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38"/>
  </p:notesMasterIdLst>
  <p:sldIdLst>
    <p:sldId id="257" r:id="rId4"/>
    <p:sldId id="258" r:id="rId5"/>
    <p:sldId id="259" r:id="rId6"/>
    <p:sldId id="260" r:id="rId7"/>
    <p:sldId id="295" r:id="rId8"/>
    <p:sldId id="429" r:id="rId9"/>
    <p:sldId id="308" r:id="rId10"/>
    <p:sldId id="261" r:id="rId11"/>
    <p:sldId id="282" r:id="rId12"/>
    <p:sldId id="283" r:id="rId13"/>
    <p:sldId id="284" r:id="rId14"/>
    <p:sldId id="301" r:id="rId15"/>
    <p:sldId id="285" r:id="rId16"/>
    <p:sldId id="264" r:id="rId17"/>
    <p:sldId id="265" r:id="rId18"/>
    <p:sldId id="431" r:id="rId19"/>
    <p:sldId id="309" r:id="rId20"/>
    <p:sldId id="266" r:id="rId21"/>
    <p:sldId id="267" r:id="rId22"/>
    <p:sldId id="436" r:id="rId23"/>
    <p:sldId id="278" r:id="rId24"/>
    <p:sldId id="437" r:id="rId25"/>
    <p:sldId id="434" r:id="rId26"/>
    <p:sldId id="435" r:id="rId27"/>
    <p:sldId id="433" r:id="rId28"/>
    <p:sldId id="286" r:id="rId29"/>
    <p:sldId id="271" r:id="rId30"/>
    <p:sldId id="272" r:id="rId31"/>
    <p:sldId id="273" r:id="rId32"/>
    <p:sldId id="274" r:id="rId33"/>
    <p:sldId id="439" r:id="rId34"/>
    <p:sldId id="440" r:id="rId35"/>
    <p:sldId id="441" r:id="rId36"/>
    <p:sldId id="442" r:id="rId37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E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46" autoAdjust="0"/>
    <p:restoredTop sz="91281" autoAdjust="0"/>
  </p:normalViewPr>
  <p:slideViewPr>
    <p:cSldViewPr>
      <p:cViewPr varScale="1">
        <p:scale>
          <a:sx n="68" d="100"/>
          <a:sy n="68" d="100"/>
        </p:scale>
        <p:origin x="726" y="72"/>
      </p:cViewPr>
      <p:guideLst>
        <p:guide orient="horz" pos="2160"/>
        <p:guide pos="3831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AB927-42BB-4505-9EDE-3A59CF2143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0375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AB927-42BB-4505-9EDE-3A59CF2143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2326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AB927-42BB-4505-9EDE-3A59CF2143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26122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93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So sáng</a:t>
            </a:r>
            <a:r>
              <a:rPr lang="en-US" baseline="0"/>
              <a:t> G và GI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299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Hay còn</a:t>
            </a:r>
            <a:r>
              <a:rPr lang="en-US" baseline="0"/>
              <a:t> gọi là CHIM ĐA ĐA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mở</a:t>
            </a:r>
            <a:r>
              <a:rPr lang="en-US" baseline="0"/>
              <a:t> rộng thêm cây nghệ và ý nghĩa của cây nghệ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Công</a:t>
            </a:r>
            <a:r>
              <a:rPr lang="en-US" baseline="0"/>
              <a:t> dụng của nghệ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7830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8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714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7892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3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9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9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818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9" y="1600203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7" y="1600203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8296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7" indent="0">
              <a:buNone/>
              <a:defRPr sz="2000" b="1"/>
            </a:lvl2pPr>
            <a:lvl3pPr marL="914394" indent="0">
              <a:buNone/>
              <a:defRPr sz="1800" b="1"/>
            </a:lvl3pPr>
            <a:lvl4pPr marL="1371591" indent="0">
              <a:buNone/>
              <a:defRPr sz="1600" b="1"/>
            </a:lvl4pPr>
            <a:lvl5pPr marL="1828789" indent="0">
              <a:buNone/>
              <a:defRPr sz="1600" b="1"/>
            </a:lvl5pPr>
            <a:lvl6pPr marL="2285986" indent="0">
              <a:buNone/>
              <a:defRPr sz="1600" b="1"/>
            </a:lvl6pPr>
            <a:lvl7pPr marL="2743183" indent="0">
              <a:buNone/>
              <a:defRPr sz="1600" b="1"/>
            </a:lvl7pPr>
            <a:lvl8pPr marL="3200380" indent="0">
              <a:buNone/>
              <a:defRPr sz="1600" b="1"/>
            </a:lvl8pPr>
            <a:lvl9pPr marL="365757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7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7" indent="0">
              <a:buNone/>
              <a:defRPr sz="2000" b="1"/>
            </a:lvl2pPr>
            <a:lvl3pPr marL="914394" indent="0">
              <a:buNone/>
              <a:defRPr sz="1800" b="1"/>
            </a:lvl3pPr>
            <a:lvl4pPr marL="1371591" indent="0">
              <a:buNone/>
              <a:defRPr sz="1600" b="1"/>
            </a:lvl4pPr>
            <a:lvl5pPr marL="1828789" indent="0">
              <a:buNone/>
              <a:defRPr sz="1600" b="1"/>
            </a:lvl5pPr>
            <a:lvl6pPr marL="2285986" indent="0">
              <a:buNone/>
              <a:defRPr sz="1600" b="1"/>
            </a:lvl6pPr>
            <a:lvl7pPr marL="2743183" indent="0">
              <a:buNone/>
              <a:defRPr sz="1600" b="1"/>
            </a:lvl7pPr>
            <a:lvl8pPr marL="3200380" indent="0">
              <a:buNone/>
              <a:defRPr sz="1600" b="1"/>
            </a:lvl8pPr>
            <a:lvl9pPr marL="365757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7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9866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5434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7296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4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3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4" y="1435103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97" indent="0">
              <a:buNone/>
              <a:defRPr sz="1200"/>
            </a:lvl2pPr>
            <a:lvl3pPr marL="914394" indent="0">
              <a:buNone/>
              <a:defRPr sz="1000"/>
            </a:lvl3pPr>
            <a:lvl4pPr marL="1371591" indent="0">
              <a:buNone/>
              <a:defRPr sz="900"/>
            </a:lvl4pPr>
            <a:lvl5pPr marL="1828789" indent="0">
              <a:buNone/>
              <a:defRPr sz="900"/>
            </a:lvl5pPr>
            <a:lvl6pPr marL="2285986" indent="0">
              <a:buNone/>
              <a:defRPr sz="900"/>
            </a:lvl6pPr>
            <a:lvl7pPr marL="2743183" indent="0">
              <a:buNone/>
              <a:defRPr sz="900"/>
            </a:lvl7pPr>
            <a:lvl8pPr marL="3200380" indent="0">
              <a:buNone/>
              <a:defRPr sz="900"/>
            </a:lvl8pPr>
            <a:lvl9pPr marL="365757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895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6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6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97" indent="0">
              <a:buNone/>
              <a:defRPr sz="2800"/>
            </a:lvl2pPr>
            <a:lvl3pPr marL="914394" indent="0">
              <a:buNone/>
              <a:defRPr sz="2400"/>
            </a:lvl3pPr>
            <a:lvl4pPr marL="1371591" indent="0">
              <a:buNone/>
              <a:defRPr sz="2000"/>
            </a:lvl4pPr>
            <a:lvl5pPr marL="1828789" indent="0">
              <a:buNone/>
              <a:defRPr sz="2000"/>
            </a:lvl5pPr>
            <a:lvl6pPr marL="2285986" indent="0">
              <a:buNone/>
              <a:defRPr sz="2000"/>
            </a:lvl6pPr>
            <a:lvl7pPr marL="2743183" indent="0">
              <a:buNone/>
              <a:defRPr sz="2000"/>
            </a:lvl7pPr>
            <a:lvl8pPr marL="3200380" indent="0">
              <a:buNone/>
              <a:defRPr sz="2000"/>
            </a:lvl8pPr>
            <a:lvl9pPr marL="3657577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6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97" indent="0">
              <a:buNone/>
              <a:defRPr sz="1200"/>
            </a:lvl2pPr>
            <a:lvl3pPr marL="914394" indent="0">
              <a:buNone/>
              <a:defRPr sz="1000"/>
            </a:lvl3pPr>
            <a:lvl4pPr marL="1371591" indent="0">
              <a:buNone/>
              <a:defRPr sz="900"/>
            </a:lvl4pPr>
            <a:lvl5pPr marL="1828789" indent="0">
              <a:buNone/>
              <a:defRPr sz="900"/>
            </a:lvl5pPr>
            <a:lvl6pPr marL="2285986" indent="0">
              <a:buNone/>
              <a:defRPr sz="900"/>
            </a:lvl6pPr>
            <a:lvl7pPr marL="2743183" indent="0">
              <a:buNone/>
              <a:defRPr sz="900"/>
            </a:lvl7pPr>
            <a:lvl8pPr marL="3200380" indent="0">
              <a:buNone/>
              <a:defRPr sz="900"/>
            </a:lvl8pPr>
            <a:lvl9pPr marL="365757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7586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9387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41"/>
            <a:ext cx="363799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41"/>
            <a:ext cx="1071762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5949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8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8336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3689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3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9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9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9393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9" y="1600203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7" y="1600203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4755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7" indent="0">
              <a:buNone/>
              <a:defRPr sz="2000" b="1"/>
            </a:lvl2pPr>
            <a:lvl3pPr marL="914394" indent="0">
              <a:buNone/>
              <a:defRPr sz="1800" b="1"/>
            </a:lvl3pPr>
            <a:lvl4pPr marL="1371591" indent="0">
              <a:buNone/>
              <a:defRPr sz="1600" b="1"/>
            </a:lvl4pPr>
            <a:lvl5pPr marL="1828789" indent="0">
              <a:buNone/>
              <a:defRPr sz="1600" b="1"/>
            </a:lvl5pPr>
            <a:lvl6pPr marL="2285986" indent="0">
              <a:buNone/>
              <a:defRPr sz="1600" b="1"/>
            </a:lvl6pPr>
            <a:lvl7pPr marL="2743183" indent="0">
              <a:buNone/>
              <a:defRPr sz="1600" b="1"/>
            </a:lvl7pPr>
            <a:lvl8pPr marL="3200380" indent="0">
              <a:buNone/>
              <a:defRPr sz="1600" b="1"/>
            </a:lvl8pPr>
            <a:lvl9pPr marL="365757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7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7" indent="0">
              <a:buNone/>
              <a:defRPr sz="2000" b="1"/>
            </a:lvl2pPr>
            <a:lvl3pPr marL="914394" indent="0">
              <a:buNone/>
              <a:defRPr sz="1800" b="1"/>
            </a:lvl3pPr>
            <a:lvl4pPr marL="1371591" indent="0">
              <a:buNone/>
              <a:defRPr sz="1600" b="1"/>
            </a:lvl4pPr>
            <a:lvl5pPr marL="1828789" indent="0">
              <a:buNone/>
              <a:defRPr sz="1600" b="1"/>
            </a:lvl5pPr>
            <a:lvl6pPr marL="2285986" indent="0">
              <a:buNone/>
              <a:defRPr sz="1600" b="1"/>
            </a:lvl6pPr>
            <a:lvl7pPr marL="2743183" indent="0">
              <a:buNone/>
              <a:defRPr sz="1600" b="1"/>
            </a:lvl7pPr>
            <a:lvl8pPr marL="3200380" indent="0">
              <a:buNone/>
              <a:defRPr sz="1600" b="1"/>
            </a:lvl8pPr>
            <a:lvl9pPr marL="365757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7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9745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2372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78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4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3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4" y="1435103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97" indent="0">
              <a:buNone/>
              <a:defRPr sz="1200"/>
            </a:lvl2pPr>
            <a:lvl3pPr marL="914394" indent="0">
              <a:buNone/>
              <a:defRPr sz="1000"/>
            </a:lvl3pPr>
            <a:lvl4pPr marL="1371591" indent="0">
              <a:buNone/>
              <a:defRPr sz="900"/>
            </a:lvl4pPr>
            <a:lvl5pPr marL="1828789" indent="0">
              <a:buNone/>
              <a:defRPr sz="900"/>
            </a:lvl5pPr>
            <a:lvl6pPr marL="2285986" indent="0">
              <a:buNone/>
              <a:defRPr sz="900"/>
            </a:lvl6pPr>
            <a:lvl7pPr marL="2743183" indent="0">
              <a:buNone/>
              <a:defRPr sz="900"/>
            </a:lvl7pPr>
            <a:lvl8pPr marL="3200380" indent="0">
              <a:buNone/>
              <a:defRPr sz="900"/>
            </a:lvl8pPr>
            <a:lvl9pPr marL="365757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7388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6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6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97" indent="0">
              <a:buNone/>
              <a:defRPr sz="2800"/>
            </a:lvl2pPr>
            <a:lvl3pPr marL="914394" indent="0">
              <a:buNone/>
              <a:defRPr sz="2400"/>
            </a:lvl3pPr>
            <a:lvl4pPr marL="1371591" indent="0">
              <a:buNone/>
              <a:defRPr sz="2000"/>
            </a:lvl4pPr>
            <a:lvl5pPr marL="1828789" indent="0">
              <a:buNone/>
              <a:defRPr sz="2000"/>
            </a:lvl5pPr>
            <a:lvl6pPr marL="2285986" indent="0">
              <a:buNone/>
              <a:defRPr sz="2000"/>
            </a:lvl6pPr>
            <a:lvl7pPr marL="2743183" indent="0">
              <a:buNone/>
              <a:defRPr sz="2000"/>
            </a:lvl7pPr>
            <a:lvl8pPr marL="3200380" indent="0">
              <a:buNone/>
              <a:defRPr sz="2000"/>
            </a:lvl8pPr>
            <a:lvl9pPr marL="3657577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6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97" indent="0">
              <a:buNone/>
              <a:defRPr sz="1200"/>
            </a:lvl2pPr>
            <a:lvl3pPr marL="914394" indent="0">
              <a:buNone/>
              <a:defRPr sz="1000"/>
            </a:lvl3pPr>
            <a:lvl4pPr marL="1371591" indent="0">
              <a:buNone/>
              <a:defRPr sz="900"/>
            </a:lvl4pPr>
            <a:lvl5pPr marL="1828789" indent="0">
              <a:buNone/>
              <a:defRPr sz="900"/>
            </a:lvl5pPr>
            <a:lvl6pPr marL="2285986" indent="0">
              <a:buNone/>
              <a:defRPr sz="900"/>
            </a:lvl6pPr>
            <a:lvl7pPr marL="2743183" indent="0">
              <a:buNone/>
              <a:defRPr sz="900"/>
            </a:lvl7pPr>
            <a:lvl8pPr marL="3200380" indent="0">
              <a:buNone/>
              <a:defRPr sz="900"/>
            </a:lvl8pPr>
            <a:lvl9pPr marL="365757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9405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6366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41"/>
            <a:ext cx="363799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41"/>
            <a:ext cx="1071762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172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3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3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3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3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04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39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8" indent="-342898" algn="l" defTabSz="91439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45" indent="-285748" algn="l" defTabSz="91439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3" indent="-228599" algn="l" defTabSz="91439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0" indent="-228599" algn="l" defTabSz="91439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88" indent="-228599" algn="l" defTabSz="91439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85" indent="-228599" algn="l" defTabSz="91439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2" indent="-228599" algn="l" defTabSz="91439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79" indent="-228599" algn="l" defTabSz="91439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76" indent="-228599" algn="l" defTabSz="91439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7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4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1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9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6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3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0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7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3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3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3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3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847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39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8" indent="-342898" algn="l" defTabSz="91439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45" indent="-285748" algn="l" defTabSz="91439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3" indent="-228599" algn="l" defTabSz="91439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0" indent="-228599" algn="l" defTabSz="91439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88" indent="-228599" algn="l" defTabSz="91439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85" indent="-228599" algn="l" defTabSz="91439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2" indent="-228599" algn="l" defTabSz="91439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79" indent="-228599" algn="l" defTabSz="91439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76" indent="-228599" algn="l" defTabSz="91439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7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4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1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9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6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3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0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7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VIỆT </a:t>
            </a:r>
            <a:r>
              <a:rPr lang="en-US" sz="10600" b="1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247" y="4205197"/>
            <a:ext cx="4818392" cy="2331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1D5FD3B-C3F6-43EB-BE6B-93D8B924DBED}"/>
              </a:ext>
            </a:extLst>
          </p:cNvPr>
          <p:cNvSpPr txBox="1"/>
          <p:nvPr/>
        </p:nvSpPr>
        <p:spPr>
          <a:xfrm>
            <a:off x="7757319" y="3340333"/>
            <a:ext cx="3352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/>
              <a:t>Trang 50, 51</a:t>
            </a:r>
          </a:p>
        </p:txBody>
      </p: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566319" y="5257800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ngõ nhỏ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75869" y="5261562"/>
            <a:ext cx="16342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</a:t>
            </a:r>
          </a:p>
        </p:txBody>
      </p:sp>
      <p:pic>
        <p:nvPicPr>
          <p:cNvPr id="9" name="Picture 6" descr="Ngõ nhỏ, phố nhỏ Thủ đô mang theo nỗi lo lớn về phòng cháy chữa cháy |  baotintuc.v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107" y="533400"/>
            <a:ext cx="5764953" cy="4323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18D714D-9EB5-497F-86D0-FE67F5BA1B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119" y="533400"/>
            <a:ext cx="4199327" cy="4680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85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341688" y="5562600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 nghệ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357019" y="5566362"/>
            <a:ext cx="230505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</a:t>
            </a:r>
          </a:p>
        </p:txBody>
      </p:sp>
      <p:pic>
        <p:nvPicPr>
          <p:cNvPr id="8" name="Picture 4" descr="Turmeric: How to grow, harvest, use and store - Our Permaculture Lif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538" y="955877"/>
            <a:ext cx="5147974" cy="370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Triển vọng từ cây nghệ ở huyện vùng cao Ba Bể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434" y="938790"/>
            <a:ext cx="5135077" cy="3851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0A19622C-6681-4F12-8AC1-5BF1574A40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66" y="635143"/>
            <a:ext cx="5518043" cy="442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1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Kem nghệ và vitamin Thái Dương có tốt không? Công dụng &amp; giá bá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22"/>
          <a:stretch/>
        </p:blipFill>
        <p:spPr bwMode="auto">
          <a:xfrm>
            <a:off x="568326" y="152400"/>
            <a:ext cx="3505200" cy="307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ướng dẫn cách uống tinh bột nghệ trắng da sạch mụn - Top10tphcm.co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498" y="1676400"/>
            <a:ext cx="3733800" cy="2803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á kho nghệ miền Trung thơm ngon béo ngậy với cách làm đơn giả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9719" y="4117380"/>
            <a:ext cx="3821112" cy="238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2520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837972" y="5257851"/>
            <a:ext cx="4333494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nghỉ</a:t>
            </a:r>
            <a:r>
              <a:rPr lang="en-US" sz="96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96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hè</a:t>
            </a:r>
            <a:endParaRPr lang="en-US" sz="9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947319" y="5257800"/>
            <a:ext cx="2292319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</a:t>
            </a:r>
            <a:endParaRPr lang="en-US" sz="9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AutoShape 2" descr="hình ảnh : thực vật, giống nho, trái cây, Lá, món ăn, Sản xuất, Nông  nghiệp, Cây bụi, những chiếc lá xanh, thực vật có hoa, Vitis, lá nho, Tím  và xanh"/>
          <p:cNvSpPr>
            <a:spLocks noChangeAspect="1" noChangeArrowheads="1"/>
          </p:cNvSpPr>
          <p:nvPr/>
        </p:nvSpPr>
        <p:spPr bwMode="auto">
          <a:xfrm>
            <a:off x="2089822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4" descr="Top 12 bài văn tả cảnh mùa hè hay nhất - Toplist.v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84" y="304799"/>
            <a:ext cx="5232635" cy="411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BÍ QUYẾT GIÚP TRẺ TRẢI QUA KỲ NGHỈ HÈ LÀNH MẠNH | Thư Viện Sức Khỏ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1933" y="304799"/>
            <a:ext cx="5658889" cy="411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410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 descr="Top 12 bài văn tả cảnh mùa hè hay nhất - Toplist.v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4517" y="1666875"/>
            <a:ext cx="26670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Road Rules Awareness Week - Campaigns - NSW Centre for Road Safet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17" y="1675030"/>
            <a:ext cx="2728119" cy="199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777" y="3886200"/>
            <a:ext cx="3278480" cy="1593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312" y="3904238"/>
            <a:ext cx="3459851" cy="1593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343" y="3941326"/>
            <a:ext cx="3543637" cy="1593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4" y="3926556"/>
            <a:ext cx="3183851" cy="1593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D19D7AF-1A9F-4102-8521-CDB3430D6F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225" y="1138460"/>
            <a:ext cx="2728119" cy="28752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0DE74412-87C4-4073-9041-BF27E8C2F2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80225" y="1047074"/>
            <a:ext cx="2600694" cy="287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5788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275" y="5211763"/>
            <a:ext cx="12084050" cy="164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9" y="3810000"/>
            <a:ext cx="11239500" cy="1617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782" y="-141688"/>
            <a:ext cx="8701075" cy="422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38278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2E500BF-0290-4F42-8DDC-0BC9D5290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1EBC6EC-0680-4CC8-86A0-96878B85FC78}"/>
              </a:ext>
            </a:extLst>
          </p:cNvPr>
          <p:cNvSpPr txBox="1">
            <a:spLocks/>
          </p:cNvSpPr>
          <p:nvPr/>
        </p:nvSpPr>
        <p:spPr>
          <a:xfrm>
            <a:off x="662236" y="2818047"/>
            <a:ext cx="104895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</a:p>
        </p:txBody>
      </p:sp>
    </p:spTree>
    <p:extLst>
      <p:ext uri="{BB962C8B-B14F-4D97-AF65-F5344CB8AC3E}">
        <p14:creationId xmlns:p14="http://schemas.microsoft.com/office/powerpoint/2010/main" val="33837554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A7AA056-889D-4907-BDA3-45C2AF76E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ABC Vui từng giờ - Tập 35- Chữ NG - VTV7">
            <a:hlinkClick r:id="" action="ppaction://media"/>
            <a:extLst>
              <a:ext uri="{FF2B5EF4-FFF2-40B4-BE49-F238E27FC236}">
                <a16:creationId xmlns="" xmlns:a16="http://schemas.microsoft.com/office/drawing/2014/main" id="{13475D16-4EF7-46E0-917D-D8987E7B69B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056" y="2462"/>
            <a:ext cx="12124782" cy="6819443"/>
          </a:xfrm>
        </p:spPr>
      </p:pic>
    </p:spTree>
    <p:extLst>
      <p:ext uri="{BB962C8B-B14F-4D97-AF65-F5344CB8AC3E}">
        <p14:creationId xmlns:p14="http://schemas.microsoft.com/office/powerpoint/2010/main" val="1499525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5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2096481"/>
              </p:ext>
            </p:extLst>
          </p:nvPr>
        </p:nvGraphicFramePr>
        <p:xfrm>
          <a:off x="215396" y="8382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119338" y="1713150"/>
            <a:ext cx="4941953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700">
                <a:solidFill>
                  <a:srgbClr val="FF0000"/>
                </a:solidFill>
                <a:latin typeface="HP001 4H"/>
                <a:ea typeface="HP001 4H"/>
              </a:rPr>
              <a:t>ǻȔ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0" y="134751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5235465" y="1712918"/>
            <a:ext cx="6705600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700">
                <a:solidFill>
                  <a:srgbClr val="FF0000"/>
                </a:solidFill>
                <a:latin typeface="HP001 4H"/>
                <a:ea typeface="HP001 4H"/>
              </a:rPr>
              <a:t>ǻ</a:t>
            </a:r>
            <a:r>
              <a:rPr lang="el-GR" sz="28700">
                <a:solidFill>
                  <a:srgbClr val="FF0000"/>
                </a:solidFill>
                <a:latin typeface="HP001 4H"/>
                <a:ea typeface="HP001 4H"/>
              </a:rPr>
              <a:t>θ</a:t>
            </a:r>
            <a:endParaRPr lang="en-US" sz="283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8537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g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39445"/>
          <a:stretch/>
        </p:blipFill>
        <p:spPr>
          <a:xfrm>
            <a:off x="2561625" y="228600"/>
            <a:ext cx="6604567" cy="5476415"/>
          </a:xfrm>
        </p:spPr>
      </p:pic>
    </p:spTree>
    <p:extLst>
      <p:ext uri="{BB962C8B-B14F-4D97-AF65-F5344CB8AC3E}">
        <p14:creationId xmlns:p14="http://schemas.microsoft.com/office/powerpoint/2010/main" val="92373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270023" y="278015"/>
            <a:ext cx="3448696" cy="941185"/>
            <a:chOff x="63500" y="1429216"/>
            <a:chExt cx="2592937" cy="705889"/>
          </a:xfrm>
        </p:grpSpPr>
        <p:sp>
          <p:nvSpPr>
            <p:cNvPr id="14" name="Rounded Rectangle 1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Khởi động</a:t>
              </a:r>
            </a:p>
          </p:txBody>
        </p:sp>
        <p:sp>
          <p:nvSpPr>
            <p:cNvPr id="15" name="Oval 14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7" y="3124200"/>
            <a:ext cx="11777807" cy="1629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448" y="1527516"/>
            <a:ext cx="10293823" cy="1596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317" y="4376068"/>
            <a:ext cx="9245023" cy="1945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6" y="1778630"/>
            <a:ext cx="1488541" cy="10944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13273">
            <a:off x="-114632" y="3039488"/>
            <a:ext cx="1803341" cy="180334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23" y="4812990"/>
            <a:ext cx="1066800" cy="107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74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963799"/>
              </p:ext>
            </p:extLst>
          </p:nvPr>
        </p:nvGraphicFramePr>
        <p:xfrm>
          <a:off x="215396" y="8382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2270919" y="1713150"/>
            <a:ext cx="4941953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70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/>
                <a:ea typeface="HP001 4H"/>
                <a:cs typeface="+mn-cs"/>
              </a:rPr>
              <a:t>ǻȔ</a:t>
            </a:r>
            <a:endParaRPr kumimoji="0" lang="en-US" sz="2870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itchFamily="34" charset="0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B0B9E204-FD48-4376-9889-385B91AB5486}"/>
              </a:ext>
            </a:extLst>
          </p:cNvPr>
          <p:cNvCxnSpPr>
            <a:cxnSpLocks/>
          </p:cNvCxnSpPr>
          <p:nvPr/>
        </p:nvCxnSpPr>
        <p:spPr>
          <a:xfrm>
            <a:off x="-319881" y="3037114"/>
            <a:ext cx="12725400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69904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gh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19552"/>
          <a:stretch/>
        </p:blipFill>
        <p:spPr>
          <a:xfrm>
            <a:off x="2118519" y="304800"/>
            <a:ext cx="7976620" cy="4978559"/>
          </a:xfrm>
        </p:spPr>
      </p:pic>
    </p:spTree>
    <p:extLst>
      <p:ext uri="{BB962C8B-B14F-4D97-AF65-F5344CB8AC3E}">
        <p14:creationId xmlns:p14="http://schemas.microsoft.com/office/powerpoint/2010/main" val="1186745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7812420"/>
              </p:ext>
            </p:extLst>
          </p:nvPr>
        </p:nvGraphicFramePr>
        <p:xfrm>
          <a:off x="228759" y="8382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325347" y="1712918"/>
            <a:ext cx="6705600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7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/>
                <a:ea typeface="HP001 4H"/>
                <a:cs typeface="+mn-cs"/>
              </a:rPr>
              <a:t>ǻ</a:t>
            </a:r>
            <a:r>
              <a:rPr kumimoji="0" lang="el-GR" sz="287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/>
                <a:ea typeface="HP001 4H"/>
                <a:cs typeface="+mn-cs"/>
              </a:rPr>
              <a:t>θ</a:t>
            </a:r>
            <a:endParaRPr kumimoji="0" lang="en-US" sz="283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itchFamily="34" charset="0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87CC6667-ECC6-4741-B957-6B1D75381059}"/>
              </a:ext>
            </a:extLst>
          </p:cNvPr>
          <p:cNvCxnSpPr>
            <a:cxnSpLocks/>
          </p:cNvCxnSpPr>
          <p:nvPr/>
        </p:nvCxnSpPr>
        <p:spPr>
          <a:xfrm>
            <a:off x="-319881" y="3026228"/>
            <a:ext cx="12725400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5783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E666E3F-FA4C-4D43-B021-6988865B6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Tập viết chữ ngõ">
            <a:hlinkClick r:id="" action="ppaction://media"/>
            <a:extLst>
              <a:ext uri="{FF2B5EF4-FFF2-40B4-BE49-F238E27FC236}">
                <a16:creationId xmlns="" xmlns:a16="http://schemas.microsoft.com/office/drawing/2014/main" id="{F8CA8BDF-8658-4D20-9A1E-27012A04F9D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04319" y="274638"/>
            <a:ext cx="6096000" cy="6096001"/>
          </a:xfrm>
        </p:spPr>
      </p:pic>
    </p:spTree>
    <p:extLst>
      <p:ext uri="{BB962C8B-B14F-4D97-AF65-F5344CB8AC3E}">
        <p14:creationId xmlns:p14="http://schemas.microsoft.com/office/powerpoint/2010/main" val="1695312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3400964"/>
              </p:ext>
            </p:extLst>
          </p:nvPr>
        </p:nvGraphicFramePr>
        <p:xfrm>
          <a:off x="-853281" y="76202"/>
          <a:ext cx="14249404" cy="67288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05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16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17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18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19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20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21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22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23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24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25"/>
                    </a:ext>
                  </a:extLst>
                </a:gridCol>
              </a:tblGrid>
              <a:tr h="56073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073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6073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6073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6073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6073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6073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6073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6073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6073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56073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56073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37319" y="2362200"/>
            <a:ext cx="9987113" cy="3508455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</a:t>
            </a:r>
            <a:r>
              <a:rPr kumimoji="0" lang="en-US" sz="22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w</a:t>
            </a:r>
            <a:r>
              <a:rPr lang="en-US" sz="22000">
                <a:solidFill>
                  <a:srgbClr val="FFFF00"/>
                </a:solidFill>
                <a:latin typeface="HP001 4 hàng" pitchFamily="34" charset="0"/>
              </a:rPr>
              <a:t>gõ</a:t>
            </a:r>
            <a:endParaRPr kumimoji="0" lang="en-US" sz="22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itchFamily="34" charset="0"/>
              <a:ea typeface="+mn-ea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="" xmlns:a16="http://schemas.microsoft.com/office/drawing/2014/main" id="{5C8F8B6E-A014-41BE-A464-7B1946950C7D}"/>
              </a:ext>
            </a:extLst>
          </p:cNvPr>
          <p:cNvCxnSpPr>
            <a:cxnSpLocks/>
          </p:cNvCxnSpPr>
          <p:nvPr/>
        </p:nvCxnSpPr>
        <p:spPr>
          <a:xfrm>
            <a:off x="-319881" y="3420290"/>
            <a:ext cx="12725400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16085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23EE1E7-83B3-4D5B-AE25-27B52ADC1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Mô Phỏng Viết Chữ -củ nghệ-">
            <a:hlinkClick r:id="" action="ppaction://media"/>
            <a:extLst>
              <a:ext uri="{FF2B5EF4-FFF2-40B4-BE49-F238E27FC236}">
                <a16:creationId xmlns="" xmlns:a16="http://schemas.microsoft.com/office/drawing/2014/main" id="{31C0D65F-052F-4585-9967-3552DE53ABE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08919" y="457200"/>
            <a:ext cx="8838508" cy="4896734"/>
          </a:xfrm>
        </p:spPr>
      </p:pic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CFC48DC1-8E49-4FDA-9A8D-C86A17C10DAE}"/>
              </a:ext>
            </a:extLst>
          </p:cNvPr>
          <p:cNvCxnSpPr/>
          <p:nvPr/>
        </p:nvCxnSpPr>
        <p:spPr>
          <a:xfrm>
            <a:off x="1508919" y="1497873"/>
            <a:ext cx="8838508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9FC1E087-0EF7-436F-BEEF-2DB5A9ED6112}"/>
              </a:ext>
            </a:extLst>
          </p:cNvPr>
          <p:cNvCxnSpPr/>
          <p:nvPr/>
        </p:nvCxnSpPr>
        <p:spPr>
          <a:xfrm>
            <a:off x="1508919" y="3344091"/>
            <a:ext cx="8838508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34D90B97-6149-4913-AC91-7ADA0D7F2930}"/>
              </a:ext>
            </a:extLst>
          </p:cNvPr>
          <p:cNvCxnSpPr>
            <a:cxnSpLocks/>
          </p:cNvCxnSpPr>
          <p:nvPr/>
        </p:nvCxnSpPr>
        <p:spPr>
          <a:xfrm>
            <a:off x="2423319" y="533400"/>
            <a:ext cx="0" cy="441960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04D44A14-A822-4D51-9278-75320F2EFEF6}"/>
              </a:ext>
            </a:extLst>
          </p:cNvPr>
          <p:cNvCxnSpPr>
            <a:cxnSpLocks/>
          </p:cNvCxnSpPr>
          <p:nvPr/>
        </p:nvCxnSpPr>
        <p:spPr>
          <a:xfrm>
            <a:off x="4293483" y="534655"/>
            <a:ext cx="0" cy="441960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875B5773-DB31-4434-AAA8-E36B5F647B1A}"/>
              </a:ext>
            </a:extLst>
          </p:cNvPr>
          <p:cNvCxnSpPr>
            <a:cxnSpLocks/>
          </p:cNvCxnSpPr>
          <p:nvPr/>
        </p:nvCxnSpPr>
        <p:spPr>
          <a:xfrm>
            <a:off x="6118090" y="499825"/>
            <a:ext cx="0" cy="441960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B069AA87-1AEA-402F-96D1-A11F113ED61D}"/>
              </a:ext>
            </a:extLst>
          </p:cNvPr>
          <p:cNvCxnSpPr>
            <a:cxnSpLocks/>
          </p:cNvCxnSpPr>
          <p:nvPr/>
        </p:nvCxnSpPr>
        <p:spPr>
          <a:xfrm>
            <a:off x="7959792" y="499825"/>
            <a:ext cx="0" cy="441960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52D879F9-D380-4CEB-928F-054FBDBCDE77}"/>
              </a:ext>
            </a:extLst>
          </p:cNvPr>
          <p:cNvCxnSpPr>
            <a:cxnSpLocks/>
          </p:cNvCxnSpPr>
          <p:nvPr/>
        </p:nvCxnSpPr>
        <p:spPr>
          <a:xfrm>
            <a:off x="9806010" y="533400"/>
            <a:ext cx="0" cy="441960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6281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5979836"/>
              </p:ext>
            </p:extLst>
          </p:nvPr>
        </p:nvGraphicFramePr>
        <p:xfrm>
          <a:off x="-853281" y="76202"/>
          <a:ext cx="14249404" cy="67288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05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16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17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18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19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20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21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22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23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24"/>
                    </a:ext>
                  </a:extLst>
                </a:gridCol>
                <a:gridCol w="548054">
                  <a:extLst>
                    <a:ext uri="{9D8B030D-6E8A-4147-A177-3AD203B41FA5}">
                      <a16:colId xmlns="" xmlns:a16="http://schemas.microsoft.com/office/drawing/2014/main" val="20025"/>
                    </a:ext>
                  </a:extLst>
                </a:gridCol>
              </a:tblGrid>
              <a:tr h="56073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073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6073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6073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6073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6073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6073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6073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6073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6073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56073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56073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93699" y="2396068"/>
            <a:ext cx="9987113" cy="3508455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22000">
                <a:solidFill>
                  <a:srgbClr val="FFFF00"/>
                </a:solidFill>
                <a:latin typeface="HP001 4 hàng" pitchFamily="34" charset="0"/>
              </a:rPr>
              <a:t>củ w</a:t>
            </a:r>
            <a:r>
              <a:rPr lang="el-GR" sz="22000">
                <a:solidFill>
                  <a:srgbClr val="FFFF00"/>
                </a:solidFill>
                <a:latin typeface="HP001 4 hàng" pitchFamily="34" charset="0"/>
              </a:rPr>
              <a:t>Ή</a:t>
            </a:r>
            <a:r>
              <a:rPr lang="en-US" sz="22000">
                <a:solidFill>
                  <a:srgbClr val="FFFF00"/>
                </a:solidFill>
                <a:latin typeface="HP001 4 hàng" pitchFamily="34" charset="0"/>
              </a:rPr>
              <a:t>Ń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="" xmlns:a16="http://schemas.microsoft.com/office/drawing/2014/main" id="{EE5B902F-E102-4423-A4EF-F5E1EBBC2C9B}"/>
              </a:ext>
            </a:extLst>
          </p:cNvPr>
          <p:cNvCxnSpPr>
            <a:cxnSpLocks/>
          </p:cNvCxnSpPr>
          <p:nvPr/>
        </p:nvCxnSpPr>
        <p:spPr>
          <a:xfrm>
            <a:off x="-319881" y="3420290"/>
            <a:ext cx="12725400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600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81AC5E2A-2275-44FD-8435-F329C54F740B}"/>
              </a:ext>
            </a:extLst>
          </p:cNvPr>
          <p:cNvGrpSpPr/>
          <p:nvPr/>
        </p:nvGrpSpPr>
        <p:grpSpPr>
          <a:xfrm>
            <a:off x="215396" y="203422"/>
            <a:ext cx="3382243" cy="941185"/>
            <a:chOff x="63500" y="1429216"/>
            <a:chExt cx="2542972" cy="705889"/>
          </a:xfrm>
        </p:grpSpPr>
        <p:sp>
          <p:nvSpPr>
            <p:cNvPr id="5" name="Rounded Rectangle 12">
              <a:extLst>
                <a:ext uri="{FF2B5EF4-FFF2-40B4-BE49-F238E27FC236}">
                  <a16:creationId xmlns="" xmlns:a16="http://schemas.microsoft.com/office/drawing/2014/main" id="{47243BD6-3A3B-4BC9-BE0C-D2BBB3632207}"/>
                </a:ext>
              </a:extLst>
            </p:cNvPr>
            <p:cNvSpPr/>
            <p:nvPr/>
          </p:nvSpPr>
          <p:spPr>
            <a:xfrm>
              <a:off x="384357" y="1429216"/>
              <a:ext cx="222211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 vở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95DFB1AE-3C88-4EB3-8314-82B5559FF256}"/>
                </a:ext>
              </a:extLst>
            </p:cNvPr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5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719" y="248641"/>
            <a:ext cx="5948383" cy="44566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719" y="4541019"/>
            <a:ext cx="5948383" cy="200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93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5" b="61111"/>
          <a:stretch/>
        </p:blipFill>
        <p:spPr>
          <a:xfrm>
            <a:off x="762000" y="0"/>
            <a:ext cx="10576719" cy="5440246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215396" y="4876800"/>
            <a:ext cx="12113923" cy="2137229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Nghé đã no cỏ. Nghé ngủ ở bờ đê.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6407" y="5263086"/>
            <a:ext cx="1981200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</a:p>
          </p:txBody>
        </p:sp>
      </p:grpSp>
      <p:sp>
        <p:nvSpPr>
          <p:cNvPr id="13" name="Title 1"/>
          <p:cNvSpPr txBox="1">
            <a:spLocks/>
          </p:cNvSpPr>
          <p:nvPr/>
        </p:nvSpPr>
        <p:spPr>
          <a:xfrm>
            <a:off x="7397050" y="5072062"/>
            <a:ext cx="1479456" cy="1753587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133181" y="5068621"/>
            <a:ext cx="2714624" cy="1753587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</a:t>
            </a: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5623719" y="5440246"/>
            <a:ext cx="152400" cy="96055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201979" y="5324454"/>
            <a:ext cx="679375" cy="645058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tx1"/>
                </a:solidFill>
                <a:latin typeface=".VnArial" pitchFamily="34" charset="0"/>
              </a:rPr>
              <a:t>1</a:t>
            </a:r>
          </a:p>
        </p:txBody>
      </p:sp>
      <p:sp>
        <p:nvSpPr>
          <p:cNvPr id="15" name="Oval 14"/>
          <p:cNvSpPr/>
          <p:nvPr/>
        </p:nvSpPr>
        <p:spPr>
          <a:xfrm>
            <a:off x="5819739" y="5117717"/>
            <a:ext cx="679375" cy="645058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tx1"/>
                </a:solidFill>
                <a:latin typeface=".VnArial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2" grpId="0"/>
      <p:bldP spid="14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853" y="5278077"/>
            <a:ext cx="11018694" cy="1945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44" y="4362450"/>
            <a:ext cx="10985500" cy="1496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19" y="3276600"/>
            <a:ext cx="10217727" cy="1470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447" y="-258761"/>
            <a:ext cx="7910068" cy="3838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5787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768"/>
          <a:stretch/>
        </p:blipFill>
        <p:spPr>
          <a:xfrm>
            <a:off x="234036" y="0"/>
            <a:ext cx="11693765" cy="54102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84457" y="-281610"/>
            <a:ext cx="11739552" cy="2228647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26500" h="1320800">
                <a:moveTo>
                  <a:pt x="63500" y="12700"/>
                </a:moveTo>
                <a:lnTo>
                  <a:pt x="8826500" y="0"/>
                </a:lnTo>
                <a:cubicBezTo>
                  <a:pt x="8758767" y="216541"/>
                  <a:pt x="8652933" y="534683"/>
                  <a:pt x="8483600" y="662324"/>
                </a:cubicBezTo>
                <a:cubicBezTo>
                  <a:pt x="8034867" y="1015807"/>
                  <a:pt x="7304617" y="1096754"/>
                  <a:pt x="6781800" y="1206500"/>
                </a:cubicBezTo>
                <a:cubicBezTo>
                  <a:pt x="6462183" y="1278146"/>
                  <a:pt x="6335183" y="1278467"/>
                  <a:pt x="6070600" y="1308100"/>
                </a:cubicBezTo>
                <a:lnTo>
                  <a:pt x="5080000" y="1320800"/>
                </a:lnTo>
                <a:lnTo>
                  <a:pt x="4318000" y="1295400"/>
                </a:lnTo>
                <a:lnTo>
                  <a:pt x="3733800" y="1257300"/>
                </a:lnTo>
                <a:lnTo>
                  <a:pt x="3098800" y="1193800"/>
                </a:lnTo>
                <a:lnTo>
                  <a:pt x="1930400" y="1092200"/>
                </a:lnTo>
                <a:lnTo>
                  <a:pt x="0" y="1005224"/>
                </a:lnTo>
                <a:lnTo>
                  <a:pt x="63500" y="12700"/>
                </a:lnTo>
                <a:close/>
              </a:path>
            </a:pathLst>
          </a:custGeom>
          <a:solidFill>
            <a:srgbClr val="8AD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12" y="-16933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71213" y="32012"/>
            <a:ext cx="1127504" cy="697627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7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15111" y="481571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>
                <a:solidFill>
                  <a:srgbClr val="1BBF23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19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574823" y="2030615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 biết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</a:p>
          </p:txBody>
        </p:sp>
      </p:grpSp>
      <p:sp>
        <p:nvSpPr>
          <p:cNvPr id="34" name="Title 1"/>
          <p:cNvSpPr txBox="1">
            <a:spLocks/>
          </p:cNvSpPr>
          <p:nvPr/>
        </p:nvSpPr>
        <p:spPr>
          <a:xfrm>
            <a:off x="-65406" y="5410200"/>
            <a:ext cx="12246294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6000" b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</a:t>
            </a:r>
            <a:r>
              <a:rPr lang="en-US" sz="60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é theo mẹ ra </a:t>
            </a:r>
            <a:r>
              <a:rPr lang="en-US" sz="6000" b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</a:t>
            </a:r>
            <a:r>
              <a:rPr lang="en-US" sz="60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õ.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078549" y="-53288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8800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Ng ng  Ngh  ngh </a:t>
            </a:r>
          </a:p>
        </p:txBody>
      </p: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34" grpId="0"/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3519" y="57653"/>
            <a:ext cx="2621250" cy="780548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7</a:t>
              </a: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2270919" y="222984"/>
            <a:ext cx="7620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Giới thiệu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011"/>
          <a:stretch/>
        </p:blipFill>
        <p:spPr>
          <a:xfrm>
            <a:off x="852625" y="1003533"/>
            <a:ext cx="10562294" cy="5838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130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57349" y="0"/>
            <a:ext cx="8133913" cy="5586413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005" y="2465388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99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520" y="581419"/>
            <a:ext cx="10551522" cy="767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89" dirty="0" err="1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389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4389" dirty="0" err="1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4389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89" dirty="0" err="1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389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89" dirty="0" err="1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4389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89" dirty="0" err="1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4389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89" dirty="0" err="1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389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89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sz="4389" dirty="0" smtClean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89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 </a:t>
            </a:r>
            <a:r>
              <a:rPr lang="en-US" sz="4389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</a:t>
            </a:r>
            <a:r>
              <a:rPr lang="en-US" sz="4389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89" dirty="0" smtClean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89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Rectangle 2"/>
          <p:cNvSpPr/>
          <p:nvPr/>
        </p:nvSpPr>
        <p:spPr>
          <a:xfrm>
            <a:off x="8012245" y="565900"/>
            <a:ext cx="433641" cy="798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4589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5087" y="2099946"/>
            <a:ext cx="2225509" cy="6447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 õ </a:t>
            </a:r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endParaRPr lang="en-US" sz="359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9003" y="2070198"/>
            <a:ext cx="2122134" cy="6449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...   ị</a:t>
            </a:r>
            <a:endParaRPr lang="en-US" sz="359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74824" y="2013375"/>
            <a:ext cx="2122134" cy="6447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ã </a:t>
            </a:r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endParaRPr lang="en-US" sz="359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74824" y="3282739"/>
            <a:ext cx="2122134" cy="6447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59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</a:t>
            </a:r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 </a:t>
            </a:r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ệ</a:t>
            </a:r>
            <a:endParaRPr lang="en-US" sz="359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13287" y="3223175"/>
            <a:ext cx="2269041" cy="6447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 </a:t>
            </a:r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ĩ </a:t>
            </a:r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endParaRPr lang="en-US" sz="359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01222" y="3292807"/>
            <a:ext cx="2122134" cy="6447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  </a:t>
            </a:r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...  ờ</a:t>
            </a:r>
            <a:endParaRPr lang="en-US" sz="359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011706" y="2022931"/>
            <a:ext cx="823416" cy="706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99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endParaRPr lang="en-US" sz="399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247750" y="2022931"/>
            <a:ext cx="984640" cy="706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99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</a:t>
            </a:r>
            <a:endParaRPr lang="en-US" sz="399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038816" y="1962792"/>
            <a:ext cx="857230" cy="706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99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endParaRPr lang="en-US" sz="399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168213" y="3164724"/>
            <a:ext cx="1139803" cy="706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99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</a:t>
            </a:r>
            <a:r>
              <a:rPr lang="en-US" sz="399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99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704026" y="3221344"/>
            <a:ext cx="1010247" cy="706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99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</a:t>
            </a:r>
            <a:endParaRPr lang="en-US" sz="399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8543571" y="3214301"/>
            <a:ext cx="984640" cy="706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99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</a:t>
            </a:r>
            <a:endParaRPr lang="en-US" sz="399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772015" y="3214302"/>
            <a:ext cx="1010247" cy="706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99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endParaRPr lang="en-US" sz="399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956719" y="4728342"/>
            <a:ext cx="2122134" cy="6447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ừ  </a:t>
            </a:r>
            <a:endParaRPr lang="en-US" sz="359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525466" y="4659904"/>
            <a:ext cx="984640" cy="706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99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endParaRPr lang="en-US" sz="399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538119" y="4658732"/>
            <a:ext cx="2122134" cy="6449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59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ừ</a:t>
            </a:r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 </a:t>
            </a:r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ữ</a:t>
            </a:r>
            <a:endParaRPr lang="en-US" sz="359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106866" y="4590294"/>
            <a:ext cx="984640" cy="706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99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endParaRPr lang="en-US" sz="399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529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3" grpId="0"/>
      <p:bldP spid="34" grpId="0"/>
      <p:bldP spid="35" grpId="0"/>
      <p:bldP spid="37" grpId="0"/>
      <p:bldP spid="43" grpId="0"/>
      <p:bldP spid="45" grpId="0"/>
      <p:bldP spid="18" grpId="0"/>
      <p:bldP spid="20" grpId="0"/>
      <p:bldP spid="2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0173" y="768599"/>
            <a:ext cx="10004345" cy="767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89" dirty="0" err="1">
                <a:solidFill>
                  <a:srgbClr val="F79646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389" dirty="0">
                <a:solidFill>
                  <a:srgbClr val="F79646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4389" dirty="0" err="1">
                <a:solidFill>
                  <a:srgbClr val="F79646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4389" dirty="0">
                <a:solidFill>
                  <a:srgbClr val="F79646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7520" y="3303166"/>
            <a:ext cx="2920373" cy="6449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</a:t>
            </a:r>
            <a:endParaRPr lang="en-US" sz="359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7520" y="4589071"/>
            <a:ext cx="2920373" cy="6449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Nghé</a:t>
            </a:r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</a:t>
            </a:r>
            <a:endParaRPr lang="en-US" sz="359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61399" y="4589072"/>
            <a:ext cx="2269041" cy="6449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ngõ</a:t>
            </a:r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endParaRPr lang="en-US" sz="359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22250" y="3303166"/>
            <a:ext cx="2269041" cy="6447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endParaRPr lang="en-US" sz="359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22250" y="2027463"/>
            <a:ext cx="2269041" cy="6447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59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</a:t>
            </a:r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</a:t>
            </a:r>
            <a:endParaRPr lang="en-US" sz="359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37520" y="2045785"/>
            <a:ext cx="2920374" cy="6449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giã</a:t>
            </a:r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endParaRPr lang="en-US" sz="359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Straight Connector 9"/>
          <p:cNvCxnSpPr>
            <a:stCxn id="8" idx="3"/>
            <a:endCxn id="6" idx="1"/>
          </p:cNvCxnSpPr>
          <p:nvPr/>
        </p:nvCxnSpPr>
        <p:spPr>
          <a:xfrm>
            <a:off x="4657894" y="2368245"/>
            <a:ext cx="2464356" cy="125728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5" idx="1"/>
          </p:cNvCxnSpPr>
          <p:nvPr/>
        </p:nvCxnSpPr>
        <p:spPr>
          <a:xfrm>
            <a:off x="4657894" y="3571168"/>
            <a:ext cx="2503505" cy="134036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4" idx="3"/>
            <a:endCxn id="7" idx="1"/>
          </p:cNvCxnSpPr>
          <p:nvPr/>
        </p:nvCxnSpPr>
        <p:spPr>
          <a:xfrm flipV="1">
            <a:off x="4657893" y="2349829"/>
            <a:ext cx="2464357" cy="256170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0162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57349" y="0"/>
            <a:ext cx="8133913" cy="558641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023519" y="3124200"/>
            <a:ext cx="4343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/>
              <a:t>DẶN DÒ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121900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267754" y="114300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031577" y="2348584"/>
            <a:ext cx="2123468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228390" y="2348584"/>
            <a:ext cx="2123468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032884" y="3682085"/>
            <a:ext cx="4295089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</a:t>
            </a: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õ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016295" y="2348584"/>
            <a:ext cx="2123468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9215251" y="2348584"/>
            <a:ext cx="2123468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7017569" y="3682085"/>
            <a:ext cx="4295803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</a:t>
            </a: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é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</a:p>
          </p:txBody>
        </p:sp>
      </p:grpSp>
      <p:sp>
        <p:nvSpPr>
          <p:cNvPr id="33" name="Title 1"/>
          <p:cNvSpPr txBox="1">
            <a:spLocks/>
          </p:cNvSpPr>
          <p:nvPr/>
        </p:nvSpPr>
        <p:spPr>
          <a:xfrm>
            <a:off x="8214519" y="1143000"/>
            <a:ext cx="2057400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</a:t>
            </a:r>
          </a:p>
        </p:txBody>
      </p:sp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780752" y="2914874"/>
            <a:ext cx="2569397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004719" y="2914874"/>
            <a:ext cx="4572000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</a:t>
            </a:r>
          </a:p>
        </p:txBody>
      </p:sp>
      <p:sp>
        <p:nvSpPr>
          <p:cNvPr id="6" name="Rectangle 5"/>
          <p:cNvSpPr/>
          <p:nvPr/>
        </p:nvSpPr>
        <p:spPr>
          <a:xfrm>
            <a:off x="2651919" y="152400"/>
            <a:ext cx="6705600" cy="160020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So sánh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2103438" y="4800600"/>
            <a:ext cx="1920081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748529" y="4648200"/>
            <a:ext cx="2034828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7959671" y="2916005"/>
            <a:ext cx="2123468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6600">
              <a:solidFill>
                <a:srgbClr val="00B05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9052719" y="4381500"/>
            <a:ext cx="990600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/>
          <p:cNvSpPr txBox="1">
            <a:spLocks/>
          </p:cNvSpPr>
          <p:nvPr/>
        </p:nvSpPr>
        <p:spPr>
          <a:xfrm>
            <a:off x="7872350" y="2914874"/>
            <a:ext cx="3122738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0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4265498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="" xmlns:a16="http://schemas.microsoft.com/office/drawing/2014/main" id="{A462B6AB-AF55-4A82-ACBC-B2770C9D5B88}"/>
              </a:ext>
            </a:extLst>
          </p:cNvPr>
          <p:cNvSpPr txBox="1">
            <a:spLocks/>
          </p:cNvSpPr>
          <p:nvPr/>
        </p:nvSpPr>
        <p:spPr>
          <a:xfrm>
            <a:off x="365919" y="3662135"/>
            <a:ext cx="1628889" cy="10187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vert="horz" lIns="91214" tIns="45607" rIns="91214" bIns="45607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2114"/>
            <a:r>
              <a:rPr lang="en-US" sz="5985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</a:t>
            </a:r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3350CFB1-0621-4DD8-9792-E7520BD1A488}"/>
              </a:ext>
            </a:extLst>
          </p:cNvPr>
          <p:cNvSpPr txBox="1">
            <a:spLocks/>
          </p:cNvSpPr>
          <p:nvPr/>
        </p:nvSpPr>
        <p:spPr>
          <a:xfrm>
            <a:off x="3487762" y="3834055"/>
            <a:ext cx="851697" cy="81501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214" tIns="45607" rIns="91214" bIns="45607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2114"/>
            <a:r>
              <a:rPr lang="en-US" sz="5985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</a:p>
        </p:txBody>
      </p:sp>
      <p:sp>
        <p:nvSpPr>
          <p:cNvPr id="4" name="Title 2">
            <a:extLst>
              <a:ext uri="{FF2B5EF4-FFF2-40B4-BE49-F238E27FC236}">
                <a16:creationId xmlns="" xmlns:a16="http://schemas.microsoft.com/office/drawing/2014/main" id="{6B8DA7EA-3821-4E24-992F-E8577A81F385}"/>
              </a:ext>
            </a:extLst>
          </p:cNvPr>
          <p:cNvSpPr txBox="1">
            <a:spLocks/>
          </p:cNvSpPr>
          <p:nvPr/>
        </p:nvSpPr>
        <p:spPr>
          <a:xfrm>
            <a:off x="3468326" y="2438400"/>
            <a:ext cx="851697" cy="81501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214" tIns="45607" rIns="91214" bIns="45607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2114"/>
            <a:r>
              <a:rPr lang="en-US" sz="5985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</a:p>
        </p:txBody>
      </p:sp>
      <p:sp>
        <p:nvSpPr>
          <p:cNvPr id="5" name="Title 2">
            <a:extLst>
              <a:ext uri="{FF2B5EF4-FFF2-40B4-BE49-F238E27FC236}">
                <a16:creationId xmlns="" xmlns:a16="http://schemas.microsoft.com/office/drawing/2014/main" id="{F365DEEA-B855-468B-A001-A86C6CD8D9CA}"/>
              </a:ext>
            </a:extLst>
          </p:cNvPr>
          <p:cNvSpPr txBox="1">
            <a:spLocks/>
          </p:cNvSpPr>
          <p:nvPr/>
        </p:nvSpPr>
        <p:spPr>
          <a:xfrm>
            <a:off x="3487762" y="5229709"/>
            <a:ext cx="851697" cy="81501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214" tIns="45607" rIns="91214" bIns="45607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2114"/>
            <a:r>
              <a:rPr lang="en-US" sz="5985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14667D3D-9416-49DD-9869-9195AE6653B6}"/>
              </a:ext>
            </a:extLst>
          </p:cNvPr>
          <p:cNvCxnSpPr>
            <a:cxnSpLocks/>
            <a:stCxn id="2" idx="3"/>
            <a:endCxn id="4" idx="1"/>
          </p:cNvCxnSpPr>
          <p:nvPr/>
        </p:nvCxnSpPr>
        <p:spPr>
          <a:xfrm flipV="1">
            <a:off x="1994808" y="2845906"/>
            <a:ext cx="1473518" cy="132558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F75DAE43-B78A-4F74-AFB7-876F390C7B71}"/>
              </a:ext>
            </a:extLst>
          </p:cNvPr>
          <p:cNvCxnSpPr>
            <a:cxnSpLocks/>
            <a:stCxn id="2" idx="3"/>
            <a:endCxn id="3" idx="1"/>
          </p:cNvCxnSpPr>
          <p:nvPr/>
        </p:nvCxnSpPr>
        <p:spPr>
          <a:xfrm>
            <a:off x="1994808" y="4171491"/>
            <a:ext cx="1492954" cy="7007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9B4218D1-1231-428B-873E-21131126D5D4}"/>
              </a:ext>
            </a:extLst>
          </p:cNvPr>
          <p:cNvCxnSpPr>
            <a:cxnSpLocks/>
            <a:stCxn id="2" idx="3"/>
            <a:endCxn id="5" idx="1"/>
          </p:cNvCxnSpPr>
          <p:nvPr/>
        </p:nvCxnSpPr>
        <p:spPr>
          <a:xfrm>
            <a:off x="1994808" y="4171491"/>
            <a:ext cx="1492954" cy="146572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2">
            <a:extLst>
              <a:ext uri="{FF2B5EF4-FFF2-40B4-BE49-F238E27FC236}">
                <a16:creationId xmlns="" xmlns:a16="http://schemas.microsoft.com/office/drawing/2014/main" id="{FD57D4DE-5E42-463B-BE5C-6538CC14D768}"/>
              </a:ext>
            </a:extLst>
          </p:cNvPr>
          <p:cNvSpPr txBox="1">
            <a:spLocks/>
          </p:cNvSpPr>
          <p:nvPr/>
        </p:nvSpPr>
        <p:spPr>
          <a:xfrm>
            <a:off x="5855291" y="3632351"/>
            <a:ext cx="1473518" cy="1018711"/>
          </a:xfrm>
          <a:prstGeom prst="rect">
            <a:avLst/>
          </a:prstGeom>
          <a:solidFill>
            <a:srgbClr val="00B0F0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vert="horz" lIns="91214" tIns="45607" rIns="91214" bIns="45607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2114"/>
            <a:r>
              <a:rPr lang="en-US" sz="5985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</a:t>
            </a:r>
          </a:p>
        </p:txBody>
      </p:sp>
      <p:sp>
        <p:nvSpPr>
          <p:cNvPr id="10" name="Title 2">
            <a:extLst>
              <a:ext uri="{FF2B5EF4-FFF2-40B4-BE49-F238E27FC236}">
                <a16:creationId xmlns="" xmlns:a16="http://schemas.microsoft.com/office/drawing/2014/main" id="{5D2B57D4-C0EF-4E70-A916-44BF8252B067}"/>
              </a:ext>
            </a:extLst>
          </p:cNvPr>
          <p:cNvSpPr txBox="1">
            <a:spLocks/>
          </p:cNvSpPr>
          <p:nvPr/>
        </p:nvSpPr>
        <p:spPr>
          <a:xfrm>
            <a:off x="8821762" y="3804271"/>
            <a:ext cx="2504515" cy="815012"/>
          </a:xfrm>
          <a:prstGeom prst="rect">
            <a:avLst/>
          </a:prstGeom>
          <a:solidFill>
            <a:srgbClr val="00B050"/>
          </a:solidFill>
        </p:spPr>
        <p:txBody>
          <a:bodyPr vert="horz" lIns="91214" tIns="45607" rIns="91214" bIns="45607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2114"/>
            <a:r>
              <a:rPr lang="en-US" sz="5985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o, ô, ơ</a:t>
            </a:r>
          </a:p>
        </p:txBody>
      </p:sp>
      <p:sp>
        <p:nvSpPr>
          <p:cNvPr id="11" name="Title 2">
            <a:extLst>
              <a:ext uri="{FF2B5EF4-FFF2-40B4-BE49-F238E27FC236}">
                <a16:creationId xmlns="" xmlns:a16="http://schemas.microsoft.com/office/drawing/2014/main" id="{44D72BD7-9252-4BBD-9ACB-2FC887B8DEEA}"/>
              </a:ext>
            </a:extLst>
          </p:cNvPr>
          <p:cNvSpPr txBox="1">
            <a:spLocks/>
          </p:cNvSpPr>
          <p:nvPr/>
        </p:nvSpPr>
        <p:spPr>
          <a:xfrm>
            <a:off x="8802327" y="2408616"/>
            <a:ext cx="851697" cy="815012"/>
          </a:xfrm>
          <a:prstGeom prst="rect">
            <a:avLst/>
          </a:prstGeom>
          <a:solidFill>
            <a:srgbClr val="00B050"/>
          </a:solidFill>
        </p:spPr>
        <p:txBody>
          <a:bodyPr vert="horz" lIns="91214" tIns="45607" rIns="91214" bIns="45607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2114"/>
            <a:r>
              <a:rPr lang="en-US" sz="5985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</a:p>
        </p:txBody>
      </p:sp>
      <p:sp>
        <p:nvSpPr>
          <p:cNvPr id="12" name="Title 2">
            <a:extLst>
              <a:ext uri="{FF2B5EF4-FFF2-40B4-BE49-F238E27FC236}">
                <a16:creationId xmlns="" xmlns:a16="http://schemas.microsoft.com/office/drawing/2014/main" id="{55032A49-624B-4082-ACFB-FBD43D90DCD2}"/>
              </a:ext>
            </a:extLst>
          </p:cNvPr>
          <p:cNvSpPr txBox="1">
            <a:spLocks/>
          </p:cNvSpPr>
          <p:nvPr/>
        </p:nvSpPr>
        <p:spPr>
          <a:xfrm>
            <a:off x="8821762" y="5199925"/>
            <a:ext cx="2124457" cy="815012"/>
          </a:xfrm>
          <a:prstGeom prst="rect">
            <a:avLst/>
          </a:prstGeom>
          <a:solidFill>
            <a:srgbClr val="00B050"/>
          </a:solidFill>
        </p:spPr>
        <p:txBody>
          <a:bodyPr vert="horz" lIns="91214" tIns="45607" rIns="91214" bIns="45607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2114"/>
            <a:r>
              <a:rPr lang="en-US" sz="5985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u, ư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9802D870-ED3B-4240-9AE2-881C86E80D34}"/>
              </a:ext>
            </a:extLst>
          </p:cNvPr>
          <p:cNvCxnSpPr>
            <a:cxnSpLocks/>
            <a:stCxn id="9" idx="3"/>
            <a:endCxn id="11" idx="1"/>
          </p:cNvCxnSpPr>
          <p:nvPr/>
        </p:nvCxnSpPr>
        <p:spPr>
          <a:xfrm flipV="1">
            <a:off x="7328809" y="2816122"/>
            <a:ext cx="1473518" cy="132558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F6B7089D-D5EA-4697-9233-97CB1662BD90}"/>
              </a:ext>
            </a:extLst>
          </p:cNvPr>
          <p:cNvCxnSpPr>
            <a:cxnSpLocks/>
            <a:stCxn id="9" idx="3"/>
            <a:endCxn id="10" idx="1"/>
          </p:cNvCxnSpPr>
          <p:nvPr/>
        </p:nvCxnSpPr>
        <p:spPr>
          <a:xfrm>
            <a:off x="7328809" y="4141707"/>
            <a:ext cx="1492953" cy="7007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39C502F8-569D-478F-92D3-CFEFFE3162F8}"/>
              </a:ext>
            </a:extLst>
          </p:cNvPr>
          <p:cNvCxnSpPr>
            <a:cxnSpLocks/>
            <a:stCxn id="9" idx="3"/>
            <a:endCxn id="12" idx="1"/>
          </p:cNvCxnSpPr>
          <p:nvPr/>
        </p:nvCxnSpPr>
        <p:spPr>
          <a:xfrm>
            <a:off x="7328809" y="4141707"/>
            <a:ext cx="1492953" cy="146572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C757023E-CD38-4637-87AD-5241B1476C9F}"/>
              </a:ext>
            </a:extLst>
          </p:cNvPr>
          <p:cNvSpPr txBox="1"/>
          <p:nvPr/>
        </p:nvSpPr>
        <p:spPr>
          <a:xfrm>
            <a:off x="4753124" y="381000"/>
            <a:ext cx="2204333" cy="76753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defTabSz="912114"/>
            <a:r>
              <a:rPr lang="en-US" sz="4389">
                <a:solidFill>
                  <a:schemeClr val="bg1"/>
                </a:solidFill>
                <a:latin typeface="Calibri"/>
              </a:rPr>
              <a:t>Ghi nhớ:</a:t>
            </a:r>
          </a:p>
        </p:txBody>
      </p:sp>
    </p:spTree>
    <p:extLst>
      <p:ext uri="{BB962C8B-B14F-4D97-AF65-F5344CB8AC3E}">
        <p14:creationId xmlns:p14="http://schemas.microsoft.com/office/powerpoint/2010/main" val="3399656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367C7257-186D-4E50-AA25-F589D5D74412}"/>
              </a:ext>
            </a:extLst>
          </p:cNvPr>
          <p:cNvSpPr txBox="1">
            <a:spLocks/>
          </p:cNvSpPr>
          <p:nvPr/>
        </p:nvSpPr>
        <p:spPr>
          <a:xfrm>
            <a:off x="2594034" y="1700284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ngã</a:t>
            </a: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79771CFF-87FD-48E2-88FA-C9270BD2193D}"/>
              </a:ext>
            </a:extLst>
          </p:cNvPr>
          <p:cNvSpPr txBox="1">
            <a:spLocks/>
          </p:cNvSpPr>
          <p:nvPr/>
        </p:nvSpPr>
        <p:spPr>
          <a:xfrm>
            <a:off x="4729326" y="1700284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ngủ</a:t>
            </a: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C396C582-355C-4FF3-84E1-0C277493C7B2}"/>
              </a:ext>
            </a:extLst>
          </p:cNvPr>
          <p:cNvSpPr txBox="1">
            <a:spLocks/>
          </p:cNvSpPr>
          <p:nvPr/>
        </p:nvSpPr>
        <p:spPr>
          <a:xfrm>
            <a:off x="6840587" y="1703768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ngự</a:t>
            </a: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0022FAF6-E4F7-4E03-8BC2-5FFFC2908957}"/>
              </a:ext>
            </a:extLst>
          </p:cNvPr>
          <p:cNvSpPr txBox="1">
            <a:spLocks/>
          </p:cNvSpPr>
          <p:nvPr/>
        </p:nvSpPr>
        <p:spPr>
          <a:xfrm>
            <a:off x="2623282" y="152400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</a:t>
            </a:r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E66F83CA-F10F-4930-B3B0-7FA26306A095}"/>
              </a:ext>
            </a:extLst>
          </p:cNvPr>
          <p:cNvSpPr txBox="1">
            <a:spLocks/>
          </p:cNvSpPr>
          <p:nvPr/>
        </p:nvSpPr>
        <p:spPr>
          <a:xfrm>
            <a:off x="4765088" y="152400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</a:t>
            </a:r>
          </a:p>
        </p:txBody>
      </p: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2CAA417A-CC74-4B7E-8031-8B408B09D72A}"/>
              </a:ext>
            </a:extLst>
          </p:cNvPr>
          <p:cNvSpPr txBox="1">
            <a:spLocks/>
          </p:cNvSpPr>
          <p:nvPr/>
        </p:nvSpPr>
        <p:spPr>
          <a:xfrm>
            <a:off x="6686599" y="152400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</a:t>
            </a:r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A38D1412-B892-4E90-A7F8-FFD782FACC1C}"/>
              </a:ext>
            </a:extLst>
          </p:cNvPr>
          <p:cNvSpPr txBox="1">
            <a:spLocks/>
          </p:cNvSpPr>
          <p:nvPr/>
        </p:nvSpPr>
        <p:spPr>
          <a:xfrm>
            <a:off x="1449152" y="3458808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E94A7E0C-8C8F-4573-97FD-C24D034FA0F4}"/>
              </a:ext>
            </a:extLst>
          </p:cNvPr>
          <p:cNvSpPr txBox="1">
            <a:spLocks/>
          </p:cNvSpPr>
          <p:nvPr/>
        </p:nvSpPr>
        <p:spPr>
          <a:xfrm>
            <a:off x="4533657" y="342900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nghé</a:t>
            </a:r>
          </a:p>
        </p:txBody>
      </p:sp>
      <p:sp>
        <p:nvSpPr>
          <p:cNvPr id="12" name="Title 1">
            <a:extLst>
              <a:ext uri="{FF2B5EF4-FFF2-40B4-BE49-F238E27FC236}">
                <a16:creationId xmlns="" xmlns:a16="http://schemas.microsoft.com/office/drawing/2014/main" id="{834463E1-1319-40A6-B19A-63333A6CEB91}"/>
              </a:ext>
            </a:extLst>
          </p:cNvPr>
          <p:cNvSpPr txBox="1">
            <a:spLocks/>
          </p:cNvSpPr>
          <p:nvPr/>
        </p:nvSpPr>
        <p:spPr>
          <a:xfrm>
            <a:off x="7429443" y="342900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nghĩ</a:t>
            </a:r>
          </a:p>
        </p:txBody>
      </p:sp>
      <p:sp>
        <p:nvSpPr>
          <p:cNvPr id="13" name="Title 1">
            <a:extLst>
              <a:ext uri="{FF2B5EF4-FFF2-40B4-BE49-F238E27FC236}">
                <a16:creationId xmlns="" xmlns:a16="http://schemas.microsoft.com/office/drawing/2014/main" id="{D64064AC-8FB0-474D-929F-EB47AAD8E898}"/>
              </a:ext>
            </a:extLst>
          </p:cNvPr>
          <p:cNvSpPr txBox="1">
            <a:spLocks/>
          </p:cNvSpPr>
          <p:nvPr/>
        </p:nvSpPr>
        <p:spPr>
          <a:xfrm>
            <a:off x="1501694" y="327181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</a:t>
            </a:r>
          </a:p>
        </p:txBody>
      </p:sp>
      <p:sp>
        <p:nvSpPr>
          <p:cNvPr id="14" name="Title 1">
            <a:extLst>
              <a:ext uri="{FF2B5EF4-FFF2-40B4-BE49-F238E27FC236}">
                <a16:creationId xmlns="" xmlns:a16="http://schemas.microsoft.com/office/drawing/2014/main" id="{5241D2B0-525E-4D7A-B6E2-6D67E3627893}"/>
              </a:ext>
            </a:extLst>
          </p:cNvPr>
          <p:cNvSpPr txBox="1">
            <a:spLocks/>
          </p:cNvSpPr>
          <p:nvPr/>
        </p:nvSpPr>
        <p:spPr>
          <a:xfrm>
            <a:off x="4576751" y="325253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</a:t>
            </a:r>
          </a:p>
        </p:txBody>
      </p:sp>
      <p:sp>
        <p:nvSpPr>
          <p:cNvPr id="15" name="Title 1">
            <a:extLst>
              <a:ext uri="{FF2B5EF4-FFF2-40B4-BE49-F238E27FC236}">
                <a16:creationId xmlns="" xmlns:a16="http://schemas.microsoft.com/office/drawing/2014/main" id="{40475040-F13A-4B21-913B-AFD498758E8A}"/>
              </a:ext>
            </a:extLst>
          </p:cNvPr>
          <p:cNvSpPr txBox="1">
            <a:spLocks/>
          </p:cNvSpPr>
          <p:nvPr/>
        </p:nvSpPr>
        <p:spPr>
          <a:xfrm>
            <a:off x="7610420" y="324774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</a:t>
            </a:r>
          </a:p>
        </p:txBody>
      </p:sp>
    </p:spTree>
    <p:extLst>
      <p:ext uri="{BB962C8B-B14F-4D97-AF65-F5344CB8AC3E}">
        <p14:creationId xmlns:p14="http://schemas.microsoft.com/office/powerpoint/2010/main" val="2815818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</a:p>
          </p:txBody>
        </p:sp>
      </p:grpSp>
      <p:sp>
        <p:nvSpPr>
          <p:cNvPr id="37" name="Title 1"/>
          <p:cNvSpPr txBox="1">
            <a:spLocks/>
          </p:cNvSpPr>
          <p:nvPr/>
        </p:nvSpPr>
        <p:spPr>
          <a:xfrm>
            <a:off x="2267754" y="114300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</a:t>
            </a:r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1031577" y="2348584"/>
            <a:ext cx="2123468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</a:t>
            </a: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3228390" y="2348584"/>
            <a:ext cx="2123468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</a:t>
            </a: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1032884" y="3682085"/>
            <a:ext cx="4295089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</a:t>
            </a: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õ</a:t>
            </a: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7016295" y="2348584"/>
            <a:ext cx="2123468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</a:t>
            </a:r>
          </a:p>
        </p:txBody>
      </p:sp>
      <p:sp>
        <p:nvSpPr>
          <p:cNvPr id="42" name="Title 1"/>
          <p:cNvSpPr txBox="1">
            <a:spLocks/>
          </p:cNvSpPr>
          <p:nvPr/>
        </p:nvSpPr>
        <p:spPr>
          <a:xfrm>
            <a:off x="9215251" y="2348584"/>
            <a:ext cx="2123468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7017569" y="3682085"/>
            <a:ext cx="4295803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</a:t>
            </a: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é</a:t>
            </a: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69559" y="558905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ngã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2204851" y="558905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ngủ</a:t>
            </a: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4316112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ngự</a:t>
            </a:r>
          </a:p>
        </p:txBody>
      </p:sp>
      <p:sp>
        <p:nvSpPr>
          <p:cNvPr id="47" name="Title 1"/>
          <p:cNvSpPr txBox="1">
            <a:spLocks/>
          </p:cNvSpPr>
          <p:nvPr/>
        </p:nvSpPr>
        <p:spPr>
          <a:xfrm>
            <a:off x="6133959" y="5592534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nghe</a:t>
            </a:r>
          </a:p>
        </p:txBody>
      </p:sp>
      <p:sp>
        <p:nvSpPr>
          <p:cNvPr id="48" name="Title 1"/>
          <p:cNvSpPr txBox="1">
            <a:spLocks/>
          </p:cNvSpPr>
          <p:nvPr/>
        </p:nvSpPr>
        <p:spPr>
          <a:xfrm>
            <a:off x="8048989" y="5592534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nghé</a:t>
            </a:r>
          </a:p>
        </p:txBody>
      </p:sp>
      <p:sp>
        <p:nvSpPr>
          <p:cNvPr id="49" name="Title 1"/>
          <p:cNvSpPr txBox="1">
            <a:spLocks/>
          </p:cNvSpPr>
          <p:nvPr/>
        </p:nvSpPr>
        <p:spPr>
          <a:xfrm>
            <a:off x="9949506" y="5592534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nghĩ</a:t>
            </a:r>
          </a:p>
        </p:txBody>
      </p:sp>
      <p:sp>
        <p:nvSpPr>
          <p:cNvPr id="50" name="Title 1"/>
          <p:cNvSpPr txBox="1">
            <a:spLocks/>
          </p:cNvSpPr>
          <p:nvPr/>
        </p:nvSpPr>
        <p:spPr>
          <a:xfrm>
            <a:off x="98807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</a:t>
            </a:r>
          </a:p>
        </p:txBody>
      </p:sp>
      <p:sp>
        <p:nvSpPr>
          <p:cNvPr id="51" name="Title 1"/>
          <p:cNvSpPr txBox="1">
            <a:spLocks/>
          </p:cNvSpPr>
          <p:nvPr/>
        </p:nvSpPr>
        <p:spPr>
          <a:xfrm>
            <a:off x="2240613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</a:t>
            </a:r>
          </a:p>
        </p:txBody>
      </p:sp>
      <p:sp>
        <p:nvSpPr>
          <p:cNvPr id="52" name="Title 1"/>
          <p:cNvSpPr txBox="1">
            <a:spLocks/>
          </p:cNvSpPr>
          <p:nvPr/>
        </p:nvSpPr>
        <p:spPr>
          <a:xfrm>
            <a:off x="4162124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</a:t>
            </a:r>
          </a:p>
        </p:txBody>
      </p:sp>
      <p:sp>
        <p:nvSpPr>
          <p:cNvPr id="53" name="Title 1"/>
          <p:cNvSpPr txBox="1">
            <a:spLocks/>
          </p:cNvSpPr>
          <p:nvPr/>
        </p:nvSpPr>
        <p:spPr>
          <a:xfrm>
            <a:off x="6185740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</a:t>
            </a:r>
          </a:p>
        </p:txBody>
      </p:sp>
      <p:sp>
        <p:nvSpPr>
          <p:cNvPr id="54" name="Title 1"/>
          <p:cNvSpPr txBox="1">
            <a:spLocks/>
          </p:cNvSpPr>
          <p:nvPr/>
        </p:nvSpPr>
        <p:spPr>
          <a:xfrm>
            <a:off x="8099355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</a:t>
            </a:r>
          </a:p>
        </p:txBody>
      </p:sp>
      <p:sp>
        <p:nvSpPr>
          <p:cNvPr id="55" name="Title 1"/>
          <p:cNvSpPr txBox="1">
            <a:spLocks/>
          </p:cNvSpPr>
          <p:nvPr/>
        </p:nvSpPr>
        <p:spPr>
          <a:xfrm>
            <a:off x="10124326" y="5419483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</a:t>
            </a:r>
          </a:p>
        </p:txBody>
      </p:sp>
      <p:sp>
        <p:nvSpPr>
          <p:cNvPr id="68" name="Title 1"/>
          <p:cNvSpPr txBox="1">
            <a:spLocks/>
          </p:cNvSpPr>
          <p:nvPr/>
        </p:nvSpPr>
        <p:spPr>
          <a:xfrm>
            <a:off x="8214519" y="1143000"/>
            <a:ext cx="2057400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</a:t>
            </a:r>
          </a:p>
        </p:txBody>
      </p:sp>
    </p:spTree>
    <p:extLst>
      <p:ext uri="{BB962C8B-B14F-4D97-AF65-F5344CB8AC3E}">
        <p14:creationId xmlns:p14="http://schemas.microsoft.com/office/powerpoint/2010/main" val="207785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794919" y="5135837"/>
            <a:ext cx="4333494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ngã ba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991717" y="5135698"/>
            <a:ext cx="1611737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</a:t>
            </a:r>
          </a:p>
        </p:txBody>
      </p:sp>
      <p:pic>
        <p:nvPicPr>
          <p:cNvPr id="5" name="Picture 2" descr="Road Rules Awareness Week - Campaigns - NSW Centre for Road Safet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319" y="381000"/>
            <a:ext cx="5380690" cy="4221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940C185E-BF96-4353-B453-DAF19ABA39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445" y="220728"/>
            <a:ext cx="5455872" cy="4732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86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1001</TotalTime>
  <Words>263</Words>
  <Application>Microsoft Office PowerPoint</Application>
  <PresentationFormat>Custom</PresentationFormat>
  <Paragraphs>140</Paragraphs>
  <Slides>34</Slides>
  <Notes>13</Notes>
  <HiddenSlides>0</HiddenSlides>
  <MMClips>5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49" baseType="lpstr">
      <vt:lpstr>.VnArial</vt:lpstr>
      <vt:lpstr>.VnCooper</vt:lpstr>
      <vt:lpstr>Arial</vt:lpstr>
      <vt:lpstr>Arial Rounded MT Bold</vt:lpstr>
      <vt:lpstr>Arial-Rounded</vt:lpstr>
      <vt:lpstr>Arrus-Black</vt:lpstr>
      <vt:lpstr>AvantGarde</vt:lpstr>
      <vt:lpstr>Calibri</vt:lpstr>
      <vt:lpstr>DomCasual</vt:lpstr>
      <vt:lpstr>HP001 4 hàng</vt:lpstr>
      <vt:lpstr>HP001 4H</vt:lpstr>
      <vt:lpstr>Times New Roman</vt:lpstr>
      <vt:lpstr>Office Theme</vt:lpstr>
      <vt:lpstr>1_Office Theme</vt:lpstr>
      <vt:lpstr>2_Office Theme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136</cp:revision>
  <dcterms:created xsi:type="dcterms:W3CDTF">2021-05-08T14:00:55Z</dcterms:created>
  <dcterms:modified xsi:type="dcterms:W3CDTF">2021-10-11T09:21:24Z</dcterms:modified>
</cp:coreProperties>
</file>