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6" r:id="rId2"/>
    <p:sldMasterId id="2147483675" r:id="rId3"/>
    <p:sldMasterId id="2147483711" r:id="rId4"/>
    <p:sldMasterId id="2147483729" r:id="rId5"/>
  </p:sldMasterIdLst>
  <p:notesMasterIdLst>
    <p:notesMasterId r:id="rId39"/>
  </p:notesMasterIdLst>
  <p:sldIdLst>
    <p:sldId id="257" r:id="rId6"/>
    <p:sldId id="259" r:id="rId7"/>
    <p:sldId id="260" r:id="rId8"/>
    <p:sldId id="280" r:id="rId9"/>
    <p:sldId id="281" r:id="rId10"/>
    <p:sldId id="261" r:id="rId11"/>
    <p:sldId id="282" r:id="rId12"/>
    <p:sldId id="283" r:id="rId13"/>
    <p:sldId id="265" r:id="rId14"/>
    <p:sldId id="284" r:id="rId15"/>
    <p:sldId id="285" r:id="rId16"/>
    <p:sldId id="286" r:id="rId17"/>
    <p:sldId id="287" r:id="rId18"/>
    <p:sldId id="264" r:id="rId19"/>
    <p:sldId id="288" r:id="rId20"/>
    <p:sldId id="279" r:id="rId21"/>
    <p:sldId id="302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3" r:id="rId35"/>
    <p:sldId id="273" r:id="rId36"/>
    <p:sldId id="276" r:id="rId37"/>
    <p:sldId id="27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5491"/>
    <a:srgbClr val="EF8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>
        <p:scale>
          <a:sx n="80" d="100"/>
          <a:sy n="80" d="100"/>
        </p:scale>
        <p:origin x="29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6F2B5-DF87-4DA4-823B-233A9C80902A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D39EB-830C-4A28-B5CE-2655C4A27E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80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1266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700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9305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6202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67969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1266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15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7066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612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940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01ED15-8142-4015-B9D9-CCB97372A81A}" type="slidenum">
              <a:rPr kumimoji="0" lang="zh-CN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57674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128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236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4837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7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16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68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95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92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26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44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931B8-350F-4460-BD40-6C5F80C06D2A}" type="datetimeFigureOut">
              <a:rPr lang="zh-CN" altLang="en-US" smtClean="0"/>
              <a:t>2022/9/14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807C-DC9E-4E16-9F40-A77C771F5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619577"/>
      </p:ext>
    </p:extLst>
  </p:cSld>
  <p:clrMapOvr>
    <a:masterClrMapping/>
  </p:clrMapOvr>
  <p:transition spd="slow" advTm="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2CB0347-C00F-4EA9-ACF1-799F91768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20F0C65-BB01-4382-987B-0E3AE7CAA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1" t="53696" r="31567" b="21621"/>
          <a:stretch/>
        </p:blipFill>
        <p:spPr>
          <a:xfrm>
            <a:off x="10874209" y="942204"/>
            <a:ext cx="1203407" cy="7943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602" b="100000" l="5965" r="96728">
                        <a14:foregroundMark x1="10191" y1="70307" x2="22495" y2="87217"/>
                        <a14:foregroundMark x1="20382" y1="58495" x2="20382" y2="64401"/>
                        <a14:foregroundMark x1="16735" y1="57120" x2="17485" y2="65777"/>
                        <a14:foregroundMark x1="22290" y1="57120" x2="20757" y2="61246"/>
                        <a14:foregroundMark x1="46728" y1="61246" x2="51534" y2="86327"/>
                        <a14:foregroundMark x1="56714" y1="54369" x2="54022" y2="84061"/>
                        <a14:foregroundMark x1="63463" y1="61650" x2="71132" y2="79045"/>
                        <a14:foregroundMark x1="70177" y1="52104" x2="71541" y2="65777"/>
                        <a14:foregroundMark x1="73279" y1="51618" x2="73279" y2="64401"/>
                        <a14:foregroundMark x1="80573" y1="59385" x2="86333" y2="84061"/>
                        <a14:foregroundMark x1="90389" y1="63026" x2="88071" y2="84061"/>
                        <a14:foregroundMark x1="84219" y1="53479" x2="81527" y2="60761"/>
                        <a14:foregroundMark x1="80777" y1="50728" x2="79789" y2="60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057"/>
          <a:stretch/>
        </p:blipFill>
        <p:spPr>
          <a:xfrm>
            <a:off x="928761" y="5672346"/>
            <a:ext cx="7315201" cy="163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9058"/>
      </p:ext>
    </p:extLst>
  </p:cSld>
  <p:clrMapOvr>
    <a:masterClrMapping/>
  </p:clrMapOvr>
  <p:transition spd="slow" advTm="3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62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20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1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739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3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70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57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35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61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53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12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70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8503ED-1FAE-4BC2-96FE-D30C2EEBB36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BBE690-0054-48E2-8BCF-3B4FC96706FF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474561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F49958-0884-490D-923D-E21179982C4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0870A3-DF6B-4A89-898E-45F878EEFC89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869203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90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5DA7B6-10AC-4406-8247-8F50A84F3C2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8D73C2-B77B-4741-9B36-2CD0DB8F6727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21348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3C390B-DEFD-4C48-864D-F51E8F195CA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5D30AB-45E3-4083-9947-0B950C3998D2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65031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3B762A-3D22-4068-8035-1A73869AA45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A09B00-E3A2-49B5-93BD-05ADFC067D61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27037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D30910-027F-45D7-AAEF-94DB7EACD3C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F803CE-27AF-4B6F-808E-ADD65E05C077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114020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0C6E37-A3DB-4359-9FCF-718005FD29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8CE0BF-EDDE-4513-98C0-6AEE6DE9D30E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04028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9D8944-78E5-4F38-B8AB-3485A904D841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9D4D5D-C906-41B3-84A9-1045A8D5C751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853551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67ADE2-C6E4-4DE1-9E90-C007796FC556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94C7E6-BF2D-4CA8-B115-AB15BE280F37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522646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94C095-B15D-4754-A769-8639E75E80D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F45DBC-07A1-4A5C-A16C-AE985491B956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67356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38A0AC-04A6-4FB9-B9D0-92E2DC8C741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184089-B899-40E1-B544-80D1C1871CAB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672783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</a:defRPr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24616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71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anchor="ctr"/>
          <a:lstStyle/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 smtClean="0">
                <a:solidFill>
                  <a:prstClr val="black"/>
                </a:solidFill>
                <a:latin typeface="Calibri"/>
              </a:defRPr>
            </a:lvl1pPr>
          </a:lstStyle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C9FCCAE-2792-4E81-B9AC-15DEEB2178C1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2496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080197"/>
      </p:ext>
    </p:extLst>
  </p:cSld>
  <p:clrMapOvr>
    <a:masterClrMapping/>
  </p:clrMapOvr>
  <p:transition spd="slow" advTm="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787309"/>
      </p:ext>
    </p:extLst>
  </p:cSld>
  <p:clrMapOvr>
    <a:masterClrMapping/>
  </p:clrMapOvr>
  <p:transition spd="slow" advTm="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961058"/>
      </p:ext>
    </p:extLst>
  </p:cSld>
  <p:clrMapOvr>
    <a:masterClrMapping/>
  </p:clrMapOvr>
  <p:transition spd="slow" advTm="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05729"/>
      </p:ext>
    </p:extLst>
  </p:cSld>
  <p:clrMapOvr>
    <a:masterClrMapping/>
  </p:clrMapOvr>
  <p:transition spd="slow" advTm="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271157"/>
      </p:ext>
    </p:extLst>
  </p:cSld>
  <p:clrMapOvr>
    <a:masterClrMapping/>
  </p:clrMapOvr>
  <p:transition spd="slow" advTm="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141772"/>
      </p:ext>
    </p:extLst>
  </p:cSld>
  <p:clrMapOvr>
    <a:masterClrMapping/>
  </p:clrMapOvr>
  <p:transition spd="slow" advTm="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450889"/>
      </p:ext>
    </p:extLst>
  </p:cSld>
  <p:clrMapOvr>
    <a:masterClrMapping/>
  </p:clrMapOvr>
  <p:transition spd="slow" advTm="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31376"/>
      </p:ext>
    </p:extLst>
  </p:cSld>
  <p:clrMapOvr>
    <a:masterClrMapping/>
  </p:clrMapOvr>
  <p:transition spd="slow" advTm="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659896"/>
      </p:ext>
    </p:extLst>
  </p:cSld>
  <p:clrMapOvr>
    <a:masterClrMapping/>
  </p:clrMapOvr>
  <p:transition spd="slow" advTm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87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043680"/>
      </p:ext>
    </p:extLst>
  </p:cSld>
  <p:clrMapOvr>
    <a:masterClrMapping/>
  </p:clrMapOvr>
  <p:transition spd="slow" advTm="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784790"/>
      </p:ext>
    </p:extLst>
  </p:cSld>
  <p:clrMapOvr>
    <a:masterClrMapping/>
  </p:clrMapOvr>
  <p:transition spd="slow" advTm="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5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77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923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66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36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715" r:id="rId15"/>
    <p:sldLayoutId id="2147483728" r:id="rId16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7B7D2-032A-4DF5-9360-36E4F3F90DC7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09531-E0FB-4A52-AD7A-9819C88EC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2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4C4CEA-A98A-49C4-B070-5FD19C6108F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anose="02020603050405020304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9/14/2022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788E03-91C3-4B9C-AF8B-38762167CA04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3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4100" name="TextBox 7"/>
          <p:cNvSpPr txBox="1">
            <a:spLocks noChangeArrowheads="1"/>
          </p:cNvSpPr>
          <p:nvPr userDrawn="1"/>
        </p:nvSpPr>
        <p:spPr bwMode="auto">
          <a:xfrm>
            <a:off x="10056813" y="6313488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mbria" panose="02040503050406030204" pitchFamily="18" charset="0"/>
                <a:ea typeface="SimSun" panose="02010600030101010101" pitchFamily="2" charset="-122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87576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ransition/>
  <p:hf sldNum="0" hdr="0" ftr="0" dt="0"/>
  <p:txStyles>
    <p:titleStyle>
      <a:lvl1pPr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2pPr>
      <a:lvl3pPr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3pPr>
      <a:lvl4pPr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4pPr>
      <a:lvl5pPr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15900" indent="-215900" algn="l" defTabSz="865188" rtl="0" fontAlgn="base">
        <a:lnSpc>
          <a:spcPct val="90000"/>
        </a:lnSpc>
        <a:spcBef>
          <a:spcPts val="9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288" indent="-215900" algn="l" defTabSz="865188" rtl="0" fontAlgn="base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2675" indent="-215900" algn="l" defTabSz="865188" rtl="0" fontAlgn="base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063" indent="-215900" algn="l" defTabSz="865188" rtl="0" fontAlgn="base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49450" indent="-215900" algn="l" defTabSz="865188" rtl="0" fontAlgn="base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931B8-350F-4460-BD40-6C5F80C06D2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B9807C-DC9E-4E16-9F40-A77C771F5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420587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ransition spd="slow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6.wdp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4.png"/><Relationship Id="rId5" Type="http://schemas.openxmlformats.org/officeDocument/2006/relationships/image" Target="../media/image38.jpe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34.xml"/><Relationship Id="rId9" Type="http://schemas.microsoft.com/office/2007/relationships/hdphoto" Target="../media/hdphoto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32756" y="1625407"/>
            <a:ext cx="7301302" cy="2057096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cs typeface="+mn-cs"/>
              </a:rPr>
              <a:t>Kể chuyện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cs typeface="+mn-cs"/>
              </a:rPr>
              <a:t>đã nghe đã đọc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  <p:pic>
        <p:nvPicPr>
          <p:cNvPr id="16" name="图片 25" descr="黑白色的花&#10;&#10;中度可信度描述已自动生成">
            <a:extLst>
              <a:ext uri="{FF2B5EF4-FFF2-40B4-BE49-F238E27FC236}">
                <a16:creationId xmlns:a16="http://schemas.microsoft.com/office/drawing/2014/main" id="{4331F4E9-6F48-4B60-9AA6-8556A790CF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543" b="20543"/>
          <a:stretch/>
        </p:blipFill>
        <p:spPr>
          <a:xfrm>
            <a:off x="3190759" y="146080"/>
            <a:ext cx="9249894" cy="5119794"/>
          </a:xfrm>
          <a:prstGeom prst="rect">
            <a:avLst/>
          </a:prstGeom>
        </p:spPr>
      </p:pic>
      <p:sp>
        <p:nvSpPr>
          <p:cNvPr id="17" name="矩形 55">
            <a:extLst>
              <a:ext uri="{FF2B5EF4-FFF2-40B4-BE49-F238E27FC236}">
                <a16:creationId xmlns:a16="http://schemas.microsoft.com/office/drawing/2014/main" id="{22CDEF6E-6BA6-4F4E-B8D4-4316F9CF90C3}"/>
              </a:ext>
            </a:extLst>
          </p:cNvPr>
          <p:cNvSpPr/>
          <p:nvPr/>
        </p:nvSpPr>
        <p:spPr>
          <a:xfrm>
            <a:off x="0" y="757325"/>
            <a:ext cx="4476028" cy="2386984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Kể chuyện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Tam Le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 4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UTM Tam Le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8458" y="1592126"/>
            <a:ext cx="7849897" cy="2123658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E052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cs typeface="+mn-cs"/>
              </a:rPr>
              <a:t>Kể chuyện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E052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Tam Le" panose="02040603050506020204" pitchFamily="18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noProof="0" dirty="0">
                <a:solidFill>
                  <a:srgbClr val="E052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Tam Le" panose="02040603050506020204" pitchFamily="18" charset="0"/>
              </a:rPr>
              <a:t>Đã nghe đã đọc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E052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Tam Le" panose="02040603050506020204" pitchFamily="18" charset="0"/>
              <a:cs typeface="+mn-cs"/>
            </a:endParaRPr>
          </a:p>
        </p:txBody>
      </p:sp>
      <p:pic>
        <p:nvPicPr>
          <p:cNvPr id="19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344" y="544633"/>
            <a:ext cx="1428563" cy="147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458" y="856211"/>
            <a:ext cx="2350032" cy="128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>
            <a:extLst>
              <a:ext uri="{FF2B5EF4-FFF2-40B4-BE49-F238E27FC236}">
                <a16:creationId xmlns:a16="http://schemas.microsoft.com/office/drawing/2014/main" id="{78155B1A-2CAF-4324-A52B-19E9F44728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4" r="-6012" b="54200"/>
          <a:stretch/>
        </p:blipFill>
        <p:spPr>
          <a:xfrm>
            <a:off x="-255843" y="7781"/>
            <a:ext cx="6577203" cy="3659266"/>
          </a:xfrm>
          <a:prstGeom prst="rect">
            <a:avLst/>
          </a:prstGeom>
        </p:spPr>
      </p:pic>
      <p:sp>
        <p:nvSpPr>
          <p:cNvPr id="10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5079315" y="276841"/>
            <a:ext cx="6814579" cy="1940955"/>
          </a:xfrm>
          <a:prstGeom prst="round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9" tIns="45719" rIns="91439" bIns="45719" rtlCol="0">
            <a:spAutoFit/>
          </a:bodyPr>
          <a:lstStyle/>
          <a:p>
            <a:pPr algn="just" defTabSz="914354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 lão nghèo làm gì để sống?</a:t>
            </a:r>
          </a:p>
          <a:p>
            <a:pPr algn="just" defTabSz="914354">
              <a:lnSpc>
                <a:spcPct val="150000"/>
              </a:lnSpc>
            </a:pPr>
            <a:endParaRPr lang="vi-VN" altLang="zh-CN" sz="3600" b="1" kern="800" dirty="0">
              <a:ln w="22225">
                <a:noFill/>
              </a:ln>
              <a:solidFill>
                <a:srgbClr val="0083BA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609601" y="3399691"/>
            <a:ext cx="10738338" cy="2641283"/>
          </a:xfrm>
          <a:prstGeom prst="wedgeEllipseCallout">
            <a:avLst/>
          </a:prstGeom>
          <a:noFill/>
          <a:ln w="57150">
            <a:solidFill>
              <a:srgbClr val="E8F97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3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12105" y="660762"/>
            <a:ext cx="35492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Đoạn 1: Đọc thầm đoạn 1 và trả lời câu hỏi?</a:t>
            </a:r>
          </a:p>
        </p:txBody>
      </p:sp>
      <p:sp>
        <p:nvSpPr>
          <p:cNvPr id="3" name="Rectangle 2"/>
          <p:cNvSpPr/>
          <p:nvPr/>
        </p:nvSpPr>
        <p:spPr>
          <a:xfrm>
            <a:off x="2268236" y="3667047"/>
            <a:ext cx="6218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ốc bà bắt được có gì lạ?</a:t>
            </a:r>
          </a:p>
        </p:txBody>
      </p:sp>
      <p:sp>
        <p:nvSpPr>
          <p:cNvPr id="6" name="Rectangle 5"/>
          <p:cNvSpPr/>
          <p:nvPr/>
        </p:nvSpPr>
        <p:spPr>
          <a:xfrm>
            <a:off x="5377421" y="1017467"/>
            <a:ext cx="5642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-Bà làm lão nghèo làm nghề mò cua bắt ốc.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96058" y="4294944"/>
            <a:ext cx="97518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Con ốc rất xinh, vỏ nó biêng biếc xanh, không giống như ốc khác.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925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11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>
            <a:extLst>
              <a:ext uri="{FF2B5EF4-FFF2-40B4-BE49-F238E27FC236}">
                <a16:creationId xmlns:a16="http://schemas.microsoft.com/office/drawing/2014/main" id="{78155B1A-2CAF-4324-A52B-19E9F44728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4" r="-6012" b="54200"/>
          <a:stretch/>
        </p:blipFill>
        <p:spPr>
          <a:xfrm>
            <a:off x="-279293" y="493655"/>
            <a:ext cx="6419648" cy="3264363"/>
          </a:xfrm>
          <a:prstGeom prst="rect">
            <a:avLst/>
          </a:prstGeom>
        </p:spPr>
      </p:pic>
      <p:sp>
        <p:nvSpPr>
          <p:cNvPr id="10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5377421" y="334097"/>
            <a:ext cx="5664629" cy="1928667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9" tIns="45719" rIns="91439" bIns="45719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3.Bà lão đã làm gì khi bắt được con ốc?</a:t>
            </a:r>
          </a:p>
          <a:p>
            <a:pPr algn="just" defTabSz="914354">
              <a:lnSpc>
                <a:spcPct val="150000"/>
              </a:lnSpc>
            </a:pPr>
            <a:endParaRPr lang="vi-VN" altLang="zh-CN" sz="3600" b="1" kern="800" dirty="0">
              <a:ln w="22225">
                <a:noFill/>
              </a:ln>
              <a:solidFill>
                <a:srgbClr val="0083BA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1594274" y="3439606"/>
            <a:ext cx="7092231" cy="2183489"/>
          </a:xfrm>
          <a:prstGeom prst="wedgeEllipseCallout">
            <a:avLst/>
          </a:prstGeom>
          <a:noFill/>
          <a:ln w="57150">
            <a:solidFill>
              <a:srgbClr val="E8F97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3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179" y="1154055"/>
            <a:ext cx="40421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Đoạn 1: Đọc thầm đoạn 1 và trả lời câu hỏi?</a:t>
            </a:r>
          </a:p>
        </p:txBody>
      </p:sp>
      <p:sp>
        <p:nvSpPr>
          <p:cNvPr id="7" name="Rectangle 6"/>
          <p:cNvSpPr/>
          <p:nvPr/>
        </p:nvSpPr>
        <p:spPr>
          <a:xfrm>
            <a:off x="2590504" y="48690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-Vì bà thương ốc xanh.</a:t>
            </a:r>
          </a:p>
        </p:txBody>
      </p:sp>
      <p:sp>
        <p:nvSpPr>
          <p:cNvPr id="2" name="Rectangle 1"/>
          <p:cNvSpPr/>
          <p:nvPr/>
        </p:nvSpPr>
        <p:spPr>
          <a:xfrm>
            <a:off x="6580515" y="1479506"/>
            <a:ext cx="3121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Thả vào chum.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4595" y="3711384"/>
            <a:ext cx="53315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 sao bà lão lại thả vào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chum mà không bán?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882" y="-7746749"/>
            <a:ext cx="12192000" cy="51367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602" b="100000" l="5965" r="96728">
                        <a14:foregroundMark x1="10191" y1="70307" x2="22495" y2="87217"/>
                        <a14:foregroundMark x1="20382" y1="58495" x2="20382" y2="64401"/>
                        <a14:foregroundMark x1="16735" y1="57120" x2="17485" y2="65777"/>
                        <a14:foregroundMark x1="22290" y1="57120" x2="20757" y2="61246"/>
                        <a14:foregroundMark x1="46728" y1="61246" x2="51534" y2="86327"/>
                        <a14:foregroundMark x1="56714" y1="54369" x2="54022" y2="84061"/>
                        <a14:foregroundMark x1="63463" y1="61650" x2="71132" y2="79045"/>
                        <a14:foregroundMark x1="70177" y1="52104" x2="71541" y2="65777"/>
                        <a14:foregroundMark x1="73279" y1="51618" x2="73279" y2="64401"/>
                        <a14:foregroundMark x1="80573" y1="59385" x2="86333" y2="84061"/>
                        <a14:foregroundMark x1="90389" y1="63026" x2="88071" y2="84061"/>
                        <a14:foregroundMark x1="84219" y1="53479" x2="81527" y2="60761"/>
                        <a14:foregroundMark x1="80777" y1="50728" x2="79789" y2="602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057"/>
          <a:stretch/>
        </p:blipFill>
        <p:spPr>
          <a:xfrm>
            <a:off x="-67733" y="8983428"/>
            <a:ext cx="12192000" cy="271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2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11" grpId="0"/>
      <p:bldP spid="7" grpId="0"/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>
            <a:extLst>
              <a:ext uri="{FF2B5EF4-FFF2-40B4-BE49-F238E27FC236}">
                <a16:creationId xmlns:a16="http://schemas.microsoft.com/office/drawing/2014/main" id="{78155B1A-2CAF-4324-A52B-19E9F44728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4" r="-6012" b="54200"/>
          <a:stretch/>
        </p:blipFill>
        <p:spPr>
          <a:xfrm>
            <a:off x="160866" y="0"/>
            <a:ext cx="7782983" cy="3264363"/>
          </a:xfrm>
          <a:prstGeom prst="rect">
            <a:avLst/>
          </a:prstGeom>
        </p:spPr>
      </p:pic>
      <p:sp>
        <p:nvSpPr>
          <p:cNvPr id="10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711637" y="2741124"/>
            <a:ext cx="11105225" cy="2482665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9" tIns="45719" rIns="91439" bIns="4571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 khi có ốc, bà thấy trong nhà có gì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lạ?</a:t>
            </a:r>
            <a:endParaRPr lang="vi-VN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914354">
              <a:lnSpc>
                <a:spcPct val="150000"/>
              </a:lnSpc>
            </a:pPr>
            <a:endParaRPr lang="vi-VN" altLang="zh-CN" sz="3600" b="1" kern="800" dirty="0">
              <a:ln w="22225">
                <a:noFill/>
              </a:ln>
              <a:solidFill>
                <a:srgbClr val="0083BA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86663" y="1082428"/>
            <a:ext cx="477606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vi-VN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Đoạn 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Đọc thầm đoạn 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và trả lời câu hỏi?</a:t>
            </a:r>
          </a:p>
        </p:txBody>
      </p:sp>
      <p:sp>
        <p:nvSpPr>
          <p:cNvPr id="6" name="Rectangle 5"/>
          <p:cNvSpPr/>
          <p:nvPr/>
        </p:nvSpPr>
        <p:spPr>
          <a:xfrm>
            <a:off x="711637" y="3888212"/>
            <a:ext cx="109021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Nhà cửa sạch sẽ, lợn được ăn no, cơm nước 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nấu tinh tươm, vườn rau sạch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cỏ.</a:t>
            </a:r>
            <a:endParaRPr lang="vi-VN" sz="3600" b="1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03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">
            <a:extLst>
              <a:ext uri="{FF2B5EF4-FFF2-40B4-BE49-F238E27FC236}">
                <a16:creationId xmlns:a16="http://schemas.microsoft.com/office/drawing/2014/main" id="{78155B1A-2CAF-4324-A52B-19E9F44728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4" r="-6012" b="54200"/>
          <a:stretch/>
        </p:blipFill>
        <p:spPr>
          <a:xfrm>
            <a:off x="160867" y="548680"/>
            <a:ext cx="5867400" cy="3264363"/>
          </a:xfrm>
          <a:prstGeom prst="rect">
            <a:avLst/>
          </a:prstGeom>
        </p:spPr>
      </p:pic>
      <p:sp>
        <p:nvSpPr>
          <p:cNvPr id="10" name="矩形 8">
            <a:extLst>
              <a:ext uri="{FF2B5EF4-FFF2-40B4-BE49-F238E27FC236}">
                <a16:creationId xmlns:a16="http://schemas.microsoft.com/office/drawing/2014/main" id="{143D14FC-7E66-4A2B-87F4-E9546638A666}"/>
              </a:ext>
            </a:extLst>
          </p:cNvPr>
          <p:cNvSpPr/>
          <p:nvPr/>
        </p:nvSpPr>
        <p:spPr>
          <a:xfrm>
            <a:off x="6927232" y="-2979585"/>
            <a:ext cx="6518030" cy="820672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9" tIns="45719" rIns="91439" bIns="45719" rtlCol="0">
            <a:spAutoFit/>
          </a:bodyPr>
          <a:lstStyle/>
          <a:p>
            <a:pPr algn="just" defTabSz="914354">
              <a:lnSpc>
                <a:spcPct val="150000"/>
              </a:lnSpc>
            </a:pPr>
            <a:endParaRPr lang="vi-VN" altLang="zh-CN" sz="3600" b="1" kern="800" dirty="0">
              <a:ln w="22225">
                <a:noFill/>
              </a:ln>
              <a:solidFill>
                <a:srgbClr val="0083BA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96057" y="1449460"/>
            <a:ext cx="35492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Đoạn 1: Đọc thầm đoạn 1 và trả lời câu hỏi?</a:t>
            </a:r>
          </a:p>
        </p:txBody>
      </p:sp>
      <p:sp>
        <p:nvSpPr>
          <p:cNvPr id="3" name="Rectangle 2"/>
          <p:cNvSpPr/>
          <p:nvPr/>
        </p:nvSpPr>
        <p:spPr>
          <a:xfrm>
            <a:off x="831974" y="3458235"/>
            <a:ext cx="9770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 lão đã làm gì khi nhìn thấy cảnh tượng đó?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9968" y="1364372"/>
            <a:ext cx="6282700" cy="165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-Thấy một nàng tiên bước ra từ trong chum nước.</a:t>
            </a:r>
          </a:p>
        </p:txBody>
      </p:sp>
      <p:sp>
        <p:nvSpPr>
          <p:cNvPr id="7" name="Rectangle 6"/>
          <p:cNvSpPr/>
          <p:nvPr/>
        </p:nvSpPr>
        <p:spPr>
          <a:xfrm>
            <a:off x="819144" y="4156087"/>
            <a:ext cx="130812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Bà bí mật đập vỡ vỏ ốc xanh rồi ôm lấy nàng tiên.</a:t>
            </a:r>
          </a:p>
        </p:txBody>
      </p:sp>
      <p:sp>
        <p:nvSpPr>
          <p:cNvPr id="2" name="Rectangle 1"/>
          <p:cNvSpPr/>
          <p:nvPr/>
        </p:nvSpPr>
        <p:spPr>
          <a:xfrm>
            <a:off x="5052050" y="532710"/>
            <a:ext cx="64683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Khi rình xem bà lão thấy gì?</a:t>
            </a:r>
          </a:p>
          <a:p>
            <a:pPr algn="just" defTabSz="914354">
              <a:lnSpc>
                <a:spcPct val="150000"/>
              </a:lnSpc>
            </a:pPr>
            <a:endParaRPr lang="vi-VN" altLang="zh-CN" sz="3600" b="1" kern="800" dirty="0">
              <a:ln w="22225">
                <a:noFill/>
              </a:ln>
              <a:solidFill>
                <a:srgbClr val="0083BA"/>
              </a:solidFill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007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3" grpId="0"/>
      <p:bldP spid="6" grpId="0"/>
      <p:bldP spid="7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" b="3705"/>
          <a:stretch/>
        </p:blipFill>
        <p:spPr>
          <a:xfrm flipH="1">
            <a:off x="60945" y="3567295"/>
            <a:ext cx="3262524" cy="301711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0945" y="0"/>
            <a:ext cx="14428777" cy="5284885"/>
            <a:chOff x="2900938" y="1352715"/>
            <a:chExt cx="3594540" cy="158092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00938" y="1352715"/>
              <a:ext cx="3594540" cy="158092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3307323" y="1784109"/>
              <a:ext cx="2540824" cy="35906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8.</a:t>
              </a:r>
              <a:r>
                <a:rPr lang="vi-VN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chuyện này kết thúc ra sao? 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828352" y="4134151"/>
            <a:ext cx="9367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- Bà lão và nàng tiên sống hạnh phúc bên nhau và họ yêu thương nhau như hai mẹ con.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5407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74041" y="256948"/>
            <a:ext cx="4460667" cy="2308324"/>
            <a:chOff x="4308195" y="-2462806"/>
            <a:chExt cx="4460667" cy="2308324"/>
          </a:xfrm>
        </p:grpSpPr>
        <p:sp>
          <p:nvSpPr>
            <p:cNvPr id="4" name="文本框 3"/>
            <p:cNvSpPr txBox="1"/>
            <p:nvPr/>
          </p:nvSpPr>
          <p:spPr>
            <a:xfrm>
              <a:off x="4308195" y="-2462806"/>
              <a:ext cx="446066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zh-CN"/>
              </a:defPPr>
              <a:lvl1pPr algn="ctr">
                <a:defRPr sz="3600" b="1" spc="600">
                  <a:solidFill>
                    <a:srgbClr val="C14F34"/>
                  </a:solidFill>
                  <a:latin typeface="+mj-ea"/>
                  <a:ea typeface="+mj-ea"/>
                </a:defRPr>
              </a:lvl1pPr>
            </a:lstStyle>
            <a:p>
              <a:r>
                <a:rPr lang="en-US" altLang="zh-CN" sz="7200" spc="0" dirty="0" err="1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altLang="zh-CN" sz="7200" spc="0" dirty="0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chuyện</a:t>
              </a:r>
              <a:r>
                <a:rPr lang="en-US" altLang="zh-CN" sz="7200" spc="0" dirty="0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altLang="zh-CN" sz="7200" spc="0" dirty="0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34290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tranh</a:t>
              </a:r>
              <a:endParaRPr lang="en-US" altLang="zh-CN" sz="7200" spc="0" dirty="0">
                <a:ln w="342900">
                  <a:solidFill>
                    <a:schemeClr val="bg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文本框 3"/>
            <p:cNvSpPr txBox="1"/>
            <p:nvPr/>
          </p:nvSpPr>
          <p:spPr>
            <a:xfrm>
              <a:off x="4308195" y="-2462806"/>
              <a:ext cx="446066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>
              <a:defPPr>
                <a:defRPr lang="zh-CN"/>
              </a:defPPr>
              <a:lvl1pPr algn="ctr">
                <a:defRPr sz="3600" b="1" spc="600">
                  <a:solidFill>
                    <a:srgbClr val="C14F34"/>
                  </a:solidFill>
                  <a:latin typeface="+mj-ea"/>
                  <a:ea typeface="+mj-ea"/>
                </a:defRPr>
              </a:lvl1pPr>
            </a:lstStyle>
            <a:p>
              <a:r>
                <a:rPr lang="en-US" altLang="zh-CN" sz="7200" spc="0" dirty="0" err="1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altLang="zh-CN" sz="7200" spc="0" dirty="0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chuyện</a:t>
              </a:r>
              <a:r>
                <a:rPr lang="en-US" altLang="zh-CN" sz="7200" spc="0" dirty="0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altLang="zh-CN" sz="7200" spc="0" dirty="0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7200" spc="0" dirty="0" err="1">
                  <a:ln w="11430">
                    <a:solidFill>
                      <a:schemeClr val="bg1"/>
                    </a:solidFill>
                  </a:ln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tranh</a:t>
              </a:r>
              <a:endParaRPr lang="en-US" altLang="zh-CN" sz="7200" spc="0" dirty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935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876427" y="515815"/>
            <a:ext cx="9870096" cy="5509847"/>
          </a:xfrm>
          <a:prstGeom prst="roundRect">
            <a:avLst/>
          </a:prstGeom>
          <a:solidFill>
            <a:schemeClr val="lt1">
              <a:alpha val="77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7" name="Rounded Rectangle 6"/>
          <p:cNvSpPr/>
          <p:nvPr/>
        </p:nvSpPr>
        <p:spPr>
          <a:xfrm>
            <a:off x="2700668" y="2375971"/>
            <a:ext cx="7486955" cy="3433257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2000"/>
            </a:schemeClr>
          </a:solidFill>
          <a:ln>
            <a:solidFill>
              <a:schemeClr val="accent6">
                <a:alpha val="93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Là dựa vào nội dung truyện thơ, kể thành câu chuyện bằng lời của mình, không đọc lại từng câu thơ.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本框 100"/>
          <p:cNvSpPr txBox="1">
            <a:spLocks noChangeArrowheads="1"/>
          </p:cNvSpPr>
          <p:nvPr/>
        </p:nvSpPr>
        <p:spPr bwMode="auto">
          <a:xfrm>
            <a:off x="3427936" y="852687"/>
            <a:ext cx="6032421" cy="121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>
              <a:buNone/>
            </a:pPr>
            <a:r>
              <a:rPr lang="vi-VN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Theo em thế nào là kể chuyện</a:t>
            </a:r>
            <a:endParaRPr lang="en-US" sz="36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>
              <a:buNone/>
            </a:pPr>
            <a:r>
              <a:rPr lang="vi-VN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bằng lời theo bài thơ?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5" b="90127" l="3408" r="30668">
                        <a14:foregroundMark x1="13857" y1="23259" x2="11540" y2="27680"/>
                        <a14:foregroundMark x1="21036" y1="24288" x2="18719" y2="27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7" r="65896"/>
          <a:stretch/>
        </p:blipFill>
        <p:spPr>
          <a:xfrm>
            <a:off x="-242459" y="515815"/>
            <a:ext cx="3118704" cy="676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" y="0"/>
            <a:ext cx="3109239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61" y="24008"/>
            <a:ext cx="2929699" cy="22619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56" y="-10438"/>
            <a:ext cx="2854544" cy="22964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57" y="42798"/>
            <a:ext cx="3057743" cy="22432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11052"/>
            <a:ext cx="3109239" cy="19561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21" y="2317316"/>
            <a:ext cx="2922740" cy="19498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56" y="2317316"/>
            <a:ext cx="2854544" cy="19498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28" y="2317316"/>
            <a:ext cx="3052872" cy="19498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35" y="4292252"/>
            <a:ext cx="3086971" cy="25391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43" y="4318870"/>
            <a:ext cx="2922740" cy="25391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65" y="4318870"/>
            <a:ext cx="3052871" cy="25391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2553" y="157214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96920" y="158359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2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36027" y="155776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3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584037" y="156398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4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268" y="355931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5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05967" y="354562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6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87856" y="354637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7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54643" y="354562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8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3012" y="611888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9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84533" y="6150114"/>
            <a:ext cx="755335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10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614374" y="6118884"/>
            <a:ext cx="727059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05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78"/>
          <p:cNvGrpSpPr/>
          <p:nvPr/>
        </p:nvGrpSpPr>
        <p:grpSpPr>
          <a:xfrm>
            <a:off x="469448" y="-5671493"/>
            <a:ext cx="11922808" cy="20379742"/>
            <a:chOff x="469448" y="-5671493"/>
            <a:chExt cx="11922808" cy="20379742"/>
          </a:xfrm>
          <a:solidFill>
            <a:schemeClr val="accent2"/>
          </a:solidFill>
        </p:grpSpPr>
        <p:sp>
          <p:nvSpPr>
            <p:cNvPr id="7" name="矩形 3"/>
            <p:cNvSpPr/>
            <p:nvPr/>
          </p:nvSpPr>
          <p:spPr>
            <a:xfrm rot="2640000" flipH="1">
              <a:off x="469448" y="-567149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8" name="矩形 5"/>
            <p:cNvSpPr/>
            <p:nvPr/>
          </p:nvSpPr>
          <p:spPr>
            <a:xfrm rot="2640000" flipH="1">
              <a:off x="621848" y="-551909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9" name="矩形 6"/>
            <p:cNvSpPr/>
            <p:nvPr/>
          </p:nvSpPr>
          <p:spPr>
            <a:xfrm rot="2640000" flipH="1">
              <a:off x="917682" y="-551909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0" name="矩形 7"/>
            <p:cNvSpPr/>
            <p:nvPr/>
          </p:nvSpPr>
          <p:spPr>
            <a:xfrm rot="2640000" flipH="1">
              <a:off x="1070082" y="-536669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1" name="矩形 8"/>
            <p:cNvSpPr/>
            <p:nvPr/>
          </p:nvSpPr>
          <p:spPr>
            <a:xfrm rot="2640000" flipH="1">
              <a:off x="1213517" y="-5151540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2" name="矩形 9"/>
            <p:cNvSpPr/>
            <p:nvPr/>
          </p:nvSpPr>
          <p:spPr>
            <a:xfrm rot="2640000" flipH="1">
              <a:off x="1365917" y="-4999140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3" name="矩形 10"/>
            <p:cNvSpPr/>
            <p:nvPr/>
          </p:nvSpPr>
          <p:spPr>
            <a:xfrm rot="2640000" flipH="1">
              <a:off x="1365915" y="-4631587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4" name="矩形 11"/>
            <p:cNvSpPr/>
            <p:nvPr/>
          </p:nvSpPr>
          <p:spPr>
            <a:xfrm rot="2640000" flipH="1">
              <a:off x="1518315" y="-4479187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5" name="矩形 12"/>
            <p:cNvSpPr/>
            <p:nvPr/>
          </p:nvSpPr>
          <p:spPr>
            <a:xfrm rot="2640000" flipH="1">
              <a:off x="1814149" y="-4479187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6" name="矩形 13"/>
            <p:cNvSpPr/>
            <p:nvPr/>
          </p:nvSpPr>
          <p:spPr>
            <a:xfrm rot="2640000" flipH="1">
              <a:off x="1966549" y="-4326787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7" name="矩形 14"/>
            <p:cNvSpPr/>
            <p:nvPr/>
          </p:nvSpPr>
          <p:spPr>
            <a:xfrm rot="2640000" flipH="1">
              <a:off x="2109984" y="-4111634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8" name="矩形 15"/>
            <p:cNvSpPr/>
            <p:nvPr/>
          </p:nvSpPr>
          <p:spPr>
            <a:xfrm rot="2640000" flipH="1">
              <a:off x="2262384" y="-3959234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9" name="矩形 16"/>
            <p:cNvSpPr/>
            <p:nvPr/>
          </p:nvSpPr>
          <p:spPr>
            <a:xfrm rot="2640000" flipH="1">
              <a:off x="2262383" y="-360512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0" name="矩形 17"/>
            <p:cNvSpPr/>
            <p:nvPr/>
          </p:nvSpPr>
          <p:spPr>
            <a:xfrm rot="2640000" flipH="1">
              <a:off x="2414783" y="-345272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1" name="矩形 18"/>
            <p:cNvSpPr/>
            <p:nvPr/>
          </p:nvSpPr>
          <p:spPr>
            <a:xfrm rot="2640000" flipH="1">
              <a:off x="2710617" y="-345272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2" name="矩形 19"/>
            <p:cNvSpPr/>
            <p:nvPr/>
          </p:nvSpPr>
          <p:spPr>
            <a:xfrm rot="2640000" flipH="1">
              <a:off x="2863017" y="-330032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3" name="矩形 20"/>
            <p:cNvSpPr/>
            <p:nvPr/>
          </p:nvSpPr>
          <p:spPr>
            <a:xfrm rot="2640000" flipH="1">
              <a:off x="3006452" y="-3085175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4" name="矩形 21"/>
            <p:cNvSpPr/>
            <p:nvPr/>
          </p:nvSpPr>
          <p:spPr>
            <a:xfrm rot="2640000" flipH="1">
              <a:off x="3158852" y="-2932775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5" name="矩形 22"/>
            <p:cNvSpPr/>
            <p:nvPr/>
          </p:nvSpPr>
          <p:spPr>
            <a:xfrm rot="2640000" flipH="1">
              <a:off x="3159275" y="-256374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6" name="矩形 23"/>
            <p:cNvSpPr/>
            <p:nvPr/>
          </p:nvSpPr>
          <p:spPr>
            <a:xfrm rot="2640000" flipH="1">
              <a:off x="3311675" y="-241134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7" name="矩形 24"/>
            <p:cNvSpPr/>
            <p:nvPr/>
          </p:nvSpPr>
          <p:spPr>
            <a:xfrm rot="2640000" flipH="1">
              <a:off x="3607509" y="-241134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8" name="矩形 25"/>
            <p:cNvSpPr/>
            <p:nvPr/>
          </p:nvSpPr>
          <p:spPr>
            <a:xfrm rot="2640000" flipH="1">
              <a:off x="3759909" y="-225894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9" name="矩形 26"/>
            <p:cNvSpPr/>
            <p:nvPr/>
          </p:nvSpPr>
          <p:spPr>
            <a:xfrm rot="2640000" flipH="1">
              <a:off x="3903344" y="-2043790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0" name="矩形 27"/>
            <p:cNvSpPr/>
            <p:nvPr/>
          </p:nvSpPr>
          <p:spPr>
            <a:xfrm rot="2640000" flipH="1">
              <a:off x="4055744" y="-1891390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grpSp>
          <p:nvGrpSpPr>
            <p:cNvPr id="31" name="组合 76"/>
            <p:cNvGrpSpPr/>
            <p:nvPr/>
          </p:nvGrpSpPr>
          <p:grpSpPr>
            <a:xfrm>
              <a:off x="4248063" y="-5068429"/>
              <a:ext cx="1929395" cy="19776678"/>
              <a:chOff x="2933204" y="-3533395"/>
              <a:chExt cx="1929395" cy="18909935"/>
            </a:xfrm>
            <a:grpFill/>
          </p:grpSpPr>
          <p:sp>
            <p:nvSpPr>
              <p:cNvPr id="56" name="矩形 28"/>
              <p:cNvSpPr/>
              <p:nvPr/>
            </p:nvSpPr>
            <p:spPr>
              <a:xfrm rot="2640000" flipH="1">
                <a:off x="2933204" y="-3533395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7" name="矩形 29"/>
              <p:cNvSpPr/>
              <p:nvPr/>
            </p:nvSpPr>
            <p:spPr>
              <a:xfrm rot="2640000" flipH="1">
                <a:off x="3085604" y="-3380995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8" name="矩形 30"/>
              <p:cNvSpPr/>
              <p:nvPr/>
            </p:nvSpPr>
            <p:spPr>
              <a:xfrm rot="2640000" flipH="1">
                <a:off x="3381438" y="-3380995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9" name="矩形 31"/>
              <p:cNvSpPr/>
              <p:nvPr/>
            </p:nvSpPr>
            <p:spPr>
              <a:xfrm rot="2640000" flipH="1">
                <a:off x="3533838" y="-3228595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0" name="矩形 32"/>
              <p:cNvSpPr/>
              <p:nvPr/>
            </p:nvSpPr>
            <p:spPr>
              <a:xfrm rot="2640000" flipH="1">
                <a:off x="3677273" y="-3013442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1" name="矩形 33"/>
              <p:cNvSpPr/>
              <p:nvPr/>
            </p:nvSpPr>
            <p:spPr>
              <a:xfrm rot="2640000" flipH="1">
                <a:off x="3829673" y="-2861042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2" name="矩形 34"/>
              <p:cNvSpPr/>
              <p:nvPr/>
            </p:nvSpPr>
            <p:spPr>
              <a:xfrm rot="2640000" flipH="1">
                <a:off x="4413861" y="-3088989"/>
                <a:ext cx="117723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3" name="矩形 35"/>
              <p:cNvSpPr/>
              <p:nvPr/>
            </p:nvSpPr>
            <p:spPr>
              <a:xfrm rot="2640000" flipH="1">
                <a:off x="3982072" y="-2354536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4" name="矩形 36"/>
              <p:cNvSpPr/>
              <p:nvPr/>
            </p:nvSpPr>
            <p:spPr>
              <a:xfrm rot="2640000" flipH="1">
                <a:off x="4277906" y="-2354537"/>
                <a:ext cx="136458" cy="172111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5" name="矩形 37"/>
              <p:cNvSpPr/>
              <p:nvPr/>
            </p:nvSpPr>
            <p:spPr>
              <a:xfrm rot="2640000" flipH="1">
                <a:off x="4430306" y="-2202135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6" name="矩形 38"/>
              <p:cNvSpPr/>
              <p:nvPr/>
            </p:nvSpPr>
            <p:spPr>
              <a:xfrm rot="2640000" flipH="1">
                <a:off x="4573741" y="-1986984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7" name="矩形 39"/>
              <p:cNvSpPr/>
              <p:nvPr/>
            </p:nvSpPr>
            <p:spPr>
              <a:xfrm rot="2640000" flipH="1">
                <a:off x="4726141" y="-1834582"/>
                <a:ext cx="136458" cy="17211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</p:grpSp>
        <p:sp>
          <p:nvSpPr>
            <p:cNvPr id="32" name="矩形 40"/>
            <p:cNvSpPr/>
            <p:nvPr/>
          </p:nvSpPr>
          <p:spPr>
            <a:xfrm rot="2640000" flipH="1">
              <a:off x="8821902" y="-2155632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3" name="矩形 41"/>
            <p:cNvSpPr/>
            <p:nvPr/>
          </p:nvSpPr>
          <p:spPr>
            <a:xfrm rot="2640000" flipH="1">
              <a:off x="8974302" y="-2003232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4" name="矩形 42"/>
            <p:cNvSpPr/>
            <p:nvPr/>
          </p:nvSpPr>
          <p:spPr>
            <a:xfrm rot="2640000" flipH="1">
              <a:off x="9270136" y="-2003232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5" name="矩形 43"/>
            <p:cNvSpPr/>
            <p:nvPr/>
          </p:nvSpPr>
          <p:spPr>
            <a:xfrm rot="2640000" flipH="1">
              <a:off x="9422536" y="-1850832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6" name="矩形 44"/>
            <p:cNvSpPr/>
            <p:nvPr/>
          </p:nvSpPr>
          <p:spPr>
            <a:xfrm rot="2640000" flipH="1">
              <a:off x="9565971" y="-1635679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7" name="矩形 45"/>
            <p:cNvSpPr/>
            <p:nvPr/>
          </p:nvSpPr>
          <p:spPr>
            <a:xfrm rot="2640000" flipH="1">
              <a:off x="9718371" y="-1483279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8" name="矩形 46"/>
            <p:cNvSpPr/>
            <p:nvPr/>
          </p:nvSpPr>
          <p:spPr>
            <a:xfrm rot="2640000" flipH="1">
              <a:off x="9718369" y="-111572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9" name="矩形 47"/>
            <p:cNvSpPr/>
            <p:nvPr/>
          </p:nvSpPr>
          <p:spPr>
            <a:xfrm rot="2640000" flipH="1">
              <a:off x="9870769" y="-96332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0" name="矩形 48"/>
            <p:cNvSpPr/>
            <p:nvPr/>
          </p:nvSpPr>
          <p:spPr>
            <a:xfrm rot="2640000" flipH="1">
              <a:off x="10166603" y="-96332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1" name="矩形 49"/>
            <p:cNvSpPr/>
            <p:nvPr/>
          </p:nvSpPr>
          <p:spPr>
            <a:xfrm rot="2640000" flipH="1">
              <a:off x="10319003" y="-81092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2" name="矩形 50"/>
            <p:cNvSpPr/>
            <p:nvPr/>
          </p:nvSpPr>
          <p:spPr>
            <a:xfrm rot="2640000" flipH="1">
              <a:off x="10462438" y="-59577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3" name="矩形 51"/>
            <p:cNvSpPr/>
            <p:nvPr/>
          </p:nvSpPr>
          <p:spPr>
            <a:xfrm rot="2640000" flipH="1">
              <a:off x="10614838" y="-44337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4" name="矩形 52"/>
            <p:cNvSpPr/>
            <p:nvPr/>
          </p:nvSpPr>
          <p:spPr>
            <a:xfrm rot="2640000" flipH="1">
              <a:off x="10614837" y="-89267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5" name="矩形 53"/>
            <p:cNvSpPr/>
            <p:nvPr/>
          </p:nvSpPr>
          <p:spPr>
            <a:xfrm rot="2640000" flipH="1">
              <a:off x="10767237" y="6313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6" name="矩形 54"/>
            <p:cNvSpPr/>
            <p:nvPr/>
          </p:nvSpPr>
          <p:spPr>
            <a:xfrm rot="2640000" flipH="1">
              <a:off x="11063071" y="6313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7" name="矩形 55"/>
            <p:cNvSpPr/>
            <p:nvPr/>
          </p:nvSpPr>
          <p:spPr>
            <a:xfrm rot="2640000" flipH="1">
              <a:off x="11215471" y="215533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8" name="矩形 56"/>
            <p:cNvSpPr/>
            <p:nvPr/>
          </p:nvSpPr>
          <p:spPr>
            <a:xfrm rot="2640000" flipH="1">
              <a:off x="11358906" y="43068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9" name="矩形 57"/>
            <p:cNvSpPr/>
            <p:nvPr/>
          </p:nvSpPr>
          <p:spPr>
            <a:xfrm rot="2640000" flipH="1">
              <a:off x="11511306" y="583086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0" name="矩形 58"/>
            <p:cNvSpPr/>
            <p:nvPr/>
          </p:nvSpPr>
          <p:spPr>
            <a:xfrm rot="2640000" flipH="1">
              <a:off x="11511729" y="95211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1" name="矩形 59"/>
            <p:cNvSpPr/>
            <p:nvPr/>
          </p:nvSpPr>
          <p:spPr>
            <a:xfrm rot="2640000" flipH="1">
              <a:off x="11664129" y="110451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2" name="矩形 60"/>
            <p:cNvSpPr/>
            <p:nvPr/>
          </p:nvSpPr>
          <p:spPr>
            <a:xfrm rot="2640000" flipH="1">
              <a:off x="11959963" y="110451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3" name="矩形 61"/>
            <p:cNvSpPr/>
            <p:nvPr/>
          </p:nvSpPr>
          <p:spPr>
            <a:xfrm rot="2640000" flipH="1">
              <a:off x="12112363" y="1256918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4" name="矩形 62"/>
            <p:cNvSpPr/>
            <p:nvPr/>
          </p:nvSpPr>
          <p:spPr>
            <a:xfrm rot="2640000" flipH="1">
              <a:off x="12255798" y="1472071"/>
              <a:ext cx="136458" cy="107644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5" name="矩形 77"/>
            <p:cNvSpPr/>
            <p:nvPr/>
          </p:nvSpPr>
          <p:spPr>
            <a:xfrm rot="2640000" flipH="1">
              <a:off x="4161434" y="-5274354"/>
              <a:ext cx="136458" cy="17999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99" y="304801"/>
            <a:ext cx="10525476" cy="61253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304800"/>
            <a:ext cx="699008" cy="70788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36168"/>
      </p:ext>
    </p:extLst>
  </p:cSld>
  <p:clrMapOvr>
    <a:masterClrMapping/>
  </p:clrMapOvr>
  <p:transition spd="slow">
    <p:push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>
            <a:fillRect/>
          </a:stretch>
        </p:blipFill>
        <p:spPr>
          <a:xfrm>
            <a:off x="0" y="-45964"/>
            <a:ext cx="12192000" cy="6903964"/>
          </a:xfrm>
          <a:prstGeom prst="rect">
            <a:avLst/>
          </a:prstGeom>
          <a:solidFill>
            <a:srgbClr val="FFEAE7"/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381000"/>
            <a:ext cx="8229600" cy="63539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384047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2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7293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 descr="电脑萤幕&#10;&#10;中度可信度描述已自动生成">
            <a:extLst>
              <a:ext uri="{FF2B5EF4-FFF2-40B4-BE49-F238E27FC236}">
                <a16:creationId xmlns:a16="http://schemas.microsoft.com/office/drawing/2014/main" id="{A8AEA070-3024-42DB-8FB6-466BB61C3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967"/>
            <a:ext cx="12192000" cy="6858000"/>
          </a:xfrm>
          <a:prstGeom prst="rect">
            <a:avLst/>
          </a:prstGeom>
        </p:spPr>
      </p:pic>
      <p:pic>
        <p:nvPicPr>
          <p:cNvPr id="13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3168" y="3392982"/>
            <a:ext cx="3399200" cy="3399200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28850" y="4707861"/>
            <a:ext cx="29979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Netmuc KT" panose="02040603050506020204" pitchFamily="18" charset="0"/>
                <a:cs typeface="Arial" panose="020B0604020202020204" pitchFamily="34" charset="0"/>
              </a:rPr>
              <a:t>Con ốc</a:t>
            </a:r>
          </a:p>
        </p:txBody>
      </p:sp>
      <p:sp>
        <p:nvSpPr>
          <p:cNvPr id="3" name="Oval 2"/>
          <p:cNvSpPr/>
          <p:nvPr/>
        </p:nvSpPr>
        <p:spPr>
          <a:xfrm>
            <a:off x="1002452" y="1065756"/>
            <a:ext cx="567267" cy="48577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64698" y="702817"/>
            <a:ext cx="7494835" cy="2500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thôi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nơi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2" name="Picture 2" descr="Nằm mơ thấy con ốc đánh số mấy ? Mơ thấy ốc là điềm gì ? Đánh con gì 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76" y="3203084"/>
            <a:ext cx="5032065" cy="28347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25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41"/>
          <a:stretch>
            <a:fillRect/>
          </a:stretch>
        </p:blipFill>
        <p:spPr>
          <a:xfrm>
            <a:off x="-203201" y="-232228"/>
            <a:ext cx="26933465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92085"/>
            <a:ext cx="6956971" cy="55967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2800" y="619516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3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15760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78"/>
          <p:cNvGrpSpPr/>
          <p:nvPr/>
        </p:nvGrpSpPr>
        <p:grpSpPr>
          <a:xfrm>
            <a:off x="469448" y="-5671493"/>
            <a:ext cx="11922808" cy="20379742"/>
            <a:chOff x="469448" y="-5671493"/>
            <a:chExt cx="11922808" cy="20379742"/>
          </a:xfrm>
        </p:grpSpPr>
        <p:sp>
          <p:nvSpPr>
            <p:cNvPr id="5" name="矩形 3"/>
            <p:cNvSpPr/>
            <p:nvPr/>
          </p:nvSpPr>
          <p:spPr>
            <a:xfrm rot="2640000" flipH="1">
              <a:off x="469448" y="-567149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 rot="2640000" flipH="1">
              <a:off x="621848" y="-551909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 rot="2640000" flipH="1">
              <a:off x="917682" y="-551909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 rot="2640000" flipH="1">
              <a:off x="1070082" y="-536669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2640000" flipH="1">
              <a:off x="1213517" y="-5151540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 rot="2640000" flipH="1">
              <a:off x="1365917" y="-4999140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 rot="2640000" flipH="1">
              <a:off x="1365915" y="-4631587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 rot="2640000" flipH="1">
              <a:off x="1518315" y="-4479187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 rot="2640000" flipH="1">
              <a:off x="1814149" y="-4479187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 rot="2640000" flipH="1">
              <a:off x="1966549" y="-4326787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 rot="2640000" flipH="1">
              <a:off x="2109984" y="-4111634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 rot="2640000" flipH="1">
              <a:off x="2262384" y="-3959234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 rot="2640000" flipH="1">
              <a:off x="2262383" y="-360512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 rot="2640000" flipH="1">
              <a:off x="2414783" y="-345272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 rot="2640000" flipH="1">
              <a:off x="2710617" y="-345272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640000" flipH="1">
              <a:off x="2863017" y="-330032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2640000" flipH="1">
              <a:off x="3006452" y="-3085175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640000" flipH="1">
              <a:off x="3158852" y="-2932775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 rot="2640000" flipH="1">
              <a:off x="3159275" y="-256374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 rot="2640000" flipH="1">
              <a:off x="3311675" y="-241134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 rot="2640000" flipH="1">
              <a:off x="3607509" y="-241134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 rot="2640000" flipH="1">
              <a:off x="3759909" y="-225894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 rot="2640000" flipH="1">
              <a:off x="3903344" y="-2043790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 rot="2640000" flipH="1">
              <a:off x="4055744" y="-1891390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grpSp>
          <p:nvGrpSpPr>
            <p:cNvPr id="29" name="组合 76"/>
            <p:cNvGrpSpPr/>
            <p:nvPr/>
          </p:nvGrpSpPr>
          <p:grpSpPr>
            <a:xfrm>
              <a:off x="4248063" y="-5068429"/>
              <a:ext cx="1929395" cy="19776678"/>
              <a:chOff x="2933204" y="-3533395"/>
              <a:chExt cx="1929395" cy="18909935"/>
            </a:xfrm>
          </p:grpSpPr>
          <p:sp>
            <p:nvSpPr>
              <p:cNvPr id="54" name="矩形 28"/>
              <p:cNvSpPr/>
              <p:nvPr/>
            </p:nvSpPr>
            <p:spPr>
              <a:xfrm rot="2640000" flipH="1">
                <a:off x="2933204" y="-3533395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5" name="矩形 29"/>
              <p:cNvSpPr/>
              <p:nvPr/>
            </p:nvSpPr>
            <p:spPr>
              <a:xfrm rot="2640000" flipH="1">
                <a:off x="3085604" y="-3380995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6" name="矩形 30"/>
              <p:cNvSpPr/>
              <p:nvPr/>
            </p:nvSpPr>
            <p:spPr>
              <a:xfrm rot="2640000" flipH="1">
                <a:off x="3381438" y="-3380995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7" name="矩形 31"/>
              <p:cNvSpPr/>
              <p:nvPr/>
            </p:nvSpPr>
            <p:spPr>
              <a:xfrm rot="2640000" flipH="1">
                <a:off x="3533838" y="-3228595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8" name="矩形 32"/>
              <p:cNvSpPr/>
              <p:nvPr/>
            </p:nvSpPr>
            <p:spPr>
              <a:xfrm rot="2640000" flipH="1">
                <a:off x="3677273" y="-3013442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59" name="矩形 33"/>
              <p:cNvSpPr/>
              <p:nvPr/>
            </p:nvSpPr>
            <p:spPr>
              <a:xfrm rot="2640000" flipH="1">
                <a:off x="3829673" y="-2861042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0" name="矩形 34"/>
              <p:cNvSpPr/>
              <p:nvPr/>
            </p:nvSpPr>
            <p:spPr>
              <a:xfrm rot="2640000" flipH="1">
                <a:off x="4413861" y="-3088989"/>
                <a:ext cx="117723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1" name="矩形 35"/>
              <p:cNvSpPr/>
              <p:nvPr/>
            </p:nvSpPr>
            <p:spPr>
              <a:xfrm rot="2640000" flipH="1">
                <a:off x="3982072" y="-2354536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2" name="矩形 36"/>
              <p:cNvSpPr/>
              <p:nvPr/>
            </p:nvSpPr>
            <p:spPr>
              <a:xfrm rot="2640000" flipH="1">
                <a:off x="4277906" y="-2354537"/>
                <a:ext cx="136458" cy="17211123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3" name="矩形 37"/>
              <p:cNvSpPr/>
              <p:nvPr/>
            </p:nvSpPr>
            <p:spPr>
              <a:xfrm rot="2640000" flipH="1">
                <a:off x="4430306" y="-2202135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4" name="矩形 38"/>
              <p:cNvSpPr/>
              <p:nvPr/>
            </p:nvSpPr>
            <p:spPr>
              <a:xfrm rot="2640000" flipH="1">
                <a:off x="4573741" y="-1986984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  <p:sp>
            <p:nvSpPr>
              <p:cNvPr id="65" name="矩形 39"/>
              <p:cNvSpPr/>
              <p:nvPr/>
            </p:nvSpPr>
            <p:spPr>
              <a:xfrm rot="2640000" flipH="1">
                <a:off x="4726141" y="-1834582"/>
                <a:ext cx="136458" cy="17211122"/>
              </a:xfrm>
              <a:prstGeom prst="rect">
                <a:avLst/>
              </a:prstGeom>
              <a:solidFill>
                <a:srgbClr val="FFFC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 Light"/>
                  <a:ea typeface="微软雅黑 Light"/>
                  <a:cs typeface="+mn-cs"/>
                </a:endParaRPr>
              </a:p>
            </p:txBody>
          </p:sp>
        </p:grpSp>
        <p:sp>
          <p:nvSpPr>
            <p:cNvPr id="30" name="矩形 40"/>
            <p:cNvSpPr/>
            <p:nvPr/>
          </p:nvSpPr>
          <p:spPr>
            <a:xfrm rot="2640000" flipH="1">
              <a:off x="8821902" y="-2155632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1" name="矩形 41"/>
            <p:cNvSpPr/>
            <p:nvPr/>
          </p:nvSpPr>
          <p:spPr>
            <a:xfrm rot="2640000" flipH="1">
              <a:off x="8974302" y="-2003232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2" name="矩形 42"/>
            <p:cNvSpPr/>
            <p:nvPr/>
          </p:nvSpPr>
          <p:spPr>
            <a:xfrm rot="2640000" flipH="1">
              <a:off x="9270136" y="-2003232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3" name="矩形 43"/>
            <p:cNvSpPr/>
            <p:nvPr/>
          </p:nvSpPr>
          <p:spPr>
            <a:xfrm rot="2640000" flipH="1">
              <a:off x="9422536" y="-1850832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4" name="矩形 44"/>
            <p:cNvSpPr/>
            <p:nvPr/>
          </p:nvSpPr>
          <p:spPr>
            <a:xfrm rot="2640000" flipH="1">
              <a:off x="9565971" y="-1635679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5" name="矩形 45"/>
            <p:cNvSpPr/>
            <p:nvPr/>
          </p:nvSpPr>
          <p:spPr>
            <a:xfrm rot="2640000" flipH="1">
              <a:off x="9718371" y="-1483279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6" name="矩形 46"/>
            <p:cNvSpPr/>
            <p:nvPr/>
          </p:nvSpPr>
          <p:spPr>
            <a:xfrm rot="2640000" flipH="1">
              <a:off x="9718369" y="-111572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7" name="矩形 47"/>
            <p:cNvSpPr/>
            <p:nvPr/>
          </p:nvSpPr>
          <p:spPr>
            <a:xfrm rot="2640000" flipH="1">
              <a:off x="9870769" y="-96332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8" name="矩形 48"/>
            <p:cNvSpPr/>
            <p:nvPr/>
          </p:nvSpPr>
          <p:spPr>
            <a:xfrm rot="2640000" flipH="1">
              <a:off x="10166603" y="-96332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39" name="矩形 49"/>
            <p:cNvSpPr/>
            <p:nvPr/>
          </p:nvSpPr>
          <p:spPr>
            <a:xfrm rot="2640000" flipH="1">
              <a:off x="10319003" y="-81092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0" name="矩形 50"/>
            <p:cNvSpPr/>
            <p:nvPr/>
          </p:nvSpPr>
          <p:spPr>
            <a:xfrm rot="2640000" flipH="1">
              <a:off x="10462438" y="-59577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1" name="矩形 51"/>
            <p:cNvSpPr/>
            <p:nvPr/>
          </p:nvSpPr>
          <p:spPr>
            <a:xfrm rot="2640000" flipH="1">
              <a:off x="10614838" y="-44337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2" name="矩形 52"/>
            <p:cNvSpPr/>
            <p:nvPr/>
          </p:nvSpPr>
          <p:spPr>
            <a:xfrm rot="2640000" flipH="1">
              <a:off x="10614837" y="-89267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3" name="矩形 53"/>
            <p:cNvSpPr/>
            <p:nvPr/>
          </p:nvSpPr>
          <p:spPr>
            <a:xfrm rot="2640000" flipH="1">
              <a:off x="10767237" y="6313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4" name="矩形 54"/>
            <p:cNvSpPr/>
            <p:nvPr/>
          </p:nvSpPr>
          <p:spPr>
            <a:xfrm rot="2640000" flipH="1">
              <a:off x="11063071" y="6313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5" name="矩形 55"/>
            <p:cNvSpPr/>
            <p:nvPr/>
          </p:nvSpPr>
          <p:spPr>
            <a:xfrm rot="2640000" flipH="1">
              <a:off x="11215471" y="215533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6" name="矩形 56"/>
            <p:cNvSpPr/>
            <p:nvPr/>
          </p:nvSpPr>
          <p:spPr>
            <a:xfrm rot="2640000" flipH="1">
              <a:off x="11358906" y="43068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7" name="矩形 57"/>
            <p:cNvSpPr/>
            <p:nvPr/>
          </p:nvSpPr>
          <p:spPr>
            <a:xfrm rot="2640000" flipH="1">
              <a:off x="11511306" y="583086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8" name="矩形 58"/>
            <p:cNvSpPr/>
            <p:nvPr/>
          </p:nvSpPr>
          <p:spPr>
            <a:xfrm rot="2640000" flipH="1">
              <a:off x="11511729" y="95211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49" name="矩形 59"/>
            <p:cNvSpPr/>
            <p:nvPr/>
          </p:nvSpPr>
          <p:spPr>
            <a:xfrm rot="2640000" flipH="1">
              <a:off x="11664129" y="110451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0" name="矩形 60"/>
            <p:cNvSpPr/>
            <p:nvPr/>
          </p:nvSpPr>
          <p:spPr>
            <a:xfrm rot="2640000" flipH="1">
              <a:off x="11959963" y="110451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1" name="矩形 61"/>
            <p:cNvSpPr/>
            <p:nvPr/>
          </p:nvSpPr>
          <p:spPr>
            <a:xfrm rot="2640000" flipH="1">
              <a:off x="12112363" y="1256918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2" name="矩形 62"/>
            <p:cNvSpPr/>
            <p:nvPr/>
          </p:nvSpPr>
          <p:spPr>
            <a:xfrm rot="2640000" flipH="1">
              <a:off x="12255798" y="1472071"/>
              <a:ext cx="136458" cy="10764478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  <p:sp>
          <p:nvSpPr>
            <p:cNvPr id="53" name="矩形 77"/>
            <p:cNvSpPr/>
            <p:nvPr/>
          </p:nvSpPr>
          <p:spPr>
            <a:xfrm rot="2640000" flipH="1">
              <a:off x="4161434" y="-5274354"/>
              <a:ext cx="136458" cy="17999999"/>
            </a:xfrm>
            <a:prstGeom prst="rect">
              <a:avLst/>
            </a:prstGeom>
            <a:solidFill>
              <a:srgbClr val="FFF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 Light"/>
                <a:ea typeface="微软雅黑 Light"/>
                <a:cs typeface="+mn-cs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457200"/>
            <a:ext cx="8737600" cy="64100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3200" y="30480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4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470925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838200"/>
            <a:ext cx="9591964" cy="5105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83820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5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01443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41"/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429768"/>
            <a:ext cx="8950156" cy="59710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1200" y="45720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6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028521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41"/>
          <a:stretch>
            <a:fillRect/>
          </a:stretch>
        </p:blipFill>
        <p:spPr>
          <a:xfrm>
            <a:off x="-19526" y="3144982"/>
            <a:ext cx="12192000" cy="37130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457200"/>
            <a:ext cx="9147381" cy="6248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8000" y="53340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7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76000" y="6096000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76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381000"/>
            <a:ext cx="9223113" cy="5410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8000" y="384048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8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693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52400"/>
            <a:ext cx="7721600" cy="63512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" y="15240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9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05297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2"/>
          <p:cNvSpPr/>
          <p:nvPr/>
        </p:nvSpPr>
        <p:spPr>
          <a:xfrm>
            <a:off x="-471055" y="0"/>
            <a:ext cx="7107381" cy="6858000"/>
          </a:xfrm>
          <a:prstGeom prst="roundRect">
            <a:avLst>
              <a:gd name="adj" fmla="val 6957"/>
            </a:avLst>
          </a:prstGeom>
          <a:solidFill>
            <a:schemeClr val="accent1"/>
          </a:solidFill>
          <a:ln w="3810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pic>
        <p:nvPicPr>
          <p:cNvPr id="4" name="Picture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381000"/>
            <a:ext cx="10548136" cy="5867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201" y="381000"/>
            <a:ext cx="755335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10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50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41"/>
          <a:stretch>
            <a:fillRect/>
          </a:stretch>
        </p:blipFill>
        <p:spPr>
          <a:xfrm>
            <a:off x="0" y="-232228"/>
            <a:ext cx="26933465" cy="6858000"/>
          </a:xfrm>
          <a:prstGeom prst="rect">
            <a:avLst/>
          </a:prstGeom>
        </p:spPr>
      </p:pic>
      <p:pic>
        <p:nvPicPr>
          <p:cNvPr id="4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762000"/>
            <a:ext cx="9371496" cy="4953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6401" y="762000"/>
            <a:ext cx="727059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06118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" y="0"/>
            <a:ext cx="3109239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61" y="24008"/>
            <a:ext cx="2929699" cy="22619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56" y="-10438"/>
            <a:ext cx="2854544" cy="22964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57" y="42798"/>
            <a:ext cx="3057743" cy="22432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11052"/>
            <a:ext cx="3109239" cy="19561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21" y="2317316"/>
            <a:ext cx="2922740" cy="19498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56" y="2317316"/>
            <a:ext cx="2854544" cy="19498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28" y="2317316"/>
            <a:ext cx="3052872" cy="19498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35" y="4292252"/>
            <a:ext cx="3086971" cy="25391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43" y="4318870"/>
            <a:ext cx="2922740" cy="25391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65" y="4318870"/>
            <a:ext cx="3052871" cy="25391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2553" y="157214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96920" y="158359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2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36027" y="1557760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3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584037" y="156398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4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268" y="355931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5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05967" y="354562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6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87856" y="354637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7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54643" y="3545622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8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83012" y="6118884"/>
            <a:ext cx="470000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9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84533" y="6150114"/>
            <a:ext cx="755335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10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614374" y="6118884"/>
            <a:ext cx="727059" cy="707886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0" cap="none" spc="0" normalizeH="0" baseline="0" noProof="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ea typeface="微软雅黑 Light"/>
                <a:cs typeface="Arial" panose="020B0604020202020204" pitchFamily="34" charset="0"/>
              </a:rPr>
              <a:t>11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79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015" y="0"/>
            <a:ext cx="12403015" cy="6858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82063" y="358268"/>
            <a:ext cx="6954415" cy="1631216"/>
            <a:chOff x="9806724" y="-1739737"/>
            <a:chExt cx="6954415" cy="1631216"/>
          </a:xfrm>
        </p:grpSpPr>
        <p:sp>
          <p:nvSpPr>
            <p:cNvPr id="13" name="PA_文本框 4"/>
            <p:cNvSpPr txBox="1"/>
            <p:nvPr>
              <p:custDataLst>
                <p:tags r:id="rId2"/>
              </p:custDataLst>
            </p:nvPr>
          </p:nvSpPr>
          <p:spPr>
            <a:xfrm>
              <a:off x="9833100" y="-1739737"/>
              <a:ext cx="6928039" cy="163121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8000" b="1" dirty="0">
                  <a:ln w="241300">
                    <a:solidFill>
                      <a:schemeClr val="bg1"/>
                    </a:solidFill>
                  </a:ln>
                  <a:solidFill>
                    <a:srgbClr val="F4CE21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UTM Aquarelle" panose="02040603050506020204" pitchFamily="18" charset="0"/>
                  <a:cs typeface="Times New Roman" pitchFamily="18" charset="0"/>
                </a:rPr>
                <a:t>Kể chuyện</a:t>
              </a:r>
            </a:p>
          </p:txBody>
        </p:sp>
        <p:sp>
          <p:nvSpPr>
            <p:cNvPr id="7" name="PA_文本框 4"/>
            <p:cNvSpPr txBox="1"/>
            <p:nvPr>
              <p:custDataLst>
                <p:tags r:id="rId3"/>
              </p:custDataLst>
            </p:nvPr>
          </p:nvSpPr>
          <p:spPr>
            <a:xfrm>
              <a:off x="9806724" y="-1729576"/>
              <a:ext cx="5743921" cy="155427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8000" b="1" dirty="0">
                  <a:ln w="11430"/>
                  <a:solidFill>
                    <a:srgbClr val="00206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UTM Aquarelle" panose="02040603050506020204" pitchFamily="18" charset="0"/>
                  <a:cs typeface="Times New Roman" pitchFamily="18" charset="0"/>
                </a:rPr>
                <a:t>Kể chuyện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51294" y="250546"/>
            <a:ext cx="6255239" cy="1846659"/>
            <a:chOff x="12467321" y="-358730"/>
            <a:chExt cx="6255239" cy="1846659"/>
          </a:xfrm>
        </p:grpSpPr>
        <p:sp>
          <p:nvSpPr>
            <p:cNvPr id="15" name="Rectangle 14"/>
            <p:cNvSpPr/>
            <p:nvPr/>
          </p:nvSpPr>
          <p:spPr>
            <a:xfrm>
              <a:off x="12467321" y="-358730"/>
              <a:ext cx="6255239" cy="18466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9600" b="1" dirty="0">
                  <a:ln w="266700">
                    <a:solidFill>
                      <a:schemeClr val="bg1"/>
                    </a:solidFill>
                  </a:ln>
                  <a:solidFill>
                    <a:srgbClr val="F4CE21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UTM Aquarelle" panose="02040603050506020204" pitchFamily="18" charset="0"/>
                  <a:cs typeface="Times New Roman" pitchFamily="18" charset="0"/>
                </a:rPr>
                <a:t>Nàng tiên ốc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2467321" y="-358730"/>
              <a:ext cx="6255239" cy="18466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9600" b="1" dirty="0">
                  <a:ln w="11430"/>
                  <a:solidFill>
                    <a:srgbClr val="ED5491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UTM Aquarelle" panose="02040603050506020204" pitchFamily="18" charset="0"/>
                  <a:cs typeface="Times New Roman" pitchFamily="18" charset="0"/>
                </a:rPr>
                <a:t>Nàng tiên ốc</a:t>
              </a:r>
            </a:p>
          </p:txBody>
        </p:sp>
      </p:grpSp>
      <p:pic>
        <p:nvPicPr>
          <p:cNvPr id="8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6752" y="1932862"/>
            <a:ext cx="6474293" cy="49251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055" r="95855">
                        <a14:foregroundMark x1="13600" y1="77394" x2="30945" y2="73818"/>
                        <a14:foregroundMark x1="21600" y1="83576" x2="30400" y2="88909"/>
                        <a14:foregroundMark x1="27745" y1="29818" x2="27200" y2="37818"/>
                        <a14:foregroundMark x1="43200" y1="24485" x2="39200" y2="34242"/>
                        <a14:foregroundMark x1="26945" y1="29394" x2="25600" y2="35576"/>
                        <a14:foregroundMark x1="40000" y1="25818" x2="40000" y2="32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881" y="4380176"/>
            <a:ext cx="4310575" cy="258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80034"/>
      </p:ext>
    </p:extLst>
  </p:cSld>
  <p:clrMapOvr>
    <a:masterClrMapping/>
  </p:clrMapOvr>
  <p:transition spd="med"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uyen tho_NangTienOc (1)">
            <a:hlinkClick r:id="" action="ppaction://media"/>
            <a:extLst>
              <a:ext uri="{FF2B5EF4-FFF2-40B4-BE49-F238E27FC236}">
                <a16:creationId xmlns:a16="http://schemas.microsoft.com/office/drawing/2014/main" id="{39C9D991-1F1D-4B48-988E-49A9BB29D7F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0"/>
            <a:ext cx="16059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7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11093F0F-BEC3-4B54-92F7-11DA3EE43C98}"/>
              </a:ext>
            </a:extLst>
          </p:cNvPr>
          <p:cNvSpPr/>
          <p:nvPr/>
        </p:nvSpPr>
        <p:spPr>
          <a:xfrm>
            <a:off x="775975" y="1206825"/>
            <a:ext cx="10545860" cy="4444349"/>
          </a:xfrm>
          <a:custGeom>
            <a:avLst/>
            <a:gdLst>
              <a:gd name="connsiteX0" fmla="*/ 194255 w 8021226"/>
              <a:gd name="connsiteY0" fmla="*/ 1208888 h 4772731"/>
              <a:gd name="connsiteX1" fmla="*/ 3387621 w 8021226"/>
              <a:gd name="connsiteY1" fmla="*/ 294488 h 4772731"/>
              <a:gd name="connsiteX2" fmla="*/ 7228101 w 8021226"/>
              <a:gd name="connsiteY2" fmla="*/ 350759 h 4772731"/>
              <a:gd name="connsiteX3" fmla="*/ 7748606 w 8021226"/>
              <a:gd name="connsiteY3" fmla="*/ 4317848 h 4772731"/>
              <a:gd name="connsiteX4" fmla="*/ 3908126 w 8021226"/>
              <a:gd name="connsiteY4" fmla="*/ 4585134 h 4772731"/>
              <a:gd name="connsiteX5" fmla="*/ 742895 w 8021226"/>
              <a:gd name="connsiteY5" fmla="*/ 4486661 h 4772731"/>
              <a:gd name="connsiteX6" fmla="*/ 194255 w 8021226"/>
              <a:gd name="connsiteY6" fmla="*/ 1208888 h 477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21226" h="4772731">
                <a:moveTo>
                  <a:pt x="194255" y="1208888"/>
                </a:moveTo>
                <a:cubicBezTo>
                  <a:pt x="635043" y="510192"/>
                  <a:pt x="2215313" y="437509"/>
                  <a:pt x="3387621" y="294488"/>
                </a:cubicBezTo>
                <a:cubicBezTo>
                  <a:pt x="4559929" y="151466"/>
                  <a:pt x="6501270" y="-319801"/>
                  <a:pt x="7228101" y="350759"/>
                </a:cubicBezTo>
                <a:cubicBezTo>
                  <a:pt x="7954932" y="1021319"/>
                  <a:pt x="8301935" y="3612119"/>
                  <a:pt x="7748606" y="4317848"/>
                </a:cubicBezTo>
                <a:cubicBezTo>
                  <a:pt x="7195277" y="5023577"/>
                  <a:pt x="5075745" y="4556999"/>
                  <a:pt x="3908126" y="4585134"/>
                </a:cubicBezTo>
                <a:cubicBezTo>
                  <a:pt x="2740508" y="4613270"/>
                  <a:pt x="1368907" y="5049369"/>
                  <a:pt x="742895" y="4486661"/>
                </a:cubicBezTo>
                <a:cubicBezTo>
                  <a:pt x="116883" y="3923953"/>
                  <a:pt x="-246533" y="1907584"/>
                  <a:pt x="194255" y="1208888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86C413C-607D-4248-B829-718F2741C080}"/>
              </a:ext>
            </a:extLst>
          </p:cNvPr>
          <p:cNvGrpSpPr/>
          <p:nvPr/>
        </p:nvGrpSpPr>
        <p:grpSpPr>
          <a:xfrm rot="20788818">
            <a:off x="9085161" y="5166111"/>
            <a:ext cx="2230320" cy="1195500"/>
            <a:chOff x="9192135" y="764704"/>
            <a:chExt cx="2230320" cy="1195500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9D8654E-F309-41CC-B141-EF862A36E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621" t="20137" r="48107" b="48968"/>
            <a:stretch/>
          </p:blipFill>
          <p:spPr>
            <a:xfrm>
              <a:off x="9192135" y="764704"/>
              <a:ext cx="1171142" cy="1087490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57625B24-8E7E-47E6-A4C7-265A7961D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945" t="37003" r="17965" b="32102"/>
            <a:stretch/>
          </p:blipFill>
          <p:spPr>
            <a:xfrm>
              <a:off x="10363277" y="872718"/>
              <a:ext cx="1059178" cy="1087486"/>
            </a:xfrm>
            <a:prstGeom prst="rect">
              <a:avLst/>
            </a:prstGeom>
          </p:spPr>
        </p:pic>
      </p:grpSp>
      <p:pic>
        <p:nvPicPr>
          <p:cNvPr id="26" name="图片 25" descr="图片包含 游戏机, 飞行&#10;&#10;描述已自动生成">
            <a:extLst>
              <a:ext uri="{FF2B5EF4-FFF2-40B4-BE49-F238E27FC236}">
                <a16:creationId xmlns:a16="http://schemas.microsoft.com/office/drawing/2014/main" id="{ABACFF79-4D18-4154-86DC-1FD9B45378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20" t="34855" b="34695"/>
          <a:stretch/>
        </p:blipFill>
        <p:spPr>
          <a:xfrm>
            <a:off x="9731337" y="650945"/>
            <a:ext cx="2460663" cy="2088232"/>
          </a:xfrm>
          <a:prstGeom prst="rect">
            <a:avLst/>
          </a:prstGeom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75975" y="215831"/>
            <a:ext cx="99278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Bài học này</a:t>
            </a:r>
            <a:r>
              <a:rPr kumimoji="0" lang="en-US" altLang="en-US" sz="4000" b="1" i="1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có ý nghĩa gì?</a:t>
            </a:r>
            <a:endParaRPr kumimoji="0" lang="en-US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1667405" y="2578739"/>
            <a:ext cx="8763000" cy="1741289"/>
          </a:xfrm>
          <a:prstGeom prst="horizontalScroll">
            <a:avLst>
              <a:gd name="adj" fmla="val 12500"/>
            </a:avLst>
          </a:prstGeom>
          <a:noFill/>
          <a:ln w="28575">
            <a:noFill/>
            <a:round/>
            <a:headEnd/>
            <a:tailEnd/>
          </a:ln>
        </p:spPr>
        <p:txBody>
          <a:bodyPr wrap="none" anchor="ctr"/>
          <a:lstStyle>
            <a:lvl1pPr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phải biết yêu thương nhau,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sống nhân hậu,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giúp đỡ lẫn nhau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51818" y="2761762"/>
            <a:ext cx="4136806" cy="4136806"/>
          </a:xfrm>
          <a:prstGeom prst="rect">
            <a:avLst/>
          </a:prstGeom>
        </p:spPr>
      </p:pic>
      <p:pic>
        <p:nvPicPr>
          <p:cNvPr id="15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" b="3759"/>
          <a:stretch/>
        </p:blipFill>
        <p:spPr>
          <a:xfrm>
            <a:off x="6167654" y="4037898"/>
            <a:ext cx="3731360" cy="345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9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5" t="11129" r="-1905" b="15647"/>
          <a:stretch/>
        </p:blipFill>
        <p:spPr>
          <a:xfrm>
            <a:off x="1271464" y="1135951"/>
            <a:ext cx="7502770" cy="5304712"/>
          </a:xfrm>
          <a:prstGeom prst="rect">
            <a:avLst/>
          </a:prstGeom>
        </p:spPr>
      </p:pic>
      <p:sp>
        <p:nvSpPr>
          <p:cNvPr id="5324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871458" y="3062041"/>
            <a:ext cx="430278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Học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thuộc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lòng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bài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thơ</a:t>
            </a:r>
            <a:endParaRPr lang="en-US" altLang="zh-CN" sz="3200" dirty="0">
              <a:latin typeface="Arial" panose="020B0604020202020204" pitchFamily="34" charset="0"/>
              <a:ea typeface="字魂152号-机甲超级黑" panose="00000500000000000000" pitchFamily="2" charset="-122"/>
              <a:cs typeface="Arial" panose="020B0604020202020204" pitchFamily="34" charset="0"/>
              <a:sym typeface="字魂152号-机甲超级黑" panose="00000500000000000000" pitchFamily="2" charset="-122"/>
            </a:endParaRPr>
          </a:p>
          <a:p>
            <a:pPr marL="0" indent="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Chuẩn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bị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bài</a:t>
            </a:r>
            <a:r>
              <a:rPr lang="en-US" altLang="zh-CN" sz="3200" dirty="0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 </a:t>
            </a:r>
            <a:r>
              <a:rPr lang="en-US" altLang="zh-CN" sz="3200" dirty="0" err="1">
                <a:latin typeface="Arial" panose="020B0604020202020204" pitchFamily="34" charset="0"/>
                <a:ea typeface="字魂152号-机甲超级黑" panose="00000500000000000000" pitchFamily="2" charset="-122"/>
                <a:cs typeface="Arial" panose="020B0604020202020204" pitchFamily="34" charset="0"/>
                <a:sym typeface="字魂152号-机甲超级黑" panose="00000500000000000000" pitchFamily="2" charset="-122"/>
              </a:rPr>
              <a:t>sau</a:t>
            </a:r>
            <a:endParaRPr lang="zh-CN" altLang="en-US" sz="3200" dirty="0">
              <a:latin typeface="Arial" panose="020B0604020202020204" pitchFamily="34" charset="0"/>
              <a:ea typeface="字魂152号-机甲超级黑" panose="00000500000000000000" pitchFamily="2" charset="-122"/>
              <a:cs typeface="Arial" panose="020B0604020202020204" pitchFamily="34" charset="0"/>
              <a:sym typeface="字魂152号-机甲超级黑" panose="00000500000000000000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823223" y="573337"/>
            <a:ext cx="4153974" cy="415397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9FF14062-D2FB-4D9E-9BF2-A7F7288111C8}"/>
              </a:ext>
            </a:extLst>
          </p:cNvPr>
          <p:cNvGrpSpPr/>
          <p:nvPr/>
        </p:nvGrpSpPr>
        <p:grpSpPr>
          <a:xfrm>
            <a:off x="457925" y="235994"/>
            <a:ext cx="5458073" cy="1799913"/>
            <a:chOff x="855197" y="684990"/>
            <a:chExt cx="2975919" cy="918728"/>
          </a:xfrm>
        </p:grpSpPr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80219431-EE06-4030-8932-1491DCC97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286" y="759633"/>
              <a:ext cx="1958830" cy="67552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defTabSz="914400" eaLnBrk="1" latinLnBrk="0" hangingPunct="1">
                <a:defRPr sz="60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站酷快乐体" panose="02010600030101010101" pitchFamily="2" charset="-122"/>
                  <a:ea typeface="站酷快乐体" panose="02010600030101010101" pitchFamily="2" charset="-122"/>
                </a:defRPr>
              </a:lvl1pPr>
              <a:lvl2pPr defTabSz="914400" eaLnBrk="1" latinLnBrk="0" hangingPunct="1">
                <a:defRPr sz="1800">
                  <a:latin typeface="+mn-lt"/>
                  <a:ea typeface="+mn-ea"/>
                </a:defRPr>
              </a:lvl2pPr>
              <a:lvl3pPr defTabSz="914400" eaLnBrk="1" latinLnBrk="0" hangingPunct="1">
                <a:defRPr sz="1800">
                  <a:latin typeface="+mn-lt"/>
                  <a:ea typeface="+mn-ea"/>
                </a:defRPr>
              </a:lvl3pPr>
              <a:lvl4pPr defTabSz="914400" eaLnBrk="1" latinLnBrk="0" hangingPunct="1">
                <a:defRPr sz="1800">
                  <a:latin typeface="+mn-lt"/>
                  <a:ea typeface="+mn-ea"/>
                </a:defRPr>
              </a:lvl4pPr>
              <a:lvl5pPr defTabSz="914400" eaLnBrk="1" latinLnBrk="0" hangingPunct="1">
                <a:defRPr sz="1800">
                  <a:latin typeface="+mn-lt"/>
                  <a:ea typeface="+mn-ea"/>
                </a:defRPr>
              </a:lvl5pPr>
              <a:lvl6pPr>
                <a:defRPr sz="1800">
                  <a:latin typeface="+mn-lt"/>
                  <a:ea typeface="+mn-ea"/>
                </a:defRPr>
              </a:lvl6pPr>
              <a:lvl7pPr>
                <a:defRPr sz="1800">
                  <a:latin typeface="+mn-lt"/>
                  <a:ea typeface="+mn-ea"/>
                </a:defRPr>
              </a:lvl7pPr>
              <a:lvl8pPr>
                <a:defRPr sz="1800">
                  <a:latin typeface="+mn-lt"/>
                  <a:ea typeface="+mn-ea"/>
                </a:defRPr>
              </a:lvl8pPr>
              <a:lvl9pPr>
                <a:defRPr sz="1800">
                  <a:latin typeface="+mn-lt"/>
                  <a:ea typeface="+mn-ea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52号-机甲超级黑" panose="00000500000000000000" pitchFamily="2" charset="-122"/>
                  <a:cs typeface="+mn-cs"/>
                  <a:sym typeface="字魂152号-机甲超级黑" panose="00000500000000000000" pitchFamily="2" charset="-122"/>
                </a:rPr>
                <a:t>DặN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52号-机甲超级黑" panose="00000500000000000000" pitchFamily="2" charset="-122"/>
                  <a:cs typeface="+mn-cs"/>
                  <a:sym typeface="字魂152号-机甲超级黑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52号-机甲超级黑" panose="00000500000000000000" pitchFamily="2" charset="-122"/>
                  <a:cs typeface="+mn-cs"/>
                  <a:sym typeface="字魂152号-机甲超级黑" panose="00000500000000000000" pitchFamily="2" charset="-122"/>
                </a:rPr>
                <a:t>dò</a:t>
              </a: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Tam Le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25A582E-468D-4510-A92D-F1308E688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06" b="6206"/>
            <a:stretch/>
          </p:blipFill>
          <p:spPr>
            <a:xfrm flipH="1">
              <a:off x="855197" y="684990"/>
              <a:ext cx="1049350" cy="918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5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卡通人物&#10;&#10;中度可信度描述已自动生成">
            <a:extLst>
              <a:ext uri="{FF2B5EF4-FFF2-40B4-BE49-F238E27FC236}">
                <a16:creationId xmlns:a16="http://schemas.microsoft.com/office/drawing/2014/main" id="{AEE0D5D4-283C-4685-840B-053D20C338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89" t="67787"/>
          <a:stretch/>
        </p:blipFill>
        <p:spPr>
          <a:xfrm>
            <a:off x="6888088" y="4437112"/>
            <a:ext cx="5303912" cy="2420888"/>
          </a:xfrm>
          <a:prstGeom prst="rect">
            <a:avLst/>
          </a:prstGeom>
        </p:spPr>
      </p:pic>
      <p:pic>
        <p:nvPicPr>
          <p:cNvPr id="12" name="图片 11" descr="一棵树&#10;&#10;低可信度描述已自动生成">
            <a:extLst>
              <a:ext uri="{FF2B5EF4-FFF2-40B4-BE49-F238E27FC236}">
                <a16:creationId xmlns:a16="http://schemas.microsoft.com/office/drawing/2014/main" id="{16FD7E79-E280-44B2-9391-9DFB99ADE5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7"/>
          <a:stretch/>
        </p:blipFill>
        <p:spPr>
          <a:xfrm>
            <a:off x="0" y="3861048"/>
            <a:ext cx="12192000" cy="2996952"/>
          </a:xfrm>
          <a:prstGeom prst="rect">
            <a:avLst/>
          </a:prstGeom>
        </p:spPr>
      </p:pic>
      <p:pic>
        <p:nvPicPr>
          <p:cNvPr id="35" name="图片 34" descr="卡通人物&#10;&#10;中度可信度描述已自动生成">
            <a:extLst>
              <a:ext uri="{FF2B5EF4-FFF2-40B4-BE49-F238E27FC236}">
                <a16:creationId xmlns:a16="http://schemas.microsoft.com/office/drawing/2014/main" id="{8396B762-0C8F-48C8-BDAE-723485D341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3" r="59385" b="8126"/>
          <a:stretch/>
        </p:blipFill>
        <p:spPr>
          <a:xfrm>
            <a:off x="-528736" y="487068"/>
            <a:ext cx="6102285" cy="6370931"/>
          </a:xfrm>
          <a:custGeom>
            <a:avLst/>
            <a:gdLst>
              <a:gd name="connsiteX0" fmla="*/ 0 w 5599298"/>
              <a:gd name="connsiteY0" fmla="*/ 0 h 5589240"/>
              <a:gd name="connsiteX1" fmla="*/ 5599298 w 5599298"/>
              <a:gd name="connsiteY1" fmla="*/ 0 h 5589240"/>
              <a:gd name="connsiteX2" fmla="*/ 5599298 w 5599298"/>
              <a:gd name="connsiteY2" fmla="*/ 5589240 h 5589240"/>
              <a:gd name="connsiteX3" fmla="*/ 0 w 5599298"/>
              <a:gd name="connsiteY3" fmla="*/ 5589240 h 558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99298" h="5589240">
                <a:moveTo>
                  <a:pt x="0" y="0"/>
                </a:moveTo>
                <a:lnTo>
                  <a:pt x="5599298" y="0"/>
                </a:lnTo>
                <a:lnTo>
                  <a:pt x="5599298" y="5589240"/>
                </a:lnTo>
                <a:lnTo>
                  <a:pt x="0" y="5589240"/>
                </a:lnTo>
                <a:close/>
              </a:path>
            </a:pathLst>
          </a:custGeom>
        </p:spPr>
      </p:pic>
      <p:pic>
        <p:nvPicPr>
          <p:cNvPr id="26" name="图片 25" descr="黑白色的花&#10;&#10;中度可信度描述已自动生成">
            <a:extLst>
              <a:ext uri="{FF2B5EF4-FFF2-40B4-BE49-F238E27FC236}">
                <a16:creationId xmlns:a16="http://schemas.microsoft.com/office/drawing/2014/main" id="{4331F4E9-6F48-4B60-9AA6-8556A790CF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3" b="20543"/>
          <a:stretch/>
        </p:blipFill>
        <p:spPr>
          <a:xfrm>
            <a:off x="4871864" y="487069"/>
            <a:ext cx="6769768" cy="4564686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22CDEF6E-6BA6-4F4E-B8D4-4316F9CF90C3}"/>
              </a:ext>
            </a:extLst>
          </p:cNvPr>
          <p:cNvSpPr/>
          <p:nvPr/>
        </p:nvSpPr>
        <p:spPr>
          <a:xfrm>
            <a:off x="5969385" y="2664771"/>
            <a:ext cx="4476028" cy="2386984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0526A"/>
                </a:solidFill>
                <a:effectLst/>
                <a:uLnTx/>
                <a:uFillTx/>
                <a:latin typeface="UTM Netmuc KT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CHÀO TẠM BIỆT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E0526A"/>
              </a:solidFill>
              <a:effectLst/>
              <a:uLnTx/>
              <a:uFillTx/>
              <a:latin typeface="UTM Netmuc KT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416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形状, 圆圈&#10;&#10;描述已自动生成">
            <a:extLst>
              <a:ext uri="{FF2B5EF4-FFF2-40B4-BE49-F238E27FC236}">
                <a16:creationId xmlns:a16="http://schemas.microsoft.com/office/drawing/2014/main" id="{E05FA8CB-4980-42E8-9193-C5E0579CC2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535207"/>
            <a:ext cx="2918129" cy="291812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521303-0D5A-466B-8194-672CD6C33A66}"/>
              </a:ext>
            </a:extLst>
          </p:cNvPr>
          <p:cNvSpPr txBox="1"/>
          <p:nvPr/>
        </p:nvSpPr>
        <p:spPr>
          <a:xfrm rot="21084033">
            <a:off x="1123480" y="4121355"/>
            <a:ext cx="17739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3E00F871-8C5F-4AE8-BAB4-C983C48C7F38}"/>
              </a:ext>
            </a:extLst>
          </p:cNvPr>
          <p:cNvSpPr/>
          <p:nvPr/>
        </p:nvSpPr>
        <p:spPr>
          <a:xfrm>
            <a:off x="1517904" y="526536"/>
            <a:ext cx="8028432" cy="2820167"/>
          </a:xfrm>
          <a:custGeom>
            <a:avLst/>
            <a:gdLst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20167 h 2820167"/>
              <a:gd name="connsiteX1" fmla="*/ 1463040 w 7863840"/>
              <a:gd name="connsiteY1" fmla="*/ 790199 h 2820167"/>
              <a:gd name="connsiteX2" fmla="*/ 3675888 w 7863840"/>
              <a:gd name="connsiteY2" fmla="*/ 22103 h 2820167"/>
              <a:gd name="connsiteX3" fmla="*/ 6254496 w 7863840"/>
              <a:gd name="connsiteY3" fmla="*/ 332999 h 2820167"/>
              <a:gd name="connsiteX4" fmla="*/ 7863840 w 7863840"/>
              <a:gd name="connsiteY4" fmla="*/ 1594871 h 2820167"/>
              <a:gd name="connsiteX0" fmla="*/ 0 w 8028432"/>
              <a:gd name="connsiteY0" fmla="*/ 2820167 h 2820167"/>
              <a:gd name="connsiteX1" fmla="*/ 1463040 w 8028432"/>
              <a:gd name="connsiteY1" fmla="*/ 790199 h 2820167"/>
              <a:gd name="connsiteX2" fmla="*/ 3675888 w 8028432"/>
              <a:gd name="connsiteY2" fmla="*/ 22103 h 2820167"/>
              <a:gd name="connsiteX3" fmla="*/ 6254496 w 8028432"/>
              <a:gd name="connsiteY3" fmla="*/ 332999 h 2820167"/>
              <a:gd name="connsiteX4" fmla="*/ 8028432 w 8028432"/>
              <a:gd name="connsiteY4" fmla="*/ 1649735 h 2820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8432" h="2820167">
                <a:moveTo>
                  <a:pt x="0" y="2820167"/>
                </a:moveTo>
                <a:cubicBezTo>
                  <a:pt x="251460" y="1992635"/>
                  <a:pt x="850392" y="1256543"/>
                  <a:pt x="1463040" y="790199"/>
                </a:cubicBezTo>
                <a:cubicBezTo>
                  <a:pt x="2075688" y="323855"/>
                  <a:pt x="2877312" y="98303"/>
                  <a:pt x="3675888" y="22103"/>
                </a:cubicBezTo>
                <a:cubicBezTo>
                  <a:pt x="4474464" y="-54097"/>
                  <a:pt x="5556504" y="70871"/>
                  <a:pt x="6254496" y="332999"/>
                </a:cubicBezTo>
                <a:cubicBezTo>
                  <a:pt x="6952488" y="595127"/>
                  <a:pt x="7737348" y="1131575"/>
                  <a:pt x="8028432" y="1649735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F62224B7-3465-461D-8211-6EEAA7A44D19}"/>
              </a:ext>
            </a:extLst>
          </p:cNvPr>
          <p:cNvSpPr/>
          <p:nvPr/>
        </p:nvSpPr>
        <p:spPr>
          <a:xfrm rot="259013">
            <a:off x="3648289" y="6039858"/>
            <a:ext cx="3499304" cy="292608"/>
          </a:xfrm>
          <a:custGeom>
            <a:avLst/>
            <a:gdLst>
              <a:gd name="connsiteX0" fmla="*/ 0 w 4187952"/>
              <a:gd name="connsiteY0" fmla="*/ 292608 h 292608"/>
              <a:gd name="connsiteX1" fmla="*/ 2944368 w 4187952"/>
              <a:gd name="connsiteY1" fmla="*/ 128016 h 292608"/>
              <a:gd name="connsiteX2" fmla="*/ 4187952 w 4187952"/>
              <a:gd name="connsiteY2" fmla="*/ 0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7952" h="292608">
                <a:moveTo>
                  <a:pt x="0" y="292608"/>
                </a:moveTo>
                <a:lnTo>
                  <a:pt x="2944368" y="128016"/>
                </a:lnTo>
                <a:cubicBezTo>
                  <a:pt x="3642360" y="79248"/>
                  <a:pt x="3915156" y="39624"/>
                  <a:pt x="4187952" y="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4695773-1446-4FD3-A521-750CBF41B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621" t="20137" r="48107" b="48968"/>
          <a:stretch/>
        </p:blipFill>
        <p:spPr>
          <a:xfrm>
            <a:off x="696419" y="424430"/>
            <a:ext cx="1171142" cy="108749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44F8D22-5322-457D-8B53-16A0115CE8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945" t="37003" r="17965" b="32102"/>
          <a:stretch/>
        </p:blipFill>
        <p:spPr>
          <a:xfrm>
            <a:off x="10363277" y="872718"/>
            <a:ext cx="1059178" cy="108748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42240" y="1659604"/>
            <a:ext cx="4011914" cy="601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 eaLnBrk="1" latinLnBrk="0" hangingPunct="1">
              <a:lnSpc>
                <a:spcPct val="90000"/>
              </a:lnSpc>
              <a:spcBef>
                <a:spcPts val="1000"/>
              </a:spcBef>
              <a:buChar char="•"/>
              <a:defRPr sz="2800">
                <a:latin typeface="+mn-lt"/>
                <a:ea typeface="+mn-ea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+mn-lt"/>
                <a:ea typeface="+mn-ea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+mn-lt"/>
                <a:ea typeface="+mn-ea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 w="2857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Xem phim</a:t>
            </a:r>
            <a:endParaRPr kumimoji="0" lang="zh-CN" altLang="en-US" sz="9600" b="0" i="0" u="none" strike="noStrike" kern="1200" cap="none" spc="0" normalizeH="0" baseline="0" noProof="0" dirty="0">
              <a:ln w="28575">
                <a:solidFill>
                  <a:prstClr val="white"/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41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uyen tho_NangTienOc (1)">
            <a:hlinkClick r:id="" action="ppaction://media"/>
            <a:extLst>
              <a:ext uri="{FF2B5EF4-FFF2-40B4-BE49-F238E27FC236}">
                <a16:creationId xmlns:a16="http://schemas.microsoft.com/office/drawing/2014/main" id="{39C9D991-1F1D-4B48-988E-49A9BB29D7F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7355" y="-3648"/>
            <a:ext cx="14156595" cy="684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8098" y="1659604"/>
            <a:ext cx="5381930" cy="5381930"/>
          </a:xfrm>
          <a:prstGeom prst="rect">
            <a:avLst/>
          </a:prstGeom>
        </p:spPr>
      </p:pic>
      <p:pic>
        <p:nvPicPr>
          <p:cNvPr id="3" name="图片 2" descr="形状, 圆圈&#10;&#10;描述已自动生成">
            <a:extLst>
              <a:ext uri="{FF2B5EF4-FFF2-40B4-BE49-F238E27FC236}">
                <a16:creationId xmlns:a16="http://schemas.microsoft.com/office/drawing/2014/main" id="{E05FA8CB-4980-42E8-9193-C5E0579CC2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535207"/>
            <a:ext cx="2918129" cy="291812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521303-0D5A-466B-8194-672CD6C33A66}"/>
              </a:ext>
            </a:extLst>
          </p:cNvPr>
          <p:cNvSpPr txBox="1"/>
          <p:nvPr/>
        </p:nvSpPr>
        <p:spPr>
          <a:xfrm rot="21084033">
            <a:off x="1123480" y="4121355"/>
            <a:ext cx="17739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3E00F871-8C5F-4AE8-BAB4-C983C48C7F38}"/>
              </a:ext>
            </a:extLst>
          </p:cNvPr>
          <p:cNvSpPr/>
          <p:nvPr/>
        </p:nvSpPr>
        <p:spPr>
          <a:xfrm>
            <a:off x="1517904" y="526536"/>
            <a:ext cx="8028432" cy="2820167"/>
          </a:xfrm>
          <a:custGeom>
            <a:avLst/>
            <a:gdLst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16736 h 2816736"/>
              <a:gd name="connsiteX1" fmla="*/ 1371600 w 7863840"/>
              <a:gd name="connsiteY1" fmla="*/ 731904 h 2816736"/>
              <a:gd name="connsiteX2" fmla="*/ 3675888 w 7863840"/>
              <a:gd name="connsiteY2" fmla="*/ 18672 h 2816736"/>
              <a:gd name="connsiteX3" fmla="*/ 6254496 w 7863840"/>
              <a:gd name="connsiteY3" fmla="*/ 329568 h 2816736"/>
              <a:gd name="connsiteX4" fmla="*/ 7863840 w 7863840"/>
              <a:gd name="connsiteY4" fmla="*/ 1591440 h 2816736"/>
              <a:gd name="connsiteX0" fmla="*/ 0 w 7863840"/>
              <a:gd name="connsiteY0" fmla="*/ 2820167 h 2820167"/>
              <a:gd name="connsiteX1" fmla="*/ 1463040 w 7863840"/>
              <a:gd name="connsiteY1" fmla="*/ 790199 h 2820167"/>
              <a:gd name="connsiteX2" fmla="*/ 3675888 w 7863840"/>
              <a:gd name="connsiteY2" fmla="*/ 22103 h 2820167"/>
              <a:gd name="connsiteX3" fmla="*/ 6254496 w 7863840"/>
              <a:gd name="connsiteY3" fmla="*/ 332999 h 2820167"/>
              <a:gd name="connsiteX4" fmla="*/ 7863840 w 7863840"/>
              <a:gd name="connsiteY4" fmla="*/ 1594871 h 2820167"/>
              <a:gd name="connsiteX0" fmla="*/ 0 w 8028432"/>
              <a:gd name="connsiteY0" fmla="*/ 2820167 h 2820167"/>
              <a:gd name="connsiteX1" fmla="*/ 1463040 w 8028432"/>
              <a:gd name="connsiteY1" fmla="*/ 790199 h 2820167"/>
              <a:gd name="connsiteX2" fmla="*/ 3675888 w 8028432"/>
              <a:gd name="connsiteY2" fmla="*/ 22103 h 2820167"/>
              <a:gd name="connsiteX3" fmla="*/ 6254496 w 8028432"/>
              <a:gd name="connsiteY3" fmla="*/ 332999 h 2820167"/>
              <a:gd name="connsiteX4" fmla="*/ 8028432 w 8028432"/>
              <a:gd name="connsiteY4" fmla="*/ 1649735 h 2820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8432" h="2820167">
                <a:moveTo>
                  <a:pt x="0" y="2820167"/>
                </a:moveTo>
                <a:cubicBezTo>
                  <a:pt x="251460" y="1992635"/>
                  <a:pt x="850392" y="1256543"/>
                  <a:pt x="1463040" y="790199"/>
                </a:cubicBezTo>
                <a:cubicBezTo>
                  <a:pt x="2075688" y="323855"/>
                  <a:pt x="2877312" y="98303"/>
                  <a:pt x="3675888" y="22103"/>
                </a:cubicBezTo>
                <a:cubicBezTo>
                  <a:pt x="4474464" y="-54097"/>
                  <a:pt x="5556504" y="70871"/>
                  <a:pt x="6254496" y="332999"/>
                </a:cubicBezTo>
                <a:cubicBezTo>
                  <a:pt x="6952488" y="595127"/>
                  <a:pt x="7737348" y="1131575"/>
                  <a:pt x="8028432" y="1649735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F62224B7-3465-461D-8211-6EEAA7A44D19}"/>
              </a:ext>
            </a:extLst>
          </p:cNvPr>
          <p:cNvSpPr/>
          <p:nvPr/>
        </p:nvSpPr>
        <p:spPr>
          <a:xfrm rot="259013">
            <a:off x="3648289" y="6039858"/>
            <a:ext cx="3499304" cy="292608"/>
          </a:xfrm>
          <a:custGeom>
            <a:avLst/>
            <a:gdLst>
              <a:gd name="connsiteX0" fmla="*/ 0 w 4187952"/>
              <a:gd name="connsiteY0" fmla="*/ 292608 h 292608"/>
              <a:gd name="connsiteX1" fmla="*/ 2944368 w 4187952"/>
              <a:gd name="connsiteY1" fmla="*/ 128016 h 292608"/>
              <a:gd name="connsiteX2" fmla="*/ 4187952 w 4187952"/>
              <a:gd name="connsiteY2" fmla="*/ 0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7952" h="292608">
                <a:moveTo>
                  <a:pt x="0" y="292608"/>
                </a:moveTo>
                <a:lnTo>
                  <a:pt x="2944368" y="128016"/>
                </a:lnTo>
                <a:cubicBezTo>
                  <a:pt x="3642360" y="79248"/>
                  <a:pt x="3915156" y="39624"/>
                  <a:pt x="4187952" y="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4695773-1446-4FD3-A521-750CBF41B1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621" t="20137" r="48107" b="48968"/>
          <a:stretch/>
        </p:blipFill>
        <p:spPr>
          <a:xfrm>
            <a:off x="696419" y="424430"/>
            <a:ext cx="1171142" cy="108749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44F8D22-5322-457D-8B53-16A0115CE8A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1945" t="37003" r="17965" b="32102"/>
          <a:stretch/>
        </p:blipFill>
        <p:spPr>
          <a:xfrm>
            <a:off x="10363277" y="872718"/>
            <a:ext cx="1059178" cy="108748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42240" y="1659604"/>
            <a:ext cx="4011914" cy="601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 eaLnBrk="1" latinLnBrk="0" hangingPunct="1">
              <a:lnSpc>
                <a:spcPct val="90000"/>
              </a:lnSpc>
              <a:spcBef>
                <a:spcPts val="1000"/>
              </a:spcBef>
              <a:buChar char="•"/>
              <a:defRPr sz="2800">
                <a:latin typeface="+mn-lt"/>
                <a:ea typeface="+mn-ea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+mn-lt"/>
                <a:ea typeface="+mn-ea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+mn-lt"/>
                <a:ea typeface="+mn-ea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 w="2857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Luyện</a:t>
            </a:r>
            <a:r>
              <a:rPr kumimoji="0" lang="en-US" altLang="zh-CN" sz="9600" b="0" i="0" u="none" strike="noStrike" kern="1200" cap="none" spc="0" normalizeH="0" baseline="0" noProof="0" dirty="0">
                <a:ln w="2857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>
                <a:ln w="28575">
                  <a:solidFill>
                    <a:prstClr val="white"/>
                  </a:solidFill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đọc</a:t>
            </a:r>
            <a:endParaRPr kumimoji="0" lang="zh-CN" altLang="en-US" sz="9600" b="0" i="0" u="none" strike="noStrike" kern="1200" cap="none" spc="0" normalizeH="0" baseline="0" noProof="0" dirty="0">
              <a:ln w="28575">
                <a:solidFill>
                  <a:prstClr val="white"/>
                </a:solidFill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81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989" y="70190"/>
            <a:ext cx="8489685" cy="105378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3200" b="1" dirty="0" err="1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3200" b="1" dirty="0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b="1" dirty="0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3200" b="1" dirty="0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3200" b="1" dirty="0">
                <a:ln w="1905"/>
                <a:solidFill>
                  <a:srgbClr val="EF8DC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885" y="773094"/>
            <a:ext cx="45574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nghèo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mò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cua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ốc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xinh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biêng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biếc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chum.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885" y="4281577"/>
            <a:ext cx="410881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tươm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8412" y="1074444"/>
            <a:ext cx="417454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lạ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xem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chum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ôm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chui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nữa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3384" y="5620404"/>
            <a:ext cx="379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PHAN THỊ THANH NHÀN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F8B851-A410-441E-8816-F5DF796DE8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4947" y="1078222"/>
            <a:ext cx="2517556" cy="524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418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882" y="311429"/>
            <a:ext cx="8489685" cy="105378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marL="0" indent="0">
              <a:buNone/>
            </a:pPr>
            <a:r>
              <a:rPr lang="en-US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Nàng tiên ốc (Trích)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885" y="773094"/>
            <a:ext cx="45574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mò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cua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biêng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biếc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chum.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885" y="4281577"/>
            <a:ext cx="410881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tươm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8412" y="1074444"/>
            <a:ext cx="417454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Bèn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rình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chum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ậ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ốc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ôm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nàng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3722" y="5475649"/>
            <a:ext cx="3799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PHAN THỊ THANH NHÀN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F8B851-A410-441E-8816-F5DF796DE8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4947" y="1078222"/>
            <a:ext cx="2517556" cy="524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108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11093F0F-BEC3-4B54-92F7-11DA3EE43C98}"/>
              </a:ext>
            </a:extLst>
          </p:cNvPr>
          <p:cNvSpPr/>
          <p:nvPr/>
        </p:nvSpPr>
        <p:spPr>
          <a:xfrm>
            <a:off x="2954425" y="462996"/>
            <a:ext cx="8157923" cy="4338845"/>
          </a:xfrm>
          <a:custGeom>
            <a:avLst/>
            <a:gdLst>
              <a:gd name="connsiteX0" fmla="*/ 194255 w 8021226"/>
              <a:gd name="connsiteY0" fmla="*/ 1208888 h 4772731"/>
              <a:gd name="connsiteX1" fmla="*/ 3387621 w 8021226"/>
              <a:gd name="connsiteY1" fmla="*/ 294488 h 4772731"/>
              <a:gd name="connsiteX2" fmla="*/ 7228101 w 8021226"/>
              <a:gd name="connsiteY2" fmla="*/ 350759 h 4772731"/>
              <a:gd name="connsiteX3" fmla="*/ 7748606 w 8021226"/>
              <a:gd name="connsiteY3" fmla="*/ 4317848 h 4772731"/>
              <a:gd name="connsiteX4" fmla="*/ 3908126 w 8021226"/>
              <a:gd name="connsiteY4" fmla="*/ 4585134 h 4772731"/>
              <a:gd name="connsiteX5" fmla="*/ 742895 w 8021226"/>
              <a:gd name="connsiteY5" fmla="*/ 4486661 h 4772731"/>
              <a:gd name="connsiteX6" fmla="*/ 194255 w 8021226"/>
              <a:gd name="connsiteY6" fmla="*/ 1208888 h 477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21226" h="4772731">
                <a:moveTo>
                  <a:pt x="194255" y="1208888"/>
                </a:moveTo>
                <a:cubicBezTo>
                  <a:pt x="635043" y="510192"/>
                  <a:pt x="2215313" y="437509"/>
                  <a:pt x="3387621" y="294488"/>
                </a:cubicBezTo>
                <a:cubicBezTo>
                  <a:pt x="4559929" y="151466"/>
                  <a:pt x="6501270" y="-319801"/>
                  <a:pt x="7228101" y="350759"/>
                </a:cubicBezTo>
                <a:cubicBezTo>
                  <a:pt x="7954932" y="1021319"/>
                  <a:pt x="8301935" y="3612119"/>
                  <a:pt x="7748606" y="4317848"/>
                </a:cubicBezTo>
                <a:cubicBezTo>
                  <a:pt x="7195277" y="5023577"/>
                  <a:pt x="5075745" y="4556999"/>
                  <a:pt x="3908126" y="4585134"/>
                </a:cubicBezTo>
                <a:cubicBezTo>
                  <a:pt x="2740508" y="4613270"/>
                  <a:pt x="1368907" y="5049369"/>
                  <a:pt x="742895" y="4486661"/>
                </a:cubicBezTo>
                <a:cubicBezTo>
                  <a:pt x="116883" y="3923953"/>
                  <a:pt x="-246533" y="1907584"/>
                  <a:pt x="194255" y="1208888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52号-机甲超级黑" panose="00000500000000000000" pitchFamily="2" charset="-122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86C413C-607D-4248-B829-718F2741C080}"/>
              </a:ext>
            </a:extLst>
          </p:cNvPr>
          <p:cNvGrpSpPr/>
          <p:nvPr/>
        </p:nvGrpSpPr>
        <p:grpSpPr>
          <a:xfrm rot="20788818">
            <a:off x="8615006" y="4134388"/>
            <a:ext cx="2230320" cy="1195500"/>
            <a:chOff x="9192135" y="764704"/>
            <a:chExt cx="2230320" cy="1195500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9D8654E-F309-41CC-B141-EF862A36E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621" t="20137" r="48107" b="48968"/>
            <a:stretch/>
          </p:blipFill>
          <p:spPr>
            <a:xfrm>
              <a:off x="9192135" y="764704"/>
              <a:ext cx="1171142" cy="1087490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57625B24-8E7E-47E6-A4C7-265A7961D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945" t="37003" r="17965" b="32102"/>
            <a:stretch/>
          </p:blipFill>
          <p:spPr>
            <a:xfrm>
              <a:off x="10363277" y="872718"/>
              <a:ext cx="1059178" cy="1087486"/>
            </a:xfrm>
            <a:prstGeom prst="rect">
              <a:avLst/>
            </a:prstGeom>
          </p:spPr>
        </p:pic>
      </p:grpSp>
      <p:pic>
        <p:nvPicPr>
          <p:cNvPr id="26" name="图片 25" descr="图片包含 游戏机, 飞行&#10;&#10;描述已自动生成">
            <a:extLst>
              <a:ext uri="{FF2B5EF4-FFF2-40B4-BE49-F238E27FC236}">
                <a16:creationId xmlns:a16="http://schemas.microsoft.com/office/drawing/2014/main" id="{ABACFF79-4D18-4154-86DC-1FD9B45378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20" t="34855" b="34695"/>
          <a:stretch/>
        </p:blipFill>
        <p:spPr>
          <a:xfrm>
            <a:off x="9635720" y="570031"/>
            <a:ext cx="2460663" cy="2088232"/>
          </a:xfrm>
          <a:prstGeom prst="rect">
            <a:avLst/>
          </a:prstGeom>
        </p:spPr>
      </p:pic>
      <p:sp>
        <p:nvSpPr>
          <p:cNvPr id="10" name="文本框 5"/>
          <p:cNvSpPr txBox="1"/>
          <p:nvPr/>
        </p:nvSpPr>
        <p:spPr>
          <a:xfrm>
            <a:off x="4255199" y="1248705"/>
            <a:ext cx="5803078" cy="5949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defTabSz="914400" eaLnBrk="1" latinLnBrk="0" hangingPunct="1">
              <a:lnSpc>
                <a:spcPct val="90000"/>
              </a:lnSpc>
              <a:spcBef>
                <a:spcPts val="1000"/>
              </a:spcBef>
              <a:buChar char="•"/>
              <a:defRPr sz="2800">
                <a:latin typeface="+mn-lt"/>
                <a:ea typeface="+mn-ea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+mn-lt"/>
                <a:ea typeface="+mn-ea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+mn-lt"/>
                <a:ea typeface="+mn-ea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+mn-lt"/>
                <a:ea typeface="+mn-ea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Tìm</a:t>
            </a:r>
            <a:r>
              <a:rPr kumimoji="0" lang="en-US" altLang="zh-CN" sz="9600" b="0" i="0" u="none" strike="noStrike" kern="120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hiểu</a:t>
            </a:r>
            <a:r>
              <a:rPr kumimoji="0" lang="en-US" altLang="zh-CN" sz="9600" b="0" i="0" u="none" strike="noStrike" kern="1200" cap="none" spc="0" normalizeH="0" baseline="0" noProof="0" dirty="0">
                <a:ln w="19050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bÀI</a:t>
            </a:r>
            <a:endParaRPr kumimoji="0" lang="zh-CN" altLang="en-US" sz="9600" b="0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FFC000"/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97979" y="199285"/>
            <a:ext cx="6389981" cy="6389981"/>
          </a:xfrm>
          <a:prstGeom prst="rect">
            <a:avLst/>
          </a:prstGeom>
        </p:spPr>
      </p:pic>
      <p:sp>
        <p:nvSpPr>
          <p:cNvPr id="12" name="文本框 18">
            <a:extLst>
              <a:ext uri="{FF2B5EF4-FFF2-40B4-BE49-F238E27FC236}">
                <a16:creationId xmlns:a16="http://schemas.microsoft.com/office/drawing/2014/main" id="{B9521303-0D5A-466B-8194-672CD6C33A66}"/>
              </a:ext>
            </a:extLst>
          </p:cNvPr>
          <p:cNvSpPr txBox="1"/>
          <p:nvPr/>
        </p:nvSpPr>
        <p:spPr>
          <a:xfrm rot="21084033">
            <a:off x="1010043" y="317031"/>
            <a:ext cx="177393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16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2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UTM Showcard" panose="02040603050506020204" pitchFamily="18" charset="0"/>
              <a:ea typeface="字魂152号-机甲超级黑" panose="00000500000000000000" pitchFamily="2" charset="-122"/>
              <a:cs typeface="+mn-cs"/>
              <a:sym typeface="字魂152号-机甲超级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30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www.99ppt.com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152号-机甲超级黑">
      <a:majorFont>
        <a:latin typeface="字魂152号-机甲超级黑"/>
        <a:ea typeface="字魂152号-机甲超级黑"/>
        <a:cs typeface=""/>
      </a:majorFont>
      <a:minorFont>
        <a:latin typeface="字魂152号-机甲超级黑"/>
        <a:ea typeface="字魂152号-机甲超级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0-淡雅卡通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AE7"/>
      </a:accent1>
      <a:accent2>
        <a:srgbClr val="DEFCFF"/>
      </a:accent2>
      <a:accent3>
        <a:srgbClr val="E2F3E0"/>
      </a:accent3>
      <a:accent4>
        <a:srgbClr val="FFFCCD"/>
      </a:accent4>
      <a:accent5>
        <a:srgbClr val="F9F7EF"/>
      </a:accent5>
      <a:accent6>
        <a:srgbClr val="70AD47"/>
      </a:accent6>
      <a:hlink>
        <a:srgbClr val="0563C1"/>
      </a:hlink>
      <a:folHlink>
        <a:srgbClr val="954F72"/>
      </a:folHlink>
    </a:clrScheme>
    <a:fontScheme name="0-正常卡通">
      <a:majorFont>
        <a:latin typeface="Helvetica"/>
        <a:ea typeface="MYuppy-KR-Bold-DDC"/>
        <a:cs typeface=""/>
      </a:majorFont>
      <a:minorFont>
        <a:latin typeface="微软雅黑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750</Words>
  <Application>Microsoft Office PowerPoint</Application>
  <PresentationFormat>Widescreen</PresentationFormat>
  <Paragraphs>153</Paragraphs>
  <Slides>33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Microsoft YaHei</vt:lpstr>
      <vt:lpstr>微软雅黑 Light</vt:lpstr>
      <vt:lpstr>Arial</vt:lpstr>
      <vt:lpstr>Calibri</vt:lpstr>
      <vt:lpstr>Calibri Light</vt:lpstr>
      <vt:lpstr>Cambria</vt:lpstr>
      <vt:lpstr>Helvetica</vt:lpstr>
      <vt:lpstr>Times New Roman</vt:lpstr>
      <vt:lpstr>UTM Aquarelle</vt:lpstr>
      <vt:lpstr>UTM Netmuc KT</vt:lpstr>
      <vt:lpstr>UTM Showcard</vt:lpstr>
      <vt:lpstr>UTM Tam Le</vt:lpstr>
      <vt:lpstr>字魂152号-机甲超级黑</vt:lpstr>
      <vt:lpstr>www.99ppt.com</vt:lpstr>
      <vt:lpstr>Custom Design</vt:lpstr>
      <vt:lpstr>1_Office Theme</vt:lpstr>
      <vt:lpstr>自定义设计方案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Dương Thị Lan Anh</cp:lastModifiedBy>
  <cp:revision>14</cp:revision>
  <dcterms:created xsi:type="dcterms:W3CDTF">2022-06-16T07:52:19Z</dcterms:created>
  <dcterms:modified xsi:type="dcterms:W3CDTF">2022-09-14T08:48:34Z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2022-09-13T15:18:19Z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6326e35a-bb7d-492f-a9e1-ae9fe110eb1f</vt:lpwstr>
  </property>
  <property fmtid="{D5CDD505-2E9C-101B-9397-08002B2CF9AE}" pid="8" name="MSIP_Label_defa4170-0d19-0005-0004-bc88714345d2_ContentBits">
    <vt:lpwstr>0</vt:lpwstr>
  </property>
</Properties>
</file>