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62" r:id="rId3"/>
    <p:sldId id="263" r:id="rId4"/>
    <p:sldId id="264" r:id="rId5"/>
    <p:sldId id="293" r:id="rId6"/>
    <p:sldId id="266" r:id="rId7"/>
    <p:sldId id="268" r:id="rId8"/>
    <p:sldId id="272" r:id="rId9"/>
    <p:sldId id="273" r:id="rId10"/>
    <p:sldId id="297" r:id="rId11"/>
    <p:sldId id="298" r:id="rId12"/>
    <p:sldId id="275" r:id="rId13"/>
    <p:sldId id="285" r:id="rId14"/>
    <p:sldId id="287" r:id="rId15"/>
    <p:sldId id="288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3B"/>
    <a:srgbClr val="834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26357-5297-486F-AFEE-B3779DF684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8B665-BFB3-4E5D-A15B-115A25AE5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73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639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227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63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016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72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140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006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780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52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42C49-B5FD-744E-973F-39C0E175E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8F4AA2-F8D2-4849-BA48-BC7D31383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7" indent="0" algn="ctr">
              <a:buNone/>
              <a:defRPr sz="2000"/>
            </a:lvl2pPr>
            <a:lvl3pPr marL="914394" indent="0" algn="ctr">
              <a:buNone/>
              <a:defRPr sz="1800"/>
            </a:lvl3pPr>
            <a:lvl4pPr marL="1371591" indent="0" algn="ctr">
              <a:buNone/>
              <a:defRPr sz="1600"/>
            </a:lvl4pPr>
            <a:lvl5pPr marL="1828788" indent="0" algn="ctr">
              <a:buNone/>
              <a:defRPr sz="1600"/>
            </a:lvl5pPr>
            <a:lvl6pPr marL="2285984" indent="0" algn="ctr">
              <a:buNone/>
              <a:defRPr sz="1600"/>
            </a:lvl6pPr>
            <a:lvl7pPr marL="2743182" indent="0" algn="ctr">
              <a:buNone/>
              <a:defRPr sz="1600"/>
            </a:lvl7pPr>
            <a:lvl8pPr marL="3200378" indent="0" algn="ctr">
              <a:buNone/>
              <a:defRPr sz="1600"/>
            </a:lvl8pPr>
            <a:lvl9pPr marL="365757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3E858-CC9A-BC4A-9C00-7794B638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69962-51D8-D947-A3A4-86B4AB80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09519-20B1-FE4C-8993-8F9A65995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42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14159-4B57-554B-9FEB-B527EA34E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CC818C-5675-0D45-AAF5-599B75514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2D1E1-993B-914B-A4C1-076A7C393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B76ED-3180-1F47-9C54-155D964E2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69815-DAC2-E547-9FEB-124EC099C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43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91A3BD-8CBE-3D40-9F0D-A04C212DF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FFC5B-5701-B24C-9727-2AC16B4B6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03335-CD2B-E04E-BEF6-5C45FA027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DBFF9-3370-1D4B-BBF3-93306806C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4B088-97D2-724A-A5D3-9CE3B8936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55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DBCB1022-F925-429D-A7D1-5CD83B356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304800"/>
          </a:xfrm>
          <a:prstGeom prst="rect">
            <a:avLst/>
          </a:prstGeom>
        </p:spPr>
      </p:pic>
      <p:sp>
        <p:nvSpPr>
          <p:cNvPr id="6" name="矩形 1">
            <a:extLst>
              <a:ext uri="{FF2B5EF4-FFF2-40B4-BE49-F238E27FC236}">
                <a16:creationId xmlns:a16="http://schemas.microsoft.com/office/drawing/2014/main" id="{D52B82C4-7C70-4D0D-A26C-1F1901FA21D6}"/>
              </a:ext>
            </a:extLst>
          </p:cNvPr>
          <p:cNvSpPr/>
          <p:nvPr userDrawn="1"/>
        </p:nvSpPr>
        <p:spPr>
          <a:xfrm>
            <a:off x="314326" y="295276"/>
            <a:ext cx="11572877" cy="6257925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B135AB84-9B73-43A5-A518-F7B9D696FB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-3271837" y="3271840"/>
            <a:ext cx="6858003" cy="314324"/>
          </a:xfrm>
          <a:prstGeom prst="rect">
            <a:avLst/>
          </a:prstGeom>
        </p:spPr>
      </p:pic>
      <p:pic>
        <p:nvPicPr>
          <p:cNvPr id="8" name="Picture 7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52E86BBB-2D21-4763-8FBF-8C6BC6E2AC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8615363" y="3267078"/>
            <a:ext cx="6858003" cy="314324"/>
          </a:xfrm>
          <a:prstGeom prst="rect">
            <a:avLst/>
          </a:prstGeom>
        </p:spPr>
      </p:pic>
      <p:pic>
        <p:nvPicPr>
          <p:cNvPr id="9" name="Picture 8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32D9617E-7EC8-4844-B80C-6918F529F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7" y="6553200"/>
            <a:ext cx="12192000" cy="304800"/>
          </a:xfrm>
          <a:prstGeom prst="rect">
            <a:avLst/>
          </a:prstGeom>
        </p:spPr>
      </p:pic>
      <p:sp>
        <p:nvSpPr>
          <p:cNvPr id="11" name="Google Shape;39;p1">
            <a:extLst>
              <a:ext uri="{FF2B5EF4-FFF2-40B4-BE49-F238E27FC236}">
                <a16:creationId xmlns:a16="http://schemas.microsoft.com/office/drawing/2014/main" id="{FA00B904-4B0C-4456-AE2C-EAAA8CEA7F95}"/>
              </a:ext>
            </a:extLst>
          </p:cNvPr>
          <p:cNvSpPr txBox="1"/>
          <p:nvPr userDrawn="1"/>
        </p:nvSpPr>
        <p:spPr>
          <a:xfrm>
            <a:off x="7621354" y="6419368"/>
            <a:ext cx="7315200" cy="57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6777" rtl="0" eaLnBrk="1" fontAlgn="auto" latinLnBrk="0" hangingPunct="1">
              <a:lnSpc>
                <a:spcPct val="15502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87065"/>
                </a:solidFill>
                <a:effectLst/>
                <a:uLnTx/>
                <a:uFillTx/>
                <a:latin typeface="SVN-Aaron Script" panose="02000505070000020002" pitchFamily="50" charset="-18"/>
                <a:ea typeface="Montserrat SemiBold"/>
                <a:cs typeface="Montserrat SemiBold"/>
                <a:sym typeface="Montserrat SemiBold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87065"/>
                </a:solidFill>
                <a:effectLst/>
                <a:uLnTx/>
                <a:uFillTx/>
                <a:latin typeface="SVN-Aaron Script" panose="02000505070000020002" pitchFamily="50" charset="-18"/>
                <a:ea typeface="Montserrat SemiBold"/>
                <a:cs typeface="Montserrat SemiBold"/>
                <a:sym typeface="Montserrat SemiBold"/>
              </a:rPr>
              <a:t> Non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387065"/>
              </a:solidFill>
              <a:effectLst/>
              <a:uLnTx/>
              <a:uFillTx/>
              <a:latin typeface="SVN-Aaron Script" panose="02000505070000020002" pitchFamily="50" charset="-1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820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56A7-9CEA-B645-B942-41A89A3ED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FA62F-4663-284E-913E-25936ED0E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54BA2-B86E-2B4B-BD9D-6DF555278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D50EF-A158-8443-AA79-20B23B49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F8093-55FC-814D-82F2-9352725C9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8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D91B9-4E26-6F4E-8BD6-672DE4788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CEA03-5BEA-0748-9AE9-49AF46A89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E1A21-34A0-D849-87D3-9BB36E6DF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10EAE-C681-B842-86C3-AFB83BCE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E4383-ED8D-9C40-B478-B82289637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4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5C3CE-F23E-A344-889A-725C2DEB3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9DF98-FA45-0D48-85C6-9ED791F1A9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C8F6D-5725-1344-BE57-48F1AA50E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73146-9882-8240-AB8C-5112C974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FD50CE-86F5-984C-BD01-EF21E8193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0492D7-6A19-6345-9A91-D13DC4F8B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70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62917-607F-A943-A5C1-61F5C03FD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C79F9-5A10-F649-8C9E-9ABAB2352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8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51836-E6CC-AA4E-B433-83585B447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F2C6CB-2B63-134E-A282-E439E308F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8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F9E319-4C84-394C-BD1F-EBC035B84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4D9132-1F69-8A41-B052-F93F87313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E9F341-48BB-5A46-9CFA-02F7D1CE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5BC8B6-EC0B-D04E-AD02-9E17C3EF5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02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B4F33-DB1E-2043-B415-DC079700B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EEC1CD-DA2D-984B-8718-FAD7262E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9478B-7496-7849-A563-A652CE7B6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9FE2D6-50EC-134D-AEA2-25FDEE73F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41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54EEAC-9C9C-7A46-A161-D712C0EC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D28268-4D43-9141-A079-22992E9C8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58F58C-DD81-064F-B3CD-060C0389C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1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45608-25F4-934C-8CDA-7BC09EB22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CF2D1-5DB0-9A4C-A0E9-576C7E7F8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7FD4BF-C72D-C04F-B171-F75132AAB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0"/>
            </a:lvl2pPr>
            <a:lvl3pPr marL="914394" indent="0">
              <a:buNone/>
              <a:defRPr sz="1200"/>
            </a:lvl3pPr>
            <a:lvl4pPr marL="1371591" indent="0">
              <a:buNone/>
              <a:defRPr sz="1000"/>
            </a:lvl4pPr>
            <a:lvl5pPr marL="1828788" indent="0">
              <a:buNone/>
              <a:defRPr sz="1000"/>
            </a:lvl5pPr>
            <a:lvl6pPr marL="2285984" indent="0">
              <a:buNone/>
              <a:defRPr sz="1000"/>
            </a:lvl6pPr>
            <a:lvl7pPr marL="2743182" indent="0">
              <a:buNone/>
              <a:defRPr sz="1000"/>
            </a:lvl7pPr>
            <a:lvl8pPr marL="3200378" indent="0">
              <a:buNone/>
              <a:defRPr sz="1000"/>
            </a:lvl8pPr>
            <a:lvl9pPr marL="365757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7D82A-14FD-CB4D-9097-4D18CB06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B2F78A-2E18-5E49-A288-3CFFF1D34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B9428-7D02-084E-8E22-AABAF9C0F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50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CF0F6-2218-DE4F-B789-3F63CD2A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3AB4DE-1931-C04F-95D6-4F1B78814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7" indent="0">
              <a:buNone/>
              <a:defRPr sz="2800"/>
            </a:lvl2pPr>
            <a:lvl3pPr marL="914394" indent="0">
              <a:buNone/>
              <a:defRPr sz="2400"/>
            </a:lvl3pPr>
            <a:lvl4pPr marL="1371591" indent="0">
              <a:buNone/>
              <a:defRPr sz="2000"/>
            </a:lvl4pPr>
            <a:lvl5pPr marL="1828788" indent="0">
              <a:buNone/>
              <a:defRPr sz="2000"/>
            </a:lvl5pPr>
            <a:lvl6pPr marL="2285984" indent="0">
              <a:buNone/>
              <a:defRPr sz="2000"/>
            </a:lvl6pPr>
            <a:lvl7pPr marL="2743182" indent="0">
              <a:buNone/>
              <a:defRPr sz="2000"/>
            </a:lvl7pPr>
            <a:lvl8pPr marL="3200378" indent="0">
              <a:buNone/>
              <a:defRPr sz="2000"/>
            </a:lvl8pPr>
            <a:lvl9pPr marL="365757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06FECA-5151-F947-BD3B-22898B05A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0"/>
            </a:lvl2pPr>
            <a:lvl3pPr marL="914394" indent="0">
              <a:buNone/>
              <a:defRPr sz="1200"/>
            </a:lvl3pPr>
            <a:lvl4pPr marL="1371591" indent="0">
              <a:buNone/>
              <a:defRPr sz="1000"/>
            </a:lvl4pPr>
            <a:lvl5pPr marL="1828788" indent="0">
              <a:buNone/>
              <a:defRPr sz="1000"/>
            </a:lvl5pPr>
            <a:lvl6pPr marL="2285984" indent="0">
              <a:buNone/>
              <a:defRPr sz="1000"/>
            </a:lvl6pPr>
            <a:lvl7pPr marL="2743182" indent="0">
              <a:buNone/>
              <a:defRPr sz="1000"/>
            </a:lvl7pPr>
            <a:lvl8pPr marL="3200378" indent="0">
              <a:buNone/>
              <a:defRPr sz="1000"/>
            </a:lvl8pPr>
            <a:lvl9pPr marL="365757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01CA51-5560-1D4B-9E94-24B3E197C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9E20AA-007F-5E4E-91D3-7F921D121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7B42BD-3CC9-2D4F-A97A-6B05F7425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245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05E5B4-D3CD-6345-8BE0-91F233531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11702-3F18-EC44-8843-2826A9B73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23783-EAAF-3848-ABF2-7B7CF8E72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77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9/14/2022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4153F-03C9-824B-804B-E5BB79B6E0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B7E85-71EC-1149-8C5F-612DE16D5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77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4E0C1804-97A1-2F40-833B-692ED4E990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3048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887037CD-BD95-C041-82E7-A2B53B0A3C9A}"/>
              </a:ext>
            </a:extLst>
          </p:cNvPr>
          <p:cNvSpPr/>
          <p:nvPr userDrawn="1"/>
        </p:nvSpPr>
        <p:spPr>
          <a:xfrm>
            <a:off x="314326" y="295276"/>
            <a:ext cx="11572877" cy="6257925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" name="Picture 8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30E9C358-1F26-5747-8A96-B8CCAED49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-3271837" y="3271840"/>
            <a:ext cx="6858003" cy="314324"/>
          </a:xfrm>
          <a:prstGeom prst="rect">
            <a:avLst/>
          </a:prstGeom>
        </p:spPr>
      </p:pic>
      <p:pic>
        <p:nvPicPr>
          <p:cNvPr id="10" name="Picture 9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84FCBD50-C45D-0943-9F5D-013BDB7B4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8615363" y="3267078"/>
            <a:ext cx="6858003" cy="314324"/>
          </a:xfrm>
          <a:prstGeom prst="rect">
            <a:avLst/>
          </a:prstGeom>
        </p:spPr>
      </p:pic>
      <p:pic>
        <p:nvPicPr>
          <p:cNvPr id="11" name="Picture 10" descr="A close-up of a green surface&#10;&#10;Description automatically generated with low confidence">
            <a:extLst>
              <a:ext uri="{FF2B5EF4-FFF2-40B4-BE49-F238E27FC236}">
                <a16:creationId xmlns:a16="http://schemas.microsoft.com/office/drawing/2014/main" id="{ADE3A695-1D06-1549-B2AA-614FD102D7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7" y="6553200"/>
            <a:ext cx="12192000" cy="304800"/>
          </a:xfrm>
          <a:prstGeom prst="rect">
            <a:avLst/>
          </a:prstGeom>
        </p:spPr>
      </p:pic>
      <p:sp>
        <p:nvSpPr>
          <p:cNvPr id="12" name="Google Shape;39;p1">
            <a:extLst>
              <a:ext uri="{FF2B5EF4-FFF2-40B4-BE49-F238E27FC236}">
                <a16:creationId xmlns:a16="http://schemas.microsoft.com/office/drawing/2014/main" id="{EEFB935C-DD28-8443-AFEA-E963EC8BCBA9}"/>
              </a:ext>
            </a:extLst>
          </p:cNvPr>
          <p:cNvSpPr txBox="1"/>
          <p:nvPr userDrawn="1"/>
        </p:nvSpPr>
        <p:spPr>
          <a:xfrm>
            <a:off x="-2859701" y="-133832"/>
            <a:ext cx="7315200" cy="57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6777" rtl="0" eaLnBrk="1" fontAlgn="auto" latinLnBrk="0" hangingPunct="1">
              <a:lnSpc>
                <a:spcPct val="15502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87065"/>
                </a:solidFill>
                <a:effectLst/>
                <a:uLnTx/>
                <a:uFillTx/>
                <a:latin typeface="SVN-Aaron Script" panose="02000505070000020002" pitchFamily="50" charset="-18"/>
                <a:ea typeface="Montserrat SemiBold"/>
                <a:cs typeface="Montserrat SemiBold"/>
                <a:sym typeface="Montserrat SemiBold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87065"/>
                </a:solidFill>
                <a:effectLst/>
                <a:uLnTx/>
                <a:uFillTx/>
                <a:latin typeface="SVN-Aaron Script" panose="02000505070000020002" pitchFamily="50" charset="-18"/>
                <a:ea typeface="Montserrat SemiBold"/>
                <a:cs typeface="Montserrat SemiBold"/>
                <a:sym typeface="Montserrat SemiBold"/>
              </a:rPr>
              <a:t> Non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387065"/>
              </a:solidFill>
              <a:effectLst/>
              <a:uLnTx/>
              <a:uFillTx/>
              <a:latin typeface="SVN-Aaron Script" panose="02000505070000020002" pitchFamily="50" charset="-18"/>
              <a:ea typeface="+mn-ea"/>
              <a:cs typeface="+mn-cs"/>
            </a:endParaRPr>
          </a:p>
        </p:txBody>
      </p:sp>
      <p:sp>
        <p:nvSpPr>
          <p:cNvPr id="13" name="Google Shape;39;p1">
            <a:extLst>
              <a:ext uri="{FF2B5EF4-FFF2-40B4-BE49-F238E27FC236}">
                <a16:creationId xmlns:a16="http://schemas.microsoft.com/office/drawing/2014/main" id="{8A0A1B8F-9D9D-0740-84B7-3792767CEED4}"/>
              </a:ext>
            </a:extLst>
          </p:cNvPr>
          <p:cNvSpPr txBox="1"/>
          <p:nvPr userDrawn="1"/>
        </p:nvSpPr>
        <p:spPr>
          <a:xfrm>
            <a:off x="7621354" y="6419368"/>
            <a:ext cx="7315200" cy="57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6777" rtl="0" eaLnBrk="1" fontAlgn="auto" latinLnBrk="0" hangingPunct="1">
              <a:lnSpc>
                <a:spcPct val="15502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87065"/>
                </a:solidFill>
                <a:effectLst/>
                <a:uLnTx/>
                <a:uFillTx/>
                <a:latin typeface="SVN-Aaron Script" panose="02000505070000020002" pitchFamily="50" charset="-18"/>
                <a:ea typeface="Montserrat SemiBold"/>
                <a:cs typeface="Montserrat SemiBold"/>
                <a:sym typeface="Montserrat SemiBold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87065"/>
                </a:solidFill>
                <a:effectLst/>
                <a:uLnTx/>
                <a:uFillTx/>
                <a:latin typeface="SVN-Aaron Script" panose="02000505070000020002" pitchFamily="50" charset="-18"/>
                <a:ea typeface="Montserrat SemiBold"/>
                <a:cs typeface="Montserrat SemiBold"/>
                <a:sym typeface="Montserrat SemiBold"/>
              </a:rPr>
              <a:t> Non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387065"/>
              </a:solidFill>
              <a:effectLst/>
              <a:uLnTx/>
              <a:uFillTx/>
              <a:latin typeface="SVN-Aaron Script" panose="02000505070000020002" pitchFamily="50" charset="-18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8F14EB-638C-D14A-9D62-8E6E127A28D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9526" y="-1802"/>
            <a:ext cx="12192000" cy="686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5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9" indent="-228599" algn="l" defTabSz="91439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5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2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9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6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3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0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7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4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8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2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8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5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1">
            <a:extLst>
              <a:ext uri="{FF2B5EF4-FFF2-40B4-BE49-F238E27FC236}">
                <a16:creationId xmlns:a16="http://schemas.microsoft.com/office/drawing/2014/main" id="{03E667AF-AF9A-4B91-B9F0-D58C39956DB8}"/>
              </a:ext>
            </a:extLst>
          </p:cNvPr>
          <p:cNvGrpSpPr/>
          <p:nvPr/>
        </p:nvGrpSpPr>
        <p:grpSpPr>
          <a:xfrm>
            <a:off x="0" y="4773826"/>
            <a:ext cx="12192000" cy="2084174"/>
            <a:chOff x="-91440" y="4352544"/>
            <a:chExt cx="12283440" cy="2505456"/>
          </a:xfrm>
        </p:grpSpPr>
        <p:pic>
          <p:nvPicPr>
            <p:cNvPr id="9" name="图片 12">
              <a:extLst>
                <a:ext uri="{FF2B5EF4-FFF2-40B4-BE49-F238E27FC236}">
                  <a16:creationId xmlns:a16="http://schemas.microsoft.com/office/drawing/2014/main" id="{DD0F05FE-BD88-4362-AC54-883A27872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0" name="图片 13">
              <a:extLst>
                <a:ext uri="{FF2B5EF4-FFF2-40B4-BE49-F238E27FC236}">
                  <a16:creationId xmlns:a16="http://schemas.microsoft.com/office/drawing/2014/main" id="{50F65606-2440-4130-B742-B7808155F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3" name="图片 15">
            <a:extLst>
              <a:ext uri="{FF2B5EF4-FFF2-40B4-BE49-F238E27FC236}">
                <a16:creationId xmlns:a16="http://schemas.microsoft.com/office/drawing/2014/main" id="{13457E8E-0BB1-4E9C-A481-2967FA7A1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7041" flipH="1">
            <a:off x="9605969" y="112176"/>
            <a:ext cx="2731448" cy="896582"/>
          </a:xfrm>
          <a:prstGeom prst="rect">
            <a:avLst/>
          </a:prstGeom>
        </p:spPr>
      </p:pic>
      <p:pic>
        <p:nvPicPr>
          <p:cNvPr id="14" name="图片 16">
            <a:extLst>
              <a:ext uri="{FF2B5EF4-FFF2-40B4-BE49-F238E27FC236}">
                <a16:creationId xmlns:a16="http://schemas.microsoft.com/office/drawing/2014/main" id="{27DF48F5-CF40-461F-8463-EF7C13AE2B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93582" flipH="1">
            <a:off x="8953512" y="-140390"/>
            <a:ext cx="3349853" cy="1057224"/>
          </a:xfrm>
          <a:prstGeom prst="rect">
            <a:avLst/>
          </a:prstGeom>
        </p:spPr>
      </p:pic>
      <p:pic>
        <p:nvPicPr>
          <p:cNvPr id="16" name="Picture 6" descr="Truyen co nuoc minh">
            <a:extLst>
              <a:ext uri="{FF2B5EF4-FFF2-40B4-BE49-F238E27FC236}">
                <a16:creationId xmlns:a16="http://schemas.microsoft.com/office/drawing/2014/main" id="{BF21CFBA-036C-484E-A3D7-FC9B4037F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39" y="298938"/>
            <a:ext cx="11570676" cy="5600646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435" y="156512"/>
            <a:ext cx="8604470" cy="125671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07797" y="5899584"/>
            <a:ext cx="3361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83434A"/>
                </a:solidFill>
                <a:highlight>
                  <a:srgbClr val="FFFF00"/>
                </a:highlight>
                <a:latin typeface="UTM Isadora" panose="020406030505060202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Lâm Thị Mỹ Dạ</a:t>
            </a:r>
            <a:endParaRPr lang="zh-CN" altLang="en-US" sz="3200" b="1" dirty="0">
              <a:solidFill>
                <a:srgbClr val="83434A"/>
              </a:solidFill>
              <a:highlight>
                <a:srgbClr val="FFFF00"/>
              </a:highlight>
              <a:latin typeface="UTM Isadora" panose="020406030505060202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0301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6546" y="861851"/>
            <a:ext cx="506100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dirty="0">
                <a:solidFill>
                  <a:srgbClr val="7B5A48"/>
                </a:solidFill>
                <a:latin typeface="UTM Alter Gothic" panose="02040603050506020204" pitchFamily="18" charset="0"/>
              </a:rPr>
              <a:t>Bài thơ gợi cho em nhớ tới</a:t>
            </a:r>
          </a:p>
          <a:p>
            <a:pPr algn="ctr"/>
            <a:r>
              <a:rPr lang="en-US" altLang="zh-CN" sz="4400" dirty="0">
                <a:solidFill>
                  <a:srgbClr val="7B5A48"/>
                </a:solidFill>
                <a:latin typeface="UTM Alter Gothic" panose="02040603050506020204" pitchFamily="18" charset="0"/>
              </a:rPr>
              <a:t> những truyện cổ nào?</a:t>
            </a:r>
            <a:endParaRPr lang="zh-CN" altLang="en-US" sz="4400" dirty="0">
              <a:solidFill>
                <a:srgbClr val="7B5A48"/>
              </a:solidFill>
              <a:latin typeface="UTM Alter Gothic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5F4590-D10F-4F55-8433-EC39EA8BEE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466" y="2591789"/>
            <a:ext cx="2842162" cy="3910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926EE9-86D1-47F1-A87F-8F734D0CB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1" r="13001"/>
          <a:stretch/>
        </p:blipFill>
        <p:spPr>
          <a:xfrm>
            <a:off x="7049588" y="365760"/>
            <a:ext cx="4898572" cy="3439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730269-240C-4D48-B6EF-0FF3AE6C39DE}"/>
              </a:ext>
            </a:extLst>
          </p:cNvPr>
          <p:cNvSpPr txBox="1"/>
          <p:nvPr/>
        </p:nvSpPr>
        <p:spPr>
          <a:xfrm>
            <a:off x="7618158" y="4008332"/>
            <a:ext cx="35878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n w="0"/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Thanh Nhac TL" panose="02040603050506020204" pitchFamily="18" charset="0"/>
              </a:rPr>
              <a:t>Đẽo cày</a:t>
            </a:r>
          </a:p>
          <a:p>
            <a:r>
              <a:rPr lang="en-US" sz="3200">
                <a:ln w="0"/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Thanh Nhac TL" panose="02040603050506020204" pitchFamily="18" charset="0"/>
              </a:rPr>
              <a:t>        giữa đường</a:t>
            </a:r>
          </a:p>
        </p:txBody>
      </p:sp>
    </p:spTree>
    <p:extLst>
      <p:ext uri="{BB962C8B-B14F-4D97-AF65-F5344CB8AC3E}">
        <p14:creationId xmlns:p14="http://schemas.microsoft.com/office/powerpoint/2010/main" val="59356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CC69B1-E77F-47F0-8C51-CAFBFECD0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624" y="1737221"/>
            <a:ext cx="8147519" cy="4487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80977A-BC65-4A01-B102-193535F76E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0" t="2022" r="14813" b="1874"/>
          <a:stretch/>
        </p:blipFill>
        <p:spPr>
          <a:xfrm>
            <a:off x="4296419" y="1857616"/>
            <a:ext cx="4797932" cy="4530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C727CA-78E1-4652-92F0-2C480F90C412}"/>
              </a:ext>
            </a:extLst>
          </p:cNvPr>
          <p:cNvSpPr txBox="1"/>
          <p:nvPr/>
        </p:nvSpPr>
        <p:spPr>
          <a:xfrm>
            <a:off x="302599" y="413782"/>
            <a:ext cx="127855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7B5A48"/>
                </a:solidFill>
                <a:latin typeface="UTM Alter Gothic" panose="02040603050506020204" pitchFamily="18" charset="0"/>
              </a:rPr>
              <a:t>Tìm thêm những truyện cổ khác thể hiện lòng nhân hậu </a:t>
            </a:r>
          </a:p>
          <a:p>
            <a:pPr algn="ctr"/>
            <a:r>
              <a:rPr lang="en-US" altLang="zh-CN" sz="4000" dirty="0">
                <a:solidFill>
                  <a:srgbClr val="7B5A48"/>
                </a:solidFill>
                <a:latin typeface="UTM Alter Gothic" panose="02040603050506020204" pitchFamily="18" charset="0"/>
              </a:rPr>
              <a:t>của người Việt Nam ta.</a:t>
            </a:r>
            <a:endParaRPr lang="zh-CN" altLang="en-US" sz="4000" dirty="0">
              <a:solidFill>
                <a:srgbClr val="7B5A48"/>
              </a:solidFill>
              <a:latin typeface="UTM Alter Gothic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10CAA8-1EA1-4331-99CC-4E65BE5049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50" y="1856811"/>
            <a:ext cx="7024868" cy="4440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352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5" y="4951677"/>
            <a:ext cx="12191294" cy="2084174"/>
            <a:chOff x="-91440" y="4352544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12" name="文本框 13">
            <a:extLst>
              <a:ext uri="{FF2B5EF4-FFF2-40B4-BE49-F238E27FC236}">
                <a16:creationId xmlns:a16="http://schemas.microsoft.com/office/drawing/2014/main" id="{E7F7F919-3D50-4ED3-AA27-DCF9F7567677}"/>
              </a:ext>
            </a:extLst>
          </p:cNvPr>
          <p:cNvSpPr txBox="1"/>
          <p:nvPr/>
        </p:nvSpPr>
        <p:spPr>
          <a:xfrm>
            <a:off x="11219614" y="2753228"/>
            <a:ext cx="468521" cy="57425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6777"/>
            <a:endParaRPr lang="zh-CN" altLang="en-US" sz="4642" b="1" dirty="0">
              <a:solidFill>
                <a:prstClr val="black">
                  <a:lumMod val="75000"/>
                  <a:lumOff val="25000"/>
                </a:prstClr>
              </a:solidFill>
              <a:latin typeface="HelveticaInserat-Roman-SemiB" pitchFamily="2" charset="0"/>
              <a:ea typeface="等线" panose="020B0604020202020204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B497AD-0D08-4904-A8D5-944214547A2A}"/>
              </a:ext>
            </a:extLst>
          </p:cNvPr>
          <p:cNvSpPr txBox="1"/>
          <p:nvPr/>
        </p:nvSpPr>
        <p:spPr>
          <a:xfrm>
            <a:off x="705900" y="1205426"/>
            <a:ext cx="1125034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5000"/>
              </a:lnSpc>
              <a:defRPr/>
            </a:pP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Tôi nghe truyện cổ thì thầm</a:t>
            </a:r>
          </a:p>
          <a:p>
            <a:pPr lvl="0" algn="ctr">
              <a:lnSpc>
                <a:spcPct val="125000"/>
              </a:lnSpc>
              <a:defRPr/>
            </a:pPr>
            <a:r>
              <a:rPr lang="en-US" altLang="zh-CN" sz="4400" b="1" dirty="0">
                <a:solidFill>
                  <a:schemeClr val="accent6">
                    <a:lumMod val="50000"/>
                  </a:schemeClr>
                </a:solidFill>
                <a:latin typeface="UTM Alter Gothic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Lời ông cha dạy cũng vì đời sau.</a:t>
            </a:r>
            <a:endParaRPr lang="zh-CN" altLang="en-US" sz="4400" dirty="0">
              <a:solidFill>
                <a:schemeClr val="accent6">
                  <a:lumMod val="50000"/>
                </a:schemeClr>
              </a:solidFill>
              <a:latin typeface="UTM Alter Gothic" panose="020406030505060202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8039" y="559095"/>
            <a:ext cx="6734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srgbClr val="7B5A48"/>
                </a:solidFill>
                <a:latin typeface="UTM Alter Gothic" panose="02040603050506020204" pitchFamily="18" charset="0"/>
              </a:rPr>
              <a:t>Em hiểu ý 2 dòng thơ cuối bài như thế nào?</a:t>
            </a:r>
            <a:endParaRPr lang="zh-CN" altLang="en-US" sz="3600" dirty="0">
              <a:solidFill>
                <a:srgbClr val="7B5A48"/>
              </a:solidFill>
              <a:latin typeface="UTM Alter Gothic" panose="02040603050506020204" pitchFamily="18" charset="0"/>
            </a:endParaRPr>
          </a:p>
        </p:txBody>
      </p:sp>
      <p:sp>
        <p:nvSpPr>
          <p:cNvPr id="25" name="矩形: 圆角 14">
            <a:extLst>
              <a:ext uri="{FF2B5EF4-FFF2-40B4-BE49-F238E27FC236}">
                <a16:creationId xmlns:a16="http://schemas.microsoft.com/office/drawing/2014/main" id="{4E2A92EA-341F-44B3-90BC-7604DB61E72D}"/>
              </a:ext>
            </a:extLst>
          </p:cNvPr>
          <p:cNvSpPr/>
          <p:nvPr/>
        </p:nvSpPr>
        <p:spPr>
          <a:xfrm>
            <a:off x="317175" y="3424208"/>
            <a:ext cx="11370960" cy="2671792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">
            <a:extLst>
              <a:ext uri="{FF2B5EF4-FFF2-40B4-BE49-F238E27FC236}">
                <a16:creationId xmlns:a16="http://schemas.microsoft.com/office/drawing/2014/main" id="{982B321B-384B-4689-B100-FC0D56F1566D}"/>
              </a:ext>
            </a:extLst>
          </p:cNvPr>
          <p:cNvSpPr txBox="1"/>
          <p:nvPr/>
        </p:nvSpPr>
        <p:spPr>
          <a:xfrm>
            <a:off x="443054" y="3597187"/>
            <a:ext cx="11119202" cy="21698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25000"/>
              </a:lnSpc>
              <a:defRPr/>
            </a:pP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cha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. Qua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, cha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600" b="1" dirty="0">
                <a:solidFill>
                  <a:srgbClr val="00B05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,…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lter Gothic" panose="02040603050506020204" pitchFamily="18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6475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2A8823E5-739C-4300-B560-3DBEC5DD69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4983" y="2597941"/>
            <a:ext cx="3845723" cy="3750737"/>
          </a:xfrm>
          <a:prstGeom prst="rect">
            <a:avLst/>
          </a:prstGeom>
        </p:spPr>
      </p:pic>
      <p:grpSp>
        <p:nvGrpSpPr>
          <p:cNvPr id="3" name="组合 11">
            <a:extLst>
              <a:ext uri="{FF2B5EF4-FFF2-40B4-BE49-F238E27FC236}">
                <a16:creationId xmlns:a16="http://schemas.microsoft.com/office/drawing/2014/main" id="{831E98AA-CE11-4B64-AD85-AEBB13480455}"/>
              </a:ext>
            </a:extLst>
          </p:cNvPr>
          <p:cNvGrpSpPr/>
          <p:nvPr/>
        </p:nvGrpSpPr>
        <p:grpSpPr>
          <a:xfrm>
            <a:off x="353" y="5216273"/>
            <a:ext cx="12191294" cy="1875827"/>
            <a:chOff x="-91440" y="4352544"/>
            <a:chExt cx="12283440" cy="2505456"/>
          </a:xfrm>
        </p:grpSpPr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32D19E91-874C-4083-B746-31DF19D938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13">
              <a:extLst>
                <a:ext uri="{FF2B5EF4-FFF2-40B4-BE49-F238E27FC236}">
                  <a16:creationId xmlns:a16="http://schemas.microsoft.com/office/drawing/2014/main" id="{513F7475-6698-4D44-94C1-838F7FCC5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3E0F9C1-55A2-4EDA-8AB0-59FAA6978A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820" y="1487988"/>
            <a:ext cx="9808060" cy="560411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278C7CFA-DC82-4E24-865C-D9FEC2710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629" y="2630303"/>
            <a:ext cx="7484601" cy="3599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CC00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6777"/>
            <a:r>
              <a:rPr lang="en-US" altLang="en-US" sz="5697" dirty="0">
                <a:solidFill>
                  <a:srgbClr val="00B050"/>
                </a:solidFill>
                <a:latin typeface="UTM Duepuntozero" panose="02040603050506020204" pitchFamily="18" charset="0"/>
              </a:rPr>
              <a:t>Ca ngợi truyện cổ nước ta vừa nhân hậu, thông minh vừa chứa đựng kinh nghiệm quý báu của cha ông.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1BBD83-264C-4ECA-A201-9FBAE97C6E61}"/>
              </a:ext>
            </a:extLst>
          </p:cNvPr>
          <p:cNvSpPr txBox="1"/>
          <p:nvPr/>
        </p:nvSpPr>
        <p:spPr>
          <a:xfrm>
            <a:off x="4098943" y="377786"/>
            <a:ext cx="3994117" cy="1066725"/>
          </a:xfrm>
          <a:custGeom>
            <a:avLst/>
            <a:gdLst>
              <a:gd name="connsiteX0" fmla="*/ 0 w 3994117"/>
              <a:gd name="connsiteY0" fmla="*/ 0 h 1066725"/>
              <a:gd name="connsiteX1" fmla="*/ 450763 w 3994117"/>
              <a:gd name="connsiteY1" fmla="*/ 0 h 1066725"/>
              <a:gd name="connsiteX2" fmla="*/ 981411 w 3994117"/>
              <a:gd name="connsiteY2" fmla="*/ 0 h 1066725"/>
              <a:gd name="connsiteX3" fmla="*/ 1591940 w 3994117"/>
              <a:gd name="connsiteY3" fmla="*/ 0 h 1066725"/>
              <a:gd name="connsiteX4" fmla="*/ 2042705 w 3994117"/>
              <a:gd name="connsiteY4" fmla="*/ 0 h 1066725"/>
              <a:gd name="connsiteX5" fmla="*/ 2573351 w 3994117"/>
              <a:gd name="connsiteY5" fmla="*/ 0 h 1066725"/>
              <a:gd name="connsiteX6" fmla="*/ 3183880 w 3994117"/>
              <a:gd name="connsiteY6" fmla="*/ 0 h 1066725"/>
              <a:gd name="connsiteX7" fmla="*/ 3994116 w 3994117"/>
              <a:gd name="connsiteY7" fmla="*/ 0 h 1066725"/>
              <a:gd name="connsiteX8" fmla="*/ 3994116 w 3994117"/>
              <a:gd name="connsiteY8" fmla="*/ 544029 h 1066725"/>
              <a:gd name="connsiteX9" fmla="*/ 3994116 w 3994117"/>
              <a:gd name="connsiteY9" fmla="*/ 1066725 h 1066725"/>
              <a:gd name="connsiteX10" fmla="*/ 3503411 w 3994117"/>
              <a:gd name="connsiteY10" fmla="*/ 1066725 h 1066725"/>
              <a:gd name="connsiteX11" fmla="*/ 2852940 w 3994117"/>
              <a:gd name="connsiteY11" fmla="*/ 1066725 h 1066725"/>
              <a:gd name="connsiteX12" fmla="*/ 2362233 w 3994117"/>
              <a:gd name="connsiteY12" fmla="*/ 1066725 h 1066725"/>
              <a:gd name="connsiteX13" fmla="*/ 1871528 w 3994117"/>
              <a:gd name="connsiteY13" fmla="*/ 1066725 h 1066725"/>
              <a:gd name="connsiteX14" fmla="*/ 1221058 w 3994117"/>
              <a:gd name="connsiteY14" fmla="*/ 1066725 h 1066725"/>
              <a:gd name="connsiteX15" fmla="*/ 690410 w 3994117"/>
              <a:gd name="connsiteY15" fmla="*/ 1066725 h 1066725"/>
              <a:gd name="connsiteX16" fmla="*/ 0 w 3994117"/>
              <a:gd name="connsiteY16" fmla="*/ 1066725 h 1066725"/>
              <a:gd name="connsiteX17" fmla="*/ 0 w 3994117"/>
              <a:gd name="connsiteY17" fmla="*/ 565363 h 1066725"/>
              <a:gd name="connsiteX18" fmla="*/ 0 w 3994117"/>
              <a:gd name="connsiteY18" fmla="*/ 0 h 10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94117" h="1066725" extrusionOk="0">
                <a:moveTo>
                  <a:pt x="0" y="0"/>
                </a:moveTo>
                <a:cubicBezTo>
                  <a:pt x="154082" y="-7881"/>
                  <a:pt x="287526" y="77953"/>
                  <a:pt x="450763" y="0"/>
                </a:cubicBezTo>
                <a:cubicBezTo>
                  <a:pt x="585016" y="-56684"/>
                  <a:pt x="794794" y="56685"/>
                  <a:pt x="981411" y="0"/>
                </a:cubicBezTo>
                <a:cubicBezTo>
                  <a:pt x="1196074" y="-87294"/>
                  <a:pt x="1378670" y="-28039"/>
                  <a:pt x="1591940" y="0"/>
                </a:cubicBezTo>
                <a:cubicBezTo>
                  <a:pt x="1760931" y="-91739"/>
                  <a:pt x="1956756" y="34470"/>
                  <a:pt x="2042705" y="0"/>
                </a:cubicBezTo>
                <a:cubicBezTo>
                  <a:pt x="2175945" y="-20121"/>
                  <a:pt x="2469028" y="15175"/>
                  <a:pt x="2573351" y="0"/>
                </a:cubicBezTo>
                <a:cubicBezTo>
                  <a:pt x="2712811" y="63208"/>
                  <a:pt x="2922527" y="-10651"/>
                  <a:pt x="3183880" y="0"/>
                </a:cubicBezTo>
                <a:cubicBezTo>
                  <a:pt x="3313037" y="-78589"/>
                  <a:pt x="3729760" y="93045"/>
                  <a:pt x="3994116" y="0"/>
                </a:cubicBezTo>
                <a:cubicBezTo>
                  <a:pt x="3982940" y="202832"/>
                  <a:pt x="3955577" y="344400"/>
                  <a:pt x="3994116" y="544029"/>
                </a:cubicBezTo>
                <a:cubicBezTo>
                  <a:pt x="3970567" y="768645"/>
                  <a:pt x="4020996" y="842532"/>
                  <a:pt x="3994116" y="1066725"/>
                </a:cubicBezTo>
                <a:cubicBezTo>
                  <a:pt x="3825159" y="1029010"/>
                  <a:pt x="3699966" y="1001680"/>
                  <a:pt x="3503411" y="1066725"/>
                </a:cubicBezTo>
                <a:cubicBezTo>
                  <a:pt x="3313393" y="1117061"/>
                  <a:pt x="2953682" y="1063611"/>
                  <a:pt x="2852940" y="1066725"/>
                </a:cubicBezTo>
                <a:cubicBezTo>
                  <a:pt x="2682492" y="1108245"/>
                  <a:pt x="2561282" y="1082516"/>
                  <a:pt x="2362233" y="1066725"/>
                </a:cubicBezTo>
                <a:cubicBezTo>
                  <a:pt x="2178492" y="1089992"/>
                  <a:pt x="2001601" y="1080689"/>
                  <a:pt x="1871528" y="1066725"/>
                </a:cubicBezTo>
                <a:cubicBezTo>
                  <a:pt x="1755042" y="1189070"/>
                  <a:pt x="1377380" y="956425"/>
                  <a:pt x="1221058" y="1066725"/>
                </a:cubicBezTo>
                <a:cubicBezTo>
                  <a:pt x="1045230" y="1108016"/>
                  <a:pt x="789709" y="1072740"/>
                  <a:pt x="690410" y="1066725"/>
                </a:cubicBezTo>
                <a:cubicBezTo>
                  <a:pt x="514819" y="1002886"/>
                  <a:pt x="367834" y="1010649"/>
                  <a:pt x="0" y="1066725"/>
                </a:cubicBezTo>
                <a:cubicBezTo>
                  <a:pt x="850" y="826347"/>
                  <a:pt x="45283" y="831978"/>
                  <a:pt x="0" y="565363"/>
                </a:cubicBezTo>
                <a:cubicBezTo>
                  <a:pt x="-33129" y="307486"/>
                  <a:pt x="22118" y="27956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46239894">
                  <a:custGeom>
                    <a:avLst/>
                    <a:gdLst>
                      <a:gd name="connsiteX0" fmla="*/ 0 w 3983947"/>
                      <a:gd name="connsiteY0" fmla="*/ 0 h 1064009"/>
                      <a:gd name="connsiteX1" fmla="*/ 449616 w 3983947"/>
                      <a:gd name="connsiteY1" fmla="*/ 0 h 1064009"/>
                      <a:gd name="connsiteX2" fmla="*/ 978913 w 3983947"/>
                      <a:gd name="connsiteY2" fmla="*/ 0 h 1064009"/>
                      <a:gd name="connsiteX3" fmla="*/ 1587887 w 3983947"/>
                      <a:gd name="connsiteY3" fmla="*/ 0 h 1064009"/>
                      <a:gd name="connsiteX4" fmla="*/ 2037504 w 3983947"/>
                      <a:gd name="connsiteY4" fmla="*/ 0 h 1064009"/>
                      <a:gd name="connsiteX5" fmla="*/ 2566799 w 3983947"/>
                      <a:gd name="connsiteY5" fmla="*/ 0 h 1064009"/>
                      <a:gd name="connsiteX6" fmla="*/ 3175774 w 3983947"/>
                      <a:gd name="connsiteY6" fmla="*/ 0 h 1064009"/>
                      <a:gd name="connsiteX7" fmla="*/ 3983947 w 3983947"/>
                      <a:gd name="connsiteY7" fmla="*/ 0 h 1064009"/>
                      <a:gd name="connsiteX8" fmla="*/ 3983947 w 3983947"/>
                      <a:gd name="connsiteY8" fmla="*/ 542644 h 1064009"/>
                      <a:gd name="connsiteX9" fmla="*/ 3983947 w 3983947"/>
                      <a:gd name="connsiteY9" fmla="*/ 1064009 h 1064009"/>
                      <a:gd name="connsiteX10" fmla="*/ 3494491 w 3983947"/>
                      <a:gd name="connsiteY10" fmla="*/ 1064009 h 1064009"/>
                      <a:gd name="connsiteX11" fmla="*/ 2845676 w 3983947"/>
                      <a:gd name="connsiteY11" fmla="*/ 1064009 h 1064009"/>
                      <a:gd name="connsiteX12" fmla="*/ 2356219 w 3983947"/>
                      <a:gd name="connsiteY12" fmla="*/ 1064009 h 1064009"/>
                      <a:gd name="connsiteX13" fmla="*/ 1866763 w 3983947"/>
                      <a:gd name="connsiteY13" fmla="*/ 1064009 h 1064009"/>
                      <a:gd name="connsiteX14" fmla="*/ 1217949 w 3983947"/>
                      <a:gd name="connsiteY14" fmla="*/ 1064009 h 1064009"/>
                      <a:gd name="connsiteX15" fmla="*/ 688653 w 3983947"/>
                      <a:gd name="connsiteY15" fmla="*/ 1064009 h 1064009"/>
                      <a:gd name="connsiteX16" fmla="*/ 0 w 3983947"/>
                      <a:gd name="connsiteY16" fmla="*/ 1064009 h 1064009"/>
                      <a:gd name="connsiteX17" fmla="*/ 0 w 3983947"/>
                      <a:gd name="connsiteY17" fmla="*/ 563924 h 1064009"/>
                      <a:gd name="connsiteX18" fmla="*/ 0 w 3983947"/>
                      <a:gd name="connsiteY18" fmla="*/ 0 h 10640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83947" h="1064009" extrusionOk="0">
                        <a:moveTo>
                          <a:pt x="0" y="0"/>
                        </a:moveTo>
                        <a:cubicBezTo>
                          <a:pt x="105454" y="-4296"/>
                          <a:pt x="291511" y="54747"/>
                          <a:pt x="449616" y="0"/>
                        </a:cubicBezTo>
                        <a:cubicBezTo>
                          <a:pt x="589314" y="-53053"/>
                          <a:pt x="794598" y="35546"/>
                          <a:pt x="978913" y="0"/>
                        </a:cubicBezTo>
                        <a:cubicBezTo>
                          <a:pt x="1172576" y="-37563"/>
                          <a:pt x="1387633" y="23727"/>
                          <a:pt x="1587887" y="0"/>
                        </a:cubicBezTo>
                        <a:cubicBezTo>
                          <a:pt x="1762404" y="-84035"/>
                          <a:pt x="1944071" y="32643"/>
                          <a:pt x="2037504" y="0"/>
                        </a:cubicBezTo>
                        <a:cubicBezTo>
                          <a:pt x="2159937" y="-23669"/>
                          <a:pt x="2441858" y="21486"/>
                          <a:pt x="2566799" y="0"/>
                        </a:cubicBezTo>
                        <a:cubicBezTo>
                          <a:pt x="2703021" y="35786"/>
                          <a:pt x="2950109" y="5326"/>
                          <a:pt x="3175774" y="0"/>
                        </a:cubicBezTo>
                        <a:cubicBezTo>
                          <a:pt x="3349514" y="-43352"/>
                          <a:pt x="3766397" y="50264"/>
                          <a:pt x="3983947" y="0"/>
                        </a:cubicBezTo>
                        <a:cubicBezTo>
                          <a:pt x="3978582" y="202323"/>
                          <a:pt x="3957103" y="333479"/>
                          <a:pt x="3983947" y="542644"/>
                        </a:cubicBezTo>
                        <a:cubicBezTo>
                          <a:pt x="3981136" y="765679"/>
                          <a:pt x="3995199" y="843716"/>
                          <a:pt x="3983947" y="1064009"/>
                        </a:cubicBezTo>
                        <a:cubicBezTo>
                          <a:pt x="3799000" y="1052210"/>
                          <a:pt x="3680281" y="1018094"/>
                          <a:pt x="3494491" y="1064009"/>
                        </a:cubicBezTo>
                        <a:cubicBezTo>
                          <a:pt x="3310793" y="1104441"/>
                          <a:pt x="2956517" y="1051699"/>
                          <a:pt x="2845676" y="1064009"/>
                        </a:cubicBezTo>
                        <a:cubicBezTo>
                          <a:pt x="2694078" y="1100965"/>
                          <a:pt x="2560354" y="1049166"/>
                          <a:pt x="2356219" y="1064009"/>
                        </a:cubicBezTo>
                        <a:cubicBezTo>
                          <a:pt x="2165018" y="1086063"/>
                          <a:pt x="2017662" y="1063277"/>
                          <a:pt x="1866763" y="1064009"/>
                        </a:cubicBezTo>
                        <a:cubicBezTo>
                          <a:pt x="1721416" y="1137896"/>
                          <a:pt x="1401547" y="976706"/>
                          <a:pt x="1217949" y="1064009"/>
                        </a:cubicBezTo>
                        <a:cubicBezTo>
                          <a:pt x="1039444" y="1107149"/>
                          <a:pt x="802514" y="1067918"/>
                          <a:pt x="688653" y="1064009"/>
                        </a:cubicBezTo>
                        <a:cubicBezTo>
                          <a:pt x="520697" y="1023306"/>
                          <a:pt x="344047" y="992973"/>
                          <a:pt x="0" y="1064009"/>
                        </a:cubicBezTo>
                        <a:cubicBezTo>
                          <a:pt x="-17240" y="828645"/>
                          <a:pt x="51630" y="812133"/>
                          <a:pt x="0" y="563924"/>
                        </a:cubicBezTo>
                        <a:cubicBezTo>
                          <a:pt x="-38303" y="312440"/>
                          <a:pt x="30181" y="2775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defTabSz="916777"/>
            <a:r>
              <a:rPr lang="en-US" sz="6330" dirty="0">
                <a:solidFill>
                  <a:srgbClr val="70AD47">
                    <a:lumMod val="50000"/>
                  </a:srgbClr>
                </a:solidFill>
                <a:latin typeface="UTM Showcard" panose="02040603050506020204" pitchFamily="18" charset="0"/>
              </a:rPr>
              <a:t>NỘI DUNG</a:t>
            </a:r>
          </a:p>
        </p:txBody>
      </p:sp>
    </p:spTree>
    <p:extLst>
      <p:ext uri="{BB962C8B-B14F-4D97-AF65-F5344CB8AC3E}">
        <p14:creationId xmlns:p14="http://schemas.microsoft.com/office/powerpoint/2010/main" val="271391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97" r="-3513"/>
          <a:stretch>
            <a:fillRect/>
          </a:stretch>
        </p:blipFill>
        <p:spPr>
          <a:xfrm flipH="1">
            <a:off x="10555156" y="4666111"/>
            <a:ext cx="1626890" cy="242599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63" y="4304248"/>
            <a:ext cx="2321419" cy="232141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254636">
            <a:off x="11186719" y="1158334"/>
            <a:ext cx="544257" cy="406816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53" y="5216273"/>
            <a:ext cx="12191294" cy="1875827"/>
            <a:chOff x="-91440" y="4352544"/>
            <a:chExt cx="12283440" cy="250545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30" name="ValueShape1">
            <a:extLst>
              <a:ext uri="{FF2B5EF4-FFF2-40B4-BE49-F238E27FC236}">
                <a16:creationId xmlns:a16="http://schemas.microsoft.com/office/drawing/2014/main" id="{685EEEB2-1266-4914-8C96-66E08D7ED5A5}"/>
              </a:ext>
            </a:extLst>
          </p:cNvPr>
          <p:cNvSpPr/>
          <p:nvPr/>
        </p:nvSpPr>
        <p:spPr bwMode="auto">
          <a:xfrm>
            <a:off x="3576103" y="879611"/>
            <a:ext cx="4980883" cy="4613871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6472" tIns="48236" rIns="96472" bIns="48236" numCol="1" rtlCol="0" anchor="t" anchorCtr="0" compatLnSpc="1">
            <a:prstTxWarp prst="textNoShape">
              <a:avLst/>
            </a:prstTxWarp>
          </a:bodyPr>
          <a:lstStyle/>
          <a:p>
            <a:pPr defTabSz="916777"/>
            <a:endParaRPr lang="zh-CN" altLang="en-US" sz="1899" dirty="0">
              <a:solidFill>
                <a:prstClr val="black"/>
              </a:solidFill>
              <a:latin typeface="#9Slide07 SVNBillo" panose="00000400000000000000" pitchFamily="2" charset="0"/>
              <a:ea typeface="等线" panose="020B0604020202020204" charset="-122"/>
            </a:endParaRPr>
          </a:p>
        </p:txBody>
      </p:sp>
      <p:sp>
        <p:nvSpPr>
          <p:cNvPr id="31" name="CustomText1">
            <a:extLst>
              <a:ext uri="{FF2B5EF4-FFF2-40B4-BE49-F238E27FC236}">
                <a16:creationId xmlns:a16="http://schemas.microsoft.com/office/drawing/2014/main" id="{372D07E7-E3A2-49E9-842B-D9857D3A8CBA}"/>
              </a:ext>
            </a:extLst>
          </p:cNvPr>
          <p:cNvSpPr txBox="1"/>
          <p:nvPr/>
        </p:nvSpPr>
        <p:spPr>
          <a:xfrm>
            <a:off x="1745423" y="2611411"/>
            <a:ext cx="1226870" cy="1264140"/>
          </a:xfrm>
          <a:prstGeom prst="rect">
            <a:avLst/>
          </a:prstGeom>
          <a:noFill/>
          <a:ln>
            <a:noFill/>
          </a:ln>
        </p:spPr>
        <p:txBody>
          <a:bodyPr wrap="none" tIns="94953" bIns="94953" numCol="1" anchor="ctr" anchorCtr="0">
            <a:prstTxWarp prst="textPlain">
              <a:avLst/>
            </a:prstTxWarp>
            <a:noAutofit/>
          </a:bodyPr>
          <a:lstStyle/>
          <a:p>
            <a:pPr defTabSz="916777"/>
            <a:r>
              <a:rPr lang="en-US" sz="1477" dirty="0">
                <a:solidFill>
                  <a:srgbClr val="FFD268"/>
                </a:solidFill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32" name="文本框 6">
            <a:extLst>
              <a:ext uri="{FF2B5EF4-FFF2-40B4-BE49-F238E27FC236}">
                <a16:creationId xmlns:a16="http://schemas.microsoft.com/office/drawing/2014/main" id="{43511122-60FB-48C3-8CDA-233FCBC1C105}"/>
              </a:ext>
            </a:extLst>
          </p:cNvPr>
          <p:cNvSpPr txBox="1"/>
          <p:nvPr/>
        </p:nvSpPr>
        <p:spPr>
          <a:xfrm>
            <a:off x="2812856" y="2223041"/>
            <a:ext cx="4980883" cy="2040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6777"/>
            <a:r>
              <a:rPr lang="en-US" altLang="zh-CN" sz="633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   </a:t>
            </a:r>
            <a:r>
              <a:rPr lang="en-US" altLang="zh-CN" sz="633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Luyện</a:t>
            </a:r>
            <a:r>
              <a:rPr lang="en-US" altLang="zh-CN" sz="633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 </a:t>
            </a:r>
            <a:r>
              <a:rPr lang="en-US" altLang="zh-CN" sz="633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đọc</a:t>
            </a:r>
            <a:r>
              <a:rPr lang="en-US" altLang="zh-CN" sz="633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 </a:t>
            </a:r>
            <a:r>
              <a:rPr lang="en-US" altLang="zh-CN" sz="633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diễn</a:t>
            </a:r>
            <a:r>
              <a:rPr lang="en-US" altLang="zh-CN" sz="633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 </a:t>
            </a:r>
            <a:r>
              <a:rPr lang="en-US" altLang="zh-CN" sz="633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cảm</a:t>
            </a:r>
            <a:endParaRPr lang="zh-CN" altLang="en-US" sz="633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0996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D0527CF-5A3E-4CD5-8625-4CF9AFBD58CB}"/>
              </a:ext>
            </a:extLst>
          </p:cNvPr>
          <p:cNvSpPr/>
          <p:nvPr/>
        </p:nvSpPr>
        <p:spPr>
          <a:xfrm>
            <a:off x="831705" y="136063"/>
            <a:ext cx="10839644" cy="68168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vi-VN" sz="2666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B9D6C6-0B6D-4E2E-8F32-E494CD1D7A80}"/>
              </a:ext>
            </a:extLst>
          </p:cNvPr>
          <p:cNvSpPr txBox="1"/>
          <p:nvPr/>
        </p:nvSpPr>
        <p:spPr>
          <a:xfrm>
            <a:off x="831705" y="0"/>
            <a:ext cx="10528592" cy="6949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cổ nước tôi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hậu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lại tuyệt vời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 xa.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người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rồi mới thương ta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 /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 mấy cách xa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 tìm.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thì lại gặp hiền 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ngay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thì được phật, / tiên độ trì.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 theo truyện cổ / tôi đi 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trong cuộc sống thầm thì tiếng xưa.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cơn nắng, /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3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cơn mưa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sông chảy / có rặng dừa nghiêng soi.</a:t>
            </a:r>
            <a:endParaRPr lang="vi-VN" sz="3376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22110" y="7342705"/>
            <a:ext cx="12191294" cy="2194138"/>
            <a:chOff x="-91440" y="4352544"/>
            <a:chExt cx="12283440" cy="250545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637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83545C-CD10-44F0-AC38-DDD6079C0AFC}"/>
              </a:ext>
            </a:extLst>
          </p:cNvPr>
          <p:cNvSpPr txBox="1"/>
          <p:nvPr/>
        </p:nvSpPr>
        <p:spPr>
          <a:xfrm>
            <a:off x="4182831" y="741303"/>
            <a:ext cx="3227679" cy="1066725"/>
          </a:xfrm>
          <a:custGeom>
            <a:avLst/>
            <a:gdLst>
              <a:gd name="connsiteX0" fmla="*/ 0 w 3227679"/>
              <a:gd name="connsiteY0" fmla="*/ 0 h 1066725"/>
              <a:gd name="connsiteX1" fmla="*/ 441115 w 3227679"/>
              <a:gd name="connsiteY1" fmla="*/ 0 h 1066725"/>
              <a:gd name="connsiteX2" fmla="*/ 946785 w 3227679"/>
              <a:gd name="connsiteY2" fmla="*/ 0 h 1066725"/>
              <a:gd name="connsiteX3" fmla="*/ 1517008 w 3227679"/>
              <a:gd name="connsiteY3" fmla="*/ 0 h 1066725"/>
              <a:gd name="connsiteX4" fmla="*/ 1958124 w 3227679"/>
              <a:gd name="connsiteY4" fmla="*/ 0 h 1066725"/>
              <a:gd name="connsiteX5" fmla="*/ 2463794 w 3227679"/>
              <a:gd name="connsiteY5" fmla="*/ 0 h 1066725"/>
              <a:gd name="connsiteX6" fmla="*/ 3227677 w 3227679"/>
              <a:gd name="connsiteY6" fmla="*/ 0 h 1066725"/>
              <a:gd name="connsiteX7" fmla="*/ 3227677 w 3227679"/>
              <a:gd name="connsiteY7" fmla="*/ 533363 h 1066725"/>
              <a:gd name="connsiteX8" fmla="*/ 3227677 w 3227679"/>
              <a:gd name="connsiteY8" fmla="*/ 1066725 h 1066725"/>
              <a:gd name="connsiteX9" fmla="*/ 2625177 w 3227679"/>
              <a:gd name="connsiteY9" fmla="*/ 1066725 h 1066725"/>
              <a:gd name="connsiteX10" fmla="*/ 2087231 w 3227679"/>
              <a:gd name="connsiteY10" fmla="*/ 1066725 h 1066725"/>
              <a:gd name="connsiteX11" fmla="*/ 1484731 w 3227679"/>
              <a:gd name="connsiteY11" fmla="*/ 1066725 h 1066725"/>
              <a:gd name="connsiteX12" fmla="*/ 1011338 w 3227679"/>
              <a:gd name="connsiteY12" fmla="*/ 1066725 h 1066725"/>
              <a:gd name="connsiteX13" fmla="*/ 537945 w 3227679"/>
              <a:gd name="connsiteY13" fmla="*/ 1066725 h 1066725"/>
              <a:gd name="connsiteX14" fmla="*/ 0 w 3227679"/>
              <a:gd name="connsiteY14" fmla="*/ 1066725 h 1066725"/>
              <a:gd name="connsiteX15" fmla="*/ 0 w 3227679"/>
              <a:gd name="connsiteY15" fmla="*/ 544029 h 1066725"/>
              <a:gd name="connsiteX16" fmla="*/ 0 w 3227679"/>
              <a:gd name="connsiteY16" fmla="*/ 0 h 10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27679" h="1066725" extrusionOk="0">
                <a:moveTo>
                  <a:pt x="0" y="0"/>
                </a:moveTo>
                <a:cubicBezTo>
                  <a:pt x="230111" y="-32282"/>
                  <a:pt x="339471" y="88813"/>
                  <a:pt x="441115" y="0"/>
                </a:cubicBezTo>
                <a:cubicBezTo>
                  <a:pt x="495699" y="-69785"/>
                  <a:pt x="827201" y="31357"/>
                  <a:pt x="946785" y="0"/>
                </a:cubicBezTo>
                <a:cubicBezTo>
                  <a:pt x="1091980" y="-71357"/>
                  <a:pt x="1301271" y="-64096"/>
                  <a:pt x="1517008" y="0"/>
                </a:cubicBezTo>
                <a:cubicBezTo>
                  <a:pt x="1699635" y="-32143"/>
                  <a:pt x="1794586" y="17583"/>
                  <a:pt x="1958124" y="0"/>
                </a:cubicBezTo>
                <a:cubicBezTo>
                  <a:pt x="2212100" y="10066"/>
                  <a:pt x="2318160" y="-11408"/>
                  <a:pt x="2463794" y="0"/>
                </a:cubicBezTo>
                <a:cubicBezTo>
                  <a:pt x="2649992" y="27002"/>
                  <a:pt x="3004244" y="60365"/>
                  <a:pt x="3227677" y="0"/>
                </a:cubicBezTo>
                <a:cubicBezTo>
                  <a:pt x="3243419" y="146789"/>
                  <a:pt x="3136804" y="406947"/>
                  <a:pt x="3227677" y="533363"/>
                </a:cubicBezTo>
                <a:cubicBezTo>
                  <a:pt x="3232315" y="703182"/>
                  <a:pt x="3159609" y="824715"/>
                  <a:pt x="3227677" y="1066725"/>
                </a:cubicBezTo>
                <a:cubicBezTo>
                  <a:pt x="3001918" y="1096107"/>
                  <a:pt x="2914014" y="1009759"/>
                  <a:pt x="2625177" y="1066725"/>
                </a:cubicBezTo>
                <a:cubicBezTo>
                  <a:pt x="2423989" y="1057238"/>
                  <a:pt x="2279838" y="967547"/>
                  <a:pt x="2087231" y="1066725"/>
                </a:cubicBezTo>
                <a:cubicBezTo>
                  <a:pt x="1900043" y="1153217"/>
                  <a:pt x="1611300" y="1082506"/>
                  <a:pt x="1484731" y="1066725"/>
                </a:cubicBezTo>
                <a:cubicBezTo>
                  <a:pt x="1289340" y="1098708"/>
                  <a:pt x="1122511" y="1079574"/>
                  <a:pt x="1011338" y="1066725"/>
                </a:cubicBezTo>
                <a:cubicBezTo>
                  <a:pt x="968634" y="1101484"/>
                  <a:pt x="685880" y="1057303"/>
                  <a:pt x="537945" y="1066725"/>
                </a:cubicBezTo>
                <a:cubicBezTo>
                  <a:pt x="387942" y="1137816"/>
                  <a:pt x="102507" y="992396"/>
                  <a:pt x="0" y="1066725"/>
                </a:cubicBezTo>
                <a:cubicBezTo>
                  <a:pt x="-1568" y="859543"/>
                  <a:pt x="-13485" y="778814"/>
                  <a:pt x="0" y="544029"/>
                </a:cubicBezTo>
                <a:cubicBezTo>
                  <a:pt x="-33224" y="294272"/>
                  <a:pt x="66702" y="26746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46239894">
                  <a:custGeom>
                    <a:avLst/>
                    <a:gdLst>
                      <a:gd name="connsiteX0" fmla="*/ 0 w 3219460"/>
                      <a:gd name="connsiteY0" fmla="*/ 0 h 1064009"/>
                      <a:gd name="connsiteX1" fmla="*/ 439992 w 3219460"/>
                      <a:gd name="connsiteY1" fmla="*/ 0 h 1064009"/>
                      <a:gd name="connsiteX2" fmla="*/ 944375 w 3219460"/>
                      <a:gd name="connsiteY2" fmla="*/ 0 h 1064009"/>
                      <a:gd name="connsiteX3" fmla="*/ 1513146 w 3219460"/>
                      <a:gd name="connsiteY3" fmla="*/ 0 h 1064009"/>
                      <a:gd name="connsiteX4" fmla="*/ 1953138 w 3219460"/>
                      <a:gd name="connsiteY4" fmla="*/ 0 h 1064009"/>
                      <a:gd name="connsiteX5" fmla="*/ 2457521 w 3219460"/>
                      <a:gd name="connsiteY5" fmla="*/ 0 h 1064009"/>
                      <a:gd name="connsiteX6" fmla="*/ 3219459 w 3219460"/>
                      <a:gd name="connsiteY6" fmla="*/ 0 h 1064009"/>
                      <a:gd name="connsiteX7" fmla="*/ 3219459 w 3219460"/>
                      <a:gd name="connsiteY7" fmla="*/ 532005 h 1064009"/>
                      <a:gd name="connsiteX8" fmla="*/ 3219459 w 3219460"/>
                      <a:gd name="connsiteY8" fmla="*/ 1064009 h 1064009"/>
                      <a:gd name="connsiteX9" fmla="*/ 2618493 w 3219460"/>
                      <a:gd name="connsiteY9" fmla="*/ 1064009 h 1064009"/>
                      <a:gd name="connsiteX10" fmla="*/ 2081917 w 3219460"/>
                      <a:gd name="connsiteY10" fmla="*/ 1064009 h 1064009"/>
                      <a:gd name="connsiteX11" fmla="*/ 1480951 w 3219460"/>
                      <a:gd name="connsiteY11" fmla="*/ 1064009 h 1064009"/>
                      <a:gd name="connsiteX12" fmla="*/ 1008763 w 3219460"/>
                      <a:gd name="connsiteY12" fmla="*/ 1064009 h 1064009"/>
                      <a:gd name="connsiteX13" fmla="*/ 536576 w 3219460"/>
                      <a:gd name="connsiteY13" fmla="*/ 1064009 h 1064009"/>
                      <a:gd name="connsiteX14" fmla="*/ 0 w 3219460"/>
                      <a:gd name="connsiteY14" fmla="*/ 1064009 h 1064009"/>
                      <a:gd name="connsiteX15" fmla="*/ 0 w 3219460"/>
                      <a:gd name="connsiteY15" fmla="*/ 542644 h 1064009"/>
                      <a:gd name="connsiteX16" fmla="*/ 0 w 3219460"/>
                      <a:gd name="connsiteY16" fmla="*/ 0 h 10640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219460" h="1064009" extrusionOk="0">
                        <a:moveTo>
                          <a:pt x="0" y="0"/>
                        </a:moveTo>
                        <a:cubicBezTo>
                          <a:pt x="214463" y="-31086"/>
                          <a:pt x="343939" y="62579"/>
                          <a:pt x="439992" y="0"/>
                        </a:cubicBezTo>
                        <a:cubicBezTo>
                          <a:pt x="515726" y="-56781"/>
                          <a:pt x="825492" y="26714"/>
                          <a:pt x="944375" y="0"/>
                        </a:cubicBezTo>
                        <a:cubicBezTo>
                          <a:pt x="1064996" y="-12588"/>
                          <a:pt x="1303265" y="-41935"/>
                          <a:pt x="1513146" y="0"/>
                        </a:cubicBezTo>
                        <a:cubicBezTo>
                          <a:pt x="1707357" y="-16949"/>
                          <a:pt x="1771183" y="13285"/>
                          <a:pt x="1953138" y="0"/>
                        </a:cubicBezTo>
                        <a:cubicBezTo>
                          <a:pt x="2178422" y="395"/>
                          <a:pt x="2303157" y="-8612"/>
                          <a:pt x="2457521" y="0"/>
                        </a:cubicBezTo>
                        <a:cubicBezTo>
                          <a:pt x="2642287" y="17875"/>
                          <a:pt x="3041019" y="80443"/>
                          <a:pt x="3219459" y="0"/>
                        </a:cubicBezTo>
                        <a:cubicBezTo>
                          <a:pt x="3241389" y="151274"/>
                          <a:pt x="3154330" y="382383"/>
                          <a:pt x="3219459" y="532005"/>
                        </a:cubicBezTo>
                        <a:cubicBezTo>
                          <a:pt x="3236408" y="701408"/>
                          <a:pt x="3171525" y="805327"/>
                          <a:pt x="3219459" y="1064009"/>
                        </a:cubicBezTo>
                        <a:cubicBezTo>
                          <a:pt x="3012368" y="1092433"/>
                          <a:pt x="2885151" y="1011776"/>
                          <a:pt x="2618493" y="1064009"/>
                        </a:cubicBezTo>
                        <a:cubicBezTo>
                          <a:pt x="2391421" y="1096054"/>
                          <a:pt x="2256823" y="996879"/>
                          <a:pt x="2081917" y="1064009"/>
                        </a:cubicBezTo>
                        <a:cubicBezTo>
                          <a:pt x="1908051" y="1128764"/>
                          <a:pt x="1631342" y="1058289"/>
                          <a:pt x="1480951" y="1064009"/>
                        </a:cubicBezTo>
                        <a:cubicBezTo>
                          <a:pt x="1290529" y="1094829"/>
                          <a:pt x="1121035" y="1069268"/>
                          <a:pt x="1008763" y="1064009"/>
                        </a:cubicBezTo>
                        <a:cubicBezTo>
                          <a:pt x="920637" y="1092051"/>
                          <a:pt x="695166" y="1046967"/>
                          <a:pt x="536576" y="1064009"/>
                        </a:cubicBezTo>
                        <a:cubicBezTo>
                          <a:pt x="377119" y="1118679"/>
                          <a:pt x="117313" y="1002237"/>
                          <a:pt x="0" y="1064009"/>
                        </a:cubicBezTo>
                        <a:cubicBezTo>
                          <a:pt x="-7210" y="860886"/>
                          <a:pt x="11340" y="773330"/>
                          <a:pt x="0" y="542644"/>
                        </a:cubicBezTo>
                        <a:cubicBezTo>
                          <a:pt x="-31738" y="297999"/>
                          <a:pt x="47135" y="2539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defTabSz="916777"/>
            <a:r>
              <a:rPr lang="en-US" sz="6330" dirty="0">
                <a:solidFill>
                  <a:srgbClr val="70AD47">
                    <a:lumMod val="50000"/>
                  </a:srgbClr>
                </a:solidFill>
                <a:latin typeface="UTM Showcard" panose="02040603050506020204" pitchFamily="18" charset="0"/>
              </a:rPr>
              <a:t>DẶN DÒ</a:t>
            </a:r>
          </a:p>
        </p:txBody>
      </p:sp>
      <p:grpSp>
        <p:nvGrpSpPr>
          <p:cNvPr id="5" name="组合 11">
            <a:extLst>
              <a:ext uri="{FF2B5EF4-FFF2-40B4-BE49-F238E27FC236}">
                <a16:creationId xmlns:a16="http://schemas.microsoft.com/office/drawing/2014/main" id="{3CBA0345-575A-48E7-8B22-26C5A32CBDF3}"/>
              </a:ext>
            </a:extLst>
          </p:cNvPr>
          <p:cNvGrpSpPr/>
          <p:nvPr/>
        </p:nvGrpSpPr>
        <p:grpSpPr>
          <a:xfrm>
            <a:off x="355" y="4843345"/>
            <a:ext cx="12191294" cy="2194138"/>
            <a:chOff x="-91440" y="4352544"/>
            <a:chExt cx="12283440" cy="2505456"/>
          </a:xfrm>
        </p:grpSpPr>
        <p:pic>
          <p:nvPicPr>
            <p:cNvPr id="6" name="图片 12">
              <a:extLst>
                <a:ext uri="{FF2B5EF4-FFF2-40B4-BE49-F238E27FC236}">
                  <a16:creationId xmlns:a16="http://schemas.microsoft.com/office/drawing/2014/main" id="{F53D4ACE-BC89-4D4D-87FB-4991B64878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7" name="图片 13">
              <a:extLst>
                <a:ext uri="{FF2B5EF4-FFF2-40B4-BE49-F238E27FC236}">
                  <a16:creationId xmlns:a16="http://schemas.microsoft.com/office/drawing/2014/main" id="{04D2C57E-1735-4948-97B6-3025B06EC0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BA01680-145D-4F10-9DA0-9DBDE156DFC1}"/>
              </a:ext>
            </a:extLst>
          </p:cNvPr>
          <p:cNvSpPr txBox="1"/>
          <p:nvPr/>
        </p:nvSpPr>
        <p:spPr>
          <a:xfrm>
            <a:off x="2684532" y="2406989"/>
            <a:ext cx="6822935" cy="2436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6777">
              <a:lnSpc>
                <a:spcPct val="200000"/>
              </a:lnSpc>
            </a:pP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bài.</a:t>
            </a:r>
          </a:p>
          <a:p>
            <a:pPr algn="just" defTabSz="916777">
              <a:lnSpc>
                <a:spcPct val="200000"/>
              </a:lnSpc>
            </a:pP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98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3798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8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97" r="-3513"/>
          <a:stretch>
            <a:fillRect/>
          </a:stretch>
        </p:blipFill>
        <p:spPr>
          <a:xfrm flipH="1">
            <a:off x="10555156" y="4666111"/>
            <a:ext cx="1626890" cy="242599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63" y="4304248"/>
            <a:ext cx="2321419" cy="232141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254636">
            <a:off x="11186719" y="1158334"/>
            <a:ext cx="544257" cy="406816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53" y="5216273"/>
            <a:ext cx="12191294" cy="1875827"/>
            <a:chOff x="-91440" y="4352544"/>
            <a:chExt cx="12283440" cy="250545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11" name="ValueShape1">
            <a:extLst>
              <a:ext uri="{FF2B5EF4-FFF2-40B4-BE49-F238E27FC236}">
                <a16:creationId xmlns:a16="http://schemas.microsoft.com/office/drawing/2014/main" id="{B0870E5C-5122-4B71-837D-1251F2DBDFF5}"/>
              </a:ext>
            </a:extLst>
          </p:cNvPr>
          <p:cNvSpPr/>
          <p:nvPr/>
        </p:nvSpPr>
        <p:spPr bwMode="auto">
          <a:xfrm>
            <a:off x="5371410" y="1023773"/>
            <a:ext cx="3863205" cy="4302313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6472" tIns="48236" rIns="96472" bIns="48236" numCol="1" rtlCol="0" anchor="t" anchorCtr="0" compatLnSpc="1">
            <a:prstTxWarp prst="textNoShape">
              <a:avLst/>
            </a:prstTxWarp>
          </a:bodyPr>
          <a:lstStyle/>
          <a:p>
            <a:pPr defTabSz="916777"/>
            <a:endParaRPr lang="zh-CN" altLang="en-US" sz="1899" dirty="0">
              <a:solidFill>
                <a:prstClr val="black"/>
              </a:solidFill>
              <a:latin typeface="#9Slide07 SVNBillo" panose="00000400000000000000" pitchFamily="2" charset="0"/>
              <a:ea typeface="等线" panose="020B0604020202020204" charset="-122"/>
            </a:endParaRPr>
          </a:p>
        </p:txBody>
      </p:sp>
      <p:sp>
        <p:nvSpPr>
          <p:cNvPr id="15" name="CustomText1">
            <a:extLst>
              <a:ext uri="{FF2B5EF4-FFF2-40B4-BE49-F238E27FC236}">
                <a16:creationId xmlns:a16="http://schemas.microsoft.com/office/drawing/2014/main" id="{AE9F14AC-7E0E-443E-91FA-C9E7A80FD7E9}"/>
              </a:ext>
            </a:extLst>
          </p:cNvPr>
          <p:cNvSpPr txBox="1"/>
          <p:nvPr/>
        </p:nvSpPr>
        <p:spPr>
          <a:xfrm>
            <a:off x="4050870" y="2553146"/>
            <a:ext cx="1173971" cy="1725213"/>
          </a:xfrm>
          <a:prstGeom prst="rect">
            <a:avLst/>
          </a:prstGeom>
          <a:noFill/>
          <a:ln>
            <a:noFill/>
          </a:ln>
        </p:spPr>
        <p:txBody>
          <a:bodyPr wrap="none" tIns="94953" bIns="94953" numCol="1" anchor="ctr" anchorCtr="0">
            <a:prstTxWarp prst="textPlain">
              <a:avLst/>
            </a:prstTxWarp>
            <a:noAutofit/>
          </a:bodyPr>
          <a:lstStyle/>
          <a:p>
            <a:pPr defTabSz="916777"/>
            <a:r>
              <a:rPr lang="en-US" sz="1477" dirty="0">
                <a:ln>
                  <a:solidFill>
                    <a:prstClr val="black">
                      <a:lumMod val="75000"/>
                      <a:lumOff val="25000"/>
                    </a:prstClr>
                  </a:solidFill>
                </a:ln>
                <a:solidFill>
                  <a:srgbClr val="FFD268"/>
                </a:solidFill>
                <a:latin typeface="UTM Staccato " panose="02040603050506020204" pitchFamily="18"/>
              </a:rPr>
              <a:t>1</a:t>
            </a:r>
          </a:p>
        </p:txBody>
      </p:sp>
      <p:sp>
        <p:nvSpPr>
          <p:cNvPr id="16" name="文本框 6">
            <a:extLst>
              <a:ext uri="{FF2B5EF4-FFF2-40B4-BE49-F238E27FC236}">
                <a16:creationId xmlns:a16="http://schemas.microsoft.com/office/drawing/2014/main" id="{8D67B55B-6BAE-4356-ADC2-73082FB7DA6C}"/>
              </a:ext>
            </a:extLst>
          </p:cNvPr>
          <p:cNvSpPr txBox="1"/>
          <p:nvPr/>
        </p:nvSpPr>
        <p:spPr>
          <a:xfrm>
            <a:off x="5371411" y="1829918"/>
            <a:ext cx="3206343" cy="269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6777"/>
            <a:r>
              <a:rPr lang="en-US" altLang="zh-CN" sz="844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taccato " panose="02040603050506020204" pitchFamily="18"/>
                <a:ea typeface="仓耳玄三M W05" panose="02020400000000000000" pitchFamily="18" charset="-122"/>
              </a:rPr>
              <a:t>Luyện</a:t>
            </a:r>
            <a:r>
              <a:rPr lang="en-US" altLang="zh-CN" sz="844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taccato " panose="02040603050506020204" pitchFamily="18"/>
                <a:ea typeface="仓耳玄三M W05" panose="02020400000000000000" pitchFamily="18" charset="-122"/>
              </a:rPr>
              <a:t> </a:t>
            </a:r>
            <a:r>
              <a:rPr lang="en-US" altLang="zh-CN" sz="844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taccato " panose="02040603050506020204" pitchFamily="18"/>
                <a:ea typeface="仓耳玄三M W05" panose="02020400000000000000" pitchFamily="18" charset="-122"/>
              </a:rPr>
              <a:t>đọc</a:t>
            </a:r>
            <a:endParaRPr lang="zh-CN" altLang="en-US" sz="844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taccato " panose="02040603050506020204" pitchFamily="18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7788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">
            <a:extLst>
              <a:ext uri="{FF2B5EF4-FFF2-40B4-BE49-F238E27FC236}">
                <a16:creationId xmlns:a16="http://schemas.microsoft.com/office/drawing/2014/main" id="{8F036196-6F1F-4AF4-B578-13954C2F0056}"/>
              </a:ext>
            </a:extLst>
          </p:cNvPr>
          <p:cNvGrpSpPr/>
          <p:nvPr/>
        </p:nvGrpSpPr>
        <p:grpSpPr>
          <a:xfrm>
            <a:off x="355" y="5002369"/>
            <a:ext cx="12191294" cy="2084174"/>
            <a:chOff x="-91440" y="4352545"/>
            <a:chExt cx="12283440" cy="2505456"/>
          </a:xfrm>
        </p:grpSpPr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DF4AE0CB-4073-44B2-B235-E022B9564D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5"/>
              <a:ext cx="4185322" cy="2505456"/>
            </a:xfrm>
            <a:prstGeom prst="rect">
              <a:avLst/>
            </a:prstGeom>
          </p:spPr>
        </p:pic>
        <p:pic>
          <p:nvPicPr>
            <p:cNvPr id="7" name="图片 7">
              <a:extLst>
                <a:ext uri="{FF2B5EF4-FFF2-40B4-BE49-F238E27FC236}">
                  <a16:creationId xmlns:a16="http://schemas.microsoft.com/office/drawing/2014/main" id="{EAD25AB3-71D3-4CD2-9F71-D66FA1BBD6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BB1CF56-D0E1-4D62-91CF-C6A07A81E51E}"/>
              </a:ext>
            </a:extLst>
          </p:cNvPr>
          <p:cNvSpPr/>
          <p:nvPr/>
        </p:nvSpPr>
        <p:spPr>
          <a:xfrm>
            <a:off x="622110" y="445181"/>
            <a:ext cx="10947780" cy="60224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vi-VN" sz="2666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9D6B9D-2240-4E8C-8125-E54B4AE4AC0B}"/>
              </a:ext>
            </a:extLst>
          </p:cNvPr>
          <p:cNvSpPr txBox="1"/>
          <p:nvPr/>
        </p:nvSpPr>
        <p:spPr>
          <a:xfrm>
            <a:off x="913841" y="1361045"/>
            <a:ext cx="5182159" cy="428463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yêu truyện cổ nước tôi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 nhân hậu lại tuyệt vời sâu xa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người rồi mới thương ta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nhau dù mấy cách xa cũng tìm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hiền thì lại gặp hiền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ngay thì được phật, tiên độ trì.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 theo truyện cổ tôi đi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trong cuộc sống thầm thì tiếng xưa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 cơn nắng, trắng cơn mưa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sông chảy có rặng dừa nghiêng soi.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5141B-2EC8-42F7-BA57-5D4F6FC1CCD9}"/>
              </a:ext>
            </a:extLst>
          </p:cNvPr>
          <p:cNvSpPr txBox="1"/>
          <p:nvPr/>
        </p:nvSpPr>
        <p:spPr>
          <a:xfrm>
            <a:off x="3094130" y="510025"/>
            <a:ext cx="65469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vi-VN" sz="5000" b="1" dirty="0">
                <a:ln w="22225">
                  <a:solidFill>
                    <a:srgbClr val="C98965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cổ nước mình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6EF1B7-1A22-47AA-81AF-3E84C1867B09}"/>
              </a:ext>
            </a:extLst>
          </p:cNvPr>
          <p:cNvSpPr txBox="1"/>
          <p:nvPr/>
        </p:nvSpPr>
        <p:spPr>
          <a:xfrm>
            <a:off x="6719843" y="1361045"/>
            <a:ext cx="4608094" cy="5131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 cha ông với đời tôi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con sông với chân trời đã xa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còn truyện cổ thiết tha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tôi nhận mặt ông cha của mình.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 công bằng, rất thông minh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 độ lượng lại đa tình, đa mang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 thơm thị giấu người thơm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 làm thì được áo cơm, cửa nhà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Đẽo cày theo ý người ta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thành khúc gỗ, chẳng ra việc gì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nghe truyện cổ thầm thì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cha ông dạy cũng vì đời sau.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BC6E0A-ACAE-43A2-B5A7-DC1F222E5E2B}"/>
              </a:ext>
            </a:extLst>
          </p:cNvPr>
          <p:cNvSpPr txBox="1"/>
          <p:nvPr/>
        </p:nvSpPr>
        <p:spPr>
          <a:xfrm>
            <a:off x="9330098" y="6399605"/>
            <a:ext cx="2861902" cy="458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5000"/>
              </a:lnSpc>
              <a:defRPr/>
            </a:pP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endParaRPr lang="vi-VN" sz="2100" b="1" i="1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304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10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10" grpId="0"/>
          <p:bldP spid="11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900000">
            <a:off x="176722" y="4642389"/>
            <a:ext cx="1454701" cy="155439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52" y="4789244"/>
            <a:ext cx="12191294" cy="2084174"/>
            <a:chOff x="-91440" y="4352545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5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11" name="矩形 23">
            <a:extLst>
              <a:ext uri="{FF2B5EF4-FFF2-40B4-BE49-F238E27FC236}">
                <a16:creationId xmlns:a16="http://schemas.microsoft.com/office/drawing/2014/main" id="{24781FD2-0F3A-465C-8536-03A030C77554}"/>
              </a:ext>
            </a:extLst>
          </p:cNvPr>
          <p:cNvSpPr/>
          <p:nvPr/>
        </p:nvSpPr>
        <p:spPr>
          <a:xfrm>
            <a:off x="809828" y="1537254"/>
            <a:ext cx="2883372" cy="1693621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矩形 34">
            <a:extLst>
              <a:ext uri="{FF2B5EF4-FFF2-40B4-BE49-F238E27FC236}">
                <a16:creationId xmlns:a16="http://schemas.microsoft.com/office/drawing/2014/main" id="{3BD6E64F-3F39-45CC-A8CF-B3E5BD95FB4A}"/>
              </a:ext>
            </a:extLst>
          </p:cNvPr>
          <p:cNvSpPr/>
          <p:nvPr/>
        </p:nvSpPr>
        <p:spPr>
          <a:xfrm>
            <a:off x="1209374" y="1109436"/>
            <a:ext cx="2530170" cy="254925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" name="矩形 23">
            <a:extLst>
              <a:ext uri="{FF2B5EF4-FFF2-40B4-BE49-F238E27FC236}">
                <a16:creationId xmlns:a16="http://schemas.microsoft.com/office/drawing/2014/main" id="{BBC968AB-C26C-473B-B5CD-B8B61A479882}"/>
              </a:ext>
            </a:extLst>
          </p:cNvPr>
          <p:cNvSpPr/>
          <p:nvPr/>
        </p:nvSpPr>
        <p:spPr>
          <a:xfrm>
            <a:off x="8603899" y="1594636"/>
            <a:ext cx="2248357" cy="2530053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矩形 34">
            <a:extLst>
              <a:ext uri="{FF2B5EF4-FFF2-40B4-BE49-F238E27FC236}">
                <a16:creationId xmlns:a16="http://schemas.microsoft.com/office/drawing/2014/main" id="{13144688-F4C4-4C94-BFE1-EA11A15D7BC6}"/>
              </a:ext>
            </a:extLst>
          </p:cNvPr>
          <p:cNvSpPr/>
          <p:nvPr/>
        </p:nvSpPr>
        <p:spPr>
          <a:xfrm>
            <a:off x="8834865" y="1128638"/>
            <a:ext cx="2509237" cy="2530053"/>
          </a:xfrm>
          <a:prstGeom prst="rect">
            <a:avLst/>
          </a:prstGeom>
          <a:solidFill>
            <a:srgbClr val="3FB3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矩形 23">
            <a:extLst>
              <a:ext uri="{FF2B5EF4-FFF2-40B4-BE49-F238E27FC236}">
                <a16:creationId xmlns:a16="http://schemas.microsoft.com/office/drawing/2014/main" id="{798B4804-FB0E-41DF-8ACB-996225AC9655}"/>
              </a:ext>
            </a:extLst>
          </p:cNvPr>
          <p:cNvSpPr/>
          <p:nvPr/>
        </p:nvSpPr>
        <p:spPr>
          <a:xfrm>
            <a:off x="4241774" y="1423225"/>
            <a:ext cx="3337278" cy="254925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矩形 34">
            <a:extLst>
              <a:ext uri="{FF2B5EF4-FFF2-40B4-BE49-F238E27FC236}">
                <a16:creationId xmlns:a16="http://schemas.microsoft.com/office/drawing/2014/main" id="{CDD5B6AD-84DD-43E5-AE6D-6FA884D7977B}"/>
              </a:ext>
            </a:extLst>
          </p:cNvPr>
          <p:cNvSpPr/>
          <p:nvPr/>
        </p:nvSpPr>
        <p:spPr>
          <a:xfrm>
            <a:off x="4605794" y="1544701"/>
            <a:ext cx="3337278" cy="253005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891F81-5776-40D0-B9C8-111A8CC2A2EC}"/>
              </a:ext>
            </a:extLst>
          </p:cNvPr>
          <p:cNvSpPr txBox="1"/>
          <p:nvPr/>
        </p:nvSpPr>
        <p:spPr>
          <a:xfrm>
            <a:off x="1192163" y="1363783"/>
            <a:ext cx="2501037" cy="2040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 1: Tôi yêu ....độ trì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856CCC-EB65-4D4C-B7B4-3E2C6BAFE9E2}"/>
              </a:ext>
            </a:extLst>
          </p:cNvPr>
          <p:cNvSpPr txBox="1"/>
          <p:nvPr/>
        </p:nvSpPr>
        <p:spPr>
          <a:xfrm>
            <a:off x="4560233" y="1644569"/>
            <a:ext cx="3568244" cy="1845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3798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2:Mang theo...nghiêng soi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AA3CBE-40AA-4A33-8ACC-336FC97AD208}"/>
              </a:ext>
            </a:extLst>
          </p:cNvPr>
          <p:cNvSpPr txBox="1"/>
          <p:nvPr/>
        </p:nvSpPr>
        <p:spPr>
          <a:xfrm>
            <a:off x="8911466" y="1109436"/>
            <a:ext cx="2600994" cy="268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3:  đời cha ông...của mình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8B9A9F-CB7A-41FE-9C78-2718F60AA212}"/>
              </a:ext>
            </a:extLst>
          </p:cNvPr>
          <p:cNvSpPr txBox="1"/>
          <p:nvPr/>
        </p:nvSpPr>
        <p:spPr>
          <a:xfrm>
            <a:off x="3880971" y="236981"/>
            <a:ext cx="4247506" cy="969208"/>
          </a:xfrm>
          <a:custGeom>
            <a:avLst/>
            <a:gdLst>
              <a:gd name="connsiteX0" fmla="*/ 0 w 4247506"/>
              <a:gd name="connsiteY0" fmla="*/ 0 h 969208"/>
              <a:gd name="connsiteX1" fmla="*/ 479361 w 4247506"/>
              <a:gd name="connsiteY1" fmla="*/ 0 h 969208"/>
              <a:gd name="connsiteX2" fmla="*/ 1043672 w 4247506"/>
              <a:gd name="connsiteY2" fmla="*/ 0 h 969208"/>
              <a:gd name="connsiteX3" fmla="*/ 1692934 w 4247506"/>
              <a:gd name="connsiteY3" fmla="*/ 0 h 969208"/>
              <a:gd name="connsiteX4" fmla="*/ 2172296 w 4247506"/>
              <a:gd name="connsiteY4" fmla="*/ 0 h 969208"/>
              <a:gd name="connsiteX5" fmla="*/ 2736606 w 4247506"/>
              <a:gd name="connsiteY5" fmla="*/ 0 h 969208"/>
              <a:gd name="connsiteX6" fmla="*/ 3385869 w 4247506"/>
              <a:gd name="connsiteY6" fmla="*/ 0 h 969208"/>
              <a:gd name="connsiteX7" fmla="*/ 4247506 w 4247506"/>
              <a:gd name="connsiteY7" fmla="*/ 0 h 969208"/>
              <a:gd name="connsiteX8" fmla="*/ 4247506 w 4247506"/>
              <a:gd name="connsiteY8" fmla="*/ 494295 h 969208"/>
              <a:gd name="connsiteX9" fmla="*/ 4247506 w 4247506"/>
              <a:gd name="connsiteY9" fmla="*/ 969207 h 969208"/>
              <a:gd name="connsiteX10" fmla="*/ 3725669 w 4247506"/>
              <a:gd name="connsiteY10" fmla="*/ 969207 h 969208"/>
              <a:gd name="connsiteX11" fmla="*/ 3033933 w 4247506"/>
              <a:gd name="connsiteY11" fmla="*/ 969207 h 969208"/>
              <a:gd name="connsiteX12" fmla="*/ 2512096 w 4247506"/>
              <a:gd name="connsiteY12" fmla="*/ 969207 h 969208"/>
              <a:gd name="connsiteX13" fmla="*/ 1990259 w 4247506"/>
              <a:gd name="connsiteY13" fmla="*/ 969207 h 969208"/>
              <a:gd name="connsiteX14" fmla="*/ 1298522 w 4247506"/>
              <a:gd name="connsiteY14" fmla="*/ 969207 h 969208"/>
              <a:gd name="connsiteX15" fmla="*/ 734210 w 4247506"/>
              <a:gd name="connsiteY15" fmla="*/ 969207 h 969208"/>
              <a:gd name="connsiteX16" fmla="*/ 0 w 4247506"/>
              <a:gd name="connsiteY16" fmla="*/ 969207 h 969208"/>
              <a:gd name="connsiteX17" fmla="*/ 0 w 4247506"/>
              <a:gd name="connsiteY17" fmla="*/ 513680 h 969208"/>
              <a:gd name="connsiteX18" fmla="*/ 0 w 4247506"/>
              <a:gd name="connsiteY18" fmla="*/ 0 h 96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47506" h="969208" extrusionOk="0">
                <a:moveTo>
                  <a:pt x="0" y="0"/>
                </a:moveTo>
                <a:cubicBezTo>
                  <a:pt x="223685" y="-33542"/>
                  <a:pt x="267898" y="19688"/>
                  <a:pt x="479361" y="0"/>
                </a:cubicBezTo>
                <a:cubicBezTo>
                  <a:pt x="652032" y="-28356"/>
                  <a:pt x="923214" y="58309"/>
                  <a:pt x="1043672" y="0"/>
                </a:cubicBezTo>
                <a:cubicBezTo>
                  <a:pt x="1190150" y="-80737"/>
                  <a:pt x="1476600" y="-57575"/>
                  <a:pt x="1692934" y="0"/>
                </a:cubicBezTo>
                <a:cubicBezTo>
                  <a:pt x="1867070" y="-45672"/>
                  <a:pt x="2102092" y="55958"/>
                  <a:pt x="2172296" y="0"/>
                </a:cubicBezTo>
                <a:cubicBezTo>
                  <a:pt x="2344774" y="-28099"/>
                  <a:pt x="2629511" y="2079"/>
                  <a:pt x="2736606" y="0"/>
                </a:cubicBezTo>
                <a:cubicBezTo>
                  <a:pt x="2914369" y="10527"/>
                  <a:pt x="3140560" y="8215"/>
                  <a:pt x="3385869" y="0"/>
                </a:cubicBezTo>
                <a:cubicBezTo>
                  <a:pt x="3547032" y="-61455"/>
                  <a:pt x="3779653" y="37403"/>
                  <a:pt x="4247506" y="0"/>
                </a:cubicBezTo>
                <a:cubicBezTo>
                  <a:pt x="4270822" y="192165"/>
                  <a:pt x="4169279" y="406163"/>
                  <a:pt x="4247506" y="494295"/>
                </a:cubicBezTo>
                <a:cubicBezTo>
                  <a:pt x="4240922" y="621161"/>
                  <a:pt x="4247680" y="730256"/>
                  <a:pt x="4247506" y="969207"/>
                </a:cubicBezTo>
                <a:cubicBezTo>
                  <a:pt x="4066289" y="972917"/>
                  <a:pt x="3955117" y="938963"/>
                  <a:pt x="3725669" y="969207"/>
                </a:cubicBezTo>
                <a:cubicBezTo>
                  <a:pt x="3478751" y="1027455"/>
                  <a:pt x="3207808" y="990973"/>
                  <a:pt x="3033933" y="969207"/>
                </a:cubicBezTo>
                <a:cubicBezTo>
                  <a:pt x="2768800" y="1010821"/>
                  <a:pt x="2738866" y="976720"/>
                  <a:pt x="2512096" y="969207"/>
                </a:cubicBezTo>
                <a:cubicBezTo>
                  <a:pt x="2312228" y="992722"/>
                  <a:pt x="2080514" y="985552"/>
                  <a:pt x="1990259" y="969207"/>
                </a:cubicBezTo>
                <a:cubicBezTo>
                  <a:pt x="1905426" y="1028247"/>
                  <a:pt x="1470063" y="882543"/>
                  <a:pt x="1298522" y="969207"/>
                </a:cubicBezTo>
                <a:cubicBezTo>
                  <a:pt x="1106074" y="992478"/>
                  <a:pt x="951875" y="912914"/>
                  <a:pt x="734210" y="969207"/>
                </a:cubicBezTo>
                <a:cubicBezTo>
                  <a:pt x="466605" y="1008462"/>
                  <a:pt x="389621" y="994029"/>
                  <a:pt x="0" y="969207"/>
                </a:cubicBezTo>
                <a:cubicBezTo>
                  <a:pt x="5556" y="779535"/>
                  <a:pt x="37852" y="765066"/>
                  <a:pt x="0" y="513680"/>
                </a:cubicBezTo>
                <a:cubicBezTo>
                  <a:pt x="-42499" y="285913"/>
                  <a:pt x="-10062" y="12533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46239894">
                  <a:custGeom>
                    <a:avLst/>
                    <a:gdLst>
                      <a:gd name="connsiteX0" fmla="*/ 0 w 4236691"/>
                      <a:gd name="connsiteY0" fmla="*/ 0 h 966740"/>
                      <a:gd name="connsiteX1" fmla="*/ 478141 w 4236691"/>
                      <a:gd name="connsiteY1" fmla="*/ 0 h 966740"/>
                      <a:gd name="connsiteX2" fmla="*/ 1041015 w 4236691"/>
                      <a:gd name="connsiteY2" fmla="*/ 0 h 966740"/>
                      <a:gd name="connsiteX3" fmla="*/ 1688624 w 4236691"/>
                      <a:gd name="connsiteY3" fmla="*/ 0 h 966740"/>
                      <a:gd name="connsiteX4" fmla="*/ 2166765 w 4236691"/>
                      <a:gd name="connsiteY4" fmla="*/ 0 h 966740"/>
                      <a:gd name="connsiteX5" fmla="*/ 2729639 w 4236691"/>
                      <a:gd name="connsiteY5" fmla="*/ 0 h 966740"/>
                      <a:gd name="connsiteX6" fmla="*/ 3377248 w 4236691"/>
                      <a:gd name="connsiteY6" fmla="*/ 0 h 966740"/>
                      <a:gd name="connsiteX7" fmla="*/ 4236691 w 4236691"/>
                      <a:gd name="connsiteY7" fmla="*/ 0 h 966740"/>
                      <a:gd name="connsiteX8" fmla="*/ 4236691 w 4236691"/>
                      <a:gd name="connsiteY8" fmla="*/ 493037 h 966740"/>
                      <a:gd name="connsiteX9" fmla="*/ 4236691 w 4236691"/>
                      <a:gd name="connsiteY9" fmla="*/ 966740 h 966740"/>
                      <a:gd name="connsiteX10" fmla="*/ 3716183 w 4236691"/>
                      <a:gd name="connsiteY10" fmla="*/ 966740 h 966740"/>
                      <a:gd name="connsiteX11" fmla="*/ 3026208 w 4236691"/>
                      <a:gd name="connsiteY11" fmla="*/ 966740 h 966740"/>
                      <a:gd name="connsiteX12" fmla="*/ 2505700 w 4236691"/>
                      <a:gd name="connsiteY12" fmla="*/ 966740 h 966740"/>
                      <a:gd name="connsiteX13" fmla="*/ 1985192 w 4236691"/>
                      <a:gd name="connsiteY13" fmla="*/ 966740 h 966740"/>
                      <a:gd name="connsiteX14" fmla="*/ 1295216 w 4236691"/>
                      <a:gd name="connsiteY14" fmla="*/ 966740 h 966740"/>
                      <a:gd name="connsiteX15" fmla="*/ 732341 w 4236691"/>
                      <a:gd name="connsiteY15" fmla="*/ 966740 h 966740"/>
                      <a:gd name="connsiteX16" fmla="*/ 0 w 4236691"/>
                      <a:gd name="connsiteY16" fmla="*/ 966740 h 966740"/>
                      <a:gd name="connsiteX17" fmla="*/ 0 w 4236691"/>
                      <a:gd name="connsiteY17" fmla="*/ 512372 h 966740"/>
                      <a:gd name="connsiteX18" fmla="*/ 0 w 4236691"/>
                      <a:gd name="connsiteY18" fmla="*/ 0 h 9667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236691" h="966740" extrusionOk="0">
                        <a:moveTo>
                          <a:pt x="0" y="0"/>
                        </a:moveTo>
                        <a:cubicBezTo>
                          <a:pt x="214868" y="-32847"/>
                          <a:pt x="269533" y="8338"/>
                          <a:pt x="478141" y="0"/>
                        </a:cubicBezTo>
                        <a:cubicBezTo>
                          <a:pt x="678618" y="-11266"/>
                          <a:pt x="923304" y="30121"/>
                          <a:pt x="1041015" y="0"/>
                        </a:cubicBezTo>
                        <a:cubicBezTo>
                          <a:pt x="1174271" y="-49428"/>
                          <a:pt x="1483854" y="-11784"/>
                          <a:pt x="1688624" y="0"/>
                        </a:cubicBezTo>
                        <a:cubicBezTo>
                          <a:pt x="1881216" y="-21852"/>
                          <a:pt x="2065213" y="48694"/>
                          <a:pt x="2166765" y="0"/>
                        </a:cubicBezTo>
                        <a:cubicBezTo>
                          <a:pt x="2317347" y="-35407"/>
                          <a:pt x="2586854" y="13007"/>
                          <a:pt x="2729639" y="0"/>
                        </a:cubicBezTo>
                        <a:cubicBezTo>
                          <a:pt x="2904919" y="-8692"/>
                          <a:pt x="3165494" y="23191"/>
                          <a:pt x="3377248" y="0"/>
                        </a:cubicBezTo>
                        <a:cubicBezTo>
                          <a:pt x="3574315" y="-32968"/>
                          <a:pt x="3794438" y="14798"/>
                          <a:pt x="4236691" y="0"/>
                        </a:cubicBezTo>
                        <a:cubicBezTo>
                          <a:pt x="4280844" y="191703"/>
                          <a:pt x="4175675" y="390395"/>
                          <a:pt x="4236691" y="493037"/>
                        </a:cubicBezTo>
                        <a:cubicBezTo>
                          <a:pt x="4254633" y="618383"/>
                          <a:pt x="4226473" y="730620"/>
                          <a:pt x="4236691" y="966740"/>
                        </a:cubicBezTo>
                        <a:cubicBezTo>
                          <a:pt x="4042931" y="990889"/>
                          <a:pt x="3943417" y="939583"/>
                          <a:pt x="3716183" y="966740"/>
                        </a:cubicBezTo>
                        <a:cubicBezTo>
                          <a:pt x="3490720" y="989957"/>
                          <a:pt x="3225936" y="965078"/>
                          <a:pt x="3026208" y="966740"/>
                        </a:cubicBezTo>
                        <a:cubicBezTo>
                          <a:pt x="2770634" y="1006097"/>
                          <a:pt x="2732766" y="969460"/>
                          <a:pt x="2505700" y="966740"/>
                        </a:cubicBezTo>
                        <a:cubicBezTo>
                          <a:pt x="2277644" y="986016"/>
                          <a:pt x="2101221" y="965024"/>
                          <a:pt x="1985192" y="966740"/>
                        </a:cubicBezTo>
                        <a:cubicBezTo>
                          <a:pt x="1888016" y="1004890"/>
                          <a:pt x="1472297" y="885202"/>
                          <a:pt x="1295216" y="966740"/>
                        </a:cubicBezTo>
                        <a:cubicBezTo>
                          <a:pt x="1087506" y="999802"/>
                          <a:pt x="987660" y="905195"/>
                          <a:pt x="732341" y="966740"/>
                        </a:cubicBezTo>
                        <a:cubicBezTo>
                          <a:pt x="469533" y="1019046"/>
                          <a:pt x="358438" y="971543"/>
                          <a:pt x="0" y="966740"/>
                        </a:cubicBezTo>
                        <a:cubicBezTo>
                          <a:pt x="-11705" y="781747"/>
                          <a:pt x="43406" y="747621"/>
                          <a:pt x="0" y="512372"/>
                        </a:cubicBezTo>
                        <a:cubicBezTo>
                          <a:pt x="-46930" y="290137"/>
                          <a:pt x="-7064" y="12455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defTabSz="916777"/>
            <a:r>
              <a:rPr lang="en-US" sz="5697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ĐOẠN</a:t>
            </a:r>
          </a:p>
        </p:txBody>
      </p:sp>
      <p:sp>
        <p:nvSpPr>
          <p:cNvPr id="22" name="矩形 23">
            <a:extLst>
              <a:ext uri="{FF2B5EF4-FFF2-40B4-BE49-F238E27FC236}">
                <a16:creationId xmlns:a16="http://schemas.microsoft.com/office/drawing/2014/main" id="{24781FD2-0F3A-465C-8536-03A030C77554}"/>
              </a:ext>
            </a:extLst>
          </p:cNvPr>
          <p:cNvSpPr/>
          <p:nvPr/>
        </p:nvSpPr>
        <p:spPr>
          <a:xfrm>
            <a:off x="2169317" y="4603244"/>
            <a:ext cx="2883372" cy="1693621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矩形 34">
            <a:extLst>
              <a:ext uri="{FF2B5EF4-FFF2-40B4-BE49-F238E27FC236}">
                <a16:creationId xmlns:a16="http://schemas.microsoft.com/office/drawing/2014/main" id="{3BD6E64F-3F39-45CC-A8CF-B3E5BD95FB4A}"/>
              </a:ext>
            </a:extLst>
          </p:cNvPr>
          <p:cNvSpPr/>
          <p:nvPr/>
        </p:nvSpPr>
        <p:spPr>
          <a:xfrm>
            <a:off x="2568863" y="4371605"/>
            <a:ext cx="3581218" cy="23530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891F81-5776-40D0-B9C8-111A8CC2A2EC}"/>
              </a:ext>
            </a:extLst>
          </p:cNvPr>
          <p:cNvSpPr txBox="1"/>
          <p:nvPr/>
        </p:nvSpPr>
        <p:spPr>
          <a:xfrm>
            <a:off x="2782188" y="4488880"/>
            <a:ext cx="3766942" cy="2040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 4:</a:t>
            </a:r>
          </a:p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Rất công bằng…việc gì.</a:t>
            </a:r>
          </a:p>
        </p:txBody>
      </p:sp>
      <p:sp>
        <p:nvSpPr>
          <p:cNvPr id="27" name="矩形 23">
            <a:extLst>
              <a:ext uri="{FF2B5EF4-FFF2-40B4-BE49-F238E27FC236}">
                <a16:creationId xmlns:a16="http://schemas.microsoft.com/office/drawing/2014/main" id="{24781FD2-0F3A-465C-8536-03A030C77554}"/>
              </a:ext>
            </a:extLst>
          </p:cNvPr>
          <p:cNvSpPr/>
          <p:nvPr/>
        </p:nvSpPr>
        <p:spPr>
          <a:xfrm>
            <a:off x="7282942" y="4681235"/>
            <a:ext cx="2883372" cy="1693621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矩形 34">
            <a:extLst>
              <a:ext uri="{FF2B5EF4-FFF2-40B4-BE49-F238E27FC236}">
                <a16:creationId xmlns:a16="http://schemas.microsoft.com/office/drawing/2014/main" id="{3BD6E64F-3F39-45CC-A8CF-B3E5BD95FB4A}"/>
              </a:ext>
            </a:extLst>
          </p:cNvPr>
          <p:cNvSpPr/>
          <p:nvPr/>
        </p:nvSpPr>
        <p:spPr>
          <a:xfrm>
            <a:off x="7852556" y="4346033"/>
            <a:ext cx="3596874" cy="254527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85914"/>
            <a:endParaRPr lang="zh-CN" altLang="en-US" sz="2531" dirty="0">
              <a:solidFill>
                <a:prstClr val="white"/>
              </a:solidFill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891F81-5776-40D0-B9C8-111A8CC2A2EC}"/>
              </a:ext>
            </a:extLst>
          </p:cNvPr>
          <p:cNvSpPr txBox="1"/>
          <p:nvPr/>
        </p:nvSpPr>
        <p:spPr>
          <a:xfrm>
            <a:off x="8030221" y="4596303"/>
            <a:ext cx="4104226" cy="2040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 5:</a:t>
            </a:r>
          </a:p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Tôi nghe…</a:t>
            </a:r>
          </a:p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đời sau.</a:t>
            </a:r>
          </a:p>
        </p:txBody>
      </p:sp>
    </p:spTree>
    <p:extLst>
      <p:ext uri="{BB962C8B-B14F-4D97-AF65-F5344CB8AC3E}">
        <p14:creationId xmlns:p14="http://schemas.microsoft.com/office/powerpoint/2010/main" val="258279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23" grpId="0"/>
      <p:bldP spid="22" grpId="0" animBg="1"/>
      <p:bldP spid="25" grpId="0" animBg="1"/>
      <p:bldP spid="26" grpId="0"/>
      <p:bldP spid="27" grpId="0" animBg="1"/>
      <p:bldP spid="28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">
            <a:extLst>
              <a:ext uri="{FF2B5EF4-FFF2-40B4-BE49-F238E27FC236}">
                <a16:creationId xmlns:a16="http://schemas.microsoft.com/office/drawing/2014/main" id="{8F036196-6F1F-4AF4-B578-13954C2F0056}"/>
              </a:ext>
            </a:extLst>
          </p:cNvPr>
          <p:cNvGrpSpPr/>
          <p:nvPr/>
        </p:nvGrpSpPr>
        <p:grpSpPr>
          <a:xfrm>
            <a:off x="355" y="5002369"/>
            <a:ext cx="12191294" cy="2084174"/>
            <a:chOff x="-91440" y="4352545"/>
            <a:chExt cx="12283440" cy="2505456"/>
          </a:xfrm>
        </p:grpSpPr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DF4AE0CB-4073-44B2-B235-E022B9564D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5"/>
              <a:ext cx="4185322" cy="2505456"/>
            </a:xfrm>
            <a:prstGeom prst="rect">
              <a:avLst/>
            </a:prstGeom>
          </p:spPr>
        </p:pic>
        <p:pic>
          <p:nvPicPr>
            <p:cNvPr id="7" name="图片 7">
              <a:extLst>
                <a:ext uri="{FF2B5EF4-FFF2-40B4-BE49-F238E27FC236}">
                  <a16:creationId xmlns:a16="http://schemas.microsoft.com/office/drawing/2014/main" id="{EAD25AB3-71D3-4CD2-9F71-D66FA1BBD6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BB1CF56-D0E1-4D62-91CF-C6A07A81E51E}"/>
              </a:ext>
            </a:extLst>
          </p:cNvPr>
          <p:cNvSpPr/>
          <p:nvPr/>
        </p:nvSpPr>
        <p:spPr>
          <a:xfrm>
            <a:off x="622110" y="445181"/>
            <a:ext cx="10947780" cy="60224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vi-VN" sz="2666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9D6B9D-2240-4E8C-8125-E54B4AE4AC0B}"/>
              </a:ext>
            </a:extLst>
          </p:cNvPr>
          <p:cNvSpPr txBox="1"/>
          <p:nvPr/>
        </p:nvSpPr>
        <p:spPr>
          <a:xfrm>
            <a:off x="913841" y="1361045"/>
            <a:ext cx="5182159" cy="428463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yêu truyện cổ nước tôi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 nhân hậu lại tuyệt vời sâu xa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người rồi mới thương ta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nhau dù mấy cách xa cũng tìm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hiền thì lại gặp hiền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ngay thì được phật, tiên độ trì.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 theo truyện cổ tôi đi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trong cuộc sống thầm thì tiếng xưa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 cơn nắng, trắng cơn mưa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sông chảy có rặng dừa nghiêng soi.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5141B-2EC8-42F7-BA57-5D4F6FC1CCD9}"/>
              </a:ext>
            </a:extLst>
          </p:cNvPr>
          <p:cNvSpPr txBox="1"/>
          <p:nvPr/>
        </p:nvSpPr>
        <p:spPr>
          <a:xfrm>
            <a:off x="3094130" y="510025"/>
            <a:ext cx="65469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vi-VN" sz="5000" b="1" dirty="0">
                <a:ln w="22225">
                  <a:solidFill>
                    <a:srgbClr val="C98965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cổ nước mình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6EF1B7-1A22-47AA-81AF-3E84C1867B09}"/>
              </a:ext>
            </a:extLst>
          </p:cNvPr>
          <p:cNvSpPr txBox="1"/>
          <p:nvPr/>
        </p:nvSpPr>
        <p:spPr>
          <a:xfrm>
            <a:off x="6719843" y="1361045"/>
            <a:ext cx="4608094" cy="5131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 cha ông với đời tôi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con sông với chân trời đã xa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còn truyện cổ thiết tha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tôi nhận mặt ông cha của mình.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 công bằng, rất thông minh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 độ lượng lại đa tình, đa mang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 thơm thị giấu người thơm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 làm thì được áo cơm, cửa nhà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Đẽo cày theo ý người ta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thành khúc gỗ, chẳng ra việc gì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nghe truyện cổ thầm thì</a:t>
            </a:r>
          </a:p>
          <a:p>
            <a:pPr algn="ctr" defTabSz="914400">
              <a:lnSpc>
                <a:spcPct val="125000"/>
              </a:lnSpc>
              <a:defRPr/>
            </a:pPr>
            <a:r>
              <a:rPr lang="vi-VN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cha ông dạy cũng vì đời sau.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BC6E0A-ACAE-43A2-B5A7-DC1F222E5E2B}"/>
              </a:ext>
            </a:extLst>
          </p:cNvPr>
          <p:cNvSpPr txBox="1"/>
          <p:nvPr/>
        </p:nvSpPr>
        <p:spPr>
          <a:xfrm>
            <a:off x="9330098" y="6423668"/>
            <a:ext cx="2861902" cy="458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5000"/>
              </a:lnSpc>
              <a:defRPr/>
            </a:pP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100" b="1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endParaRPr lang="vi-VN" sz="2100" b="1" i="1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603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10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10" grpId="0"/>
          <p:bldP spid="11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900000">
            <a:off x="176723" y="4945006"/>
            <a:ext cx="1454701" cy="155439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55" y="5263124"/>
            <a:ext cx="12191294" cy="2072251"/>
            <a:chOff x="-91440" y="4352545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5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C8B9A9F-CB7A-41FE-9C78-2718F60AA212}"/>
              </a:ext>
            </a:extLst>
          </p:cNvPr>
          <p:cNvSpPr txBox="1"/>
          <p:nvPr/>
        </p:nvSpPr>
        <p:spPr>
          <a:xfrm>
            <a:off x="3340621" y="236981"/>
            <a:ext cx="5688044" cy="969208"/>
          </a:xfrm>
          <a:custGeom>
            <a:avLst/>
            <a:gdLst>
              <a:gd name="connsiteX0" fmla="*/ 0 w 5688044"/>
              <a:gd name="connsiteY0" fmla="*/ 0 h 969208"/>
              <a:gd name="connsiteX1" fmla="*/ 461363 w 5688044"/>
              <a:gd name="connsiteY1" fmla="*/ 0 h 969208"/>
              <a:gd name="connsiteX2" fmla="*/ 1036487 w 5688044"/>
              <a:gd name="connsiteY2" fmla="*/ 0 h 969208"/>
              <a:gd name="connsiteX3" fmla="*/ 1725372 w 5688044"/>
              <a:gd name="connsiteY3" fmla="*/ 0 h 969208"/>
              <a:gd name="connsiteX4" fmla="*/ 2186736 w 5688044"/>
              <a:gd name="connsiteY4" fmla="*/ 0 h 969208"/>
              <a:gd name="connsiteX5" fmla="*/ 2761861 w 5688044"/>
              <a:gd name="connsiteY5" fmla="*/ 0 h 969208"/>
              <a:gd name="connsiteX6" fmla="*/ 3450746 w 5688044"/>
              <a:gd name="connsiteY6" fmla="*/ 0 h 969208"/>
              <a:gd name="connsiteX7" fmla="*/ 4082750 w 5688044"/>
              <a:gd name="connsiteY7" fmla="*/ 0 h 969208"/>
              <a:gd name="connsiteX8" fmla="*/ 4771635 w 5688044"/>
              <a:gd name="connsiteY8" fmla="*/ 0 h 969208"/>
              <a:gd name="connsiteX9" fmla="*/ 5688044 w 5688044"/>
              <a:gd name="connsiteY9" fmla="*/ 0 h 969208"/>
              <a:gd name="connsiteX10" fmla="*/ 5688044 w 5688044"/>
              <a:gd name="connsiteY10" fmla="*/ 474911 h 969208"/>
              <a:gd name="connsiteX11" fmla="*/ 5688044 w 5688044"/>
              <a:gd name="connsiteY11" fmla="*/ 969207 h 969208"/>
              <a:gd name="connsiteX12" fmla="*/ 5112918 w 5688044"/>
              <a:gd name="connsiteY12" fmla="*/ 969207 h 969208"/>
              <a:gd name="connsiteX13" fmla="*/ 4594675 w 5688044"/>
              <a:gd name="connsiteY13" fmla="*/ 969207 h 969208"/>
              <a:gd name="connsiteX14" fmla="*/ 3848909 w 5688044"/>
              <a:gd name="connsiteY14" fmla="*/ 969207 h 969208"/>
              <a:gd name="connsiteX15" fmla="*/ 3273785 w 5688044"/>
              <a:gd name="connsiteY15" fmla="*/ 969207 h 969208"/>
              <a:gd name="connsiteX16" fmla="*/ 2698660 w 5688044"/>
              <a:gd name="connsiteY16" fmla="*/ 969207 h 969208"/>
              <a:gd name="connsiteX17" fmla="*/ 2237296 w 5688044"/>
              <a:gd name="connsiteY17" fmla="*/ 969207 h 969208"/>
              <a:gd name="connsiteX18" fmla="*/ 1719053 w 5688044"/>
              <a:gd name="connsiteY18" fmla="*/ 969207 h 969208"/>
              <a:gd name="connsiteX19" fmla="*/ 1087048 w 5688044"/>
              <a:gd name="connsiteY19" fmla="*/ 969207 h 969208"/>
              <a:gd name="connsiteX20" fmla="*/ 0 w 5688044"/>
              <a:gd name="connsiteY20" fmla="*/ 969207 h 969208"/>
              <a:gd name="connsiteX21" fmla="*/ 0 w 5688044"/>
              <a:gd name="connsiteY21" fmla="*/ 513680 h 969208"/>
              <a:gd name="connsiteX22" fmla="*/ 0 w 5688044"/>
              <a:gd name="connsiteY22" fmla="*/ 0 h 96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88044" h="969208" extrusionOk="0">
                <a:moveTo>
                  <a:pt x="0" y="0"/>
                </a:moveTo>
                <a:cubicBezTo>
                  <a:pt x="130715" y="-27637"/>
                  <a:pt x="360948" y="46657"/>
                  <a:pt x="461363" y="0"/>
                </a:cubicBezTo>
                <a:cubicBezTo>
                  <a:pt x="513747" y="-33550"/>
                  <a:pt x="867845" y="96978"/>
                  <a:pt x="1036487" y="0"/>
                </a:cubicBezTo>
                <a:cubicBezTo>
                  <a:pt x="1217568" y="-69679"/>
                  <a:pt x="1550819" y="19929"/>
                  <a:pt x="1725372" y="0"/>
                </a:cubicBezTo>
                <a:cubicBezTo>
                  <a:pt x="1877483" y="-75447"/>
                  <a:pt x="2032703" y="15651"/>
                  <a:pt x="2186736" y="0"/>
                </a:cubicBezTo>
                <a:cubicBezTo>
                  <a:pt x="2419705" y="6184"/>
                  <a:pt x="2642706" y="-4191"/>
                  <a:pt x="2761861" y="0"/>
                </a:cubicBezTo>
                <a:cubicBezTo>
                  <a:pt x="2933712" y="107670"/>
                  <a:pt x="3160858" y="20307"/>
                  <a:pt x="3450746" y="0"/>
                </a:cubicBezTo>
                <a:cubicBezTo>
                  <a:pt x="3586565" y="-109613"/>
                  <a:pt x="3803001" y="99621"/>
                  <a:pt x="4082750" y="0"/>
                </a:cubicBezTo>
                <a:cubicBezTo>
                  <a:pt x="4282856" y="-67014"/>
                  <a:pt x="4575689" y="49753"/>
                  <a:pt x="4771635" y="0"/>
                </a:cubicBezTo>
                <a:cubicBezTo>
                  <a:pt x="4802324" y="-5279"/>
                  <a:pt x="5522149" y="88723"/>
                  <a:pt x="5688044" y="0"/>
                </a:cubicBezTo>
                <a:cubicBezTo>
                  <a:pt x="5735625" y="223436"/>
                  <a:pt x="5665336" y="267476"/>
                  <a:pt x="5688044" y="474911"/>
                </a:cubicBezTo>
                <a:cubicBezTo>
                  <a:pt x="5711475" y="678025"/>
                  <a:pt x="5654437" y="743885"/>
                  <a:pt x="5688044" y="969207"/>
                </a:cubicBezTo>
                <a:cubicBezTo>
                  <a:pt x="5382834" y="999048"/>
                  <a:pt x="5287341" y="962080"/>
                  <a:pt x="5112918" y="969207"/>
                </a:cubicBezTo>
                <a:cubicBezTo>
                  <a:pt x="4944819" y="1036338"/>
                  <a:pt x="4735830" y="983125"/>
                  <a:pt x="4594675" y="969207"/>
                </a:cubicBezTo>
                <a:cubicBezTo>
                  <a:pt x="4435921" y="999045"/>
                  <a:pt x="3998849" y="837331"/>
                  <a:pt x="3848909" y="969207"/>
                </a:cubicBezTo>
                <a:cubicBezTo>
                  <a:pt x="3693437" y="1026440"/>
                  <a:pt x="3485180" y="946881"/>
                  <a:pt x="3273785" y="969207"/>
                </a:cubicBezTo>
                <a:cubicBezTo>
                  <a:pt x="3008590" y="972344"/>
                  <a:pt x="2993456" y="951177"/>
                  <a:pt x="2698660" y="969207"/>
                </a:cubicBezTo>
                <a:cubicBezTo>
                  <a:pt x="2457027" y="993795"/>
                  <a:pt x="2324336" y="966286"/>
                  <a:pt x="2237296" y="969207"/>
                </a:cubicBezTo>
                <a:cubicBezTo>
                  <a:pt x="2178306" y="966704"/>
                  <a:pt x="1910044" y="929508"/>
                  <a:pt x="1719053" y="969207"/>
                </a:cubicBezTo>
                <a:cubicBezTo>
                  <a:pt x="1535767" y="1002354"/>
                  <a:pt x="1367584" y="1006019"/>
                  <a:pt x="1087048" y="969207"/>
                </a:cubicBezTo>
                <a:cubicBezTo>
                  <a:pt x="746237" y="1086495"/>
                  <a:pt x="334661" y="968635"/>
                  <a:pt x="0" y="969207"/>
                </a:cubicBezTo>
                <a:cubicBezTo>
                  <a:pt x="-59696" y="866947"/>
                  <a:pt x="20032" y="677542"/>
                  <a:pt x="0" y="513680"/>
                </a:cubicBezTo>
                <a:cubicBezTo>
                  <a:pt x="-46381" y="444274"/>
                  <a:pt x="48932" y="25853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46239894">
                  <a:custGeom>
                    <a:avLst/>
                    <a:gdLst>
                      <a:gd name="connsiteX0" fmla="*/ 0 w 5673561"/>
                      <a:gd name="connsiteY0" fmla="*/ 0 h 966740"/>
                      <a:gd name="connsiteX1" fmla="*/ 460189 w 5673561"/>
                      <a:gd name="connsiteY1" fmla="*/ 0 h 966740"/>
                      <a:gd name="connsiteX2" fmla="*/ 1033848 w 5673561"/>
                      <a:gd name="connsiteY2" fmla="*/ 0 h 966740"/>
                      <a:gd name="connsiteX3" fmla="*/ 1720979 w 5673561"/>
                      <a:gd name="connsiteY3" fmla="*/ 0 h 966740"/>
                      <a:gd name="connsiteX4" fmla="*/ 2181169 w 5673561"/>
                      <a:gd name="connsiteY4" fmla="*/ 0 h 966740"/>
                      <a:gd name="connsiteX5" fmla="*/ 2754829 w 5673561"/>
                      <a:gd name="connsiteY5" fmla="*/ 0 h 966740"/>
                      <a:gd name="connsiteX6" fmla="*/ 3441960 w 5673561"/>
                      <a:gd name="connsiteY6" fmla="*/ 0 h 966740"/>
                      <a:gd name="connsiteX7" fmla="*/ 4072355 w 5673561"/>
                      <a:gd name="connsiteY7" fmla="*/ 0 h 966740"/>
                      <a:gd name="connsiteX8" fmla="*/ 4759486 w 5673561"/>
                      <a:gd name="connsiteY8" fmla="*/ 0 h 966740"/>
                      <a:gd name="connsiteX9" fmla="*/ 5673561 w 5673561"/>
                      <a:gd name="connsiteY9" fmla="*/ 0 h 966740"/>
                      <a:gd name="connsiteX10" fmla="*/ 5673561 w 5673561"/>
                      <a:gd name="connsiteY10" fmla="*/ 473702 h 966740"/>
                      <a:gd name="connsiteX11" fmla="*/ 5673561 w 5673561"/>
                      <a:gd name="connsiteY11" fmla="*/ 966740 h 966740"/>
                      <a:gd name="connsiteX12" fmla="*/ 5099900 w 5673561"/>
                      <a:gd name="connsiteY12" fmla="*/ 966740 h 966740"/>
                      <a:gd name="connsiteX13" fmla="*/ 4582976 w 5673561"/>
                      <a:gd name="connsiteY13" fmla="*/ 966740 h 966740"/>
                      <a:gd name="connsiteX14" fmla="*/ 3839109 w 5673561"/>
                      <a:gd name="connsiteY14" fmla="*/ 966740 h 966740"/>
                      <a:gd name="connsiteX15" fmla="*/ 3265450 w 5673561"/>
                      <a:gd name="connsiteY15" fmla="*/ 966740 h 966740"/>
                      <a:gd name="connsiteX16" fmla="*/ 2691789 w 5673561"/>
                      <a:gd name="connsiteY16" fmla="*/ 966740 h 966740"/>
                      <a:gd name="connsiteX17" fmla="*/ 2231600 w 5673561"/>
                      <a:gd name="connsiteY17" fmla="*/ 966740 h 966740"/>
                      <a:gd name="connsiteX18" fmla="*/ 1714676 w 5673561"/>
                      <a:gd name="connsiteY18" fmla="*/ 966740 h 966740"/>
                      <a:gd name="connsiteX19" fmla="*/ 1084281 w 5673561"/>
                      <a:gd name="connsiteY19" fmla="*/ 966740 h 966740"/>
                      <a:gd name="connsiteX20" fmla="*/ 0 w 5673561"/>
                      <a:gd name="connsiteY20" fmla="*/ 966740 h 966740"/>
                      <a:gd name="connsiteX21" fmla="*/ 0 w 5673561"/>
                      <a:gd name="connsiteY21" fmla="*/ 512372 h 966740"/>
                      <a:gd name="connsiteX22" fmla="*/ 0 w 5673561"/>
                      <a:gd name="connsiteY22" fmla="*/ 0 h 9667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5673561" h="966740" extrusionOk="0">
                        <a:moveTo>
                          <a:pt x="0" y="0"/>
                        </a:moveTo>
                        <a:cubicBezTo>
                          <a:pt x="111202" y="-26149"/>
                          <a:pt x="363181" y="31162"/>
                          <a:pt x="460189" y="0"/>
                        </a:cubicBezTo>
                        <a:cubicBezTo>
                          <a:pt x="525158" y="-25802"/>
                          <a:pt x="868925" y="58923"/>
                          <a:pt x="1033848" y="0"/>
                        </a:cubicBezTo>
                        <a:cubicBezTo>
                          <a:pt x="1207916" y="-53641"/>
                          <a:pt x="1555252" y="54618"/>
                          <a:pt x="1720979" y="0"/>
                        </a:cubicBezTo>
                        <a:cubicBezTo>
                          <a:pt x="1878271" y="-68272"/>
                          <a:pt x="1990567" y="7263"/>
                          <a:pt x="2181169" y="0"/>
                        </a:cubicBezTo>
                        <a:cubicBezTo>
                          <a:pt x="2385417" y="-3505"/>
                          <a:pt x="2632056" y="-2988"/>
                          <a:pt x="2754829" y="0"/>
                        </a:cubicBezTo>
                        <a:cubicBezTo>
                          <a:pt x="2919587" y="44453"/>
                          <a:pt x="3192876" y="38502"/>
                          <a:pt x="3441960" y="0"/>
                        </a:cubicBezTo>
                        <a:cubicBezTo>
                          <a:pt x="3624067" y="-72954"/>
                          <a:pt x="3798858" y="94259"/>
                          <a:pt x="4072355" y="0"/>
                        </a:cubicBezTo>
                        <a:cubicBezTo>
                          <a:pt x="4298172" y="-66809"/>
                          <a:pt x="4576444" y="38882"/>
                          <a:pt x="4759486" y="0"/>
                        </a:cubicBezTo>
                        <a:cubicBezTo>
                          <a:pt x="4842946" y="-7846"/>
                          <a:pt x="5451589" y="100584"/>
                          <a:pt x="5673561" y="0"/>
                        </a:cubicBezTo>
                        <a:cubicBezTo>
                          <a:pt x="5719584" y="225129"/>
                          <a:pt x="5648070" y="272045"/>
                          <a:pt x="5673561" y="473702"/>
                        </a:cubicBezTo>
                        <a:cubicBezTo>
                          <a:pt x="5703559" y="665200"/>
                          <a:pt x="5647973" y="734940"/>
                          <a:pt x="5673561" y="966740"/>
                        </a:cubicBezTo>
                        <a:cubicBezTo>
                          <a:pt x="5381050" y="993619"/>
                          <a:pt x="5277005" y="942529"/>
                          <a:pt x="5099900" y="966740"/>
                        </a:cubicBezTo>
                        <a:cubicBezTo>
                          <a:pt x="4919848" y="1031897"/>
                          <a:pt x="4730363" y="976055"/>
                          <a:pt x="4582976" y="966740"/>
                        </a:cubicBezTo>
                        <a:cubicBezTo>
                          <a:pt x="4419252" y="987627"/>
                          <a:pt x="4026919" y="866597"/>
                          <a:pt x="3839109" y="966740"/>
                        </a:cubicBezTo>
                        <a:cubicBezTo>
                          <a:pt x="3674838" y="1029577"/>
                          <a:pt x="3497989" y="941408"/>
                          <a:pt x="3265450" y="966740"/>
                        </a:cubicBezTo>
                        <a:cubicBezTo>
                          <a:pt x="3002223" y="973998"/>
                          <a:pt x="2981940" y="946182"/>
                          <a:pt x="2691789" y="966740"/>
                        </a:cubicBezTo>
                        <a:cubicBezTo>
                          <a:pt x="2435705" y="994931"/>
                          <a:pt x="2326638" y="941277"/>
                          <a:pt x="2231600" y="966740"/>
                        </a:cubicBezTo>
                        <a:cubicBezTo>
                          <a:pt x="2145538" y="993938"/>
                          <a:pt x="1938564" y="921870"/>
                          <a:pt x="1714676" y="966740"/>
                        </a:cubicBezTo>
                        <a:cubicBezTo>
                          <a:pt x="1495611" y="1009677"/>
                          <a:pt x="1369116" y="988993"/>
                          <a:pt x="1084281" y="966740"/>
                        </a:cubicBezTo>
                        <a:cubicBezTo>
                          <a:pt x="775695" y="1007451"/>
                          <a:pt x="331619" y="957705"/>
                          <a:pt x="0" y="966740"/>
                        </a:cubicBezTo>
                        <a:cubicBezTo>
                          <a:pt x="-42462" y="833482"/>
                          <a:pt x="27638" y="640751"/>
                          <a:pt x="0" y="512372"/>
                        </a:cubicBezTo>
                        <a:cubicBezTo>
                          <a:pt x="-32159" y="399317"/>
                          <a:pt x="43097" y="24395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defTabSz="916777"/>
            <a:r>
              <a:rPr lang="en-US" sz="5697" dirty="0">
                <a:solidFill>
                  <a:srgbClr val="70AD47">
                    <a:lumMod val="50000"/>
                  </a:srgbClr>
                </a:solidFill>
                <a:latin typeface="+mj-lt"/>
              </a:rPr>
              <a:t>LUYỆN ĐỌC TỪ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151AD0D-9905-4A3F-9BB3-A10A60412195}"/>
              </a:ext>
            </a:extLst>
          </p:cNvPr>
          <p:cNvSpPr/>
          <p:nvPr/>
        </p:nvSpPr>
        <p:spPr>
          <a:xfrm>
            <a:off x="815580" y="1697295"/>
            <a:ext cx="2176224" cy="198023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2B27E3A-BE33-4759-8369-8111A7139BE8}"/>
              </a:ext>
            </a:extLst>
          </p:cNvPr>
          <p:cNvSpPr/>
          <p:nvPr/>
        </p:nvSpPr>
        <p:spPr>
          <a:xfrm>
            <a:off x="617400" y="1773942"/>
            <a:ext cx="2176224" cy="1980235"/>
          </a:xfrm>
          <a:prstGeom prst="ellipse">
            <a:avLst/>
          </a:prstGeom>
          <a:solidFill>
            <a:srgbClr val="EBC694"/>
          </a:solidFill>
          <a:ln>
            <a:solidFill>
              <a:srgbClr val="EBC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E1D5CF8-630E-41E6-B152-4177F0694A67}"/>
              </a:ext>
            </a:extLst>
          </p:cNvPr>
          <p:cNvSpPr/>
          <p:nvPr/>
        </p:nvSpPr>
        <p:spPr>
          <a:xfrm>
            <a:off x="5042766" y="1608591"/>
            <a:ext cx="2176224" cy="198023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CD80E4E-1C72-404A-BA5F-EC9C37758681}"/>
              </a:ext>
            </a:extLst>
          </p:cNvPr>
          <p:cNvSpPr/>
          <p:nvPr/>
        </p:nvSpPr>
        <p:spPr>
          <a:xfrm>
            <a:off x="4718337" y="1647805"/>
            <a:ext cx="2176224" cy="19802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EBC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1FFAC61-1855-4E13-ADD1-22A8FDB6F43C}"/>
              </a:ext>
            </a:extLst>
          </p:cNvPr>
          <p:cNvSpPr/>
          <p:nvPr/>
        </p:nvSpPr>
        <p:spPr>
          <a:xfrm>
            <a:off x="2300050" y="3818889"/>
            <a:ext cx="2176224" cy="198023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39D5025-1C36-4227-B87E-2453A89B5269}"/>
              </a:ext>
            </a:extLst>
          </p:cNvPr>
          <p:cNvSpPr/>
          <p:nvPr/>
        </p:nvSpPr>
        <p:spPr>
          <a:xfrm>
            <a:off x="2101869" y="3895537"/>
            <a:ext cx="2176224" cy="1980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EBC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70EFE2B-0475-416B-A1F4-66CA7D00C456}"/>
              </a:ext>
            </a:extLst>
          </p:cNvPr>
          <p:cNvSpPr/>
          <p:nvPr/>
        </p:nvSpPr>
        <p:spPr>
          <a:xfrm>
            <a:off x="6054646" y="3818889"/>
            <a:ext cx="2575489" cy="198023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8C12D45-8D89-4559-A011-7329D43656B4}"/>
              </a:ext>
            </a:extLst>
          </p:cNvPr>
          <p:cNvSpPr/>
          <p:nvPr/>
        </p:nvSpPr>
        <p:spPr>
          <a:xfrm>
            <a:off x="5333282" y="3864993"/>
            <a:ext cx="3009763" cy="190358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EBC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6777"/>
            <a:endParaRPr lang="en-US" sz="1899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AC4FBC8A-EB0D-4885-AA9E-A78F9BA3BE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354" y="2860540"/>
            <a:ext cx="5258709" cy="475043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66A60B3-FCDF-40A3-8989-85883D73AD52}"/>
              </a:ext>
            </a:extLst>
          </p:cNvPr>
          <p:cNvSpPr txBox="1"/>
          <p:nvPr/>
        </p:nvSpPr>
        <p:spPr>
          <a:xfrm>
            <a:off x="855515" y="2338597"/>
            <a:ext cx="1996239" cy="741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srgbClr val="FF0000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altLang="en-US" sz="4220" b="1" dirty="0">
                <a:solidFill>
                  <a:prstClr val="black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âu </a:t>
            </a:r>
            <a:r>
              <a:rPr lang="en-US" altLang="en-US" sz="4220" b="1" dirty="0">
                <a:solidFill>
                  <a:srgbClr val="FF0000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x</a:t>
            </a:r>
            <a:r>
              <a:rPr lang="en-US" altLang="en-US" sz="4220" b="1" dirty="0">
                <a:solidFill>
                  <a:prstClr val="black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C7E389-A044-4CDB-9A53-0EF9F2AF7B42}"/>
              </a:ext>
            </a:extLst>
          </p:cNvPr>
          <p:cNvSpPr txBox="1"/>
          <p:nvPr/>
        </p:nvSpPr>
        <p:spPr>
          <a:xfrm>
            <a:off x="4613125" y="2273287"/>
            <a:ext cx="3143036" cy="741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altLang="en-US" sz="4220" b="1" dirty="0">
                <a:solidFill>
                  <a:srgbClr val="FF0000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ặng</a:t>
            </a:r>
            <a:r>
              <a:rPr lang="en-US" altLang="en-US" sz="4220" b="1" dirty="0">
                <a:solidFill>
                  <a:prstClr val="black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dừa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770B87-9F1B-4D2E-95E7-B24D00CDAD49}"/>
              </a:ext>
            </a:extLst>
          </p:cNvPr>
          <p:cNvSpPr txBox="1"/>
          <p:nvPr/>
        </p:nvSpPr>
        <p:spPr>
          <a:xfrm>
            <a:off x="2203461" y="4494018"/>
            <a:ext cx="2769407" cy="741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srgbClr val="FF0000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đẽo</a:t>
            </a:r>
            <a:r>
              <a:rPr lang="en-US" altLang="en-US" sz="4220" b="1" dirty="0">
                <a:solidFill>
                  <a:prstClr val="black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cày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01C1C4-40FE-44AE-BCE0-C542EBFD262C}"/>
              </a:ext>
            </a:extLst>
          </p:cNvPr>
          <p:cNvSpPr txBox="1"/>
          <p:nvPr/>
        </p:nvSpPr>
        <p:spPr>
          <a:xfrm>
            <a:off x="5255045" y="4457703"/>
            <a:ext cx="3296854" cy="741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6777"/>
            <a:r>
              <a:rPr lang="en-US" altLang="en-US" sz="4220" b="1" dirty="0">
                <a:solidFill>
                  <a:prstClr val="black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Ngh</a:t>
            </a:r>
            <a:r>
              <a:rPr lang="en-US" altLang="en-US" sz="4220" b="1" dirty="0">
                <a:solidFill>
                  <a:srgbClr val="FF0000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iêng s</a:t>
            </a:r>
            <a:r>
              <a:rPr lang="en-US" altLang="en-US" sz="4220" b="1" dirty="0">
                <a:solidFill>
                  <a:prstClr val="black"/>
                </a:solidFill>
                <a:latin typeface="UVN Thay Giao" panose="02090502020206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oi</a:t>
            </a:r>
          </a:p>
        </p:txBody>
      </p:sp>
    </p:spTree>
    <p:extLst>
      <p:ext uri="{BB962C8B-B14F-4D97-AF65-F5344CB8AC3E}">
        <p14:creationId xmlns:p14="http://schemas.microsoft.com/office/powerpoint/2010/main" val="185507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5" y="5263124"/>
            <a:ext cx="12191294" cy="2072251"/>
            <a:chOff x="-91440" y="4352545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5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C8B9A9F-CB7A-41FE-9C78-2718F60AA212}"/>
              </a:ext>
            </a:extLst>
          </p:cNvPr>
          <p:cNvSpPr txBox="1"/>
          <p:nvPr/>
        </p:nvSpPr>
        <p:spPr>
          <a:xfrm>
            <a:off x="3340621" y="236981"/>
            <a:ext cx="5688044" cy="969208"/>
          </a:xfrm>
          <a:custGeom>
            <a:avLst/>
            <a:gdLst>
              <a:gd name="connsiteX0" fmla="*/ 0 w 5688044"/>
              <a:gd name="connsiteY0" fmla="*/ 0 h 969208"/>
              <a:gd name="connsiteX1" fmla="*/ 461363 w 5688044"/>
              <a:gd name="connsiteY1" fmla="*/ 0 h 969208"/>
              <a:gd name="connsiteX2" fmla="*/ 1036487 w 5688044"/>
              <a:gd name="connsiteY2" fmla="*/ 0 h 969208"/>
              <a:gd name="connsiteX3" fmla="*/ 1725372 w 5688044"/>
              <a:gd name="connsiteY3" fmla="*/ 0 h 969208"/>
              <a:gd name="connsiteX4" fmla="*/ 2186736 w 5688044"/>
              <a:gd name="connsiteY4" fmla="*/ 0 h 969208"/>
              <a:gd name="connsiteX5" fmla="*/ 2761861 w 5688044"/>
              <a:gd name="connsiteY5" fmla="*/ 0 h 969208"/>
              <a:gd name="connsiteX6" fmla="*/ 3450746 w 5688044"/>
              <a:gd name="connsiteY6" fmla="*/ 0 h 969208"/>
              <a:gd name="connsiteX7" fmla="*/ 4082750 w 5688044"/>
              <a:gd name="connsiteY7" fmla="*/ 0 h 969208"/>
              <a:gd name="connsiteX8" fmla="*/ 4771635 w 5688044"/>
              <a:gd name="connsiteY8" fmla="*/ 0 h 969208"/>
              <a:gd name="connsiteX9" fmla="*/ 5688044 w 5688044"/>
              <a:gd name="connsiteY9" fmla="*/ 0 h 969208"/>
              <a:gd name="connsiteX10" fmla="*/ 5688044 w 5688044"/>
              <a:gd name="connsiteY10" fmla="*/ 474911 h 969208"/>
              <a:gd name="connsiteX11" fmla="*/ 5688044 w 5688044"/>
              <a:gd name="connsiteY11" fmla="*/ 969207 h 969208"/>
              <a:gd name="connsiteX12" fmla="*/ 5112918 w 5688044"/>
              <a:gd name="connsiteY12" fmla="*/ 969207 h 969208"/>
              <a:gd name="connsiteX13" fmla="*/ 4594675 w 5688044"/>
              <a:gd name="connsiteY13" fmla="*/ 969207 h 969208"/>
              <a:gd name="connsiteX14" fmla="*/ 3848909 w 5688044"/>
              <a:gd name="connsiteY14" fmla="*/ 969207 h 969208"/>
              <a:gd name="connsiteX15" fmla="*/ 3273785 w 5688044"/>
              <a:gd name="connsiteY15" fmla="*/ 969207 h 969208"/>
              <a:gd name="connsiteX16" fmla="*/ 2698660 w 5688044"/>
              <a:gd name="connsiteY16" fmla="*/ 969207 h 969208"/>
              <a:gd name="connsiteX17" fmla="*/ 2237296 w 5688044"/>
              <a:gd name="connsiteY17" fmla="*/ 969207 h 969208"/>
              <a:gd name="connsiteX18" fmla="*/ 1719053 w 5688044"/>
              <a:gd name="connsiteY18" fmla="*/ 969207 h 969208"/>
              <a:gd name="connsiteX19" fmla="*/ 1087048 w 5688044"/>
              <a:gd name="connsiteY19" fmla="*/ 969207 h 969208"/>
              <a:gd name="connsiteX20" fmla="*/ 0 w 5688044"/>
              <a:gd name="connsiteY20" fmla="*/ 969207 h 969208"/>
              <a:gd name="connsiteX21" fmla="*/ 0 w 5688044"/>
              <a:gd name="connsiteY21" fmla="*/ 513680 h 969208"/>
              <a:gd name="connsiteX22" fmla="*/ 0 w 5688044"/>
              <a:gd name="connsiteY22" fmla="*/ 0 h 96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88044" h="969208" extrusionOk="0">
                <a:moveTo>
                  <a:pt x="0" y="0"/>
                </a:moveTo>
                <a:cubicBezTo>
                  <a:pt x="130715" y="-27637"/>
                  <a:pt x="360948" y="46657"/>
                  <a:pt x="461363" y="0"/>
                </a:cubicBezTo>
                <a:cubicBezTo>
                  <a:pt x="513747" y="-33550"/>
                  <a:pt x="867845" y="96978"/>
                  <a:pt x="1036487" y="0"/>
                </a:cubicBezTo>
                <a:cubicBezTo>
                  <a:pt x="1217568" y="-69679"/>
                  <a:pt x="1550819" y="19929"/>
                  <a:pt x="1725372" y="0"/>
                </a:cubicBezTo>
                <a:cubicBezTo>
                  <a:pt x="1877483" y="-75447"/>
                  <a:pt x="2032703" y="15651"/>
                  <a:pt x="2186736" y="0"/>
                </a:cubicBezTo>
                <a:cubicBezTo>
                  <a:pt x="2419705" y="6184"/>
                  <a:pt x="2642706" y="-4191"/>
                  <a:pt x="2761861" y="0"/>
                </a:cubicBezTo>
                <a:cubicBezTo>
                  <a:pt x="2933712" y="107670"/>
                  <a:pt x="3160858" y="20307"/>
                  <a:pt x="3450746" y="0"/>
                </a:cubicBezTo>
                <a:cubicBezTo>
                  <a:pt x="3586565" y="-109613"/>
                  <a:pt x="3803001" y="99621"/>
                  <a:pt x="4082750" y="0"/>
                </a:cubicBezTo>
                <a:cubicBezTo>
                  <a:pt x="4282856" y="-67014"/>
                  <a:pt x="4575689" y="49753"/>
                  <a:pt x="4771635" y="0"/>
                </a:cubicBezTo>
                <a:cubicBezTo>
                  <a:pt x="4802324" y="-5279"/>
                  <a:pt x="5522149" y="88723"/>
                  <a:pt x="5688044" y="0"/>
                </a:cubicBezTo>
                <a:cubicBezTo>
                  <a:pt x="5735625" y="223436"/>
                  <a:pt x="5665336" y="267476"/>
                  <a:pt x="5688044" y="474911"/>
                </a:cubicBezTo>
                <a:cubicBezTo>
                  <a:pt x="5711475" y="678025"/>
                  <a:pt x="5654437" y="743885"/>
                  <a:pt x="5688044" y="969207"/>
                </a:cubicBezTo>
                <a:cubicBezTo>
                  <a:pt x="5382834" y="999048"/>
                  <a:pt x="5287341" y="962080"/>
                  <a:pt x="5112918" y="969207"/>
                </a:cubicBezTo>
                <a:cubicBezTo>
                  <a:pt x="4944819" y="1036338"/>
                  <a:pt x="4735830" y="983125"/>
                  <a:pt x="4594675" y="969207"/>
                </a:cubicBezTo>
                <a:cubicBezTo>
                  <a:pt x="4435921" y="999045"/>
                  <a:pt x="3998849" y="837331"/>
                  <a:pt x="3848909" y="969207"/>
                </a:cubicBezTo>
                <a:cubicBezTo>
                  <a:pt x="3693437" y="1026440"/>
                  <a:pt x="3485180" y="946881"/>
                  <a:pt x="3273785" y="969207"/>
                </a:cubicBezTo>
                <a:cubicBezTo>
                  <a:pt x="3008590" y="972344"/>
                  <a:pt x="2993456" y="951177"/>
                  <a:pt x="2698660" y="969207"/>
                </a:cubicBezTo>
                <a:cubicBezTo>
                  <a:pt x="2457027" y="993795"/>
                  <a:pt x="2324336" y="966286"/>
                  <a:pt x="2237296" y="969207"/>
                </a:cubicBezTo>
                <a:cubicBezTo>
                  <a:pt x="2178306" y="966704"/>
                  <a:pt x="1910044" y="929508"/>
                  <a:pt x="1719053" y="969207"/>
                </a:cubicBezTo>
                <a:cubicBezTo>
                  <a:pt x="1535767" y="1002354"/>
                  <a:pt x="1367584" y="1006019"/>
                  <a:pt x="1087048" y="969207"/>
                </a:cubicBezTo>
                <a:cubicBezTo>
                  <a:pt x="746237" y="1086495"/>
                  <a:pt x="334661" y="968635"/>
                  <a:pt x="0" y="969207"/>
                </a:cubicBezTo>
                <a:cubicBezTo>
                  <a:pt x="-59696" y="866947"/>
                  <a:pt x="20032" y="677542"/>
                  <a:pt x="0" y="513680"/>
                </a:cubicBezTo>
                <a:cubicBezTo>
                  <a:pt x="-46381" y="444274"/>
                  <a:pt x="48932" y="25853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46239894">
                  <a:custGeom>
                    <a:avLst/>
                    <a:gdLst>
                      <a:gd name="connsiteX0" fmla="*/ 0 w 5673561"/>
                      <a:gd name="connsiteY0" fmla="*/ 0 h 966740"/>
                      <a:gd name="connsiteX1" fmla="*/ 460189 w 5673561"/>
                      <a:gd name="connsiteY1" fmla="*/ 0 h 966740"/>
                      <a:gd name="connsiteX2" fmla="*/ 1033848 w 5673561"/>
                      <a:gd name="connsiteY2" fmla="*/ 0 h 966740"/>
                      <a:gd name="connsiteX3" fmla="*/ 1720979 w 5673561"/>
                      <a:gd name="connsiteY3" fmla="*/ 0 h 966740"/>
                      <a:gd name="connsiteX4" fmla="*/ 2181169 w 5673561"/>
                      <a:gd name="connsiteY4" fmla="*/ 0 h 966740"/>
                      <a:gd name="connsiteX5" fmla="*/ 2754829 w 5673561"/>
                      <a:gd name="connsiteY5" fmla="*/ 0 h 966740"/>
                      <a:gd name="connsiteX6" fmla="*/ 3441960 w 5673561"/>
                      <a:gd name="connsiteY6" fmla="*/ 0 h 966740"/>
                      <a:gd name="connsiteX7" fmla="*/ 4072355 w 5673561"/>
                      <a:gd name="connsiteY7" fmla="*/ 0 h 966740"/>
                      <a:gd name="connsiteX8" fmla="*/ 4759486 w 5673561"/>
                      <a:gd name="connsiteY8" fmla="*/ 0 h 966740"/>
                      <a:gd name="connsiteX9" fmla="*/ 5673561 w 5673561"/>
                      <a:gd name="connsiteY9" fmla="*/ 0 h 966740"/>
                      <a:gd name="connsiteX10" fmla="*/ 5673561 w 5673561"/>
                      <a:gd name="connsiteY10" fmla="*/ 473702 h 966740"/>
                      <a:gd name="connsiteX11" fmla="*/ 5673561 w 5673561"/>
                      <a:gd name="connsiteY11" fmla="*/ 966740 h 966740"/>
                      <a:gd name="connsiteX12" fmla="*/ 5099900 w 5673561"/>
                      <a:gd name="connsiteY12" fmla="*/ 966740 h 966740"/>
                      <a:gd name="connsiteX13" fmla="*/ 4582976 w 5673561"/>
                      <a:gd name="connsiteY13" fmla="*/ 966740 h 966740"/>
                      <a:gd name="connsiteX14" fmla="*/ 3839109 w 5673561"/>
                      <a:gd name="connsiteY14" fmla="*/ 966740 h 966740"/>
                      <a:gd name="connsiteX15" fmla="*/ 3265450 w 5673561"/>
                      <a:gd name="connsiteY15" fmla="*/ 966740 h 966740"/>
                      <a:gd name="connsiteX16" fmla="*/ 2691789 w 5673561"/>
                      <a:gd name="connsiteY16" fmla="*/ 966740 h 966740"/>
                      <a:gd name="connsiteX17" fmla="*/ 2231600 w 5673561"/>
                      <a:gd name="connsiteY17" fmla="*/ 966740 h 966740"/>
                      <a:gd name="connsiteX18" fmla="*/ 1714676 w 5673561"/>
                      <a:gd name="connsiteY18" fmla="*/ 966740 h 966740"/>
                      <a:gd name="connsiteX19" fmla="*/ 1084281 w 5673561"/>
                      <a:gd name="connsiteY19" fmla="*/ 966740 h 966740"/>
                      <a:gd name="connsiteX20" fmla="*/ 0 w 5673561"/>
                      <a:gd name="connsiteY20" fmla="*/ 966740 h 966740"/>
                      <a:gd name="connsiteX21" fmla="*/ 0 w 5673561"/>
                      <a:gd name="connsiteY21" fmla="*/ 512372 h 966740"/>
                      <a:gd name="connsiteX22" fmla="*/ 0 w 5673561"/>
                      <a:gd name="connsiteY22" fmla="*/ 0 h 9667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5673561" h="966740" extrusionOk="0">
                        <a:moveTo>
                          <a:pt x="0" y="0"/>
                        </a:moveTo>
                        <a:cubicBezTo>
                          <a:pt x="111202" y="-26149"/>
                          <a:pt x="363181" y="31162"/>
                          <a:pt x="460189" y="0"/>
                        </a:cubicBezTo>
                        <a:cubicBezTo>
                          <a:pt x="525158" y="-25802"/>
                          <a:pt x="868925" y="58923"/>
                          <a:pt x="1033848" y="0"/>
                        </a:cubicBezTo>
                        <a:cubicBezTo>
                          <a:pt x="1207916" y="-53641"/>
                          <a:pt x="1555252" y="54618"/>
                          <a:pt x="1720979" y="0"/>
                        </a:cubicBezTo>
                        <a:cubicBezTo>
                          <a:pt x="1878271" y="-68272"/>
                          <a:pt x="1990567" y="7263"/>
                          <a:pt x="2181169" y="0"/>
                        </a:cubicBezTo>
                        <a:cubicBezTo>
                          <a:pt x="2385417" y="-3505"/>
                          <a:pt x="2632056" y="-2988"/>
                          <a:pt x="2754829" y="0"/>
                        </a:cubicBezTo>
                        <a:cubicBezTo>
                          <a:pt x="2919587" y="44453"/>
                          <a:pt x="3192876" y="38502"/>
                          <a:pt x="3441960" y="0"/>
                        </a:cubicBezTo>
                        <a:cubicBezTo>
                          <a:pt x="3624067" y="-72954"/>
                          <a:pt x="3798858" y="94259"/>
                          <a:pt x="4072355" y="0"/>
                        </a:cubicBezTo>
                        <a:cubicBezTo>
                          <a:pt x="4298172" y="-66809"/>
                          <a:pt x="4576444" y="38882"/>
                          <a:pt x="4759486" y="0"/>
                        </a:cubicBezTo>
                        <a:cubicBezTo>
                          <a:pt x="4842946" y="-7846"/>
                          <a:pt x="5451589" y="100584"/>
                          <a:pt x="5673561" y="0"/>
                        </a:cubicBezTo>
                        <a:cubicBezTo>
                          <a:pt x="5719584" y="225129"/>
                          <a:pt x="5648070" y="272045"/>
                          <a:pt x="5673561" y="473702"/>
                        </a:cubicBezTo>
                        <a:cubicBezTo>
                          <a:pt x="5703559" y="665200"/>
                          <a:pt x="5647973" y="734940"/>
                          <a:pt x="5673561" y="966740"/>
                        </a:cubicBezTo>
                        <a:cubicBezTo>
                          <a:pt x="5381050" y="993619"/>
                          <a:pt x="5277005" y="942529"/>
                          <a:pt x="5099900" y="966740"/>
                        </a:cubicBezTo>
                        <a:cubicBezTo>
                          <a:pt x="4919848" y="1031897"/>
                          <a:pt x="4730363" y="976055"/>
                          <a:pt x="4582976" y="966740"/>
                        </a:cubicBezTo>
                        <a:cubicBezTo>
                          <a:pt x="4419252" y="987627"/>
                          <a:pt x="4026919" y="866597"/>
                          <a:pt x="3839109" y="966740"/>
                        </a:cubicBezTo>
                        <a:cubicBezTo>
                          <a:pt x="3674838" y="1029577"/>
                          <a:pt x="3497989" y="941408"/>
                          <a:pt x="3265450" y="966740"/>
                        </a:cubicBezTo>
                        <a:cubicBezTo>
                          <a:pt x="3002223" y="973998"/>
                          <a:pt x="2981940" y="946182"/>
                          <a:pt x="2691789" y="966740"/>
                        </a:cubicBezTo>
                        <a:cubicBezTo>
                          <a:pt x="2435705" y="994931"/>
                          <a:pt x="2326638" y="941277"/>
                          <a:pt x="2231600" y="966740"/>
                        </a:cubicBezTo>
                        <a:cubicBezTo>
                          <a:pt x="2145538" y="993938"/>
                          <a:pt x="1938564" y="921870"/>
                          <a:pt x="1714676" y="966740"/>
                        </a:cubicBezTo>
                        <a:cubicBezTo>
                          <a:pt x="1495611" y="1009677"/>
                          <a:pt x="1369116" y="988993"/>
                          <a:pt x="1084281" y="966740"/>
                        </a:cubicBezTo>
                        <a:cubicBezTo>
                          <a:pt x="775695" y="1007451"/>
                          <a:pt x="331619" y="957705"/>
                          <a:pt x="0" y="966740"/>
                        </a:cubicBezTo>
                        <a:cubicBezTo>
                          <a:pt x="-42462" y="833482"/>
                          <a:pt x="27638" y="640751"/>
                          <a:pt x="0" y="512372"/>
                        </a:cubicBezTo>
                        <a:cubicBezTo>
                          <a:pt x="-32159" y="399317"/>
                          <a:pt x="43097" y="24395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defTabSz="916777"/>
            <a:r>
              <a:rPr lang="en-US" sz="5697" dirty="0">
                <a:solidFill>
                  <a:srgbClr val="70AD47">
                    <a:lumMod val="50000"/>
                  </a:srgbClr>
                </a:solidFill>
                <a:latin typeface="#9Slide03 SVNServetica Medium" panose="020B0604020202020204" pitchFamily="34" charset="0"/>
              </a:rPr>
              <a:t>GIẢI NGHĨA TỪ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0BE8B31F-E53F-4FF8-A958-81237894450B}"/>
              </a:ext>
            </a:extLst>
          </p:cNvPr>
          <p:cNvSpPr/>
          <p:nvPr/>
        </p:nvSpPr>
        <p:spPr>
          <a:xfrm>
            <a:off x="1095767" y="5090699"/>
            <a:ext cx="4083647" cy="707886"/>
          </a:xfrm>
          <a:custGeom>
            <a:avLst/>
            <a:gdLst>
              <a:gd name="connsiteX0" fmla="*/ 0 w 4083647"/>
              <a:gd name="connsiteY0" fmla="*/ 0 h 707886"/>
              <a:gd name="connsiteX1" fmla="*/ 624214 w 4083647"/>
              <a:gd name="connsiteY1" fmla="*/ 0 h 707886"/>
              <a:gd name="connsiteX2" fmla="*/ 1085082 w 4083647"/>
              <a:gd name="connsiteY2" fmla="*/ 0 h 707886"/>
              <a:gd name="connsiteX3" fmla="*/ 1709297 w 4083647"/>
              <a:gd name="connsiteY3" fmla="*/ 0 h 707886"/>
              <a:gd name="connsiteX4" fmla="*/ 2170166 w 4083647"/>
              <a:gd name="connsiteY4" fmla="*/ 0 h 707886"/>
              <a:gd name="connsiteX5" fmla="*/ 2753545 w 4083647"/>
              <a:gd name="connsiteY5" fmla="*/ 0 h 707886"/>
              <a:gd name="connsiteX6" fmla="*/ 3418596 w 4083647"/>
              <a:gd name="connsiteY6" fmla="*/ 0 h 707886"/>
              <a:gd name="connsiteX7" fmla="*/ 4083647 w 4083647"/>
              <a:gd name="connsiteY7" fmla="*/ 0 h 707886"/>
              <a:gd name="connsiteX8" fmla="*/ 4083647 w 4083647"/>
              <a:gd name="connsiteY8" fmla="*/ 339785 h 707886"/>
              <a:gd name="connsiteX9" fmla="*/ 4083647 w 4083647"/>
              <a:gd name="connsiteY9" fmla="*/ 707886 h 707886"/>
              <a:gd name="connsiteX10" fmla="*/ 3418596 w 4083647"/>
              <a:gd name="connsiteY10" fmla="*/ 707886 h 707886"/>
              <a:gd name="connsiteX11" fmla="*/ 2835217 w 4083647"/>
              <a:gd name="connsiteY11" fmla="*/ 707886 h 707886"/>
              <a:gd name="connsiteX12" fmla="*/ 2333512 w 4083647"/>
              <a:gd name="connsiteY12" fmla="*/ 707886 h 707886"/>
              <a:gd name="connsiteX13" fmla="*/ 1831807 w 4083647"/>
              <a:gd name="connsiteY13" fmla="*/ 707886 h 707886"/>
              <a:gd name="connsiteX14" fmla="*/ 1207592 w 4083647"/>
              <a:gd name="connsiteY14" fmla="*/ 707886 h 707886"/>
              <a:gd name="connsiteX15" fmla="*/ 705887 w 4083647"/>
              <a:gd name="connsiteY15" fmla="*/ 707886 h 707886"/>
              <a:gd name="connsiteX16" fmla="*/ 0 w 4083647"/>
              <a:gd name="connsiteY16" fmla="*/ 707886 h 707886"/>
              <a:gd name="connsiteX17" fmla="*/ 0 w 4083647"/>
              <a:gd name="connsiteY17" fmla="*/ 368100 h 707886"/>
              <a:gd name="connsiteX18" fmla="*/ 0 w 4083647"/>
              <a:gd name="connsiteY18" fmla="*/ 0 h 707886"/>
              <a:gd name="connsiteX0" fmla="*/ 0 w 4083647"/>
              <a:gd name="connsiteY0" fmla="*/ 0 h 707886"/>
              <a:gd name="connsiteX1" fmla="*/ 501705 w 4083647"/>
              <a:gd name="connsiteY1" fmla="*/ 0 h 707886"/>
              <a:gd name="connsiteX2" fmla="*/ 1085082 w 4083647"/>
              <a:gd name="connsiteY2" fmla="*/ 0 h 707886"/>
              <a:gd name="connsiteX3" fmla="*/ 1709297 w 4083647"/>
              <a:gd name="connsiteY3" fmla="*/ 0 h 707886"/>
              <a:gd name="connsiteX4" fmla="*/ 2170166 w 4083647"/>
              <a:gd name="connsiteY4" fmla="*/ 0 h 707886"/>
              <a:gd name="connsiteX5" fmla="*/ 2794381 w 4083647"/>
              <a:gd name="connsiteY5" fmla="*/ 0 h 707886"/>
              <a:gd name="connsiteX6" fmla="*/ 3459432 w 4083647"/>
              <a:gd name="connsiteY6" fmla="*/ 0 h 707886"/>
              <a:gd name="connsiteX7" fmla="*/ 4083647 w 4083647"/>
              <a:gd name="connsiteY7" fmla="*/ 0 h 707886"/>
              <a:gd name="connsiteX8" fmla="*/ 4083647 w 4083647"/>
              <a:gd name="connsiteY8" fmla="*/ 332706 h 707886"/>
              <a:gd name="connsiteX9" fmla="*/ 4083647 w 4083647"/>
              <a:gd name="connsiteY9" fmla="*/ 707886 h 707886"/>
              <a:gd name="connsiteX10" fmla="*/ 3581941 w 4083647"/>
              <a:gd name="connsiteY10" fmla="*/ 707886 h 707886"/>
              <a:gd name="connsiteX11" fmla="*/ 3039400 w 4083647"/>
              <a:gd name="connsiteY11" fmla="*/ 707886 h 707886"/>
              <a:gd name="connsiteX12" fmla="*/ 2537694 w 4083647"/>
              <a:gd name="connsiteY12" fmla="*/ 707886 h 707886"/>
              <a:gd name="connsiteX13" fmla="*/ 1913480 w 4083647"/>
              <a:gd name="connsiteY13" fmla="*/ 707886 h 707886"/>
              <a:gd name="connsiteX14" fmla="*/ 1411774 w 4083647"/>
              <a:gd name="connsiteY14" fmla="*/ 707886 h 707886"/>
              <a:gd name="connsiteX15" fmla="*/ 950906 w 4083647"/>
              <a:gd name="connsiteY15" fmla="*/ 707886 h 707886"/>
              <a:gd name="connsiteX16" fmla="*/ 0 w 4083647"/>
              <a:gd name="connsiteY16" fmla="*/ 707886 h 707886"/>
              <a:gd name="connsiteX17" fmla="*/ 0 w 4083647"/>
              <a:gd name="connsiteY17" fmla="*/ 375179 h 707886"/>
              <a:gd name="connsiteX18" fmla="*/ 0 w 4083647"/>
              <a:gd name="connsiteY1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3647" h="707886" fill="none" extrusionOk="0">
                <a:moveTo>
                  <a:pt x="0" y="0"/>
                </a:moveTo>
                <a:cubicBezTo>
                  <a:pt x="237231" y="-51903"/>
                  <a:pt x="504973" y="98218"/>
                  <a:pt x="624214" y="0"/>
                </a:cubicBezTo>
                <a:cubicBezTo>
                  <a:pt x="727216" y="-20610"/>
                  <a:pt x="883952" y="63897"/>
                  <a:pt x="1085082" y="0"/>
                </a:cubicBezTo>
                <a:cubicBezTo>
                  <a:pt x="1245656" y="-44595"/>
                  <a:pt x="1502021" y="-8026"/>
                  <a:pt x="1709297" y="0"/>
                </a:cubicBezTo>
                <a:cubicBezTo>
                  <a:pt x="1854918" y="185"/>
                  <a:pt x="2087544" y="-38595"/>
                  <a:pt x="2170166" y="0"/>
                </a:cubicBezTo>
                <a:cubicBezTo>
                  <a:pt x="2302266" y="21045"/>
                  <a:pt x="2623809" y="70800"/>
                  <a:pt x="2753545" y="0"/>
                </a:cubicBezTo>
                <a:cubicBezTo>
                  <a:pt x="2940955" y="77548"/>
                  <a:pt x="3189906" y="-19082"/>
                  <a:pt x="3418596" y="0"/>
                </a:cubicBezTo>
                <a:cubicBezTo>
                  <a:pt x="3592411" y="-102880"/>
                  <a:pt x="3790150" y="101511"/>
                  <a:pt x="4083647" y="0"/>
                </a:cubicBezTo>
                <a:cubicBezTo>
                  <a:pt x="4110678" y="144364"/>
                  <a:pt x="4017877" y="191106"/>
                  <a:pt x="4083647" y="339785"/>
                </a:cubicBezTo>
                <a:cubicBezTo>
                  <a:pt x="4074376" y="460049"/>
                  <a:pt x="4055521" y="649007"/>
                  <a:pt x="4083647" y="707886"/>
                </a:cubicBezTo>
                <a:cubicBezTo>
                  <a:pt x="3905565" y="707448"/>
                  <a:pt x="3687097" y="707805"/>
                  <a:pt x="3418596" y="707886"/>
                </a:cubicBezTo>
                <a:cubicBezTo>
                  <a:pt x="3129838" y="734280"/>
                  <a:pt x="3108902" y="700377"/>
                  <a:pt x="2835217" y="707886"/>
                </a:cubicBezTo>
                <a:cubicBezTo>
                  <a:pt x="2572303" y="716789"/>
                  <a:pt x="2544011" y="705414"/>
                  <a:pt x="2333512" y="707886"/>
                </a:cubicBezTo>
                <a:cubicBezTo>
                  <a:pt x="2113555" y="740092"/>
                  <a:pt x="1914736" y="662570"/>
                  <a:pt x="1831807" y="707886"/>
                </a:cubicBezTo>
                <a:cubicBezTo>
                  <a:pt x="1705824" y="749716"/>
                  <a:pt x="1303921" y="669067"/>
                  <a:pt x="1207592" y="707886"/>
                </a:cubicBezTo>
                <a:cubicBezTo>
                  <a:pt x="1059296" y="742703"/>
                  <a:pt x="790392" y="732954"/>
                  <a:pt x="705887" y="707886"/>
                </a:cubicBezTo>
                <a:cubicBezTo>
                  <a:pt x="705537" y="717328"/>
                  <a:pt x="264437" y="731988"/>
                  <a:pt x="0" y="707886"/>
                </a:cubicBezTo>
                <a:cubicBezTo>
                  <a:pt x="31842" y="609400"/>
                  <a:pt x="67650" y="478766"/>
                  <a:pt x="0" y="368100"/>
                </a:cubicBezTo>
                <a:cubicBezTo>
                  <a:pt x="-37560" y="224824"/>
                  <a:pt x="10165" y="188605"/>
                  <a:pt x="0" y="0"/>
                </a:cubicBezTo>
                <a:close/>
              </a:path>
              <a:path w="4083647" h="707886" stroke="0" extrusionOk="0">
                <a:moveTo>
                  <a:pt x="0" y="0"/>
                </a:moveTo>
                <a:cubicBezTo>
                  <a:pt x="208173" y="-22264"/>
                  <a:pt x="326493" y="-4159"/>
                  <a:pt x="501705" y="0"/>
                </a:cubicBezTo>
                <a:cubicBezTo>
                  <a:pt x="652428" y="-26788"/>
                  <a:pt x="964787" y="33354"/>
                  <a:pt x="1085082" y="0"/>
                </a:cubicBezTo>
                <a:cubicBezTo>
                  <a:pt x="1165517" y="-88031"/>
                  <a:pt x="1431522" y="20312"/>
                  <a:pt x="1709297" y="0"/>
                </a:cubicBezTo>
                <a:cubicBezTo>
                  <a:pt x="1946267" y="18683"/>
                  <a:pt x="2049837" y="3223"/>
                  <a:pt x="2170166" y="0"/>
                </a:cubicBezTo>
                <a:cubicBezTo>
                  <a:pt x="2309624" y="-52764"/>
                  <a:pt x="2518366" y="-59018"/>
                  <a:pt x="2794381" y="0"/>
                </a:cubicBezTo>
                <a:cubicBezTo>
                  <a:pt x="3013500" y="25691"/>
                  <a:pt x="3268867" y="56082"/>
                  <a:pt x="3459432" y="0"/>
                </a:cubicBezTo>
                <a:cubicBezTo>
                  <a:pt x="3659365" y="-24817"/>
                  <a:pt x="3778396" y="-21209"/>
                  <a:pt x="4083647" y="0"/>
                </a:cubicBezTo>
                <a:cubicBezTo>
                  <a:pt x="4074807" y="51768"/>
                  <a:pt x="4041208" y="239799"/>
                  <a:pt x="4083647" y="332706"/>
                </a:cubicBezTo>
                <a:cubicBezTo>
                  <a:pt x="4032438" y="399248"/>
                  <a:pt x="4089905" y="510930"/>
                  <a:pt x="4083647" y="707886"/>
                </a:cubicBezTo>
                <a:cubicBezTo>
                  <a:pt x="3937488" y="776536"/>
                  <a:pt x="3764170" y="737338"/>
                  <a:pt x="3581941" y="707886"/>
                </a:cubicBezTo>
                <a:cubicBezTo>
                  <a:pt x="3439018" y="733036"/>
                  <a:pt x="3257830" y="716422"/>
                  <a:pt x="3039400" y="707886"/>
                </a:cubicBezTo>
                <a:cubicBezTo>
                  <a:pt x="2926045" y="715488"/>
                  <a:pt x="2664385" y="716645"/>
                  <a:pt x="2537694" y="707886"/>
                </a:cubicBezTo>
                <a:cubicBezTo>
                  <a:pt x="2430600" y="683606"/>
                  <a:pt x="2145620" y="650196"/>
                  <a:pt x="1913480" y="707886"/>
                </a:cubicBezTo>
                <a:cubicBezTo>
                  <a:pt x="1764029" y="714032"/>
                  <a:pt x="1573374" y="720601"/>
                  <a:pt x="1411774" y="707886"/>
                </a:cubicBezTo>
                <a:cubicBezTo>
                  <a:pt x="1258806" y="718412"/>
                  <a:pt x="1145605" y="678117"/>
                  <a:pt x="950906" y="707886"/>
                </a:cubicBezTo>
                <a:cubicBezTo>
                  <a:pt x="721526" y="577254"/>
                  <a:pt x="376748" y="696405"/>
                  <a:pt x="0" y="707886"/>
                </a:cubicBezTo>
                <a:cubicBezTo>
                  <a:pt x="-12289" y="580957"/>
                  <a:pt x="17803" y="487988"/>
                  <a:pt x="0" y="375179"/>
                </a:cubicBezTo>
                <a:cubicBezTo>
                  <a:pt x="6438" y="210123"/>
                  <a:pt x="3711" y="135936"/>
                  <a:pt x="0" y="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4083647"/>
                      <a:gd name="connsiteY0" fmla="*/ 0 h 707886"/>
                      <a:gd name="connsiteX1" fmla="*/ 624214 w 4083647"/>
                      <a:gd name="connsiteY1" fmla="*/ 0 h 707886"/>
                      <a:gd name="connsiteX2" fmla="*/ 1085082 w 4083647"/>
                      <a:gd name="connsiteY2" fmla="*/ 0 h 707886"/>
                      <a:gd name="connsiteX3" fmla="*/ 1709297 w 4083647"/>
                      <a:gd name="connsiteY3" fmla="*/ 0 h 707886"/>
                      <a:gd name="connsiteX4" fmla="*/ 2170166 w 4083647"/>
                      <a:gd name="connsiteY4" fmla="*/ 0 h 707886"/>
                      <a:gd name="connsiteX5" fmla="*/ 2753545 w 4083647"/>
                      <a:gd name="connsiteY5" fmla="*/ 0 h 707886"/>
                      <a:gd name="connsiteX6" fmla="*/ 3418596 w 4083647"/>
                      <a:gd name="connsiteY6" fmla="*/ 0 h 707886"/>
                      <a:gd name="connsiteX7" fmla="*/ 4083647 w 4083647"/>
                      <a:gd name="connsiteY7" fmla="*/ 0 h 707886"/>
                      <a:gd name="connsiteX8" fmla="*/ 4083647 w 4083647"/>
                      <a:gd name="connsiteY8" fmla="*/ 339785 h 707886"/>
                      <a:gd name="connsiteX9" fmla="*/ 4083647 w 4083647"/>
                      <a:gd name="connsiteY9" fmla="*/ 707886 h 707886"/>
                      <a:gd name="connsiteX10" fmla="*/ 3418596 w 4083647"/>
                      <a:gd name="connsiteY10" fmla="*/ 707886 h 707886"/>
                      <a:gd name="connsiteX11" fmla="*/ 2835217 w 4083647"/>
                      <a:gd name="connsiteY11" fmla="*/ 707886 h 707886"/>
                      <a:gd name="connsiteX12" fmla="*/ 2333512 w 4083647"/>
                      <a:gd name="connsiteY12" fmla="*/ 707886 h 707886"/>
                      <a:gd name="connsiteX13" fmla="*/ 1831807 w 4083647"/>
                      <a:gd name="connsiteY13" fmla="*/ 707886 h 707886"/>
                      <a:gd name="connsiteX14" fmla="*/ 1207592 w 4083647"/>
                      <a:gd name="connsiteY14" fmla="*/ 707886 h 707886"/>
                      <a:gd name="connsiteX15" fmla="*/ 705887 w 4083647"/>
                      <a:gd name="connsiteY15" fmla="*/ 707886 h 707886"/>
                      <a:gd name="connsiteX16" fmla="*/ 0 w 4083647"/>
                      <a:gd name="connsiteY16" fmla="*/ 707886 h 707886"/>
                      <a:gd name="connsiteX17" fmla="*/ 0 w 4083647"/>
                      <a:gd name="connsiteY17" fmla="*/ 368100 h 707886"/>
                      <a:gd name="connsiteX18" fmla="*/ 0 w 4083647"/>
                      <a:gd name="connsiteY18" fmla="*/ 0 h 707886"/>
                      <a:gd name="connsiteX0" fmla="*/ 0 w 4083647"/>
                      <a:gd name="connsiteY0" fmla="*/ 0 h 707886"/>
                      <a:gd name="connsiteX1" fmla="*/ 501705 w 4083647"/>
                      <a:gd name="connsiteY1" fmla="*/ 0 h 707886"/>
                      <a:gd name="connsiteX2" fmla="*/ 1085082 w 4083647"/>
                      <a:gd name="connsiteY2" fmla="*/ 0 h 707886"/>
                      <a:gd name="connsiteX3" fmla="*/ 1709297 w 4083647"/>
                      <a:gd name="connsiteY3" fmla="*/ 0 h 707886"/>
                      <a:gd name="connsiteX4" fmla="*/ 2170166 w 4083647"/>
                      <a:gd name="connsiteY4" fmla="*/ 0 h 707886"/>
                      <a:gd name="connsiteX5" fmla="*/ 2794381 w 4083647"/>
                      <a:gd name="connsiteY5" fmla="*/ 0 h 707886"/>
                      <a:gd name="connsiteX6" fmla="*/ 3459432 w 4083647"/>
                      <a:gd name="connsiteY6" fmla="*/ 0 h 707886"/>
                      <a:gd name="connsiteX7" fmla="*/ 4083647 w 4083647"/>
                      <a:gd name="connsiteY7" fmla="*/ 0 h 707886"/>
                      <a:gd name="connsiteX8" fmla="*/ 4083647 w 4083647"/>
                      <a:gd name="connsiteY8" fmla="*/ 332706 h 707886"/>
                      <a:gd name="connsiteX9" fmla="*/ 4083647 w 4083647"/>
                      <a:gd name="connsiteY9" fmla="*/ 707886 h 707886"/>
                      <a:gd name="connsiteX10" fmla="*/ 3581941 w 4083647"/>
                      <a:gd name="connsiteY10" fmla="*/ 707886 h 707886"/>
                      <a:gd name="connsiteX11" fmla="*/ 3039400 w 4083647"/>
                      <a:gd name="connsiteY11" fmla="*/ 707886 h 707886"/>
                      <a:gd name="connsiteX12" fmla="*/ 2537694 w 4083647"/>
                      <a:gd name="connsiteY12" fmla="*/ 707886 h 707886"/>
                      <a:gd name="connsiteX13" fmla="*/ 1913480 w 4083647"/>
                      <a:gd name="connsiteY13" fmla="*/ 707886 h 707886"/>
                      <a:gd name="connsiteX14" fmla="*/ 1411774 w 4083647"/>
                      <a:gd name="connsiteY14" fmla="*/ 707886 h 707886"/>
                      <a:gd name="connsiteX15" fmla="*/ 950906 w 4083647"/>
                      <a:gd name="connsiteY15" fmla="*/ 707886 h 707886"/>
                      <a:gd name="connsiteX16" fmla="*/ 0 w 4083647"/>
                      <a:gd name="connsiteY16" fmla="*/ 707886 h 707886"/>
                      <a:gd name="connsiteX17" fmla="*/ 0 w 4083647"/>
                      <a:gd name="connsiteY17" fmla="*/ 375179 h 707886"/>
                      <a:gd name="connsiteX18" fmla="*/ 0 w 4083647"/>
                      <a:gd name="connsiteY18" fmla="*/ 0 h 7078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83647" h="707886" fill="none" extrusionOk="0">
                        <a:moveTo>
                          <a:pt x="0" y="0"/>
                        </a:moveTo>
                        <a:cubicBezTo>
                          <a:pt x="242043" y="-50343"/>
                          <a:pt x="490301" y="76833"/>
                          <a:pt x="624214" y="0"/>
                        </a:cubicBezTo>
                        <a:cubicBezTo>
                          <a:pt x="752192" y="-31389"/>
                          <a:pt x="889697" y="52953"/>
                          <a:pt x="1085082" y="0"/>
                        </a:cubicBezTo>
                        <a:cubicBezTo>
                          <a:pt x="1262721" y="-26324"/>
                          <a:pt x="1535865" y="5779"/>
                          <a:pt x="1709297" y="0"/>
                        </a:cubicBezTo>
                        <a:cubicBezTo>
                          <a:pt x="1853072" y="-11144"/>
                          <a:pt x="2081003" y="-14871"/>
                          <a:pt x="2170166" y="0"/>
                        </a:cubicBezTo>
                        <a:cubicBezTo>
                          <a:pt x="2286119" y="11115"/>
                          <a:pt x="2622901" y="66057"/>
                          <a:pt x="2753545" y="0"/>
                        </a:cubicBezTo>
                        <a:cubicBezTo>
                          <a:pt x="2915168" y="21871"/>
                          <a:pt x="3189838" y="-842"/>
                          <a:pt x="3418596" y="0"/>
                        </a:cubicBezTo>
                        <a:cubicBezTo>
                          <a:pt x="3641315" y="-65496"/>
                          <a:pt x="3819177" y="74700"/>
                          <a:pt x="4083647" y="0"/>
                        </a:cubicBezTo>
                        <a:cubicBezTo>
                          <a:pt x="4108713" y="122393"/>
                          <a:pt x="4028765" y="202156"/>
                          <a:pt x="4083647" y="339785"/>
                        </a:cubicBezTo>
                        <a:cubicBezTo>
                          <a:pt x="4092368" y="457610"/>
                          <a:pt x="4047336" y="636254"/>
                          <a:pt x="4083647" y="707886"/>
                        </a:cubicBezTo>
                        <a:cubicBezTo>
                          <a:pt x="3873665" y="732804"/>
                          <a:pt x="3698942" y="698069"/>
                          <a:pt x="3418596" y="707886"/>
                        </a:cubicBezTo>
                        <a:cubicBezTo>
                          <a:pt x="3131325" y="730011"/>
                          <a:pt x="3107410" y="701532"/>
                          <a:pt x="2835217" y="707886"/>
                        </a:cubicBezTo>
                        <a:cubicBezTo>
                          <a:pt x="2568584" y="715316"/>
                          <a:pt x="2540982" y="699248"/>
                          <a:pt x="2333512" y="707886"/>
                        </a:cubicBezTo>
                        <a:cubicBezTo>
                          <a:pt x="2120081" y="728514"/>
                          <a:pt x="1931296" y="679524"/>
                          <a:pt x="1831807" y="707886"/>
                        </a:cubicBezTo>
                        <a:cubicBezTo>
                          <a:pt x="1711065" y="738977"/>
                          <a:pt x="1316804" y="664379"/>
                          <a:pt x="1207592" y="707886"/>
                        </a:cubicBezTo>
                        <a:cubicBezTo>
                          <a:pt x="1064359" y="745837"/>
                          <a:pt x="809700" y="718361"/>
                          <a:pt x="705887" y="707886"/>
                        </a:cubicBezTo>
                        <a:cubicBezTo>
                          <a:pt x="627341" y="715868"/>
                          <a:pt x="283755" y="697533"/>
                          <a:pt x="0" y="707886"/>
                        </a:cubicBezTo>
                        <a:cubicBezTo>
                          <a:pt x="28492" y="609835"/>
                          <a:pt x="43954" y="496861"/>
                          <a:pt x="0" y="368100"/>
                        </a:cubicBezTo>
                        <a:cubicBezTo>
                          <a:pt x="-24884" y="222291"/>
                          <a:pt x="11657" y="183056"/>
                          <a:pt x="0" y="0"/>
                        </a:cubicBezTo>
                        <a:close/>
                      </a:path>
                      <a:path w="4083647" h="707886" stroke="0" extrusionOk="0">
                        <a:moveTo>
                          <a:pt x="0" y="0"/>
                        </a:moveTo>
                        <a:cubicBezTo>
                          <a:pt x="201351" y="-24155"/>
                          <a:pt x="323318" y="-2353"/>
                          <a:pt x="501705" y="0"/>
                        </a:cubicBezTo>
                        <a:cubicBezTo>
                          <a:pt x="666917" y="-20915"/>
                          <a:pt x="955584" y="35252"/>
                          <a:pt x="1085082" y="0"/>
                        </a:cubicBezTo>
                        <a:cubicBezTo>
                          <a:pt x="1220706" y="-65801"/>
                          <a:pt x="1463578" y="7825"/>
                          <a:pt x="1709297" y="0"/>
                        </a:cubicBezTo>
                        <a:cubicBezTo>
                          <a:pt x="1946739" y="9086"/>
                          <a:pt x="2028453" y="10703"/>
                          <a:pt x="2170166" y="0"/>
                        </a:cubicBezTo>
                        <a:cubicBezTo>
                          <a:pt x="2313613" y="-20428"/>
                          <a:pt x="2531139" y="-11130"/>
                          <a:pt x="2794381" y="0"/>
                        </a:cubicBezTo>
                        <a:cubicBezTo>
                          <a:pt x="3026705" y="8318"/>
                          <a:pt x="3250040" y="40295"/>
                          <a:pt x="3459432" y="0"/>
                        </a:cubicBezTo>
                        <a:cubicBezTo>
                          <a:pt x="3669977" y="-32997"/>
                          <a:pt x="3789004" y="9448"/>
                          <a:pt x="4083647" y="0"/>
                        </a:cubicBezTo>
                        <a:cubicBezTo>
                          <a:pt x="4092216" y="68548"/>
                          <a:pt x="4047425" y="250032"/>
                          <a:pt x="4083647" y="332706"/>
                        </a:cubicBezTo>
                        <a:cubicBezTo>
                          <a:pt x="4068387" y="400460"/>
                          <a:pt x="4087587" y="525358"/>
                          <a:pt x="4083647" y="707886"/>
                        </a:cubicBezTo>
                        <a:cubicBezTo>
                          <a:pt x="3938827" y="767712"/>
                          <a:pt x="3772362" y="707025"/>
                          <a:pt x="3581941" y="707886"/>
                        </a:cubicBezTo>
                        <a:cubicBezTo>
                          <a:pt x="3414366" y="743108"/>
                          <a:pt x="3215409" y="708336"/>
                          <a:pt x="3039400" y="707886"/>
                        </a:cubicBezTo>
                        <a:cubicBezTo>
                          <a:pt x="2919295" y="715123"/>
                          <a:pt x="2665060" y="714016"/>
                          <a:pt x="2537694" y="707886"/>
                        </a:cubicBezTo>
                        <a:cubicBezTo>
                          <a:pt x="2419627" y="703489"/>
                          <a:pt x="2112154" y="669053"/>
                          <a:pt x="1913480" y="707886"/>
                        </a:cubicBezTo>
                        <a:cubicBezTo>
                          <a:pt x="1750480" y="724878"/>
                          <a:pt x="1542004" y="702354"/>
                          <a:pt x="1411774" y="707886"/>
                        </a:cubicBezTo>
                        <a:cubicBezTo>
                          <a:pt x="1268239" y="719190"/>
                          <a:pt x="1162733" y="689635"/>
                          <a:pt x="950906" y="707886"/>
                        </a:cubicBezTo>
                        <a:cubicBezTo>
                          <a:pt x="729751" y="678116"/>
                          <a:pt x="364019" y="680597"/>
                          <a:pt x="0" y="707886"/>
                        </a:cubicBezTo>
                        <a:cubicBezTo>
                          <a:pt x="-17077" y="563428"/>
                          <a:pt x="10484" y="495510"/>
                          <a:pt x="0" y="375179"/>
                        </a:cubicBezTo>
                        <a:cubicBezTo>
                          <a:pt x="-2156" y="241088"/>
                          <a:pt x="10443" y="12488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é trai không thể tiếp xúc ánh sáng mặt trời - VnExpress Sức khỏ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9" y="1617635"/>
            <a:ext cx="5515765" cy="3306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FC464AB1-0A14-5630-42F1-55186E99FF7D}"/>
              </a:ext>
            </a:extLst>
          </p:cNvPr>
          <p:cNvSpPr/>
          <p:nvPr/>
        </p:nvSpPr>
        <p:spPr>
          <a:xfrm>
            <a:off x="6107130" y="5090699"/>
            <a:ext cx="4083647" cy="707886"/>
          </a:xfrm>
          <a:custGeom>
            <a:avLst/>
            <a:gdLst>
              <a:gd name="connsiteX0" fmla="*/ 0 w 4083647"/>
              <a:gd name="connsiteY0" fmla="*/ 0 h 707886"/>
              <a:gd name="connsiteX1" fmla="*/ 624214 w 4083647"/>
              <a:gd name="connsiteY1" fmla="*/ 0 h 707886"/>
              <a:gd name="connsiteX2" fmla="*/ 1085082 w 4083647"/>
              <a:gd name="connsiteY2" fmla="*/ 0 h 707886"/>
              <a:gd name="connsiteX3" fmla="*/ 1709297 w 4083647"/>
              <a:gd name="connsiteY3" fmla="*/ 0 h 707886"/>
              <a:gd name="connsiteX4" fmla="*/ 2170166 w 4083647"/>
              <a:gd name="connsiteY4" fmla="*/ 0 h 707886"/>
              <a:gd name="connsiteX5" fmla="*/ 2753545 w 4083647"/>
              <a:gd name="connsiteY5" fmla="*/ 0 h 707886"/>
              <a:gd name="connsiteX6" fmla="*/ 3418596 w 4083647"/>
              <a:gd name="connsiteY6" fmla="*/ 0 h 707886"/>
              <a:gd name="connsiteX7" fmla="*/ 4083647 w 4083647"/>
              <a:gd name="connsiteY7" fmla="*/ 0 h 707886"/>
              <a:gd name="connsiteX8" fmla="*/ 4083647 w 4083647"/>
              <a:gd name="connsiteY8" fmla="*/ 339785 h 707886"/>
              <a:gd name="connsiteX9" fmla="*/ 4083647 w 4083647"/>
              <a:gd name="connsiteY9" fmla="*/ 707886 h 707886"/>
              <a:gd name="connsiteX10" fmla="*/ 3418596 w 4083647"/>
              <a:gd name="connsiteY10" fmla="*/ 707886 h 707886"/>
              <a:gd name="connsiteX11" fmla="*/ 2835217 w 4083647"/>
              <a:gd name="connsiteY11" fmla="*/ 707886 h 707886"/>
              <a:gd name="connsiteX12" fmla="*/ 2333512 w 4083647"/>
              <a:gd name="connsiteY12" fmla="*/ 707886 h 707886"/>
              <a:gd name="connsiteX13" fmla="*/ 1831807 w 4083647"/>
              <a:gd name="connsiteY13" fmla="*/ 707886 h 707886"/>
              <a:gd name="connsiteX14" fmla="*/ 1207592 w 4083647"/>
              <a:gd name="connsiteY14" fmla="*/ 707886 h 707886"/>
              <a:gd name="connsiteX15" fmla="*/ 705887 w 4083647"/>
              <a:gd name="connsiteY15" fmla="*/ 707886 h 707886"/>
              <a:gd name="connsiteX16" fmla="*/ 0 w 4083647"/>
              <a:gd name="connsiteY16" fmla="*/ 707886 h 707886"/>
              <a:gd name="connsiteX17" fmla="*/ 0 w 4083647"/>
              <a:gd name="connsiteY17" fmla="*/ 368100 h 707886"/>
              <a:gd name="connsiteX18" fmla="*/ 0 w 4083647"/>
              <a:gd name="connsiteY18" fmla="*/ 0 h 707886"/>
              <a:gd name="connsiteX0" fmla="*/ 0 w 4083647"/>
              <a:gd name="connsiteY0" fmla="*/ 0 h 707886"/>
              <a:gd name="connsiteX1" fmla="*/ 501705 w 4083647"/>
              <a:gd name="connsiteY1" fmla="*/ 0 h 707886"/>
              <a:gd name="connsiteX2" fmla="*/ 1085082 w 4083647"/>
              <a:gd name="connsiteY2" fmla="*/ 0 h 707886"/>
              <a:gd name="connsiteX3" fmla="*/ 1709297 w 4083647"/>
              <a:gd name="connsiteY3" fmla="*/ 0 h 707886"/>
              <a:gd name="connsiteX4" fmla="*/ 2170166 w 4083647"/>
              <a:gd name="connsiteY4" fmla="*/ 0 h 707886"/>
              <a:gd name="connsiteX5" fmla="*/ 2794381 w 4083647"/>
              <a:gd name="connsiteY5" fmla="*/ 0 h 707886"/>
              <a:gd name="connsiteX6" fmla="*/ 3459432 w 4083647"/>
              <a:gd name="connsiteY6" fmla="*/ 0 h 707886"/>
              <a:gd name="connsiteX7" fmla="*/ 4083647 w 4083647"/>
              <a:gd name="connsiteY7" fmla="*/ 0 h 707886"/>
              <a:gd name="connsiteX8" fmla="*/ 4083647 w 4083647"/>
              <a:gd name="connsiteY8" fmla="*/ 332706 h 707886"/>
              <a:gd name="connsiteX9" fmla="*/ 4083647 w 4083647"/>
              <a:gd name="connsiteY9" fmla="*/ 707886 h 707886"/>
              <a:gd name="connsiteX10" fmla="*/ 3581941 w 4083647"/>
              <a:gd name="connsiteY10" fmla="*/ 707886 h 707886"/>
              <a:gd name="connsiteX11" fmla="*/ 3039400 w 4083647"/>
              <a:gd name="connsiteY11" fmla="*/ 707886 h 707886"/>
              <a:gd name="connsiteX12" fmla="*/ 2537694 w 4083647"/>
              <a:gd name="connsiteY12" fmla="*/ 707886 h 707886"/>
              <a:gd name="connsiteX13" fmla="*/ 1913480 w 4083647"/>
              <a:gd name="connsiteY13" fmla="*/ 707886 h 707886"/>
              <a:gd name="connsiteX14" fmla="*/ 1411774 w 4083647"/>
              <a:gd name="connsiteY14" fmla="*/ 707886 h 707886"/>
              <a:gd name="connsiteX15" fmla="*/ 950906 w 4083647"/>
              <a:gd name="connsiteY15" fmla="*/ 707886 h 707886"/>
              <a:gd name="connsiteX16" fmla="*/ 0 w 4083647"/>
              <a:gd name="connsiteY16" fmla="*/ 707886 h 707886"/>
              <a:gd name="connsiteX17" fmla="*/ 0 w 4083647"/>
              <a:gd name="connsiteY17" fmla="*/ 375179 h 707886"/>
              <a:gd name="connsiteX18" fmla="*/ 0 w 4083647"/>
              <a:gd name="connsiteY1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3647" h="707886" fill="none" extrusionOk="0">
                <a:moveTo>
                  <a:pt x="0" y="0"/>
                </a:moveTo>
                <a:cubicBezTo>
                  <a:pt x="237231" y="-51903"/>
                  <a:pt x="504973" y="98218"/>
                  <a:pt x="624214" y="0"/>
                </a:cubicBezTo>
                <a:cubicBezTo>
                  <a:pt x="727216" y="-20610"/>
                  <a:pt x="883952" y="63897"/>
                  <a:pt x="1085082" y="0"/>
                </a:cubicBezTo>
                <a:cubicBezTo>
                  <a:pt x="1245656" y="-44595"/>
                  <a:pt x="1502021" y="-8026"/>
                  <a:pt x="1709297" y="0"/>
                </a:cubicBezTo>
                <a:cubicBezTo>
                  <a:pt x="1854918" y="185"/>
                  <a:pt x="2087544" y="-38595"/>
                  <a:pt x="2170166" y="0"/>
                </a:cubicBezTo>
                <a:cubicBezTo>
                  <a:pt x="2302266" y="21045"/>
                  <a:pt x="2623809" y="70800"/>
                  <a:pt x="2753545" y="0"/>
                </a:cubicBezTo>
                <a:cubicBezTo>
                  <a:pt x="2940955" y="77548"/>
                  <a:pt x="3189906" y="-19082"/>
                  <a:pt x="3418596" y="0"/>
                </a:cubicBezTo>
                <a:cubicBezTo>
                  <a:pt x="3592411" y="-102880"/>
                  <a:pt x="3790150" y="101511"/>
                  <a:pt x="4083647" y="0"/>
                </a:cubicBezTo>
                <a:cubicBezTo>
                  <a:pt x="4110678" y="144364"/>
                  <a:pt x="4017877" y="191106"/>
                  <a:pt x="4083647" y="339785"/>
                </a:cubicBezTo>
                <a:cubicBezTo>
                  <a:pt x="4074376" y="460049"/>
                  <a:pt x="4055521" y="649007"/>
                  <a:pt x="4083647" y="707886"/>
                </a:cubicBezTo>
                <a:cubicBezTo>
                  <a:pt x="3905565" y="707448"/>
                  <a:pt x="3687097" y="707805"/>
                  <a:pt x="3418596" y="707886"/>
                </a:cubicBezTo>
                <a:cubicBezTo>
                  <a:pt x="3129838" y="734280"/>
                  <a:pt x="3108902" y="700377"/>
                  <a:pt x="2835217" y="707886"/>
                </a:cubicBezTo>
                <a:cubicBezTo>
                  <a:pt x="2572303" y="716789"/>
                  <a:pt x="2544011" y="705414"/>
                  <a:pt x="2333512" y="707886"/>
                </a:cubicBezTo>
                <a:cubicBezTo>
                  <a:pt x="2113555" y="740092"/>
                  <a:pt x="1914736" y="662570"/>
                  <a:pt x="1831807" y="707886"/>
                </a:cubicBezTo>
                <a:cubicBezTo>
                  <a:pt x="1705824" y="749716"/>
                  <a:pt x="1303921" y="669067"/>
                  <a:pt x="1207592" y="707886"/>
                </a:cubicBezTo>
                <a:cubicBezTo>
                  <a:pt x="1059296" y="742703"/>
                  <a:pt x="790392" y="732954"/>
                  <a:pt x="705887" y="707886"/>
                </a:cubicBezTo>
                <a:cubicBezTo>
                  <a:pt x="705537" y="717328"/>
                  <a:pt x="264437" y="731988"/>
                  <a:pt x="0" y="707886"/>
                </a:cubicBezTo>
                <a:cubicBezTo>
                  <a:pt x="31842" y="609400"/>
                  <a:pt x="67650" y="478766"/>
                  <a:pt x="0" y="368100"/>
                </a:cubicBezTo>
                <a:cubicBezTo>
                  <a:pt x="-37560" y="224824"/>
                  <a:pt x="10165" y="188605"/>
                  <a:pt x="0" y="0"/>
                </a:cubicBezTo>
                <a:close/>
              </a:path>
              <a:path w="4083647" h="707886" stroke="0" extrusionOk="0">
                <a:moveTo>
                  <a:pt x="0" y="0"/>
                </a:moveTo>
                <a:cubicBezTo>
                  <a:pt x="208173" y="-22264"/>
                  <a:pt x="326493" y="-4159"/>
                  <a:pt x="501705" y="0"/>
                </a:cubicBezTo>
                <a:cubicBezTo>
                  <a:pt x="652428" y="-26788"/>
                  <a:pt x="964787" y="33354"/>
                  <a:pt x="1085082" y="0"/>
                </a:cubicBezTo>
                <a:cubicBezTo>
                  <a:pt x="1165517" y="-88031"/>
                  <a:pt x="1431522" y="20312"/>
                  <a:pt x="1709297" y="0"/>
                </a:cubicBezTo>
                <a:cubicBezTo>
                  <a:pt x="1946267" y="18683"/>
                  <a:pt x="2049837" y="3223"/>
                  <a:pt x="2170166" y="0"/>
                </a:cubicBezTo>
                <a:cubicBezTo>
                  <a:pt x="2309624" y="-52764"/>
                  <a:pt x="2518366" y="-59018"/>
                  <a:pt x="2794381" y="0"/>
                </a:cubicBezTo>
                <a:cubicBezTo>
                  <a:pt x="3013500" y="25691"/>
                  <a:pt x="3268867" y="56082"/>
                  <a:pt x="3459432" y="0"/>
                </a:cubicBezTo>
                <a:cubicBezTo>
                  <a:pt x="3659365" y="-24817"/>
                  <a:pt x="3778396" y="-21209"/>
                  <a:pt x="4083647" y="0"/>
                </a:cubicBezTo>
                <a:cubicBezTo>
                  <a:pt x="4074807" y="51768"/>
                  <a:pt x="4041208" y="239799"/>
                  <a:pt x="4083647" y="332706"/>
                </a:cubicBezTo>
                <a:cubicBezTo>
                  <a:pt x="4032438" y="399248"/>
                  <a:pt x="4089905" y="510930"/>
                  <a:pt x="4083647" y="707886"/>
                </a:cubicBezTo>
                <a:cubicBezTo>
                  <a:pt x="3937488" y="776536"/>
                  <a:pt x="3764170" y="737338"/>
                  <a:pt x="3581941" y="707886"/>
                </a:cubicBezTo>
                <a:cubicBezTo>
                  <a:pt x="3439018" y="733036"/>
                  <a:pt x="3257830" y="716422"/>
                  <a:pt x="3039400" y="707886"/>
                </a:cubicBezTo>
                <a:cubicBezTo>
                  <a:pt x="2926045" y="715488"/>
                  <a:pt x="2664385" y="716645"/>
                  <a:pt x="2537694" y="707886"/>
                </a:cubicBezTo>
                <a:cubicBezTo>
                  <a:pt x="2430600" y="683606"/>
                  <a:pt x="2145620" y="650196"/>
                  <a:pt x="1913480" y="707886"/>
                </a:cubicBezTo>
                <a:cubicBezTo>
                  <a:pt x="1764029" y="714032"/>
                  <a:pt x="1573374" y="720601"/>
                  <a:pt x="1411774" y="707886"/>
                </a:cubicBezTo>
                <a:cubicBezTo>
                  <a:pt x="1258806" y="718412"/>
                  <a:pt x="1145605" y="678117"/>
                  <a:pt x="950906" y="707886"/>
                </a:cubicBezTo>
                <a:cubicBezTo>
                  <a:pt x="721526" y="577254"/>
                  <a:pt x="376748" y="696405"/>
                  <a:pt x="0" y="707886"/>
                </a:cubicBezTo>
                <a:cubicBezTo>
                  <a:pt x="-12289" y="580957"/>
                  <a:pt x="17803" y="487988"/>
                  <a:pt x="0" y="375179"/>
                </a:cubicBezTo>
                <a:cubicBezTo>
                  <a:pt x="6438" y="210123"/>
                  <a:pt x="3711" y="135936"/>
                  <a:pt x="0" y="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4083647"/>
                      <a:gd name="connsiteY0" fmla="*/ 0 h 707886"/>
                      <a:gd name="connsiteX1" fmla="*/ 624214 w 4083647"/>
                      <a:gd name="connsiteY1" fmla="*/ 0 h 707886"/>
                      <a:gd name="connsiteX2" fmla="*/ 1085082 w 4083647"/>
                      <a:gd name="connsiteY2" fmla="*/ 0 h 707886"/>
                      <a:gd name="connsiteX3" fmla="*/ 1709297 w 4083647"/>
                      <a:gd name="connsiteY3" fmla="*/ 0 h 707886"/>
                      <a:gd name="connsiteX4" fmla="*/ 2170166 w 4083647"/>
                      <a:gd name="connsiteY4" fmla="*/ 0 h 707886"/>
                      <a:gd name="connsiteX5" fmla="*/ 2753545 w 4083647"/>
                      <a:gd name="connsiteY5" fmla="*/ 0 h 707886"/>
                      <a:gd name="connsiteX6" fmla="*/ 3418596 w 4083647"/>
                      <a:gd name="connsiteY6" fmla="*/ 0 h 707886"/>
                      <a:gd name="connsiteX7" fmla="*/ 4083647 w 4083647"/>
                      <a:gd name="connsiteY7" fmla="*/ 0 h 707886"/>
                      <a:gd name="connsiteX8" fmla="*/ 4083647 w 4083647"/>
                      <a:gd name="connsiteY8" fmla="*/ 339785 h 707886"/>
                      <a:gd name="connsiteX9" fmla="*/ 4083647 w 4083647"/>
                      <a:gd name="connsiteY9" fmla="*/ 707886 h 707886"/>
                      <a:gd name="connsiteX10" fmla="*/ 3418596 w 4083647"/>
                      <a:gd name="connsiteY10" fmla="*/ 707886 h 707886"/>
                      <a:gd name="connsiteX11" fmla="*/ 2835217 w 4083647"/>
                      <a:gd name="connsiteY11" fmla="*/ 707886 h 707886"/>
                      <a:gd name="connsiteX12" fmla="*/ 2333512 w 4083647"/>
                      <a:gd name="connsiteY12" fmla="*/ 707886 h 707886"/>
                      <a:gd name="connsiteX13" fmla="*/ 1831807 w 4083647"/>
                      <a:gd name="connsiteY13" fmla="*/ 707886 h 707886"/>
                      <a:gd name="connsiteX14" fmla="*/ 1207592 w 4083647"/>
                      <a:gd name="connsiteY14" fmla="*/ 707886 h 707886"/>
                      <a:gd name="connsiteX15" fmla="*/ 705887 w 4083647"/>
                      <a:gd name="connsiteY15" fmla="*/ 707886 h 707886"/>
                      <a:gd name="connsiteX16" fmla="*/ 0 w 4083647"/>
                      <a:gd name="connsiteY16" fmla="*/ 707886 h 707886"/>
                      <a:gd name="connsiteX17" fmla="*/ 0 w 4083647"/>
                      <a:gd name="connsiteY17" fmla="*/ 368100 h 707886"/>
                      <a:gd name="connsiteX18" fmla="*/ 0 w 4083647"/>
                      <a:gd name="connsiteY18" fmla="*/ 0 h 707886"/>
                      <a:gd name="connsiteX0" fmla="*/ 0 w 4083647"/>
                      <a:gd name="connsiteY0" fmla="*/ 0 h 707886"/>
                      <a:gd name="connsiteX1" fmla="*/ 501705 w 4083647"/>
                      <a:gd name="connsiteY1" fmla="*/ 0 h 707886"/>
                      <a:gd name="connsiteX2" fmla="*/ 1085082 w 4083647"/>
                      <a:gd name="connsiteY2" fmla="*/ 0 h 707886"/>
                      <a:gd name="connsiteX3" fmla="*/ 1709297 w 4083647"/>
                      <a:gd name="connsiteY3" fmla="*/ 0 h 707886"/>
                      <a:gd name="connsiteX4" fmla="*/ 2170166 w 4083647"/>
                      <a:gd name="connsiteY4" fmla="*/ 0 h 707886"/>
                      <a:gd name="connsiteX5" fmla="*/ 2794381 w 4083647"/>
                      <a:gd name="connsiteY5" fmla="*/ 0 h 707886"/>
                      <a:gd name="connsiteX6" fmla="*/ 3459432 w 4083647"/>
                      <a:gd name="connsiteY6" fmla="*/ 0 h 707886"/>
                      <a:gd name="connsiteX7" fmla="*/ 4083647 w 4083647"/>
                      <a:gd name="connsiteY7" fmla="*/ 0 h 707886"/>
                      <a:gd name="connsiteX8" fmla="*/ 4083647 w 4083647"/>
                      <a:gd name="connsiteY8" fmla="*/ 332706 h 707886"/>
                      <a:gd name="connsiteX9" fmla="*/ 4083647 w 4083647"/>
                      <a:gd name="connsiteY9" fmla="*/ 707886 h 707886"/>
                      <a:gd name="connsiteX10" fmla="*/ 3581941 w 4083647"/>
                      <a:gd name="connsiteY10" fmla="*/ 707886 h 707886"/>
                      <a:gd name="connsiteX11" fmla="*/ 3039400 w 4083647"/>
                      <a:gd name="connsiteY11" fmla="*/ 707886 h 707886"/>
                      <a:gd name="connsiteX12" fmla="*/ 2537694 w 4083647"/>
                      <a:gd name="connsiteY12" fmla="*/ 707886 h 707886"/>
                      <a:gd name="connsiteX13" fmla="*/ 1913480 w 4083647"/>
                      <a:gd name="connsiteY13" fmla="*/ 707886 h 707886"/>
                      <a:gd name="connsiteX14" fmla="*/ 1411774 w 4083647"/>
                      <a:gd name="connsiteY14" fmla="*/ 707886 h 707886"/>
                      <a:gd name="connsiteX15" fmla="*/ 950906 w 4083647"/>
                      <a:gd name="connsiteY15" fmla="*/ 707886 h 707886"/>
                      <a:gd name="connsiteX16" fmla="*/ 0 w 4083647"/>
                      <a:gd name="connsiteY16" fmla="*/ 707886 h 707886"/>
                      <a:gd name="connsiteX17" fmla="*/ 0 w 4083647"/>
                      <a:gd name="connsiteY17" fmla="*/ 375179 h 707886"/>
                      <a:gd name="connsiteX18" fmla="*/ 0 w 4083647"/>
                      <a:gd name="connsiteY18" fmla="*/ 0 h 7078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83647" h="707886" fill="none" extrusionOk="0">
                        <a:moveTo>
                          <a:pt x="0" y="0"/>
                        </a:moveTo>
                        <a:cubicBezTo>
                          <a:pt x="242043" y="-50343"/>
                          <a:pt x="490301" y="76833"/>
                          <a:pt x="624214" y="0"/>
                        </a:cubicBezTo>
                        <a:cubicBezTo>
                          <a:pt x="752192" y="-31389"/>
                          <a:pt x="889697" y="52953"/>
                          <a:pt x="1085082" y="0"/>
                        </a:cubicBezTo>
                        <a:cubicBezTo>
                          <a:pt x="1262721" y="-26324"/>
                          <a:pt x="1535865" y="5779"/>
                          <a:pt x="1709297" y="0"/>
                        </a:cubicBezTo>
                        <a:cubicBezTo>
                          <a:pt x="1853072" y="-11144"/>
                          <a:pt x="2081003" y="-14871"/>
                          <a:pt x="2170166" y="0"/>
                        </a:cubicBezTo>
                        <a:cubicBezTo>
                          <a:pt x="2286119" y="11115"/>
                          <a:pt x="2622901" y="66057"/>
                          <a:pt x="2753545" y="0"/>
                        </a:cubicBezTo>
                        <a:cubicBezTo>
                          <a:pt x="2915168" y="21871"/>
                          <a:pt x="3189838" y="-842"/>
                          <a:pt x="3418596" y="0"/>
                        </a:cubicBezTo>
                        <a:cubicBezTo>
                          <a:pt x="3641315" y="-65496"/>
                          <a:pt x="3819177" y="74700"/>
                          <a:pt x="4083647" y="0"/>
                        </a:cubicBezTo>
                        <a:cubicBezTo>
                          <a:pt x="4108713" y="122393"/>
                          <a:pt x="4028765" y="202156"/>
                          <a:pt x="4083647" y="339785"/>
                        </a:cubicBezTo>
                        <a:cubicBezTo>
                          <a:pt x="4092368" y="457610"/>
                          <a:pt x="4047336" y="636254"/>
                          <a:pt x="4083647" y="707886"/>
                        </a:cubicBezTo>
                        <a:cubicBezTo>
                          <a:pt x="3873665" y="732804"/>
                          <a:pt x="3698942" y="698069"/>
                          <a:pt x="3418596" y="707886"/>
                        </a:cubicBezTo>
                        <a:cubicBezTo>
                          <a:pt x="3131325" y="730011"/>
                          <a:pt x="3107410" y="701532"/>
                          <a:pt x="2835217" y="707886"/>
                        </a:cubicBezTo>
                        <a:cubicBezTo>
                          <a:pt x="2568584" y="715316"/>
                          <a:pt x="2540982" y="699248"/>
                          <a:pt x="2333512" y="707886"/>
                        </a:cubicBezTo>
                        <a:cubicBezTo>
                          <a:pt x="2120081" y="728514"/>
                          <a:pt x="1931296" y="679524"/>
                          <a:pt x="1831807" y="707886"/>
                        </a:cubicBezTo>
                        <a:cubicBezTo>
                          <a:pt x="1711065" y="738977"/>
                          <a:pt x="1316804" y="664379"/>
                          <a:pt x="1207592" y="707886"/>
                        </a:cubicBezTo>
                        <a:cubicBezTo>
                          <a:pt x="1064359" y="745837"/>
                          <a:pt x="809700" y="718361"/>
                          <a:pt x="705887" y="707886"/>
                        </a:cubicBezTo>
                        <a:cubicBezTo>
                          <a:pt x="627341" y="715868"/>
                          <a:pt x="283755" y="697533"/>
                          <a:pt x="0" y="707886"/>
                        </a:cubicBezTo>
                        <a:cubicBezTo>
                          <a:pt x="28492" y="609835"/>
                          <a:pt x="43954" y="496861"/>
                          <a:pt x="0" y="368100"/>
                        </a:cubicBezTo>
                        <a:cubicBezTo>
                          <a:pt x="-24884" y="222291"/>
                          <a:pt x="11657" y="183056"/>
                          <a:pt x="0" y="0"/>
                        </a:cubicBezTo>
                        <a:close/>
                      </a:path>
                      <a:path w="4083647" h="707886" stroke="0" extrusionOk="0">
                        <a:moveTo>
                          <a:pt x="0" y="0"/>
                        </a:moveTo>
                        <a:cubicBezTo>
                          <a:pt x="201351" y="-24155"/>
                          <a:pt x="323318" y="-2353"/>
                          <a:pt x="501705" y="0"/>
                        </a:cubicBezTo>
                        <a:cubicBezTo>
                          <a:pt x="666917" y="-20915"/>
                          <a:pt x="955584" y="35252"/>
                          <a:pt x="1085082" y="0"/>
                        </a:cubicBezTo>
                        <a:cubicBezTo>
                          <a:pt x="1220706" y="-65801"/>
                          <a:pt x="1463578" y="7825"/>
                          <a:pt x="1709297" y="0"/>
                        </a:cubicBezTo>
                        <a:cubicBezTo>
                          <a:pt x="1946739" y="9086"/>
                          <a:pt x="2028453" y="10703"/>
                          <a:pt x="2170166" y="0"/>
                        </a:cubicBezTo>
                        <a:cubicBezTo>
                          <a:pt x="2313613" y="-20428"/>
                          <a:pt x="2531139" y="-11130"/>
                          <a:pt x="2794381" y="0"/>
                        </a:cubicBezTo>
                        <a:cubicBezTo>
                          <a:pt x="3026705" y="8318"/>
                          <a:pt x="3250040" y="40295"/>
                          <a:pt x="3459432" y="0"/>
                        </a:cubicBezTo>
                        <a:cubicBezTo>
                          <a:pt x="3669977" y="-32997"/>
                          <a:pt x="3789004" y="9448"/>
                          <a:pt x="4083647" y="0"/>
                        </a:cubicBezTo>
                        <a:cubicBezTo>
                          <a:pt x="4092216" y="68548"/>
                          <a:pt x="4047425" y="250032"/>
                          <a:pt x="4083647" y="332706"/>
                        </a:cubicBezTo>
                        <a:cubicBezTo>
                          <a:pt x="4068387" y="400460"/>
                          <a:pt x="4087587" y="525358"/>
                          <a:pt x="4083647" y="707886"/>
                        </a:cubicBezTo>
                        <a:cubicBezTo>
                          <a:pt x="3938827" y="767712"/>
                          <a:pt x="3772362" y="707025"/>
                          <a:pt x="3581941" y="707886"/>
                        </a:cubicBezTo>
                        <a:cubicBezTo>
                          <a:pt x="3414366" y="743108"/>
                          <a:pt x="3215409" y="708336"/>
                          <a:pt x="3039400" y="707886"/>
                        </a:cubicBezTo>
                        <a:cubicBezTo>
                          <a:pt x="2919295" y="715123"/>
                          <a:pt x="2665060" y="714016"/>
                          <a:pt x="2537694" y="707886"/>
                        </a:cubicBezTo>
                        <a:cubicBezTo>
                          <a:pt x="2419627" y="703489"/>
                          <a:pt x="2112154" y="669053"/>
                          <a:pt x="1913480" y="707886"/>
                        </a:cubicBezTo>
                        <a:cubicBezTo>
                          <a:pt x="1750480" y="724878"/>
                          <a:pt x="1542004" y="702354"/>
                          <a:pt x="1411774" y="707886"/>
                        </a:cubicBezTo>
                        <a:cubicBezTo>
                          <a:pt x="1268239" y="719190"/>
                          <a:pt x="1162733" y="689635"/>
                          <a:pt x="950906" y="707886"/>
                        </a:cubicBezTo>
                        <a:cubicBezTo>
                          <a:pt x="729751" y="678116"/>
                          <a:pt x="364019" y="680597"/>
                          <a:pt x="0" y="707886"/>
                        </a:cubicBezTo>
                        <a:cubicBezTo>
                          <a:pt x="-17077" y="563428"/>
                          <a:pt x="10484" y="495510"/>
                          <a:pt x="0" y="375179"/>
                        </a:cubicBezTo>
                        <a:cubicBezTo>
                          <a:pt x="-2156" y="241088"/>
                          <a:pt x="10443" y="12488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4D5664-9CDE-D2EE-1F78-F5853358C570}"/>
              </a:ext>
            </a:extLst>
          </p:cNvPr>
          <p:cNvSpPr/>
          <p:nvPr/>
        </p:nvSpPr>
        <p:spPr>
          <a:xfrm>
            <a:off x="7738832" y="5075564"/>
            <a:ext cx="4083647" cy="707886"/>
          </a:xfrm>
          <a:custGeom>
            <a:avLst/>
            <a:gdLst>
              <a:gd name="connsiteX0" fmla="*/ 0 w 4083647"/>
              <a:gd name="connsiteY0" fmla="*/ 0 h 707886"/>
              <a:gd name="connsiteX1" fmla="*/ 624214 w 4083647"/>
              <a:gd name="connsiteY1" fmla="*/ 0 h 707886"/>
              <a:gd name="connsiteX2" fmla="*/ 1085082 w 4083647"/>
              <a:gd name="connsiteY2" fmla="*/ 0 h 707886"/>
              <a:gd name="connsiteX3" fmla="*/ 1709297 w 4083647"/>
              <a:gd name="connsiteY3" fmla="*/ 0 h 707886"/>
              <a:gd name="connsiteX4" fmla="*/ 2170166 w 4083647"/>
              <a:gd name="connsiteY4" fmla="*/ 0 h 707886"/>
              <a:gd name="connsiteX5" fmla="*/ 2753545 w 4083647"/>
              <a:gd name="connsiteY5" fmla="*/ 0 h 707886"/>
              <a:gd name="connsiteX6" fmla="*/ 3418596 w 4083647"/>
              <a:gd name="connsiteY6" fmla="*/ 0 h 707886"/>
              <a:gd name="connsiteX7" fmla="*/ 4083647 w 4083647"/>
              <a:gd name="connsiteY7" fmla="*/ 0 h 707886"/>
              <a:gd name="connsiteX8" fmla="*/ 4083647 w 4083647"/>
              <a:gd name="connsiteY8" fmla="*/ 339785 h 707886"/>
              <a:gd name="connsiteX9" fmla="*/ 4083647 w 4083647"/>
              <a:gd name="connsiteY9" fmla="*/ 707886 h 707886"/>
              <a:gd name="connsiteX10" fmla="*/ 3418596 w 4083647"/>
              <a:gd name="connsiteY10" fmla="*/ 707886 h 707886"/>
              <a:gd name="connsiteX11" fmla="*/ 2835217 w 4083647"/>
              <a:gd name="connsiteY11" fmla="*/ 707886 h 707886"/>
              <a:gd name="connsiteX12" fmla="*/ 2333512 w 4083647"/>
              <a:gd name="connsiteY12" fmla="*/ 707886 h 707886"/>
              <a:gd name="connsiteX13" fmla="*/ 1831807 w 4083647"/>
              <a:gd name="connsiteY13" fmla="*/ 707886 h 707886"/>
              <a:gd name="connsiteX14" fmla="*/ 1207592 w 4083647"/>
              <a:gd name="connsiteY14" fmla="*/ 707886 h 707886"/>
              <a:gd name="connsiteX15" fmla="*/ 705887 w 4083647"/>
              <a:gd name="connsiteY15" fmla="*/ 707886 h 707886"/>
              <a:gd name="connsiteX16" fmla="*/ 0 w 4083647"/>
              <a:gd name="connsiteY16" fmla="*/ 707886 h 707886"/>
              <a:gd name="connsiteX17" fmla="*/ 0 w 4083647"/>
              <a:gd name="connsiteY17" fmla="*/ 368100 h 707886"/>
              <a:gd name="connsiteX18" fmla="*/ 0 w 4083647"/>
              <a:gd name="connsiteY18" fmla="*/ 0 h 707886"/>
              <a:gd name="connsiteX0" fmla="*/ 0 w 4083647"/>
              <a:gd name="connsiteY0" fmla="*/ 0 h 707886"/>
              <a:gd name="connsiteX1" fmla="*/ 501705 w 4083647"/>
              <a:gd name="connsiteY1" fmla="*/ 0 h 707886"/>
              <a:gd name="connsiteX2" fmla="*/ 1085082 w 4083647"/>
              <a:gd name="connsiteY2" fmla="*/ 0 h 707886"/>
              <a:gd name="connsiteX3" fmla="*/ 1709297 w 4083647"/>
              <a:gd name="connsiteY3" fmla="*/ 0 h 707886"/>
              <a:gd name="connsiteX4" fmla="*/ 2170166 w 4083647"/>
              <a:gd name="connsiteY4" fmla="*/ 0 h 707886"/>
              <a:gd name="connsiteX5" fmla="*/ 2794381 w 4083647"/>
              <a:gd name="connsiteY5" fmla="*/ 0 h 707886"/>
              <a:gd name="connsiteX6" fmla="*/ 3459432 w 4083647"/>
              <a:gd name="connsiteY6" fmla="*/ 0 h 707886"/>
              <a:gd name="connsiteX7" fmla="*/ 4083647 w 4083647"/>
              <a:gd name="connsiteY7" fmla="*/ 0 h 707886"/>
              <a:gd name="connsiteX8" fmla="*/ 4083647 w 4083647"/>
              <a:gd name="connsiteY8" fmla="*/ 332706 h 707886"/>
              <a:gd name="connsiteX9" fmla="*/ 4083647 w 4083647"/>
              <a:gd name="connsiteY9" fmla="*/ 707886 h 707886"/>
              <a:gd name="connsiteX10" fmla="*/ 3581941 w 4083647"/>
              <a:gd name="connsiteY10" fmla="*/ 707886 h 707886"/>
              <a:gd name="connsiteX11" fmla="*/ 3039400 w 4083647"/>
              <a:gd name="connsiteY11" fmla="*/ 707886 h 707886"/>
              <a:gd name="connsiteX12" fmla="*/ 2537694 w 4083647"/>
              <a:gd name="connsiteY12" fmla="*/ 707886 h 707886"/>
              <a:gd name="connsiteX13" fmla="*/ 1913480 w 4083647"/>
              <a:gd name="connsiteY13" fmla="*/ 707886 h 707886"/>
              <a:gd name="connsiteX14" fmla="*/ 1411774 w 4083647"/>
              <a:gd name="connsiteY14" fmla="*/ 707886 h 707886"/>
              <a:gd name="connsiteX15" fmla="*/ 950906 w 4083647"/>
              <a:gd name="connsiteY15" fmla="*/ 707886 h 707886"/>
              <a:gd name="connsiteX16" fmla="*/ 0 w 4083647"/>
              <a:gd name="connsiteY16" fmla="*/ 707886 h 707886"/>
              <a:gd name="connsiteX17" fmla="*/ 0 w 4083647"/>
              <a:gd name="connsiteY17" fmla="*/ 375179 h 707886"/>
              <a:gd name="connsiteX18" fmla="*/ 0 w 4083647"/>
              <a:gd name="connsiteY1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3647" h="707886" fill="none" extrusionOk="0">
                <a:moveTo>
                  <a:pt x="0" y="0"/>
                </a:moveTo>
                <a:cubicBezTo>
                  <a:pt x="237231" y="-51903"/>
                  <a:pt x="504973" y="98218"/>
                  <a:pt x="624214" y="0"/>
                </a:cubicBezTo>
                <a:cubicBezTo>
                  <a:pt x="727216" y="-20610"/>
                  <a:pt x="883952" y="63897"/>
                  <a:pt x="1085082" y="0"/>
                </a:cubicBezTo>
                <a:cubicBezTo>
                  <a:pt x="1245656" y="-44595"/>
                  <a:pt x="1502021" y="-8026"/>
                  <a:pt x="1709297" y="0"/>
                </a:cubicBezTo>
                <a:cubicBezTo>
                  <a:pt x="1854918" y="185"/>
                  <a:pt x="2087544" y="-38595"/>
                  <a:pt x="2170166" y="0"/>
                </a:cubicBezTo>
                <a:cubicBezTo>
                  <a:pt x="2302266" y="21045"/>
                  <a:pt x="2623809" y="70800"/>
                  <a:pt x="2753545" y="0"/>
                </a:cubicBezTo>
                <a:cubicBezTo>
                  <a:pt x="2940955" y="77548"/>
                  <a:pt x="3189906" y="-19082"/>
                  <a:pt x="3418596" y="0"/>
                </a:cubicBezTo>
                <a:cubicBezTo>
                  <a:pt x="3592411" y="-102880"/>
                  <a:pt x="3790150" y="101511"/>
                  <a:pt x="4083647" y="0"/>
                </a:cubicBezTo>
                <a:cubicBezTo>
                  <a:pt x="4110678" y="144364"/>
                  <a:pt x="4017877" y="191106"/>
                  <a:pt x="4083647" y="339785"/>
                </a:cubicBezTo>
                <a:cubicBezTo>
                  <a:pt x="4074376" y="460049"/>
                  <a:pt x="4055521" y="649007"/>
                  <a:pt x="4083647" y="707886"/>
                </a:cubicBezTo>
                <a:cubicBezTo>
                  <a:pt x="3905565" y="707448"/>
                  <a:pt x="3687097" y="707805"/>
                  <a:pt x="3418596" y="707886"/>
                </a:cubicBezTo>
                <a:cubicBezTo>
                  <a:pt x="3129838" y="734280"/>
                  <a:pt x="3108902" y="700377"/>
                  <a:pt x="2835217" y="707886"/>
                </a:cubicBezTo>
                <a:cubicBezTo>
                  <a:pt x="2572303" y="716789"/>
                  <a:pt x="2544011" y="705414"/>
                  <a:pt x="2333512" y="707886"/>
                </a:cubicBezTo>
                <a:cubicBezTo>
                  <a:pt x="2113555" y="740092"/>
                  <a:pt x="1914736" y="662570"/>
                  <a:pt x="1831807" y="707886"/>
                </a:cubicBezTo>
                <a:cubicBezTo>
                  <a:pt x="1705824" y="749716"/>
                  <a:pt x="1303921" y="669067"/>
                  <a:pt x="1207592" y="707886"/>
                </a:cubicBezTo>
                <a:cubicBezTo>
                  <a:pt x="1059296" y="742703"/>
                  <a:pt x="790392" y="732954"/>
                  <a:pt x="705887" y="707886"/>
                </a:cubicBezTo>
                <a:cubicBezTo>
                  <a:pt x="705537" y="717328"/>
                  <a:pt x="264437" y="731988"/>
                  <a:pt x="0" y="707886"/>
                </a:cubicBezTo>
                <a:cubicBezTo>
                  <a:pt x="31842" y="609400"/>
                  <a:pt x="67650" y="478766"/>
                  <a:pt x="0" y="368100"/>
                </a:cubicBezTo>
                <a:cubicBezTo>
                  <a:pt x="-37560" y="224824"/>
                  <a:pt x="10165" y="188605"/>
                  <a:pt x="0" y="0"/>
                </a:cubicBezTo>
                <a:close/>
              </a:path>
              <a:path w="4083647" h="707886" stroke="0" extrusionOk="0">
                <a:moveTo>
                  <a:pt x="0" y="0"/>
                </a:moveTo>
                <a:cubicBezTo>
                  <a:pt x="208173" y="-22264"/>
                  <a:pt x="326493" y="-4159"/>
                  <a:pt x="501705" y="0"/>
                </a:cubicBezTo>
                <a:cubicBezTo>
                  <a:pt x="652428" y="-26788"/>
                  <a:pt x="964787" y="33354"/>
                  <a:pt x="1085082" y="0"/>
                </a:cubicBezTo>
                <a:cubicBezTo>
                  <a:pt x="1165517" y="-88031"/>
                  <a:pt x="1431522" y="20312"/>
                  <a:pt x="1709297" y="0"/>
                </a:cubicBezTo>
                <a:cubicBezTo>
                  <a:pt x="1946267" y="18683"/>
                  <a:pt x="2049837" y="3223"/>
                  <a:pt x="2170166" y="0"/>
                </a:cubicBezTo>
                <a:cubicBezTo>
                  <a:pt x="2309624" y="-52764"/>
                  <a:pt x="2518366" y="-59018"/>
                  <a:pt x="2794381" y="0"/>
                </a:cubicBezTo>
                <a:cubicBezTo>
                  <a:pt x="3013500" y="25691"/>
                  <a:pt x="3268867" y="56082"/>
                  <a:pt x="3459432" y="0"/>
                </a:cubicBezTo>
                <a:cubicBezTo>
                  <a:pt x="3659365" y="-24817"/>
                  <a:pt x="3778396" y="-21209"/>
                  <a:pt x="4083647" y="0"/>
                </a:cubicBezTo>
                <a:cubicBezTo>
                  <a:pt x="4074807" y="51768"/>
                  <a:pt x="4041208" y="239799"/>
                  <a:pt x="4083647" y="332706"/>
                </a:cubicBezTo>
                <a:cubicBezTo>
                  <a:pt x="4032438" y="399248"/>
                  <a:pt x="4089905" y="510930"/>
                  <a:pt x="4083647" y="707886"/>
                </a:cubicBezTo>
                <a:cubicBezTo>
                  <a:pt x="3937488" y="776536"/>
                  <a:pt x="3764170" y="737338"/>
                  <a:pt x="3581941" y="707886"/>
                </a:cubicBezTo>
                <a:cubicBezTo>
                  <a:pt x="3439018" y="733036"/>
                  <a:pt x="3257830" y="716422"/>
                  <a:pt x="3039400" y="707886"/>
                </a:cubicBezTo>
                <a:cubicBezTo>
                  <a:pt x="2926045" y="715488"/>
                  <a:pt x="2664385" y="716645"/>
                  <a:pt x="2537694" y="707886"/>
                </a:cubicBezTo>
                <a:cubicBezTo>
                  <a:pt x="2430600" y="683606"/>
                  <a:pt x="2145620" y="650196"/>
                  <a:pt x="1913480" y="707886"/>
                </a:cubicBezTo>
                <a:cubicBezTo>
                  <a:pt x="1764029" y="714032"/>
                  <a:pt x="1573374" y="720601"/>
                  <a:pt x="1411774" y="707886"/>
                </a:cubicBezTo>
                <a:cubicBezTo>
                  <a:pt x="1258806" y="718412"/>
                  <a:pt x="1145605" y="678117"/>
                  <a:pt x="950906" y="707886"/>
                </a:cubicBezTo>
                <a:cubicBezTo>
                  <a:pt x="721526" y="577254"/>
                  <a:pt x="376748" y="696405"/>
                  <a:pt x="0" y="707886"/>
                </a:cubicBezTo>
                <a:cubicBezTo>
                  <a:pt x="-12289" y="580957"/>
                  <a:pt x="17803" y="487988"/>
                  <a:pt x="0" y="375179"/>
                </a:cubicBezTo>
                <a:cubicBezTo>
                  <a:pt x="6438" y="210123"/>
                  <a:pt x="3711" y="135936"/>
                  <a:pt x="0" y="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4083647"/>
                      <a:gd name="connsiteY0" fmla="*/ 0 h 707886"/>
                      <a:gd name="connsiteX1" fmla="*/ 624214 w 4083647"/>
                      <a:gd name="connsiteY1" fmla="*/ 0 h 707886"/>
                      <a:gd name="connsiteX2" fmla="*/ 1085082 w 4083647"/>
                      <a:gd name="connsiteY2" fmla="*/ 0 h 707886"/>
                      <a:gd name="connsiteX3" fmla="*/ 1709297 w 4083647"/>
                      <a:gd name="connsiteY3" fmla="*/ 0 h 707886"/>
                      <a:gd name="connsiteX4" fmla="*/ 2170166 w 4083647"/>
                      <a:gd name="connsiteY4" fmla="*/ 0 h 707886"/>
                      <a:gd name="connsiteX5" fmla="*/ 2753545 w 4083647"/>
                      <a:gd name="connsiteY5" fmla="*/ 0 h 707886"/>
                      <a:gd name="connsiteX6" fmla="*/ 3418596 w 4083647"/>
                      <a:gd name="connsiteY6" fmla="*/ 0 h 707886"/>
                      <a:gd name="connsiteX7" fmla="*/ 4083647 w 4083647"/>
                      <a:gd name="connsiteY7" fmla="*/ 0 h 707886"/>
                      <a:gd name="connsiteX8" fmla="*/ 4083647 w 4083647"/>
                      <a:gd name="connsiteY8" fmla="*/ 339785 h 707886"/>
                      <a:gd name="connsiteX9" fmla="*/ 4083647 w 4083647"/>
                      <a:gd name="connsiteY9" fmla="*/ 707886 h 707886"/>
                      <a:gd name="connsiteX10" fmla="*/ 3418596 w 4083647"/>
                      <a:gd name="connsiteY10" fmla="*/ 707886 h 707886"/>
                      <a:gd name="connsiteX11" fmla="*/ 2835217 w 4083647"/>
                      <a:gd name="connsiteY11" fmla="*/ 707886 h 707886"/>
                      <a:gd name="connsiteX12" fmla="*/ 2333512 w 4083647"/>
                      <a:gd name="connsiteY12" fmla="*/ 707886 h 707886"/>
                      <a:gd name="connsiteX13" fmla="*/ 1831807 w 4083647"/>
                      <a:gd name="connsiteY13" fmla="*/ 707886 h 707886"/>
                      <a:gd name="connsiteX14" fmla="*/ 1207592 w 4083647"/>
                      <a:gd name="connsiteY14" fmla="*/ 707886 h 707886"/>
                      <a:gd name="connsiteX15" fmla="*/ 705887 w 4083647"/>
                      <a:gd name="connsiteY15" fmla="*/ 707886 h 707886"/>
                      <a:gd name="connsiteX16" fmla="*/ 0 w 4083647"/>
                      <a:gd name="connsiteY16" fmla="*/ 707886 h 707886"/>
                      <a:gd name="connsiteX17" fmla="*/ 0 w 4083647"/>
                      <a:gd name="connsiteY17" fmla="*/ 368100 h 707886"/>
                      <a:gd name="connsiteX18" fmla="*/ 0 w 4083647"/>
                      <a:gd name="connsiteY18" fmla="*/ 0 h 707886"/>
                      <a:gd name="connsiteX0" fmla="*/ 0 w 4083647"/>
                      <a:gd name="connsiteY0" fmla="*/ 0 h 707886"/>
                      <a:gd name="connsiteX1" fmla="*/ 501705 w 4083647"/>
                      <a:gd name="connsiteY1" fmla="*/ 0 h 707886"/>
                      <a:gd name="connsiteX2" fmla="*/ 1085082 w 4083647"/>
                      <a:gd name="connsiteY2" fmla="*/ 0 h 707886"/>
                      <a:gd name="connsiteX3" fmla="*/ 1709297 w 4083647"/>
                      <a:gd name="connsiteY3" fmla="*/ 0 h 707886"/>
                      <a:gd name="connsiteX4" fmla="*/ 2170166 w 4083647"/>
                      <a:gd name="connsiteY4" fmla="*/ 0 h 707886"/>
                      <a:gd name="connsiteX5" fmla="*/ 2794381 w 4083647"/>
                      <a:gd name="connsiteY5" fmla="*/ 0 h 707886"/>
                      <a:gd name="connsiteX6" fmla="*/ 3459432 w 4083647"/>
                      <a:gd name="connsiteY6" fmla="*/ 0 h 707886"/>
                      <a:gd name="connsiteX7" fmla="*/ 4083647 w 4083647"/>
                      <a:gd name="connsiteY7" fmla="*/ 0 h 707886"/>
                      <a:gd name="connsiteX8" fmla="*/ 4083647 w 4083647"/>
                      <a:gd name="connsiteY8" fmla="*/ 332706 h 707886"/>
                      <a:gd name="connsiteX9" fmla="*/ 4083647 w 4083647"/>
                      <a:gd name="connsiteY9" fmla="*/ 707886 h 707886"/>
                      <a:gd name="connsiteX10" fmla="*/ 3581941 w 4083647"/>
                      <a:gd name="connsiteY10" fmla="*/ 707886 h 707886"/>
                      <a:gd name="connsiteX11" fmla="*/ 3039400 w 4083647"/>
                      <a:gd name="connsiteY11" fmla="*/ 707886 h 707886"/>
                      <a:gd name="connsiteX12" fmla="*/ 2537694 w 4083647"/>
                      <a:gd name="connsiteY12" fmla="*/ 707886 h 707886"/>
                      <a:gd name="connsiteX13" fmla="*/ 1913480 w 4083647"/>
                      <a:gd name="connsiteY13" fmla="*/ 707886 h 707886"/>
                      <a:gd name="connsiteX14" fmla="*/ 1411774 w 4083647"/>
                      <a:gd name="connsiteY14" fmla="*/ 707886 h 707886"/>
                      <a:gd name="connsiteX15" fmla="*/ 950906 w 4083647"/>
                      <a:gd name="connsiteY15" fmla="*/ 707886 h 707886"/>
                      <a:gd name="connsiteX16" fmla="*/ 0 w 4083647"/>
                      <a:gd name="connsiteY16" fmla="*/ 707886 h 707886"/>
                      <a:gd name="connsiteX17" fmla="*/ 0 w 4083647"/>
                      <a:gd name="connsiteY17" fmla="*/ 375179 h 707886"/>
                      <a:gd name="connsiteX18" fmla="*/ 0 w 4083647"/>
                      <a:gd name="connsiteY18" fmla="*/ 0 h 7078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83647" h="707886" fill="none" extrusionOk="0">
                        <a:moveTo>
                          <a:pt x="0" y="0"/>
                        </a:moveTo>
                        <a:cubicBezTo>
                          <a:pt x="242043" y="-50343"/>
                          <a:pt x="490301" y="76833"/>
                          <a:pt x="624214" y="0"/>
                        </a:cubicBezTo>
                        <a:cubicBezTo>
                          <a:pt x="752192" y="-31389"/>
                          <a:pt x="889697" y="52953"/>
                          <a:pt x="1085082" y="0"/>
                        </a:cubicBezTo>
                        <a:cubicBezTo>
                          <a:pt x="1262721" y="-26324"/>
                          <a:pt x="1535865" y="5779"/>
                          <a:pt x="1709297" y="0"/>
                        </a:cubicBezTo>
                        <a:cubicBezTo>
                          <a:pt x="1853072" y="-11144"/>
                          <a:pt x="2081003" y="-14871"/>
                          <a:pt x="2170166" y="0"/>
                        </a:cubicBezTo>
                        <a:cubicBezTo>
                          <a:pt x="2286119" y="11115"/>
                          <a:pt x="2622901" y="66057"/>
                          <a:pt x="2753545" y="0"/>
                        </a:cubicBezTo>
                        <a:cubicBezTo>
                          <a:pt x="2915168" y="21871"/>
                          <a:pt x="3189838" y="-842"/>
                          <a:pt x="3418596" y="0"/>
                        </a:cubicBezTo>
                        <a:cubicBezTo>
                          <a:pt x="3641315" y="-65496"/>
                          <a:pt x="3819177" y="74700"/>
                          <a:pt x="4083647" y="0"/>
                        </a:cubicBezTo>
                        <a:cubicBezTo>
                          <a:pt x="4108713" y="122393"/>
                          <a:pt x="4028765" y="202156"/>
                          <a:pt x="4083647" y="339785"/>
                        </a:cubicBezTo>
                        <a:cubicBezTo>
                          <a:pt x="4092368" y="457610"/>
                          <a:pt x="4047336" y="636254"/>
                          <a:pt x="4083647" y="707886"/>
                        </a:cubicBezTo>
                        <a:cubicBezTo>
                          <a:pt x="3873665" y="732804"/>
                          <a:pt x="3698942" y="698069"/>
                          <a:pt x="3418596" y="707886"/>
                        </a:cubicBezTo>
                        <a:cubicBezTo>
                          <a:pt x="3131325" y="730011"/>
                          <a:pt x="3107410" y="701532"/>
                          <a:pt x="2835217" y="707886"/>
                        </a:cubicBezTo>
                        <a:cubicBezTo>
                          <a:pt x="2568584" y="715316"/>
                          <a:pt x="2540982" y="699248"/>
                          <a:pt x="2333512" y="707886"/>
                        </a:cubicBezTo>
                        <a:cubicBezTo>
                          <a:pt x="2120081" y="728514"/>
                          <a:pt x="1931296" y="679524"/>
                          <a:pt x="1831807" y="707886"/>
                        </a:cubicBezTo>
                        <a:cubicBezTo>
                          <a:pt x="1711065" y="738977"/>
                          <a:pt x="1316804" y="664379"/>
                          <a:pt x="1207592" y="707886"/>
                        </a:cubicBezTo>
                        <a:cubicBezTo>
                          <a:pt x="1064359" y="745837"/>
                          <a:pt x="809700" y="718361"/>
                          <a:pt x="705887" y="707886"/>
                        </a:cubicBezTo>
                        <a:cubicBezTo>
                          <a:pt x="627341" y="715868"/>
                          <a:pt x="283755" y="697533"/>
                          <a:pt x="0" y="707886"/>
                        </a:cubicBezTo>
                        <a:cubicBezTo>
                          <a:pt x="28492" y="609835"/>
                          <a:pt x="43954" y="496861"/>
                          <a:pt x="0" y="368100"/>
                        </a:cubicBezTo>
                        <a:cubicBezTo>
                          <a:pt x="-24884" y="222291"/>
                          <a:pt x="11657" y="183056"/>
                          <a:pt x="0" y="0"/>
                        </a:cubicBezTo>
                        <a:close/>
                      </a:path>
                      <a:path w="4083647" h="707886" stroke="0" extrusionOk="0">
                        <a:moveTo>
                          <a:pt x="0" y="0"/>
                        </a:moveTo>
                        <a:cubicBezTo>
                          <a:pt x="201351" y="-24155"/>
                          <a:pt x="323318" y="-2353"/>
                          <a:pt x="501705" y="0"/>
                        </a:cubicBezTo>
                        <a:cubicBezTo>
                          <a:pt x="666917" y="-20915"/>
                          <a:pt x="955584" y="35252"/>
                          <a:pt x="1085082" y="0"/>
                        </a:cubicBezTo>
                        <a:cubicBezTo>
                          <a:pt x="1220706" y="-65801"/>
                          <a:pt x="1463578" y="7825"/>
                          <a:pt x="1709297" y="0"/>
                        </a:cubicBezTo>
                        <a:cubicBezTo>
                          <a:pt x="1946739" y="9086"/>
                          <a:pt x="2028453" y="10703"/>
                          <a:pt x="2170166" y="0"/>
                        </a:cubicBezTo>
                        <a:cubicBezTo>
                          <a:pt x="2313613" y="-20428"/>
                          <a:pt x="2531139" y="-11130"/>
                          <a:pt x="2794381" y="0"/>
                        </a:cubicBezTo>
                        <a:cubicBezTo>
                          <a:pt x="3026705" y="8318"/>
                          <a:pt x="3250040" y="40295"/>
                          <a:pt x="3459432" y="0"/>
                        </a:cubicBezTo>
                        <a:cubicBezTo>
                          <a:pt x="3669977" y="-32997"/>
                          <a:pt x="3789004" y="9448"/>
                          <a:pt x="4083647" y="0"/>
                        </a:cubicBezTo>
                        <a:cubicBezTo>
                          <a:pt x="4092216" y="68548"/>
                          <a:pt x="4047425" y="250032"/>
                          <a:pt x="4083647" y="332706"/>
                        </a:cubicBezTo>
                        <a:cubicBezTo>
                          <a:pt x="4068387" y="400460"/>
                          <a:pt x="4087587" y="525358"/>
                          <a:pt x="4083647" y="707886"/>
                        </a:cubicBezTo>
                        <a:cubicBezTo>
                          <a:pt x="3938827" y="767712"/>
                          <a:pt x="3772362" y="707025"/>
                          <a:pt x="3581941" y="707886"/>
                        </a:cubicBezTo>
                        <a:cubicBezTo>
                          <a:pt x="3414366" y="743108"/>
                          <a:pt x="3215409" y="708336"/>
                          <a:pt x="3039400" y="707886"/>
                        </a:cubicBezTo>
                        <a:cubicBezTo>
                          <a:pt x="2919295" y="715123"/>
                          <a:pt x="2665060" y="714016"/>
                          <a:pt x="2537694" y="707886"/>
                        </a:cubicBezTo>
                        <a:cubicBezTo>
                          <a:pt x="2419627" y="703489"/>
                          <a:pt x="2112154" y="669053"/>
                          <a:pt x="1913480" y="707886"/>
                        </a:cubicBezTo>
                        <a:cubicBezTo>
                          <a:pt x="1750480" y="724878"/>
                          <a:pt x="1542004" y="702354"/>
                          <a:pt x="1411774" y="707886"/>
                        </a:cubicBezTo>
                        <a:cubicBezTo>
                          <a:pt x="1268239" y="719190"/>
                          <a:pt x="1162733" y="689635"/>
                          <a:pt x="950906" y="707886"/>
                        </a:cubicBezTo>
                        <a:cubicBezTo>
                          <a:pt x="729751" y="678116"/>
                          <a:pt x="364019" y="680597"/>
                          <a:pt x="0" y="707886"/>
                        </a:cubicBezTo>
                        <a:cubicBezTo>
                          <a:pt x="-17077" y="563428"/>
                          <a:pt x="10484" y="495510"/>
                          <a:pt x="0" y="375179"/>
                        </a:cubicBezTo>
                        <a:cubicBezTo>
                          <a:pt x="-2156" y="241088"/>
                          <a:pt x="10443" y="12488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LIP: Người dân Hà Nội vật lộn trong cơn mưa lớn - Báo Người lao động">
            <a:extLst>
              <a:ext uri="{FF2B5EF4-FFF2-40B4-BE49-F238E27FC236}">
                <a16:creationId xmlns:a16="http://schemas.microsoft.com/office/drawing/2014/main" id="{AECF9B43-7D3F-A1CD-C5DC-712FBF57D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28" y="1617635"/>
            <a:ext cx="5302622" cy="3261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6907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97" r="-3513"/>
          <a:stretch>
            <a:fillRect/>
          </a:stretch>
        </p:blipFill>
        <p:spPr>
          <a:xfrm flipH="1">
            <a:off x="10555156" y="4666111"/>
            <a:ext cx="1626890" cy="242599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63" y="4304248"/>
            <a:ext cx="2321419" cy="232141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254636">
            <a:off x="11186719" y="1158334"/>
            <a:ext cx="544257" cy="406816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53" y="5216273"/>
            <a:ext cx="12191294" cy="1875827"/>
            <a:chOff x="-91440" y="4352544"/>
            <a:chExt cx="12283440" cy="250545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4" name="ValueShape1">
            <a:extLst>
              <a:ext uri="{FF2B5EF4-FFF2-40B4-BE49-F238E27FC236}">
                <a16:creationId xmlns:a16="http://schemas.microsoft.com/office/drawing/2014/main" id="{EA3CF5B9-617F-425B-A729-1CE8F9BAAD8E}"/>
              </a:ext>
            </a:extLst>
          </p:cNvPr>
          <p:cNvSpPr/>
          <p:nvPr/>
        </p:nvSpPr>
        <p:spPr bwMode="auto">
          <a:xfrm>
            <a:off x="4475558" y="519777"/>
            <a:ext cx="4754742" cy="4954437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6472" tIns="48236" rIns="96472" bIns="48236" numCol="1" rtlCol="0" anchor="t" anchorCtr="0" compatLnSpc="1">
            <a:prstTxWarp prst="textNoShape">
              <a:avLst/>
            </a:prstTxWarp>
          </a:bodyPr>
          <a:lstStyle/>
          <a:p>
            <a:pPr defTabSz="916777"/>
            <a:endParaRPr lang="zh-CN" altLang="en-US" sz="1899" dirty="0">
              <a:solidFill>
                <a:prstClr val="black"/>
              </a:solidFill>
              <a:latin typeface="#9Slide07 SVNBillo" panose="00000400000000000000" pitchFamily="2" charset="0"/>
              <a:ea typeface="等线" panose="020B0604020202020204" charset="-122"/>
            </a:endParaRPr>
          </a:p>
        </p:txBody>
      </p:sp>
      <p:sp>
        <p:nvSpPr>
          <p:cNvPr id="25" name="CustomText1">
            <a:extLst>
              <a:ext uri="{FF2B5EF4-FFF2-40B4-BE49-F238E27FC236}">
                <a16:creationId xmlns:a16="http://schemas.microsoft.com/office/drawing/2014/main" id="{37A7A2AC-8C07-4AF4-A168-8A2D3A919B7E}"/>
              </a:ext>
            </a:extLst>
          </p:cNvPr>
          <p:cNvSpPr txBox="1"/>
          <p:nvPr/>
        </p:nvSpPr>
        <p:spPr>
          <a:xfrm>
            <a:off x="2561323" y="1997425"/>
            <a:ext cx="1282457" cy="1767107"/>
          </a:xfrm>
          <a:prstGeom prst="rect">
            <a:avLst/>
          </a:prstGeom>
          <a:noFill/>
          <a:ln>
            <a:noFill/>
          </a:ln>
        </p:spPr>
        <p:txBody>
          <a:bodyPr wrap="none" tIns="94953" bIns="94953" numCol="1" anchor="ctr" anchorCtr="0">
            <a:prstTxWarp prst="textPlain">
              <a:avLst/>
            </a:prstTxWarp>
            <a:noAutofit/>
          </a:bodyPr>
          <a:lstStyle/>
          <a:p>
            <a:pPr defTabSz="916777"/>
            <a:r>
              <a:rPr lang="en-US" sz="1477" dirty="0">
                <a:solidFill>
                  <a:srgbClr val="FFD268"/>
                </a:solidFill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26" name="文本框 6">
            <a:extLst>
              <a:ext uri="{FF2B5EF4-FFF2-40B4-BE49-F238E27FC236}">
                <a16:creationId xmlns:a16="http://schemas.microsoft.com/office/drawing/2014/main" id="{CCF6CD9B-C175-4F5F-BA55-23003ECA7224}"/>
              </a:ext>
            </a:extLst>
          </p:cNvPr>
          <p:cNvSpPr txBox="1"/>
          <p:nvPr/>
        </p:nvSpPr>
        <p:spPr>
          <a:xfrm>
            <a:off x="3622787" y="1420021"/>
            <a:ext cx="4946426" cy="269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6777"/>
            <a:r>
              <a:rPr lang="en-US" altLang="zh-CN" sz="844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Tìm</a:t>
            </a:r>
            <a:r>
              <a:rPr lang="en-US" altLang="zh-CN" sz="844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 </a:t>
            </a:r>
          </a:p>
          <a:p>
            <a:pPr algn="ctr" defTabSz="916777"/>
            <a:r>
              <a:rPr lang="en-US" altLang="zh-CN" sz="844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hiểu</a:t>
            </a:r>
            <a:r>
              <a:rPr lang="en-US" altLang="zh-CN" sz="844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/>
                <a:ea typeface="仓耳玄三M W05" panose="02020400000000000000" pitchFamily="18" charset="-122"/>
              </a:rPr>
              <a:t> bài</a:t>
            </a:r>
            <a:endParaRPr lang="zh-CN" altLang="en-US" sz="844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2434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3" y="5002613"/>
            <a:ext cx="12191294" cy="2084174"/>
            <a:chOff x="-91440" y="4352544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96436" y="1352005"/>
            <a:ext cx="7232124" cy="1726476"/>
            <a:chOff x="296436" y="1352004"/>
            <a:chExt cx="7780764" cy="287171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7E267A3-9564-4E4B-AF62-F66B0AD56C96}"/>
                </a:ext>
              </a:extLst>
            </p:cNvPr>
            <p:cNvSpPr/>
            <p:nvPr/>
          </p:nvSpPr>
          <p:spPr>
            <a:xfrm>
              <a:off x="296436" y="1352004"/>
              <a:ext cx="7780764" cy="2871719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lgDashDotDot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6777"/>
              <a:endParaRPr lang="en-US" sz="18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0B411BC-DCB1-4E2A-8087-5EEED9623CA0}"/>
                </a:ext>
              </a:extLst>
            </p:cNvPr>
            <p:cNvSpPr/>
            <p:nvPr/>
          </p:nvSpPr>
          <p:spPr>
            <a:xfrm>
              <a:off x="523802" y="1463040"/>
              <a:ext cx="7370518" cy="2598765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Vì truyện cổ của nước mình rất nhân hậu, ý nghĩa rất sâu xa.</a:t>
              </a:r>
              <a:r>
                <a:rPr lang="vi-VN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endPara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59523" y="3142682"/>
            <a:ext cx="7232124" cy="1726476"/>
            <a:chOff x="296436" y="1352004"/>
            <a:chExt cx="7780764" cy="2871719"/>
          </a:xfrm>
        </p:grpSpPr>
        <p:sp>
          <p:nvSpPr>
            <p:cNvPr id="17" name="Rectangle: Rounded Corners 5">
              <a:extLst>
                <a:ext uri="{FF2B5EF4-FFF2-40B4-BE49-F238E27FC236}">
                  <a16:creationId xmlns:a16="http://schemas.microsoft.com/office/drawing/2014/main" id="{F7E267A3-9564-4E4B-AF62-F66B0AD56C96}"/>
                </a:ext>
              </a:extLst>
            </p:cNvPr>
            <p:cNvSpPr/>
            <p:nvPr/>
          </p:nvSpPr>
          <p:spPr>
            <a:xfrm>
              <a:off x="296436" y="1352004"/>
              <a:ext cx="7780764" cy="2871719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lgDashDotDot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6777"/>
              <a:endParaRPr lang="en-US" sz="18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Rectangle: Rounded Corners 3">
              <a:extLst>
                <a:ext uri="{FF2B5EF4-FFF2-40B4-BE49-F238E27FC236}">
                  <a16:creationId xmlns:a16="http://schemas.microsoft.com/office/drawing/2014/main" id="{A0B411BC-DCB1-4E2A-8087-5EEED9623CA0}"/>
                </a:ext>
              </a:extLst>
            </p:cNvPr>
            <p:cNvSpPr/>
            <p:nvPr/>
          </p:nvSpPr>
          <p:spPr>
            <a:xfrm>
              <a:off x="523802" y="1463040"/>
              <a:ext cx="7370518" cy="2598765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Vì truyện cổ giúp ta nhận ra những phẩm chất quý báu của cha ông: công bằng, thông minh, độ lượng, đa tình, đa mang,… </a:t>
              </a:r>
              <a:endPara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9510" y="5008409"/>
            <a:ext cx="7232124" cy="1726476"/>
            <a:chOff x="296436" y="1352004"/>
            <a:chExt cx="7780764" cy="2871719"/>
          </a:xfrm>
        </p:grpSpPr>
        <p:sp>
          <p:nvSpPr>
            <p:cNvPr id="21" name="Rectangle: Rounded Corners 5">
              <a:extLst>
                <a:ext uri="{FF2B5EF4-FFF2-40B4-BE49-F238E27FC236}">
                  <a16:creationId xmlns:a16="http://schemas.microsoft.com/office/drawing/2014/main" id="{F7E267A3-9564-4E4B-AF62-F66B0AD56C96}"/>
                </a:ext>
              </a:extLst>
            </p:cNvPr>
            <p:cNvSpPr/>
            <p:nvPr/>
          </p:nvSpPr>
          <p:spPr>
            <a:xfrm>
              <a:off x="296436" y="1352004"/>
              <a:ext cx="7780764" cy="2871719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lgDashDotDot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6777"/>
              <a:endParaRPr lang="en-US" sz="18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Rectangle: Rounded Corners 3">
              <a:extLst>
                <a:ext uri="{FF2B5EF4-FFF2-40B4-BE49-F238E27FC236}">
                  <a16:creationId xmlns:a16="http://schemas.microsoft.com/office/drawing/2014/main" id="{A0B411BC-DCB1-4E2A-8087-5EEED9623CA0}"/>
                </a:ext>
              </a:extLst>
            </p:cNvPr>
            <p:cNvSpPr/>
            <p:nvPr/>
          </p:nvSpPr>
          <p:spPr>
            <a:xfrm>
              <a:off x="523802" y="1463040"/>
              <a:ext cx="7370518" cy="2598765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Times New Roman" panose="02020603050405020304" pitchFamily="18" charset="0"/>
                </a:rPr>
                <a:t>Vì truyện cổ truyền cho đời sau nhiều lời răn dạy quý báu của cha ông: nhân hậu, ở hiền, chăm làm, tự tin… </a:t>
              </a:r>
              <a:endPara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FA526FA-C510-4FA0-AA3B-89811DA00DFB}"/>
              </a:ext>
            </a:extLst>
          </p:cNvPr>
          <p:cNvSpPr txBox="1"/>
          <p:nvPr/>
        </p:nvSpPr>
        <p:spPr>
          <a:xfrm>
            <a:off x="1350061" y="381280"/>
            <a:ext cx="9616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Vì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sao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tác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giả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yêu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truyện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cổ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nước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 </a:t>
            </a:r>
            <a:r>
              <a:rPr lang="en-US" altLang="zh-CN" sz="5400" dirty="0" err="1">
                <a:solidFill>
                  <a:srgbClr val="7B5A48"/>
                </a:solidFill>
                <a:latin typeface="UTM Alter Gothic" panose="02040603050506020204" pitchFamily="18" charset="0"/>
              </a:rPr>
              <a:t>nhà</a:t>
            </a:r>
            <a:r>
              <a:rPr lang="en-US" altLang="zh-CN" sz="5400" dirty="0">
                <a:solidFill>
                  <a:srgbClr val="7B5A48"/>
                </a:solidFill>
                <a:latin typeface="UTM Alter Gothic" panose="02040603050506020204" pitchFamily="18" charset="0"/>
              </a:rPr>
              <a:t>?</a:t>
            </a:r>
            <a:endParaRPr lang="zh-CN" altLang="en-US" sz="5400" dirty="0">
              <a:solidFill>
                <a:srgbClr val="7B5A48"/>
              </a:solidFill>
              <a:latin typeface="UTM Alter Gothic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08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777</Words>
  <Application>Microsoft Office PowerPoint</Application>
  <PresentationFormat>Widescreen</PresentationFormat>
  <Paragraphs>112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6" baseType="lpstr">
      <vt:lpstr>等线</vt:lpstr>
      <vt:lpstr>#9Slide03 SVNServetica Medium</vt:lpstr>
      <vt:lpstr>#9Slide07 SVNBillo</vt:lpstr>
      <vt:lpstr>Arial</vt:lpstr>
      <vt:lpstr>Calibri</vt:lpstr>
      <vt:lpstr>Calibri Light</vt:lpstr>
      <vt:lpstr>HelveticaInserat-Roman-SemiB</vt:lpstr>
      <vt:lpstr>Impact</vt:lpstr>
      <vt:lpstr>SVN-Aaron Script</vt:lpstr>
      <vt:lpstr>Tahoma</vt:lpstr>
      <vt:lpstr>Times New Roman</vt:lpstr>
      <vt:lpstr>UTM Alter Gothic</vt:lpstr>
      <vt:lpstr>UTM Cookies</vt:lpstr>
      <vt:lpstr>UTM Duepuntozero</vt:lpstr>
      <vt:lpstr>UTM Isadora</vt:lpstr>
      <vt:lpstr>UTM Showcard</vt:lpstr>
      <vt:lpstr>UTM Staccato </vt:lpstr>
      <vt:lpstr>UTM Thanh Nhac TL</vt:lpstr>
      <vt:lpstr>UVN Thay Giao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Dương Thị Lan Anh</cp:lastModifiedBy>
  <cp:revision>12</cp:revision>
  <dcterms:created xsi:type="dcterms:W3CDTF">2022-06-22T03:09:34Z</dcterms:created>
  <dcterms:modified xsi:type="dcterms:W3CDTF">2022-09-14T06:39:26Z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2022-09-13T13:53:40Z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d44b671c-0abe-446d-837d-1042d9ba1d1f</vt:lpwstr>
  </property>
  <property fmtid="{D5CDD505-2E9C-101B-9397-08002B2CF9AE}" pid="8" name="MSIP_Label_defa4170-0d19-0005-0004-bc88714345d2_ContentBits">
    <vt:lpwstr>0</vt:lpwstr>
  </property>
</Properties>
</file>