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3" r:id="rId2"/>
    <p:sldId id="274" r:id="rId3"/>
    <p:sldId id="272" r:id="rId4"/>
    <p:sldId id="271" r:id="rId5"/>
    <p:sldId id="257" r:id="rId6"/>
    <p:sldId id="258" r:id="rId7"/>
    <p:sldId id="260" r:id="rId8"/>
    <p:sldId id="263" r:id="rId9"/>
    <p:sldId id="261" r:id="rId10"/>
    <p:sldId id="259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B2D85-B03B-4EA5-8967-A512CEC41C3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CCFAE-01BC-4415-9F15-A05E48F9D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92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59B710B-497A-4796-9F8C-4EF3A9EB2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42EE967-6EF2-4350-9F37-4E7CC39028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751124" cy="619656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70DE002-EE99-448F-925B-1FECA730B7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6308"/>
            <a:ext cx="10753725" cy="449136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F0B9665-D8B0-4A51-A3C7-6D60E3F6AB1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1432"/>
            <a:ext cx="12192000" cy="553513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4EA759E-EA79-41C2-B41F-9A8F5708B1F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969"/>
            <a:ext cx="12192000" cy="554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5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14DA939-C2E4-428E-A937-F169736004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0931686-95A4-44C3-8E59-162116B41C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0" y="-323"/>
            <a:ext cx="4032864" cy="277209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366D02-0293-4269-BD41-BBEB472729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6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2226CD1-6938-498B-B7C4-AD9A848438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2CAF3DE-0FF0-4AEF-98E6-747FCDC857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3" t="487" r="-1580" b="19036"/>
          <a:stretch/>
        </p:blipFill>
        <p:spPr>
          <a:xfrm>
            <a:off x="1" y="-1"/>
            <a:ext cx="5651573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CAFF01D-9F6A-4EAF-9477-1ECAE746E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4"/>
          <a:stretch/>
        </p:blipFill>
        <p:spPr>
          <a:xfrm>
            <a:off x="0" y="4015393"/>
            <a:ext cx="12192000" cy="284260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70535D8-CA37-4FEB-94C2-A1C0B0792DC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47" y="586189"/>
            <a:ext cx="8301153" cy="49980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5B06CA2-04B4-4546-9478-53BA9C3E15F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0551"/>
            <a:ext cx="8972550" cy="374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11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36FC454-1126-41F6-8F91-789E82D3E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EF0F880-AE44-4922-9ED1-EA2DA01B7E68}"/>
              </a:ext>
            </a:extLst>
          </p:cNvPr>
          <p:cNvSpPr/>
          <p:nvPr userDrawn="1"/>
        </p:nvSpPr>
        <p:spPr>
          <a:xfrm>
            <a:off x="0" y="-323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86号-杨任东楷书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C7B2652-FB74-41EA-A8BC-C0C4E1A9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7B6EDDB-AD2F-431C-9790-859E3227C8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B8D9B5F-3805-4A6A-8492-976B05EDCF0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90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550333F-DE24-4D34-9089-00A9C3D390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67" b="30233"/>
          <a:stretch/>
        </p:blipFill>
        <p:spPr>
          <a:xfrm flipV="1"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6DA8F89-B85D-4395-8FA6-89F6CAE16825}"/>
              </a:ext>
            </a:extLst>
          </p:cNvPr>
          <p:cNvSpPr/>
          <p:nvPr userDrawn="1"/>
        </p:nvSpPr>
        <p:spPr>
          <a:xfrm>
            <a:off x="1" y="-323"/>
            <a:ext cx="12191999" cy="6858323"/>
          </a:xfrm>
          <a:prstGeom prst="rect">
            <a:avLst/>
          </a:prstGeom>
          <a:solidFill>
            <a:srgbClr val="ECF8FF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86号-杨任东楷书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451E9992-BAFC-470B-8E75-36374AE24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221"/>
          <a:stretch/>
        </p:blipFill>
        <p:spPr>
          <a:xfrm flipH="1">
            <a:off x="7265549" y="5837565"/>
            <a:ext cx="4926450" cy="102043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F9A648B-FEA5-4C99-B435-3920BC54EC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b="61662"/>
          <a:stretch/>
        </p:blipFill>
        <p:spPr>
          <a:xfrm>
            <a:off x="1" y="-323"/>
            <a:ext cx="1333500" cy="91661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B7230C5-ECA7-4F9C-8AA1-6762D2079E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6" r="-593" b="57223"/>
          <a:stretch/>
        </p:blipFill>
        <p:spPr>
          <a:xfrm>
            <a:off x="4622032" y="874179"/>
            <a:ext cx="766178" cy="73286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521D441-B730-45DC-B74D-8BEDC01D62B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3899" y="5250814"/>
            <a:ext cx="3848100" cy="160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1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457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14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18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jp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5" Type="http://schemas.openxmlformats.org/officeDocument/2006/relationships/image" Target="../media/image25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22.png"/><Relationship Id="rId14" Type="http://schemas.openxmlformats.org/officeDocument/2006/relationships/hyperlink" Target="https://www.facebook.com/groups/629898828017053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28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7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image" Target="../media/image1.jp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5" Type="http://schemas.openxmlformats.org/officeDocument/2006/relationships/hyperlink" Target="https://www.facebook.com/groups/629898828017053" TargetMode="External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22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" y="0"/>
            <a:ext cx="121920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" b="951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302" y="2422525"/>
            <a:ext cx="4419600" cy="4419600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>
            <a:off x="7343775" y="4447517"/>
            <a:ext cx="4848225" cy="2410483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>
            <a:off x="5896302" y="4429919"/>
            <a:ext cx="4848225" cy="2410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2907" l="10000" r="91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74992" y="2841620"/>
            <a:ext cx="4114800" cy="4114800"/>
          </a:xfrm>
          <a:prstGeom prst="rect">
            <a:avLst/>
          </a:prstGeom>
        </p:spPr>
      </p:pic>
      <p:pic>
        <p:nvPicPr>
          <p:cNvPr id="15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 flipH="1">
            <a:off x="-27223" y="4429918"/>
            <a:ext cx="4848225" cy="2410483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2432430" y="113613"/>
            <a:ext cx="7470808" cy="210561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86号-杨任东楷书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3716335" y="3298589"/>
            <a:ext cx="947757" cy="991736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2708828" y="1437219"/>
            <a:ext cx="6854455" cy="1821953"/>
            <a:chOff x="2767691" y="-506587"/>
            <a:chExt cx="4928929" cy="1821953"/>
          </a:xfrm>
        </p:grpSpPr>
        <p:sp>
          <p:nvSpPr>
            <p:cNvPr id="25" name="文本框 7"/>
            <p:cNvSpPr txBox="1"/>
            <p:nvPr/>
          </p:nvSpPr>
          <p:spPr>
            <a:xfrm>
              <a:off x="2767691" y="-469738"/>
              <a:ext cx="4909552" cy="1785104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5500" b="0" i="0" u="none" strike="noStrike" kern="1200" cap="none" spc="0" normalizeH="0" baseline="0" noProof="0" dirty="0">
                  <a:ln>
                    <a:solidFill>
                      <a:srgbClr val="757070"/>
                    </a:solidFill>
                    <a:prstDash val="dashDot"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CHÁU NGHE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5500" b="0" i="0" u="none" strike="noStrike" kern="1200" cap="none" spc="0" normalizeH="0" baseline="0" noProof="0" dirty="0">
                  <a:ln>
                    <a:solidFill>
                      <a:srgbClr val="757070"/>
                    </a:solidFill>
                    <a:prstDash val="dashDot"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 CÂU CHUYỆN CỦA BÀ</a:t>
              </a:r>
              <a:endParaRPr kumimoji="1" lang="zh-CN" altLang="en-US" sz="5500" b="0" i="0" u="none" strike="noStrike" kern="1200" cap="none" spc="0" normalizeH="0" baseline="0" noProof="0" dirty="0">
                <a:ln>
                  <a:solidFill>
                    <a:srgbClr val="757070"/>
                  </a:solidFill>
                  <a:prstDash val="dashDot"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24" name="文本框 7"/>
            <p:cNvSpPr txBox="1"/>
            <p:nvPr/>
          </p:nvSpPr>
          <p:spPr>
            <a:xfrm>
              <a:off x="2939223" y="-506587"/>
              <a:ext cx="4757397" cy="1785104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5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228600">
                      <a:srgbClr val="AACBE6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CHÁU NGHE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5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228600">
                      <a:srgbClr val="AACBE6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CÂU CHUYỆN CỦA BÀ</a:t>
              </a:r>
              <a:endParaRPr kumimoji="1" lang="zh-CN" altLang="en-US" sz="5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AACBE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600" l="2111" r="100000">
                        <a14:foregroundMark x1="28111" y1="31300" x2="37333" y2="43200"/>
                        <a14:foregroundMark x1="29889" y1="31700" x2="38333" y2="35600"/>
                        <a14:foregroundMark x1="13333" y1="35900" x2="9000" y2="49000"/>
                        <a14:foregroundMark x1="36778" y1="59100" x2="60333" y2="69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5781" y="2736283"/>
            <a:ext cx="1246891" cy="13854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2209">
            <a:off x="-4355120" y="4094984"/>
            <a:ext cx="2914478" cy="16191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920784" y="1852218"/>
            <a:ext cx="2040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3 AmpleSoft Bold" panose="02000000000000000000" pitchFamily="2" charset="0"/>
                <a:cs typeface="+mn-cs"/>
              </a:rPr>
              <a:t>Chính tả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57070"/>
              </a:solidFill>
              <a:effectLst/>
              <a:uLnTx/>
              <a:uFillTx/>
              <a:latin typeface="#9Slide03 AmpleSoft Bold" panose="02000000000000000000" pitchFamily="2" charset="0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20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5707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cs typeface="+mj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cs typeface="+mj-cs"/>
              </a:rPr>
              <a:t>By: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cs typeface="+mj-cs"/>
              </a:rPr>
              <a:t> Tư Bùi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cs typeface="+mj-cs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ACBE6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ACBE6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cs typeface="+mj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1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.00787 L 2.08333E-7 0.0081 C 0.00716 0.01111 0.01445 0.01273 0.02109 0.01736 C 0.03073 0.02384 0.02552 0.02129 0.03685 0.0243 C 0.05312 0.02199 0.06992 0.02222 0.08581 0.01736 C 0.09075 0.01574 0.09362 0.00856 0.09805 0.00555 C 0.10026 0.00393 0.10273 0.00393 0.10508 0.00324 C 0.10742 0.00139 0.11003 0.00069 0.11211 -0.00162 C 0.11732 -0.00718 0.12565 -0.02084 0.12956 -0.02755 C 0.13138 -0.03056 0.1332 -0.03357 0.13477 -0.03704 C 0.1362 -0.04005 0.13659 -0.04375 0.13828 -0.0463 C 0.13971 -0.04861 0.1418 -0.04954 0.14349 -0.05116 C 0.14401 -0.0551 0.14401 -0.05926 0.14531 -0.06297 C 0.14596 -0.06505 0.14818 -0.06551 0.14883 -0.06783 C 0.15 -0.07223 0.14974 -0.07732 0.15052 -0.08195 C 0.15104 -0.08426 0.15182 -0.08658 0.15221 -0.08889 C 0.15299 -0.09213 0.15312 -0.09537 0.15404 -0.09838 C 0.15495 -0.10162 0.15651 -0.10463 0.15755 -0.10787 C 0.16094 -0.11852 0.15703 -0.11181 0.16276 -0.11968 C 0.16393 -0.12292 0.16523 -0.12593 0.16615 -0.12917 C 0.16706 -0.13149 0.1668 -0.13426 0.1681 -0.13611 C 0.16992 -0.13912 0.17266 -0.14098 0.175 -0.14329 C 0.18177 -0.16158 0.17422 -0.14445 0.18542 -0.15973 C 0.18815 -0.16343 0.1901 -0.16783 0.19245 -0.17153 C 0.19583 -0.17686 0.19674 -0.17709 0.2013 -0.18125 C 0.20247 -0.18357 0.20378 -0.18565 0.20469 -0.1882 C 0.2056 -0.19028 0.20534 -0.19329 0.20651 -0.19537 C 0.20833 -0.19838 0.21107 -0.2 0.21341 -0.20232 C 0.21393 -0.20463 0.21419 -0.20741 0.21497 -0.20926 C 0.21575 -0.21135 0.21719 -0.21274 0.21849 -0.21412 C 0.22344 -0.21922 0.22344 -0.21875 0.22904 -0.22107 C 0.23008 -0.22361 0.23099 -0.22639 0.23255 -0.22824 C 0.23776 -0.23449 0.24206 -0.23797 0.24818 -0.24028 C 0.25117 -0.24121 0.25404 -0.24167 0.25703 -0.2426 C 0.2582 -0.24399 0.25911 -0.24607 0.26042 -0.24723 C 0.26315 -0.24931 0.27253 -0.25139 0.27435 -0.25186 C 0.27617 -0.25348 0.2776 -0.25556 0.27969 -0.25672 C 0.28255 -0.25857 0.28555 -0.25926 0.28841 -0.26135 C 0.29062 -0.26297 0.29167 -0.26667 0.29362 -0.26852 C 0.29518 -0.26968 0.29714 -0.26968 0.29883 -0.27084 C 0.3026 -0.27361 0.30586 -0.27709 0.30924 -0.28033 L 0.31471 -0.28496 C 0.31628 -0.28658 0.3181 -0.28843 0.31979 -0.28982 C 0.35026 -0.3132 0.32109 -0.29213 0.33737 -0.30162 C 0.33971 -0.30301 0.34193 -0.3051 0.3444 -0.30625 C 0.34714 -0.30741 0.35026 -0.30764 0.35312 -0.30857 C 0.35482 -0.30926 0.35651 -0.31042 0.35833 -0.31088 C 0.3612 -0.31204 0.36419 -0.31227 0.36706 -0.31343 C 0.36888 -0.31389 0.37044 -0.31528 0.3724 -0.31574 C 0.37878 -0.3169 0.38516 -0.3169 0.39167 -0.31806 C 0.39505 -0.31852 0.39844 -0.32014 0.40208 -0.32037 C 0.40833 -0.32084 0.41484 -0.32037 0.42135 -0.32037 L 0.42135 -0.32014 " pathEditMode="relative" rAng="0" ptsTypes="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68" y="-1560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5903 L 4.58333E-6 -0.0588 C -0.04375 -0.02083 -0.01498 -0.04213 -0.11654 -0.05185 C -0.11836 -0.05208 -0.11928 -0.05764 -0.12084 -0.05903 C -0.12383 -0.06111 -0.12696 -0.06065 -0.12995 -0.0625 C -0.13724 -0.0669 -0.13868 -0.06921 -0.14493 -0.07639 C -0.14584 -0.07894 -0.14675 -0.08148 -0.14779 -0.08356 C -0.15157 -0.09074 -0.15964 -0.10463 -0.15964 -0.1044 C -0.16355 -0.13171 -0.15834 -0.09884 -0.1642 -0.12569 C -0.16498 -0.1294 -0.16498 -0.13287 -0.16563 -0.13611 C -0.16654 -0.13981 -0.16771 -0.14329 -0.16862 -0.14676 C -0.1698 -0.15255 -0.17214 -0.16713 -0.17318 -0.17523 C -0.17409 -0.18287 -0.17474 -0.19144 -0.17605 -0.19954 C -0.17956 -0.21968 -0.18099 -0.22338 -0.18503 -0.23796 C -0.22917 -0.22963 -0.21146 -0.24907 -0.22826 -0.2206 C -0.22969 -0.21829 -0.23125 -0.2162 -0.23282 -0.21343 C -0.23568 -0.20324 -0.23998 -0.19375 -0.24154 -0.18171 C -0.24206 -0.17847 -0.24219 -0.175 -0.2431 -0.17176 C -0.24532 -0.16366 -0.24818 -0.15764 -0.25066 -0.15023 C -0.25157 -0.14352 -0.25183 -0.13542 -0.25352 -0.12963 C -0.25547 -0.12222 -0.26107 -0.11181 -0.26107 -0.11134 C -0.27097 -0.11435 -0.28099 -0.11505 -0.29076 -0.11852 C -0.29506 -0.12037 -0.29623 -0.13056 -0.29831 -0.13611 C -0.29909 -0.13866 -0.3004 -0.14051 -0.30118 -0.14352 C -0.30313 -0.14884 -0.30638 -0.16157 -0.3073 -0.16782 C -0.3086 -0.17685 -0.30912 -0.18704 -0.31029 -0.19583 C -0.31081 -0.19954 -0.3112 -0.20324 -0.31172 -0.20625 C -0.31237 -0.25787 -0.31185 -0.30926 -0.31329 -0.36111 C -0.31342 -0.36852 -0.31446 -0.37639 -0.31615 -0.38171 C -0.3224 -0.40069 -0.32787 -0.42361 -0.33711 -0.43426 C -0.33907 -0.43657 -0.34128 -0.43866 -0.3431 -0.44144 C -0.34519 -0.44444 -0.34688 -0.44861 -0.34896 -0.45185 C -0.35287 -0.4581 -0.35678 -0.46389 -0.36094 -0.46944 C -0.36276 -0.47199 -0.36498 -0.47384 -0.3668 -0.47662 C -0.37344 -0.48542 -0.38633 -0.5044 -0.38633 -0.50417 C -0.39362 -0.50324 -0.40118 -0.50394 -0.4086 -0.50093 C -0.41042 -0.50023 -0.41185 -0.49722 -0.41303 -0.49398 C -0.42331 -0.4662 -0.4155 -0.48218 -0.42201 -0.4588 C -0.42292 -0.45625 -0.42422 -0.45463 -0.425 -0.45185 C -0.42683 -0.4463 -0.428 -0.44028 -0.42943 -0.43426 C -0.43399 -0.39144 -0.42683 -0.45231 -0.43542 -0.40625 C -0.43829 -0.39074 -0.43542 -0.39097 -0.43842 -0.37824 C -0.44024 -0.37083 -0.44232 -0.36412 -0.44441 -0.35718 C -0.44545 -0.35417 -0.44675 -0.35069 -0.4474 -0.34722 C -0.44909 -0.33472 -0.44883 -0.33426 -0.45183 -0.32199 C -0.45261 -0.31875 -0.45365 -0.31458 -0.45482 -0.31157 C -0.45599 -0.3088 -0.45782 -0.30694 -0.45938 -0.30463 C -0.46081 -0.29352 -0.46042 -0.29329 -0.46394 -0.28356 C -0.46446 -0.28079 -0.4655 -0.27824 -0.46667 -0.27639 C -0.4681 -0.27454 -0.46967 -0.27431 -0.4711 -0.27315 C -0.47162 -0.26968 -0.47201 -0.26574 -0.47266 -0.26296 C -0.47448 -0.25394 -0.47631 -0.24907 -0.48021 -0.24514 C -0.48204 -0.24306 -0.48412 -0.24282 -0.48607 -0.24144 C -0.48776 -0.22917 -0.48659 -0.23032 -0.49219 -0.22384 C -0.49349 -0.22222 -0.49662 -0.2206 -0.49662 -0.22014 L -0.49662 -0.2206 L -0.49805 -0.23796 L -0.50079 -0.2206 " pathEditMode="relative" rAng="0" ptsTypes="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39" y="-2118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136909" y="228600"/>
            <a:ext cx="11687175" cy="6400800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altLang="zh-CN" sz="5000" b="1" spc="300" dirty="0">
              <a:ln>
                <a:solidFill>
                  <a:srgbClr val="BDE6FF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60000" endA="900" endPos="60000" dist="29997" dir="5400000" sy="-100000" algn="bl" rotWithShape="0"/>
              </a:effectLst>
              <a:latin typeface="#9Slide07 SVNZiclets" panose="02000603000000000000" pitchFamily="2" charset="0"/>
              <a:ea typeface="印品黑体" panose="00000500000000000000" pitchFamily="2" charset="-122"/>
              <a:sym typeface="印品黑体" panose="00000500000000000000" pitchFamily="2" charset="-122"/>
            </a:endParaRPr>
          </a:p>
        </p:txBody>
      </p:sp>
      <p:sp>
        <p:nvSpPr>
          <p:cNvPr id="2" name="圆角矩形 14"/>
          <p:cNvSpPr/>
          <p:nvPr/>
        </p:nvSpPr>
        <p:spPr>
          <a:xfrm>
            <a:off x="3595553" y="2121030"/>
            <a:ext cx="8228531" cy="2269760"/>
          </a:xfrm>
          <a:custGeom>
            <a:avLst/>
            <a:gdLst/>
            <a:ahLst/>
            <a:cxnLst/>
            <a:rect l="l" t="t" r="r" b="b"/>
            <a:pathLst>
              <a:path w="3960440" h="648072">
                <a:moveTo>
                  <a:pt x="0" y="0"/>
                </a:moveTo>
                <a:lnTo>
                  <a:pt x="3636404" y="0"/>
                </a:lnTo>
                <a:cubicBezTo>
                  <a:pt x="3815364" y="0"/>
                  <a:pt x="3960440" y="145076"/>
                  <a:pt x="3960440" y="324036"/>
                </a:cubicBezTo>
                <a:cubicBezTo>
                  <a:pt x="3960440" y="502996"/>
                  <a:pt x="3815364" y="648072"/>
                  <a:pt x="3636404" y="648072"/>
                </a:cubicBezTo>
                <a:lnTo>
                  <a:pt x="0" y="648072"/>
                </a:lnTo>
                <a:close/>
              </a:path>
            </a:pathLst>
          </a:custGeom>
          <a:solidFill>
            <a:schemeClr val="accent2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r>
              <a:rPr lang="nb-NO" sz="40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 thương của hai bà cháu dành cho một cụ già </a:t>
            </a:r>
            <a:endParaRPr lang="vi-VN" sz="40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nb-NO" sz="40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lạc đường về nhà.</a:t>
            </a:r>
            <a:endParaRPr lang="en-US" sz="40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椭圆 1"/>
          <p:cNvSpPr/>
          <p:nvPr/>
        </p:nvSpPr>
        <p:spPr>
          <a:xfrm>
            <a:off x="236878" y="1266171"/>
            <a:ext cx="3561347" cy="3698507"/>
          </a:xfrm>
          <a:custGeom>
            <a:avLst/>
            <a:gdLst/>
            <a:ahLst/>
            <a:cxnLst/>
            <a:rect l="l" t="t" r="r" b="b"/>
            <a:pathLst>
              <a:path w="1648346" h="1656184">
                <a:moveTo>
                  <a:pt x="820254" y="0"/>
                </a:moveTo>
                <a:cubicBezTo>
                  <a:pt x="1277597" y="0"/>
                  <a:pt x="1648346" y="370749"/>
                  <a:pt x="1648346" y="828092"/>
                </a:cubicBezTo>
                <a:cubicBezTo>
                  <a:pt x="1648346" y="1285435"/>
                  <a:pt x="1277597" y="1656184"/>
                  <a:pt x="820254" y="1656184"/>
                </a:cubicBezTo>
                <a:cubicBezTo>
                  <a:pt x="771082" y="1656184"/>
                  <a:pt x="722910" y="1651898"/>
                  <a:pt x="676238" y="1642851"/>
                </a:cubicBezTo>
                <a:lnTo>
                  <a:pt x="676238" y="1458836"/>
                </a:lnTo>
                <a:cubicBezTo>
                  <a:pt x="722365" y="1470593"/>
                  <a:pt x="770659" y="1476164"/>
                  <a:pt x="820254" y="1476164"/>
                </a:cubicBezTo>
                <a:cubicBezTo>
                  <a:pt x="1178174" y="1476164"/>
                  <a:pt x="1468326" y="1186012"/>
                  <a:pt x="1468326" y="828092"/>
                </a:cubicBezTo>
                <a:cubicBezTo>
                  <a:pt x="1468326" y="470172"/>
                  <a:pt x="1178174" y="180020"/>
                  <a:pt x="820254" y="180020"/>
                </a:cubicBezTo>
                <a:cubicBezTo>
                  <a:pt x="499245" y="180020"/>
                  <a:pt x="232748" y="413413"/>
                  <a:pt x="183071" y="720080"/>
                </a:cubicBezTo>
                <a:lnTo>
                  <a:pt x="0" y="720080"/>
                </a:lnTo>
                <a:cubicBezTo>
                  <a:pt x="52132" y="313716"/>
                  <a:pt x="399556" y="0"/>
                  <a:pt x="820254" y="0"/>
                </a:cubicBezTo>
                <a:close/>
              </a:path>
            </a:pathLst>
          </a:custGeom>
          <a:solidFill>
            <a:srgbClr val="FC6E5B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 defTabSz="1219170"/>
            <a:endParaRPr lang="zh-CN" altLang="en-US" sz="2667" b="1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9889" y="1976650"/>
            <a:ext cx="273532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6200" b="1" spc="300" dirty="0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NỘI </a:t>
            </a:r>
          </a:p>
          <a:p>
            <a:pPr lvl="0" algn="ctr">
              <a:defRPr/>
            </a:pPr>
            <a:r>
              <a:rPr lang="vi-VN" altLang="zh-CN" sz="6200" b="1" spc="300" dirty="0">
                <a:ln>
                  <a:solidFill>
                    <a:srgbClr val="BDE6FF"/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reflection blurRad="6350" stA="60000" endA="900" endPos="60000" dist="29997" dir="5400000" sy="-100000" algn="bl" rotWithShape="0"/>
                </a:effectLst>
                <a:latin typeface="#9Slide07 SVNZiclets" panose="02000603000000000000" pitchFamily="2" charset="0"/>
                <a:ea typeface="印品黑体" panose="00000500000000000000" pitchFamily="2" charset="-122"/>
                <a:sym typeface="印品黑体" panose="00000500000000000000" pitchFamily="2" charset="-122"/>
              </a:rPr>
              <a:t>DUNG</a:t>
            </a:r>
            <a:endParaRPr lang="en-US" altLang="zh-CN" sz="6200" b="1" spc="300" dirty="0">
              <a:ln>
                <a:solidFill>
                  <a:srgbClr val="BDE6FF"/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reflection blurRad="6350" stA="60000" endA="900" endPos="60000" dist="29997" dir="5400000" sy="-100000" algn="bl" rotWithShape="0"/>
              </a:effectLst>
              <a:latin typeface="#9Slide07 SVNZiclets" panose="02000603000000000000" pitchFamily="2" charset="0"/>
              <a:ea typeface="印品黑体" panose="00000500000000000000" pitchFamily="2" charset="-122"/>
              <a:sym typeface="印品黑体" panose="00000500000000000000" pitchFamily="2" charset="-12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295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245570" y="1842555"/>
            <a:ext cx="8497251" cy="253030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86号-杨任东楷书"/>
              <a:cs typeface="+mn-cs"/>
            </a:endParaRPr>
          </a:p>
        </p:txBody>
      </p:sp>
      <p:sp>
        <p:nvSpPr>
          <p:cNvPr id="2" name="원호 10"/>
          <p:cNvSpPr/>
          <p:nvPr/>
        </p:nvSpPr>
        <p:spPr>
          <a:xfrm flipH="1">
            <a:off x="265089" y="1267170"/>
            <a:ext cx="3681079" cy="3681077"/>
          </a:xfrm>
          <a:prstGeom prst="arc">
            <a:avLst>
              <a:gd name="adj1" fmla="val 16200000"/>
              <a:gd name="adj2" fmla="val 16115733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3" name="원호 11"/>
          <p:cNvSpPr/>
          <p:nvPr/>
        </p:nvSpPr>
        <p:spPr>
          <a:xfrm flipH="1">
            <a:off x="680773" y="1692492"/>
            <a:ext cx="2830439" cy="2830436"/>
          </a:xfrm>
          <a:prstGeom prst="arc">
            <a:avLst>
              <a:gd name="adj1" fmla="val 16200000"/>
              <a:gd name="adj2" fmla="val 16141882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4" name="원호 12"/>
          <p:cNvSpPr/>
          <p:nvPr/>
        </p:nvSpPr>
        <p:spPr>
          <a:xfrm flipH="1">
            <a:off x="255453" y="1267170"/>
            <a:ext cx="3681079" cy="3681077"/>
          </a:xfrm>
          <a:prstGeom prst="arc">
            <a:avLst>
              <a:gd name="adj1" fmla="val 16200000"/>
              <a:gd name="adj2" fmla="val 9400271"/>
            </a:avLst>
          </a:prstGeom>
          <a:ln w="276225" cap="rnd">
            <a:solidFill>
              <a:srgbClr val="66BFBC"/>
            </a:solidFill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5" name="원호 13"/>
          <p:cNvSpPr/>
          <p:nvPr/>
        </p:nvSpPr>
        <p:spPr>
          <a:xfrm flipH="1">
            <a:off x="680773" y="1692492"/>
            <a:ext cx="2830439" cy="2830436"/>
          </a:xfrm>
          <a:prstGeom prst="arc">
            <a:avLst>
              <a:gd name="adj1" fmla="val 16200000"/>
              <a:gd name="adj2" fmla="val 5418629"/>
            </a:avLst>
          </a:prstGeom>
          <a:ln w="276225" cap="rnd">
            <a:solidFill>
              <a:srgbClr val="FC6E5B"/>
            </a:solidFill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" name="원호 14"/>
          <p:cNvSpPr/>
          <p:nvPr/>
        </p:nvSpPr>
        <p:spPr>
          <a:xfrm flipH="1">
            <a:off x="1109553" y="2121271"/>
            <a:ext cx="1972879" cy="1972875"/>
          </a:xfrm>
          <a:prstGeom prst="arc">
            <a:avLst>
              <a:gd name="adj1" fmla="val 16200000"/>
              <a:gd name="adj2" fmla="val 16147260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7" name="원호 15"/>
          <p:cNvSpPr/>
          <p:nvPr/>
        </p:nvSpPr>
        <p:spPr>
          <a:xfrm flipH="1">
            <a:off x="1109553" y="2121271"/>
            <a:ext cx="1972879" cy="1972875"/>
          </a:xfrm>
          <a:prstGeom prst="arc">
            <a:avLst>
              <a:gd name="adj1" fmla="val 16200000"/>
              <a:gd name="adj2" fmla="val 20963023"/>
            </a:avLst>
          </a:prstGeom>
          <a:ln w="276225" cap="rnd">
            <a:solidFill>
              <a:srgbClr val="8CC066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cxnSp>
        <p:nvCxnSpPr>
          <p:cNvPr id="8" name="직선 화살표 연결선 28"/>
          <p:cNvCxnSpPr/>
          <p:nvPr/>
        </p:nvCxnSpPr>
        <p:spPr>
          <a:xfrm>
            <a:off x="2274872" y="2120958"/>
            <a:ext cx="2585673" cy="0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29"/>
          <p:cNvCxnSpPr/>
          <p:nvPr/>
        </p:nvCxnSpPr>
        <p:spPr>
          <a:xfrm>
            <a:off x="6487213" y="1445922"/>
            <a:ext cx="0" cy="2160529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17"/>
          <p:cNvSpPr>
            <a:spLocks noEditPoints="1"/>
          </p:cNvSpPr>
          <p:nvPr/>
        </p:nvSpPr>
        <p:spPr bwMode="auto">
          <a:xfrm flipH="1">
            <a:off x="1772992" y="2621656"/>
            <a:ext cx="809139" cy="865621"/>
          </a:xfrm>
          <a:custGeom>
            <a:avLst/>
            <a:gdLst>
              <a:gd name="T0" fmla="*/ 224 w 593"/>
              <a:gd name="T1" fmla="*/ 394 h 633"/>
              <a:gd name="T2" fmla="*/ 213 w 593"/>
              <a:gd name="T3" fmla="*/ 358 h 633"/>
              <a:gd name="T4" fmla="*/ 259 w 593"/>
              <a:gd name="T5" fmla="*/ 173 h 633"/>
              <a:gd name="T6" fmla="*/ 307 w 593"/>
              <a:gd name="T7" fmla="*/ 323 h 633"/>
              <a:gd name="T8" fmla="*/ 367 w 593"/>
              <a:gd name="T9" fmla="*/ 149 h 633"/>
              <a:gd name="T10" fmla="*/ 234 w 593"/>
              <a:gd name="T11" fmla="*/ 296 h 633"/>
              <a:gd name="T12" fmla="*/ 223 w 593"/>
              <a:gd name="T13" fmla="*/ 315 h 633"/>
              <a:gd name="T14" fmla="*/ 304 w 593"/>
              <a:gd name="T15" fmla="*/ 363 h 633"/>
              <a:gd name="T16" fmla="*/ 391 w 593"/>
              <a:gd name="T17" fmla="*/ 127 h 633"/>
              <a:gd name="T18" fmla="*/ 395 w 593"/>
              <a:gd name="T19" fmla="*/ 81 h 633"/>
              <a:gd name="T20" fmla="*/ 391 w 593"/>
              <a:gd name="T21" fmla="*/ 127 h 633"/>
              <a:gd name="T22" fmla="*/ 463 w 593"/>
              <a:gd name="T23" fmla="*/ 149 h 633"/>
              <a:gd name="T24" fmla="*/ 417 w 593"/>
              <a:gd name="T25" fmla="*/ 154 h 633"/>
              <a:gd name="T26" fmla="*/ 338 w 593"/>
              <a:gd name="T27" fmla="*/ 107 h 633"/>
              <a:gd name="T28" fmla="*/ 319 w 593"/>
              <a:gd name="T29" fmla="*/ 65 h 633"/>
              <a:gd name="T30" fmla="*/ 338 w 593"/>
              <a:gd name="T31" fmla="*/ 107 h 633"/>
              <a:gd name="T32" fmla="*/ 261 w 593"/>
              <a:gd name="T33" fmla="*/ 79 h 633"/>
              <a:gd name="T34" fmla="*/ 266 w 593"/>
              <a:gd name="T35" fmla="*/ 125 h 633"/>
              <a:gd name="T36" fmla="*/ 435 w 593"/>
              <a:gd name="T37" fmla="*/ 226 h 633"/>
              <a:gd name="T38" fmla="*/ 477 w 593"/>
              <a:gd name="T39" fmla="*/ 207 h 633"/>
              <a:gd name="T40" fmla="*/ 435 w 593"/>
              <a:gd name="T41" fmla="*/ 226 h 633"/>
              <a:gd name="T42" fmla="*/ 218 w 593"/>
              <a:gd name="T43" fmla="*/ 324 h 633"/>
              <a:gd name="T44" fmla="*/ 206 w 593"/>
              <a:gd name="T45" fmla="*/ 344 h 633"/>
              <a:gd name="T46" fmla="*/ 288 w 593"/>
              <a:gd name="T47" fmla="*/ 391 h 633"/>
              <a:gd name="T48" fmla="*/ 216 w 593"/>
              <a:gd name="T49" fmla="*/ 633 h 633"/>
              <a:gd name="T50" fmla="*/ 231 w 593"/>
              <a:gd name="T51" fmla="*/ 37 h 633"/>
              <a:gd name="T52" fmla="*/ 564 w 593"/>
              <a:gd name="T53" fmla="*/ 180 h 633"/>
              <a:gd name="T54" fmla="*/ 569 w 593"/>
              <a:gd name="T55" fmla="*/ 276 h 633"/>
              <a:gd name="T56" fmla="*/ 586 w 593"/>
              <a:gd name="T57" fmla="*/ 396 h 633"/>
              <a:gd name="T58" fmla="*/ 565 w 593"/>
              <a:gd name="T59" fmla="*/ 498 h 633"/>
              <a:gd name="T60" fmla="*/ 442 w 593"/>
              <a:gd name="T61" fmla="*/ 526 h 633"/>
              <a:gd name="T62" fmla="*/ 216 w 593"/>
              <a:gd name="T63" fmla="*/ 633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93" h="633">
                <a:moveTo>
                  <a:pt x="213" y="358"/>
                </a:moveTo>
                <a:cubicBezTo>
                  <a:pt x="207" y="371"/>
                  <a:pt x="212" y="387"/>
                  <a:pt x="224" y="394"/>
                </a:cubicBezTo>
                <a:cubicBezTo>
                  <a:pt x="235" y="400"/>
                  <a:pt x="248" y="398"/>
                  <a:pt x="257" y="391"/>
                </a:cubicBezTo>
                <a:lnTo>
                  <a:pt x="213" y="358"/>
                </a:lnTo>
                <a:close/>
                <a:moveTo>
                  <a:pt x="367" y="149"/>
                </a:moveTo>
                <a:cubicBezTo>
                  <a:pt x="328" y="126"/>
                  <a:pt x="279" y="137"/>
                  <a:pt x="259" y="173"/>
                </a:cubicBezTo>
                <a:cubicBezTo>
                  <a:pt x="238" y="210"/>
                  <a:pt x="265" y="250"/>
                  <a:pt x="246" y="288"/>
                </a:cubicBezTo>
                <a:lnTo>
                  <a:pt x="307" y="323"/>
                </a:lnTo>
                <a:cubicBezTo>
                  <a:pt x="330" y="288"/>
                  <a:pt x="380" y="291"/>
                  <a:pt x="401" y="255"/>
                </a:cubicBezTo>
                <a:cubicBezTo>
                  <a:pt x="421" y="219"/>
                  <a:pt x="406" y="172"/>
                  <a:pt x="367" y="149"/>
                </a:cubicBezTo>
                <a:close/>
                <a:moveTo>
                  <a:pt x="301" y="346"/>
                </a:moveTo>
                <a:lnTo>
                  <a:pt x="234" y="296"/>
                </a:lnTo>
                <a:cubicBezTo>
                  <a:pt x="229" y="292"/>
                  <a:pt x="223" y="293"/>
                  <a:pt x="219" y="299"/>
                </a:cubicBezTo>
                <a:cubicBezTo>
                  <a:pt x="216" y="304"/>
                  <a:pt x="218" y="312"/>
                  <a:pt x="223" y="315"/>
                </a:cubicBezTo>
                <a:lnTo>
                  <a:pt x="289" y="366"/>
                </a:lnTo>
                <a:cubicBezTo>
                  <a:pt x="295" y="370"/>
                  <a:pt x="301" y="368"/>
                  <a:pt x="304" y="363"/>
                </a:cubicBezTo>
                <a:cubicBezTo>
                  <a:pt x="307" y="357"/>
                  <a:pt x="306" y="350"/>
                  <a:pt x="301" y="346"/>
                </a:cubicBezTo>
                <a:close/>
                <a:moveTo>
                  <a:pt x="391" y="127"/>
                </a:moveTo>
                <a:lnTo>
                  <a:pt x="412" y="90"/>
                </a:lnTo>
                <a:lnTo>
                  <a:pt x="395" y="81"/>
                </a:lnTo>
                <a:lnTo>
                  <a:pt x="374" y="117"/>
                </a:lnTo>
                <a:lnTo>
                  <a:pt x="391" y="127"/>
                </a:lnTo>
                <a:close/>
                <a:moveTo>
                  <a:pt x="426" y="170"/>
                </a:moveTo>
                <a:lnTo>
                  <a:pt x="463" y="149"/>
                </a:lnTo>
                <a:lnTo>
                  <a:pt x="453" y="133"/>
                </a:lnTo>
                <a:lnTo>
                  <a:pt x="417" y="154"/>
                </a:lnTo>
                <a:lnTo>
                  <a:pt x="426" y="170"/>
                </a:lnTo>
                <a:close/>
                <a:moveTo>
                  <a:pt x="338" y="107"/>
                </a:moveTo>
                <a:lnTo>
                  <a:pt x="338" y="65"/>
                </a:lnTo>
                <a:lnTo>
                  <a:pt x="319" y="65"/>
                </a:lnTo>
                <a:lnTo>
                  <a:pt x="319" y="107"/>
                </a:lnTo>
                <a:lnTo>
                  <a:pt x="338" y="107"/>
                </a:lnTo>
                <a:close/>
                <a:moveTo>
                  <a:pt x="282" y="116"/>
                </a:moveTo>
                <a:lnTo>
                  <a:pt x="261" y="79"/>
                </a:lnTo>
                <a:lnTo>
                  <a:pt x="245" y="89"/>
                </a:lnTo>
                <a:lnTo>
                  <a:pt x="266" y="125"/>
                </a:lnTo>
                <a:lnTo>
                  <a:pt x="282" y="116"/>
                </a:lnTo>
                <a:close/>
                <a:moveTo>
                  <a:pt x="435" y="226"/>
                </a:moveTo>
                <a:lnTo>
                  <a:pt x="477" y="226"/>
                </a:lnTo>
                <a:lnTo>
                  <a:pt x="477" y="207"/>
                </a:lnTo>
                <a:lnTo>
                  <a:pt x="436" y="207"/>
                </a:lnTo>
                <a:lnTo>
                  <a:pt x="435" y="226"/>
                </a:lnTo>
                <a:close/>
                <a:moveTo>
                  <a:pt x="284" y="375"/>
                </a:moveTo>
                <a:lnTo>
                  <a:pt x="218" y="324"/>
                </a:lnTo>
                <a:cubicBezTo>
                  <a:pt x="213" y="320"/>
                  <a:pt x="206" y="322"/>
                  <a:pt x="203" y="327"/>
                </a:cubicBezTo>
                <a:cubicBezTo>
                  <a:pt x="200" y="333"/>
                  <a:pt x="201" y="340"/>
                  <a:pt x="206" y="344"/>
                </a:cubicBezTo>
                <a:lnTo>
                  <a:pt x="273" y="394"/>
                </a:lnTo>
                <a:cubicBezTo>
                  <a:pt x="278" y="398"/>
                  <a:pt x="285" y="397"/>
                  <a:pt x="288" y="391"/>
                </a:cubicBezTo>
                <a:cubicBezTo>
                  <a:pt x="291" y="386"/>
                  <a:pt x="289" y="378"/>
                  <a:pt x="284" y="375"/>
                </a:cubicBezTo>
                <a:close/>
                <a:moveTo>
                  <a:pt x="216" y="633"/>
                </a:moveTo>
                <a:cubicBezTo>
                  <a:pt x="223" y="583"/>
                  <a:pt x="223" y="530"/>
                  <a:pt x="210" y="483"/>
                </a:cubicBezTo>
                <a:cubicBezTo>
                  <a:pt x="0" y="365"/>
                  <a:pt x="55" y="92"/>
                  <a:pt x="231" y="37"/>
                </a:cubicBezTo>
                <a:cubicBezTo>
                  <a:pt x="324" y="0"/>
                  <a:pt x="450" y="22"/>
                  <a:pt x="533" y="105"/>
                </a:cubicBezTo>
                <a:cubicBezTo>
                  <a:pt x="593" y="165"/>
                  <a:pt x="564" y="180"/>
                  <a:pt x="564" y="180"/>
                </a:cubicBezTo>
                <a:lnTo>
                  <a:pt x="551" y="187"/>
                </a:lnTo>
                <a:cubicBezTo>
                  <a:pt x="558" y="216"/>
                  <a:pt x="571" y="268"/>
                  <a:pt x="569" y="276"/>
                </a:cubicBezTo>
                <a:cubicBezTo>
                  <a:pt x="567" y="285"/>
                  <a:pt x="556" y="295"/>
                  <a:pt x="556" y="295"/>
                </a:cubicBezTo>
                <a:lnTo>
                  <a:pt x="586" y="396"/>
                </a:lnTo>
                <a:lnTo>
                  <a:pt x="559" y="407"/>
                </a:lnTo>
                <a:cubicBezTo>
                  <a:pt x="565" y="439"/>
                  <a:pt x="568" y="466"/>
                  <a:pt x="565" y="498"/>
                </a:cubicBezTo>
                <a:cubicBezTo>
                  <a:pt x="565" y="503"/>
                  <a:pt x="547" y="519"/>
                  <a:pt x="532" y="520"/>
                </a:cubicBezTo>
                <a:lnTo>
                  <a:pt x="442" y="526"/>
                </a:lnTo>
                <a:lnTo>
                  <a:pt x="448" y="633"/>
                </a:lnTo>
                <a:lnTo>
                  <a:pt x="216" y="633"/>
                </a:lnTo>
                <a:close/>
              </a:path>
            </a:pathLst>
          </a:custGeom>
          <a:solidFill>
            <a:srgbClr val="FBC75D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55560" y="2195719"/>
            <a:ext cx="79835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7000" b="0" i="0" u="none" strike="noStrike" kern="1200" cap="none" spc="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srgbClr val="AACBE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VIẾT CHÍNH TẢ</a:t>
            </a:r>
            <a:endParaRPr kumimoji="1" lang="zh-CN" altLang="en-US" sz="7000" b="0" i="0" u="none" strike="noStrike" kern="1200" cap="none" spc="0" normalizeH="0" baseline="0" noProof="0" dirty="0">
              <a:ln w="190500">
                <a:solidFill>
                  <a:prstClr val="white"/>
                </a:solidFill>
              </a:ln>
              <a:solidFill>
                <a:prstClr val="white"/>
              </a:solidFill>
              <a:effectLst>
                <a:glow rad="228600">
                  <a:srgbClr val="AACBE6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43102" y="2202095"/>
            <a:ext cx="79835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7000">
                <a:solidFill>
                  <a:srgbClr val="C00000"/>
                </a:solidFill>
                <a:effectLst>
                  <a:glow rad="228600">
                    <a:srgbClr val="AACBE6">
                      <a:satMod val="175000"/>
                      <a:alpha val="40000"/>
                    </a:srgb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VIẾT CHÍNH TẢ</a:t>
            </a:r>
            <a:endParaRPr kumimoji="1" lang="zh-CN" altLang="en-US" sz="7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228600">
                  <a:srgbClr val="AACBE6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90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1372625" y="1277094"/>
            <a:ext cx="9372600" cy="5113867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>
              <a:latin typeface="UTM Avo" panose="02040603050506020204" pitchFamily="18" charset="0"/>
            </a:endParaRPr>
          </a:p>
        </p:txBody>
      </p:sp>
      <p:sp>
        <p:nvSpPr>
          <p:cNvPr id="2" name="圆角矩形 14"/>
          <p:cNvSpPr/>
          <p:nvPr/>
        </p:nvSpPr>
        <p:spPr>
          <a:xfrm>
            <a:off x="190008" y="203233"/>
            <a:ext cx="3518392" cy="823769"/>
          </a:xfrm>
          <a:custGeom>
            <a:avLst/>
            <a:gdLst/>
            <a:ahLst/>
            <a:cxnLst/>
            <a:rect l="l" t="t" r="r" b="b"/>
            <a:pathLst>
              <a:path w="3960440" h="648072">
                <a:moveTo>
                  <a:pt x="0" y="0"/>
                </a:moveTo>
                <a:lnTo>
                  <a:pt x="3636404" y="0"/>
                </a:lnTo>
                <a:cubicBezTo>
                  <a:pt x="3815364" y="0"/>
                  <a:pt x="3960440" y="145076"/>
                  <a:pt x="3960440" y="324036"/>
                </a:cubicBezTo>
                <a:cubicBezTo>
                  <a:pt x="3960440" y="502996"/>
                  <a:pt x="3815364" y="648072"/>
                  <a:pt x="3636404" y="648072"/>
                </a:cubicBezTo>
                <a:lnTo>
                  <a:pt x="0" y="648072"/>
                </a:lnTo>
                <a:close/>
              </a:path>
            </a:pathLst>
          </a:custGeom>
          <a:solidFill>
            <a:schemeClr val="bg2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 defTabSz="1219170">
              <a:defRPr/>
            </a:pPr>
            <a:endParaRPr lang="zh-CN" altLang="en-US" sz="2667" b="1" kern="0" dirty="0">
              <a:solidFill>
                <a:sysClr val="window" lastClr="FFFFFF"/>
              </a:solidFill>
              <a:latin typeface="UTM Avo" panose="02040603050506020204" pitchFamily="18" charset="0"/>
              <a:ea typeface="微软雅黑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039" y="203233"/>
            <a:ext cx="36420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Viết từ khó</a:t>
            </a:r>
            <a:endParaRPr lang="en-US" sz="50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grpSp>
        <p:nvGrpSpPr>
          <p:cNvPr id="10" name="组合 41"/>
          <p:cNvGrpSpPr/>
          <p:nvPr/>
        </p:nvGrpSpPr>
        <p:grpSpPr>
          <a:xfrm>
            <a:off x="4618764" y="1313131"/>
            <a:ext cx="1806424" cy="1806424"/>
            <a:chOff x="1369994" y="2067694"/>
            <a:chExt cx="1584176" cy="1584176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1" name="菱形 42"/>
            <p:cNvSpPr/>
            <p:nvPr/>
          </p:nvSpPr>
          <p:spPr>
            <a:xfrm>
              <a:off x="1369994" y="2067694"/>
              <a:ext cx="1584176" cy="1584176"/>
            </a:xfrm>
            <a:prstGeom prst="diamond">
              <a:avLst/>
            </a:prstGeom>
            <a:solidFill>
              <a:srgbClr val="FBC75D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4000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flipH="1">
              <a:off x="1696506" y="2643154"/>
              <a:ext cx="162003" cy="620793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rtlCol="0">
              <a:spAutoFit/>
            </a:bodyPr>
            <a:lstStyle/>
            <a:p>
              <a:pPr defTabSz="1219170"/>
              <a:endParaRPr lang="zh-CN" altLang="en-US" sz="4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3" name="组合 44"/>
          <p:cNvGrpSpPr/>
          <p:nvPr/>
        </p:nvGrpSpPr>
        <p:grpSpPr>
          <a:xfrm>
            <a:off x="5692661" y="2401987"/>
            <a:ext cx="1806425" cy="1806424"/>
            <a:chOff x="3029144" y="1491630"/>
            <a:chExt cx="1584176" cy="1584176"/>
          </a:xfrm>
          <a:solidFill>
            <a:schemeClr val="accent1">
              <a:lumMod val="75000"/>
            </a:scheme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4" name="菱形 45"/>
            <p:cNvSpPr/>
            <p:nvPr/>
          </p:nvSpPr>
          <p:spPr>
            <a:xfrm>
              <a:off x="3029144" y="1491630"/>
              <a:ext cx="1584176" cy="1584176"/>
            </a:xfrm>
            <a:prstGeom prst="diamond">
              <a:avLst/>
            </a:prstGeom>
            <a:solidFill>
              <a:srgbClr val="FC6E5B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4000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flipH="1">
              <a:off x="3319581" y="2103778"/>
              <a:ext cx="162003" cy="620793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rtlCol="0">
              <a:spAutoFit/>
            </a:bodyPr>
            <a:lstStyle/>
            <a:p>
              <a:pPr defTabSz="1219170"/>
              <a:endParaRPr lang="zh-CN" altLang="en-US" sz="4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6" name="组合 47"/>
          <p:cNvGrpSpPr/>
          <p:nvPr/>
        </p:nvGrpSpPr>
        <p:grpSpPr>
          <a:xfrm>
            <a:off x="4618764" y="3490843"/>
            <a:ext cx="1806424" cy="1806424"/>
            <a:chOff x="4577170" y="2067694"/>
            <a:chExt cx="1584176" cy="1584176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17" name="菱形 48"/>
            <p:cNvSpPr/>
            <p:nvPr/>
          </p:nvSpPr>
          <p:spPr>
            <a:xfrm>
              <a:off x="4577170" y="2067694"/>
              <a:ext cx="1584176" cy="1584176"/>
            </a:xfrm>
            <a:prstGeom prst="diamond">
              <a:avLst/>
            </a:prstGeom>
            <a:solidFill>
              <a:srgbClr val="8CC066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zh-CN" altLang="en-US" sz="4000" b="1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flipH="1">
              <a:off x="4841434" y="2679842"/>
              <a:ext cx="162003" cy="620793"/>
            </a:xfrm>
            <a:prstGeom prst="rect">
              <a:avLst/>
            </a:prstGeom>
            <a:no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none" rtlCol="0">
              <a:spAutoFit/>
            </a:bodyPr>
            <a:lstStyle/>
            <a:p>
              <a:pPr defTabSz="1219170"/>
              <a:endParaRPr lang="zh-CN" altLang="en-US" sz="4000" b="1" dirty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0" name="菱形 51"/>
          <p:cNvSpPr/>
          <p:nvPr/>
        </p:nvSpPr>
        <p:spPr>
          <a:xfrm>
            <a:off x="5692660" y="4579700"/>
            <a:ext cx="1806424" cy="1806424"/>
          </a:xfrm>
          <a:prstGeom prst="diamond">
            <a:avLst/>
          </a:prstGeom>
          <a:solidFill>
            <a:srgbClr val="66BFB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CN" altLang="en-US" sz="4000" b="1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2" name="直接连接符 53"/>
          <p:cNvCxnSpPr>
            <a:stCxn id="11" idx="1"/>
          </p:cNvCxnSpPr>
          <p:nvPr/>
        </p:nvCxnSpPr>
        <p:spPr>
          <a:xfrm flipH="1">
            <a:off x="1679510" y="2216343"/>
            <a:ext cx="293925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54"/>
          <p:cNvCxnSpPr/>
          <p:nvPr/>
        </p:nvCxnSpPr>
        <p:spPr>
          <a:xfrm flipH="1">
            <a:off x="1679509" y="4334643"/>
            <a:ext cx="2939255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55"/>
          <p:cNvCxnSpPr/>
          <p:nvPr/>
        </p:nvCxnSpPr>
        <p:spPr>
          <a:xfrm>
            <a:off x="7499085" y="3305199"/>
            <a:ext cx="298686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56"/>
          <p:cNvCxnSpPr>
            <a:stCxn id="20" idx="3"/>
          </p:cNvCxnSpPr>
          <p:nvPr/>
        </p:nvCxnSpPr>
        <p:spPr>
          <a:xfrm>
            <a:off x="7499085" y="5482912"/>
            <a:ext cx="301340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804578" y="1505982"/>
            <a:ext cx="4917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bỗng nhiên</a:t>
            </a:r>
            <a:endParaRPr lang="en-US" sz="40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47509" y="3626757"/>
            <a:ext cx="4917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lạc</a:t>
            </a:r>
            <a:endParaRPr lang="en-US" sz="40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472568" y="2668174"/>
            <a:ext cx="4917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nhòa</a:t>
            </a:r>
            <a:endParaRPr lang="en-US" sz="40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533563" y="4757680"/>
            <a:ext cx="4917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rưng rưng</a:t>
            </a:r>
            <a:endParaRPr lang="en-US" sz="40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8B4A4B4-B6CD-4D57-8F17-05E5FF64CC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4045" y="3737947"/>
            <a:ext cx="4166524" cy="283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09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1" grpId="0"/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4"/>
          <p:cNvSpPr/>
          <p:nvPr/>
        </p:nvSpPr>
        <p:spPr>
          <a:xfrm>
            <a:off x="190008" y="203233"/>
            <a:ext cx="3518392" cy="823769"/>
          </a:xfrm>
          <a:custGeom>
            <a:avLst/>
            <a:gdLst/>
            <a:ahLst/>
            <a:cxnLst/>
            <a:rect l="l" t="t" r="r" b="b"/>
            <a:pathLst>
              <a:path w="3960440" h="648072">
                <a:moveTo>
                  <a:pt x="0" y="0"/>
                </a:moveTo>
                <a:lnTo>
                  <a:pt x="3636404" y="0"/>
                </a:lnTo>
                <a:cubicBezTo>
                  <a:pt x="3815364" y="0"/>
                  <a:pt x="3960440" y="145076"/>
                  <a:pt x="3960440" y="324036"/>
                </a:cubicBezTo>
                <a:cubicBezTo>
                  <a:pt x="3960440" y="502996"/>
                  <a:pt x="3815364" y="648072"/>
                  <a:pt x="3636404" y="648072"/>
                </a:cubicBezTo>
                <a:lnTo>
                  <a:pt x="0" y="648072"/>
                </a:lnTo>
                <a:close/>
              </a:path>
            </a:pathLst>
          </a:custGeom>
          <a:solidFill>
            <a:schemeClr val="bg2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 defTabSz="1219170">
              <a:defRPr/>
            </a:pPr>
            <a:endParaRPr lang="zh-CN" altLang="en-US" sz="2667" b="1" kern="0" dirty="0">
              <a:solidFill>
                <a:sysClr val="window" lastClr="FFFFFF"/>
              </a:solidFill>
              <a:latin typeface="UTM Avo" panose="02040603050506020204" pitchFamily="18" charset="0"/>
              <a:ea typeface="微软雅黑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039" y="203233"/>
            <a:ext cx="36420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000" dirty="0">
                <a:solidFill>
                  <a:srgbClr val="C00000"/>
                </a:solidFill>
                <a:latin typeface="#9Slide03 AmpleSoft Bold" panose="02000000000000000000" pitchFamily="2" charset="0"/>
              </a:rPr>
              <a:t>Viết bài</a:t>
            </a:r>
            <a:endParaRPr lang="en-US" sz="5000" dirty="0">
              <a:solidFill>
                <a:srgbClr val="C00000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4" name="9Slide.vn 131">
            <a:extLst>
              <a:ext uri="{FF2B5EF4-FFF2-40B4-BE49-F238E27FC236}">
                <a16:creationId xmlns:a16="http://schemas.microsoft.com/office/drawing/2014/main" id="{B2FB9818-922C-48C9-8BCD-15309B3F5D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8E621A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5400000" flipH="1">
            <a:off x="10832725" y="1391482"/>
            <a:ext cx="939800" cy="1036600"/>
          </a:xfrm>
          <a:prstGeom prst="rect">
            <a:avLst/>
          </a:prstGeom>
        </p:spPr>
      </p:pic>
      <p:sp>
        <p:nvSpPr>
          <p:cNvPr id="8" name="9Slide.vn 7">
            <a:extLst>
              <a:ext uri="{FF2B5EF4-FFF2-40B4-BE49-F238E27FC236}">
                <a16:creationId xmlns:a16="http://schemas.microsoft.com/office/drawing/2014/main" id="{0E93BC67-AB41-4183-89BE-50C51931405A}"/>
              </a:ext>
            </a:extLst>
          </p:cNvPr>
          <p:cNvSpPr/>
          <p:nvPr/>
        </p:nvSpPr>
        <p:spPr>
          <a:xfrm>
            <a:off x="2956820" y="1189793"/>
            <a:ext cx="7332133" cy="1064131"/>
          </a:xfrm>
          <a:custGeom>
            <a:avLst/>
            <a:gdLst>
              <a:gd name="connsiteX0" fmla="*/ 940117 w 1057275"/>
              <a:gd name="connsiteY0" fmla="*/ 242887 h 242887"/>
              <a:gd name="connsiteX1" fmla="*/ 0 w 1057275"/>
              <a:gd name="connsiteY1" fmla="*/ 242887 h 242887"/>
              <a:gd name="connsiteX2" fmla="*/ 0 w 1057275"/>
              <a:gd name="connsiteY2" fmla="*/ 0 h 242887"/>
              <a:gd name="connsiteX3" fmla="*/ 940117 w 1057275"/>
              <a:gd name="connsiteY3" fmla="*/ 0 h 242887"/>
              <a:gd name="connsiteX4" fmla="*/ 1057275 w 1057275"/>
              <a:gd name="connsiteY4" fmla="*/ 12192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7275" h="242887">
                <a:moveTo>
                  <a:pt x="940117" y="242887"/>
                </a:moveTo>
                <a:lnTo>
                  <a:pt x="0" y="242887"/>
                </a:lnTo>
                <a:lnTo>
                  <a:pt x="0" y="0"/>
                </a:lnTo>
                <a:lnTo>
                  <a:pt x="940117" y="0"/>
                </a:lnTo>
                <a:lnTo>
                  <a:pt x="1057275" y="121920"/>
                </a:lnTo>
                <a:close/>
              </a:path>
            </a:pathLst>
          </a:custGeom>
          <a:solidFill>
            <a:srgbClr val="B27A20"/>
          </a:solidFill>
          <a:ln w="28575" cap="flat">
            <a:solidFill>
              <a:schemeClr val="bg1"/>
            </a:solidFill>
            <a:prstDash val="sysDot"/>
            <a:miter/>
          </a:ln>
        </p:spPr>
        <p:txBody>
          <a:bodyPr rtlCol="0" anchor="ctr"/>
          <a:lstStyle/>
          <a:p>
            <a:pPr algn="ctr"/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Chuẩn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bị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vở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chính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tả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,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bút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vi-VN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viết.</a:t>
            </a:r>
            <a:endParaRPr lang="en-US" sz="35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pic>
        <p:nvPicPr>
          <p:cNvPr id="9" name="9Slide.vn 131">
            <a:extLst>
              <a:ext uri="{FF2B5EF4-FFF2-40B4-BE49-F238E27FC236}">
                <a16:creationId xmlns:a16="http://schemas.microsoft.com/office/drawing/2014/main" id="{B2FB9818-922C-48C9-8BCD-15309B3F5D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8E621A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5400000" flipH="1">
            <a:off x="7844104" y="2469414"/>
            <a:ext cx="939800" cy="1036600"/>
          </a:xfrm>
          <a:prstGeom prst="rect">
            <a:avLst/>
          </a:prstGeom>
        </p:spPr>
      </p:pic>
      <p:pic>
        <p:nvPicPr>
          <p:cNvPr id="10" name="9Slide.vn 131">
            <a:extLst>
              <a:ext uri="{FF2B5EF4-FFF2-40B4-BE49-F238E27FC236}">
                <a16:creationId xmlns:a16="http://schemas.microsoft.com/office/drawing/2014/main" id="{B2FB9818-922C-48C9-8BCD-15309B3F5D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8E621A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5400000" flipH="1">
            <a:off x="8045906" y="3858142"/>
            <a:ext cx="939800" cy="1036600"/>
          </a:xfrm>
          <a:prstGeom prst="rect">
            <a:avLst/>
          </a:prstGeom>
        </p:spPr>
      </p:pic>
      <p:pic>
        <p:nvPicPr>
          <p:cNvPr id="12" name="9Slide.vn 131">
            <a:extLst>
              <a:ext uri="{FF2B5EF4-FFF2-40B4-BE49-F238E27FC236}">
                <a16:creationId xmlns:a16="http://schemas.microsoft.com/office/drawing/2014/main" id="{B2FB9818-922C-48C9-8BCD-15309B3F5D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8E621A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5400000" flipH="1">
            <a:off x="7232912" y="5211617"/>
            <a:ext cx="939800" cy="1036600"/>
          </a:xfrm>
          <a:prstGeom prst="rect">
            <a:avLst/>
          </a:prstGeom>
        </p:spPr>
      </p:pic>
      <p:sp>
        <p:nvSpPr>
          <p:cNvPr id="13" name="9Slide.vn 7">
            <a:extLst>
              <a:ext uri="{FF2B5EF4-FFF2-40B4-BE49-F238E27FC236}">
                <a16:creationId xmlns:a16="http://schemas.microsoft.com/office/drawing/2014/main" id="{0E93BC67-AB41-4183-89BE-50C51931405A}"/>
              </a:ext>
            </a:extLst>
          </p:cNvPr>
          <p:cNvSpPr/>
          <p:nvPr/>
        </p:nvSpPr>
        <p:spPr>
          <a:xfrm>
            <a:off x="3143145" y="2619565"/>
            <a:ext cx="7507922" cy="873301"/>
          </a:xfrm>
          <a:custGeom>
            <a:avLst/>
            <a:gdLst>
              <a:gd name="connsiteX0" fmla="*/ 940117 w 1057275"/>
              <a:gd name="connsiteY0" fmla="*/ 242887 h 242887"/>
              <a:gd name="connsiteX1" fmla="*/ 0 w 1057275"/>
              <a:gd name="connsiteY1" fmla="*/ 242887 h 242887"/>
              <a:gd name="connsiteX2" fmla="*/ 0 w 1057275"/>
              <a:gd name="connsiteY2" fmla="*/ 0 h 242887"/>
              <a:gd name="connsiteX3" fmla="*/ 940117 w 1057275"/>
              <a:gd name="connsiteY3" fmla="*/ 0 h 242887"/>
              <a:gd name="connsiteX4" fmla="*/ 1057275 w 1057275"/>
              <a:gd name="connsiteY4" fmla="*/ 12192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7275" h="242887">
                <a:moveTo>
                  <a:pt x="940117" y="242887"/>
                </a:moveTo>
                <a:lnTo>
                  <a:pt x="0" y="242887"/>
                </a:lnTo>
                <a:lnTo>
                  <a:pt x="0" y="0"/>
                </a:lnTo>
                <a:lnTo>
                  <a:pt x="940117" y="0"/>
                </a:lnTo>
                <a:lnTo>
                  <a:pt x="1057275" y="121920"/>
                </a:lnTo>
                <a:close/>
              </a:path>
            </a:pathLst>
          </a:custGeom>
          <a:solidFill>
            <a:srgbClr val="B27A20"/>
          </a:solidFill>
          <a:ln w="28575" cap="flat">
            <a:solidFill>
              <a:schemeClr val="bg1"/>
            </a:solidFill>
            <a:prstDash val="sysDot"/>
            <a:miter/>
          </a:ln>
        </p:spPr>
        <p:txBody>
          <a:bodyPr rtlCol="0" anchor="ctr"/>
          <a:lstStyle/>
          <a:p>
            <a:pPr algn="ctr"/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Đủ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ánh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sáng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để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bảo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vệ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mắt</a:t>
            </a:r>
            <a:endParaRPr lang="en-US" sz="35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sp>
        <p:nvSpPr>
          <p:cNvPr id="14" name="9Slide.vn 7">
            <a:extLst>
              <a:ext uri="{FF2B5EF4-FFF2-40B4-BE49-F238E27FC236}">
                <a16:creationId xmlns:a16="http://schemas.microsoft.com/office/drawing/2014/main" id="{0E93BC67-AB41-4183-89BE-50C51931405A}"/>
              </a:ext>
            </a:extLst>
          </p:cNvPr>
          <p:cNvSpPr/>
          <p:nvPr/>
        </p:nvSpPr>
        <p:spPr>
          <a:xfrm>
            <a:off x="3295545" y="5372932"/>
            <a:ext cx="7186188" cy="951668"/>
          </a:xfrm>
          <a:custGeom>
            <a:avLst/>
            <a:gdLst>
              <a:gd name="connsiteX0" fmla="*/ 940117 w 1057275"/>
              <a:gd name="connsiteY0" fmla="*/ 242887 h 242887"/>
              <a:gd name="connsiteX1" fmla="*/ 0 w 1057275"/>
              <a:gd name="connsiteY1" fmla="*/ 242887 h 242887"/>
              <a:gd name="connsiteX2" fmla="*/ 0 w 1057275"/>
              <a:gd name="connsiteY2" fmla="*/ 0 h 242887"/>
              <a:gd name="connsiteX3" fmla="*/ 940117 w 1057275"/>
              <a:gd name="connsiteY3" fmla="*/ 0 h 242887"/>
              <a:gd name="connsiteX4" fmla="*/ 1057275 w 1057275"/>
              <a:gd name="connsiteY4" fmla="*/ 12192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7275" h="242887">
                <a:moveTo>
                  <a:pt x="940117" y="242887"/>
                </a:moveTo>
                <a:lnTo>
                  <a:pt x="0" y="242887"/>
                </a:lnTo>
                <a:lnTo>
                  <a:pt x="0" y="0"/>
                </a:lnTo>
                <a:lnTo>
                  <a:pt x="940117" y="0"/>
                </a:lnTo>
                <a:lnTo>
                  <a:pt x="1057275" y="121920"/>
                </a:lnTo>
                <a:close/>
              </a:path>
            </a:pathLst>
          </a:custGeom>
          <a:solidFill>
            <a:srgbClr val="B27A20"/>
          </a:solidFill>
          <a:ln w="28575" cap="flat">
            <a:solidFill>
              <a:schemeClr val="bg1"/>
            </a:solidFill>
            <a:prstDash val="sysDot"/>
            <a:miter/>
          </a:ln>
        </p:spPr>
        <p:txBody>
          <a:bodyPr rtlCol="0" anchor="ctr"/>
          <a:lstStyle/>
          <a:p>
            <a:pPr algn="ctr"/>
            <a:r>
              <a:rPr lang="en-US" sz="35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Nghe – viết cẩn thận</a:t>
            </a:r>
          </a:p>
        </p:txBody>
      </p:sp>
      <p:sp>
        <p:nvSpPr>
          <p:cNvPr id="15" name="9Slide.vn 7">
            <a:extLst>
              <a:ext uri="{FF2B5EF4-FFF2-40B4-BE49-F238E27FC236}">
                <a16:creationId xmlns:a16="http://schemas.microsoft.com/office/drawing/2014/main" id="{0E93BC67-AB41-4183-89BE-50C51931405A}"/>
              </a:ext>
            </a:extLst>
          </p:cNvPr>
          <p:cNvSpPr/>
          <p:nvPr/>
        </p:nvSpPr>
        <p:spPr>
          <a:xfrm>
            <a:off x="3143145" y="4020645"/>
            <a:ext cx="7338588" cy="1042422"/>
          </a:xfrm>
          <a:custGeom>
            <a:avLst/>
            <a:gdLst>
              <a:gd name="connsiteX0" fmla="*/ 940117 w 1057275"/>
              <a:gd name="connsiteY0" fmla="*/ 242887 h 242887"/>
              <a:gd name="connsiteX1" fmla="*/ 0 w 1057275"/>
              <a:gd name="connsiteY1" fmla="*/ 242887 h 242887"/>
              <a:gd name="connsiteX2" fmla="*/ 0 w 1057275"/>
              <a:gd name="connsiteY2" fmla="*/ 0 h 242887"/>
              <a:gd name="connsiteX3" fmla="*/ 940117 w 1057275"/>
              <a:gd name="connsiteY3" fmla="*/ 0 h 242887"/>
              <a:gd name="connsiteX4" fmla="*/ 1057275 w 1057275"/>
              <a:gd name="connsiteY4" fmla="*/ 121920 h 242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7275" h="242887">
                <a:moveTo>
                  <a:pt x="940117" y="242887"/>
                </a:moveTo>
                <a:lnTo>
                  <a:pt x="0" y="242887"/>
                </a:lnTo>
                <a:lnTo>
                  <a:pt x="0" y="0"/>
                </a:lnTo>
                <a:lnTo>
                  <a:pt x="940117" y="0"/>
                </a:lnTo>
                <a:lnTo>
                  <a:pt x="1057275" y="121920"/>
                </a:lnTo>
                <a:close/>
              </a:path>
            </a:pathLst>
          </a:custGeom>
          <a:solidFill>
            <a:srgbClr val="B27A20"/>
          </a:solidFill>
          <a:ln w="28575" cap="flat">
            <a:solidFill>
              <a:schemeClr val="bg1"/>
            </a:solidFill>
            <a:prstDash val="sysDot"/>
            <a:miter/>
          </a:ln>
        </p:spPr>
        <p:txBody>
          <a:bodyPr rtlCol="0" anchor="ctr"/>
          <a:lstStyle/>
          <a:p>
            <a:pPr algn="ctr"/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Ngồi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đúng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tư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thế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khi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viết</a:t>
            </a:r>
            <a:r>
              <a:rPr lang="en-US" sz="35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UTM Androgyne" panose="02040603050506020204" pitchFamily="18" charset="0"/>
              </a:rPr>
              <a:t>bài</a:t>
            </a:r>
            <a:endParaRPr lang="en-US" sz="35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UTM Androgyne" panose="02040603050506020204" pitchFamily="18" charset="0"/>
            </a:endParaRPr>
          </a:p>
        </p:txBody>
      </p:sp>
      <p:pic>
        <p:nvPicPr>
          <p:cNvPr id="11" name="图片 2">
            <a:extLst>
              <a:ext uri="{FF2B5EF4-FFF2-40B4-BE49-F238E27FC236}">
                <a16:creationId xmlns:a16="http://schemas.microsoft.com/office/drawing/2014/main" id="{7E12E6FA-E338-4963-9B23-042468CBB0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820" y="5177170"/>
            <a:ext cx="1107693" cy="144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393" y="3802731"/>
            <a:ext cx="1558800" cy="1440000"/>
          </a:xfrm>
          <a:prstGeom prst="rect">
            <a:avLst/>
          </a:prstGeom>
        </p:spPr>
      </p:pic>
      <p:pic>
        <p:nvPicPr>
          <p:cNvPr id="5" name="图片 20">
            <a:extLst>
              <a:ext uri="{FF2B5EF4-FFF2-40B4-BE49-F238E27FC236}">
                <a16:creationId xmlns:a16="http://schemas.microsoft.com/office/drawing/2014/main" id="{CF2F9E43-308D-4776-A2D1-1CD16C7D47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42" t="30049" r="8620" b="49993"/>
          <a:stretch/>
        </p:blipFill>
        <p:spPr>
          <a:xfrm flipH="1">
            <a:off x="2500582" y="2336215"/>
            <a:ext cx="1402552" cy="1440000"/>
          </a:xfrm>
          <a:prstGeom prst="rect">
            <a:avLst/>
          </a:prstGeom>
        </p:spPr>
      </p:pic>
      <p:pic>
        <p:nvPicPr>
          <p:cNvPr id="6" name="图片 22">
            <a:extLst>
              <a:ext uri="{FF2B5EF4-FFF2-40B4-BE49-F238E27FC236}">
                <a16:creationId xmlns:a16="http://schemas.microsoft.com/office/drawing/2014/main" id="{D5F15923-784F-43D4-881A-DB8004B578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4" r="10651" b="21236"/>
          <a:stretch/>
        </p:blipFill>
        <p:spPr>
          <a:xfrm>
            <a:off x="1806935" y="1392643"/>
            <a:ext cx="1608917" cy="112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36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245570" y="1692492"/>
            <a:ext cx="8497251" cy="253030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86号-杨任东楷书"/>
              <a:cs typeface="+mn-cs"/>
            </a:endParaRPr>
          </a:p>
        </p:txBody>
      </p:sp>
      <p:sp>
        <p:nvSpPr>
          <p:cNvPr id="2" name="원호 10"/>
          <p:cNvSpPr/>
          <p:nvPr/>
        </p:nvSpPr>
        <p:spPr>
          <a:xfrm flipH="1">
            <a:off x="265089" y="1267170"/>
            <a:ext cx="3681079" cy="3681077"/>
          </a:xfrm>
          <a:prstGeom prst="arc">
            <a:avLst>
              <a:gd name="adj1" fmla="val 16200000"/>
              <a:gd name="adj2" fmla="val 16115733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3" name="원호 11"/>
          <p:cNvSpPr/>
          <p:nvPr/>
        </p:nvSpPr>
        <p:spPr>
          <a:xfrm flipH="1">
            <a:off x="680773" y="1692492"/>
            <a:ext cx="2830439" cy="2830436"/>
          </a:xfrm>
          <a:prstGeom prst="arc">
            <a:avLst>
              <a:gd name="adj1" fmla="val 16200000"/>
              <a:gd name="adj2" fmla="val 16141882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4" name="원호 12"/>
          <p:cNvSpPr/>
          <p:nvPr/>
        </p:nvSpPr>
        <p:spPr>
          <a:xfrm flipH="1">
            <a:off x="255453" y="1267170"/>
            <a:ext cx="3681079" cy="3681077"/>
          </a:xfrm>
          <a:prstGeom prst="arc">
            <a:avLst>
              <a:gd name="adj1" fmla="val 16200000"/>
              <a:gd name="adj2" fmla="val 9400271"/>
            </a:avLst>
          </a:prstGeom>
          <a:ln w="276225" cap="rnd">
            <a:solidFill>
              <a:srgbClr val="66BFBC"/>
            </a:solidFill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5" name="원호 13"/>
          <p:cNvSpPr/>
          <p:nvPr/>
        </p:nvSpPr>
        <p:spPr>
          <a:xfrm flipH="1">
            <a:off x="680773" y="1692492"/>
            <a:ext cx="2830439" cy="2830436"/>
          </a:xfrm>
          <a:prstGeom prst="arc">
            <a:avLst>
              <a:gd name="adj1" fmla="val 16200000"/>
              <a:gd name="adj2" fmla="val 5418629"/>
            </a:avLst>
          </a:prstGeom>
          <a:ln w="276225" cap="rnd">
            <a:solidFill>
              <a:srgbClr val="FC6E5B"/>
            </a:solidFill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" name="원호 14"/>
          <p:cNvSpPr/>
          <p:nvPr/>
        </p:nvSpPr>
        <p:spPr>
          <a:xfrm flipH="1">
            <a:off x="1109553" y="2121271"/>
            <a:ext cx="1972879" cy="1972875"/>
          </a:xfrm>
          <a:prstGeom prst="arc">
            <a:avLst>
              <a:gd name="adj1" fmla="val 16200000"/>
              <a:gd name="adj2" fmla="val 16147260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7" name="원호 15"/>
          <p:cNvSpPr/>
          <p:nvPr/>
        </p:nvSpPr>
        <p:spPr>
          <a:xfrm flipH="1">
            <a:off x="1109553" y="2121271"/>
            <a:ext cx="1972879" cy="1972875"/>
          </a:xfrm>
          <a:prstGeom prst="arc">
            <a:avLst>
              <a:gd name="adj1" fmla="val 16200000"/>
              <a:gd name="adj2" fmla="val 20963023"/>
            </a:avLst>
          </a:prstGeom>
          <a:ln w="276225" cap="rnd">
            <a:solidFill>
              <a:srgbClr val="8CC066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cxnSp>
        <p:nvCxnSpPr>
          <p:cNvPr id="8" name="직선 화살표 연결선 28"/>
          <p:cNvCxnSpPr/>
          <p:nvPr/>
        </p:nvCxnSpPr>
        <p:spPr>
          <a:xfrm>
            <a:off x="2274872" y="2120958"/>
            <a:ext cx="2585673" cy="0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29"/>
          <p:cNvCxnSpPr/>
          <p:nvPr/>
        </p:nvCxnSpPr>
        <p:spPr>
          <a:xfrm>
            <a:off x="6487213" y="1445922"/>
            <a:ext cx="0" cy="2160529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17"/>
          <p:cNvSpPr>
            <a:spLocks noEditPoints="1"/>
          </p:cNvSpPr>
          <p:nvPr/>
        </p:nvSpPr>
        <p:spPr bwMode="auto">
          <a:xfrm flipH="1">
            <a:off x="1772992" y="2621656"/>
            <a:ext cx="809139" cy="865621"/>
          </a:xfrm>
          <a:custGeom>
            <a:avLst/>
            <a:gdLst>
              <a:gd name="T0" fmla="*/ 224 w 593"/>
              <a:gd name="T1" fmla="*/ 394 h 633"/>
              <a:gd name="T2" fmla="*/ 213 w 593"/>
              <a:gd name="T3" fmla="*/ 358 h 633"/>
              <a:gd name="T4" fmla="*/ 259 w 593"/>
              <a:gd name="T5" fmla="*/ 173 h 633"/>
              <a:gd name="T6" fmla="*/ 307 w 593"/>
              <a:gd name="T7" fmla="*/ 323 h 633"/>
              <a:gd name="T8" fmla="*/ 367 w 593"/>
              <a:gd name="T9" fmla="*/ 149 h 633"/>
              <a:gd name="T10" fmla="*/ 234 w 593"/>
              <a:gd name="T11" fmla="*/ 296 h 633"/>
              <a:gd name="T12" fmla="*/ 223 w 593"/>
              <a:gd name="T13" fmla="*/ 315 h 633"/>
              <a:gd name="T14" fmla="*/ 304 w 593"/>
              <a:gd name="T15" fmla="*/ 363 h 633"/>
              <a:gd name="T16" fmla="*/ 391 w 593"/>
              <a:gd name="T17" fmla="*/ 127 h 633"/>
              <a:gd name="T18" fmla="*/ 395 w 593"/>
              <a:gd name="T19" fmla="*/ 81 h 633"/>
              <a:gd name="T20" fmla="*/ 391 w 593"/>
              <a:gd name="T21" fmla="*/ 127 h 633"/>
              <a:gd name="T22" fmla="*/ 463 w 593"/>
              <a:gd name="T23" fmla="*/ 149 h 633"/>
              <a:gd name="T24" fmla="*/ 417 w 593"/>
              <a:gd name="T25" fmla="*/ 154 h 633"/>
              <a:gd name="T26" fmla="*/ 338 w 593"/>
              <a:gd name="T27" fmla="*/ 107 h 633"/>
              <a:gd name="T28" fmla="*/ 319 w 593"/>
              <a:gd name="T29" fmla="*/ 65 h 633"/>
              <a:gd name="T30" fmla="*/ 338 w 593"/>
              <a:gd name="T31" fmla="*/ 107 h 633"/>
              <a:gd name="T32" fmla="*/ 261 w 593"/>
              <a:gd name="T33" fmla="*/ 79 h 633"/>
              <a:gd name="T34" fmla="*/ 266 w 593"/>
              <a:gd name="T35" fmla="*/ 125 h 633"/>
              <a:gd name="T36" fmla="*/ 435 w 593"/>
              <a:gd name="T37" fmla="*/ 226 h 633"/>
              <a:gd name="T38" fmla="*/ 477 w 593"/>
              <a:gd name="T39" fmla="*/ 207 h 633"/>
              <a:gd name="T40" fmla="*/ 435 w 593"/>
              <a:gd name="T41" fmla="*/ 226 h 633"/>
              <a:gd name="T42" fmla="*/ 218 w 593"/>
              <a:gd name="T43" fmla="*/ 324 h 633"/>
              <a:gd name="T44" fmla="*/ 206 w 593"/>
              <a:gd name="T45" fmla="*/ 344 h 633"/>
              <a:gd name="T46" fmla="*/ 288 w 593"/>
              <a:gd name="T47" fmla="*/ 391 h 633"/>
              <a:gd name="T48" fmla="*/ 216 w 593"/>
              <a:gd name="T49" fmla="*/ 633 h 633"/>
              <a:gd name="T50" fmla="*/ 231 w 593"/>
              <a:gd name="T51" fmla="*/ 37 h 633"/>
              <a:gd name="T52" fmla="*/ 564 w 593"/>
              <a:gd name="T53" fmla="*/ 180 h 633"/>
              <a:gd name="T54" fmla="*/ 569 w 593"/>
              <a:gd name="T55" fmla="*/ 276 h 633"/>
              <a:gd name="T56" fmla="*/ 586 w 593"/>
              <a:gd name="T57" fmla="*/ 396 h 633"/>
              <a:gd name="T58" fmla="*/ 565 w 593"/>
              <a:gd name="T59" fmla="*/ 498 h 633"/>
              <a:gd name="T60" fmla="*/ 442 w 593"/>
              <a:gd name="T61" fmla="*/ 526 h 633"/>
              <a:gd name="T62" fmla="*/ 216 w 593"/>
              <a:gd name="T63" fmla="*/ 633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93" h="633">
                <a:moveTo>
                  <a:pt x="213" y="358"/>
                </a:moveTo>
                <a:cubicBezTo>
                  <a:pt x="207" y="371"/>
                  <a:pt x="212" y="387"/>
                  <a:pt x="224" y="394"/>
                </a:cubicBezTo>
                <a:cubicBezTo>
                  <a:pt x="235" y="400"/>
                  <a:pt x="248" y="398"/>
                  <a:pt x="257" y="391"/>
                </a:cubicBezTo>
                <a:lnTo>
                  <a:pt x="213" y="358"/>
                </a:lnTo>
                <a:close/>
                <a:moveTo>
                  <a:pt x="367" y="149"/>
                </a:moveTo>
                <a:cubicBezTo>
                  <a:pt x="328" y="126"/>
                  <a:pt x="279" y="137"/>
                  <a:pt x="259" y="173"/>
                </a:cubicBezTo>
                <a:cubicBezTo>
                  <a:pt x="238" y="210"/>
                  <a:pt x="265" y="250"/>
                  <a:pt x="246" y="288"/>
                </a:cubicBezTo>
                <a:lnTo>
                  <a:pt x="307" y="323"/>
                </a:lnTo>
                <a:cubicBezTo>
                  <a:pt x="330" y="288"/>
                  <a:pt x="380" y="291"/>
                  <a:pt x="401" y="255"/>
                </a:cubicBezTo>
                <a:cubicBezTo>
                  <a:pt x="421" y="219"/>
                  <a:pt x="406" y="172"/>
                  <a:pt x="367" y="149"/>
                </a:cubicBezTo>
                <a:close/>
                <a:moveTo>
                  <a:pt x="301" y="346"/>
                </a:moveTo>
                <a:lnTo>
                  <a:pt x="234" y="296"/>
                </a:lnTo>
                <a:cubicBezTo>
                  <a:pt x="229" y="292"/>
                  <a:pt x="223" y="293"/>
                  <a:pt x="219" y="299"/>
                </a:cubicBezTo>
                <a:cubicBezTo>
                  <a:pt x="216" y="304"/>
                  <a:pt x="218" y="312"/>
                  <a:pt x="223" y="315"/>
                </a:cubicBezTo>
                <a:lnTo>
                  <a:pt x="289" y="366"/>
                </a:lnTo>
                <a:cubicBezTo>
                  <a:pt x="295" y="370"/>
                  <a:pt x="301" y="368"/>
                  <a:pt x="304" y="363"/>
                </a:cubicBezTo>
                <a:cubicBezTo>
                  <a:pt x="307" y="357"/>
                  <a:pt x="306" y="350"/>
                  <a:pt x="301" y="346"/>
                </a:cubicBezTo>
                <a:close/>
                <a:moveTo>
                  <a:pt x="391" y="127"/>
                </a:moveTo>
                <a:lnTo>
                  <a:pt x="412" y="90"/>
                </a:lnTo>
                <a:lnTo>
                  <a:pt x="395" y="81"/>
                </a:lnTo>
                <a:lnTo>
                  <a:pt x="374" y="117"/>
                </a:lnTo>
                <a:lnTo>
                  <a:pt x="391" y="127"/>
                </a:lnTo>
                <a:close/>
                <a:moveTo>
                  <a:pt x="426" y="170"/>
                </a:moveTo>
                <a:lnTo>
                  <a:pt x="463" y="149"/>
                </a:lnTo>
                <a:lnTo>
                  <a:pt x="453" y="133"/>
                </a:lnTo>
                <a:lnTo>
                  <a:pt x="417" y="154"/>
                </a:lnTo>
                <a:lnTo>
                  <a:pt x="426" y="170"/>
                </a:lnTo>
                <a:close/>
                <a:moveTo>
                  <a:pt x="338" y="107"/>
                </a:moveTo>
                <a:lnTo>
                  <a:pt x="338" y="65"/>
                </a:lnTo>
                <a:lnTo>
                  <a:pt x="319" y="65"/>
                </a:lnTo>
                <a:lnTo>
                  <a:pt x="319" y="107"/>
                </a:lnTo>
                <a:lnTo>
                  <a:pt x="338" y="107"/>
                </a:lnTo>
                <a:close/>
                <a:moveTo>
                  <a:pt x="282" y="116"/>
                </a:moveTo>
                <a:lnTo>
                  <a:pt x="261" y="79"/>
                </a:lnTo>
                <a:lnTo>
                  <a:pt x="245" y="89"/>
                </a:lnTo>
                <a:lnTo>
                  <a:pt x="266" y="125"/>
                </a:lnTo>
                <a:lnTo>
                  <a:pt x="282" y="116"/>
                </a:lnTo>
                <a:close/>
                <a:moveTo>
                  <a:pt x="435" y="226"/>
                </a:moveTo>
                <a:lnTo>
                  <a:pt x="477" y="226"/>
                </a:lnTo>
                <a:lnTo>
                  <a:pt x="477" y="207"/>
                </a:lnTo>
                <a:lnTo>
                  <a:pt x="436" y="207"/>
                </a:lnTo>
                <a:lnTo>
                  <a:pt x="435" y="226"/>
                </a:lnTo>
                <a:close/>
                <a:moveTo>
                  <a:pt x="284" y="375"/>
                </a:moveTo>
                <a:lnTo>
                  <a:pt x="218" y="324"/>
                </a:lnTo>
                <a:cubicBezTo>
                  <a:pt x="213" y="320"/>
                  <a:pt x="206" y="322"/>
                  <a:pt x="203" y="327"/>
                </a:cubicBezTo>
                <a:cubicBezTo>
                  <a:pt x="200" y="333"/>
                  <a:pt x="201" y="340"/>
                  <a:pt x="206" y="344"/>
                </a:cubicBezTo>
                <a:lnTo>
                  <a:pt x="273" y="394"/>
                </a:lnTo>
                <a:cubicBezTo>
                  <a:pt x="278" y="398"/>
                  <a:pt x="285" y="397"/>
                  <a:pt x="288" y="391"/>
                </a:cubicBezTo>
                <a:cubicBezTo>
                  <a:pt x="291" y="386"/>
                  <a:pt x="289" y="378"/>
                  <a:pt x="284" y="375"/>
                </a:cubicBezTo>
                <a:close/>
                <a:moveTo>
                  <a:pt x="216" y="633"/>
                </a:moveTo>
                <a:cubicBezTo>
                  <a:pt x="223" y="583"/>
                  <a:pt x="223" y="530"/>
                  <a:pt x="210" y="483"/>
                </a:cubicBezTo>
                <a:cubicBezTo>
                  <a:pt x="0" y="365"/>
                  <a:pt x="55" y="92"/>
                  <a:pt x="231" y="37"/>
                </a:cubicBezTo>
                <a:cubicBezTo>
                  <a:pt x="324" y="0"/>
                  <a:pt x="450" y="22"/>
                  <a:pt x="533" y="105"/>
                </a:cubicBezTo>
                <a:cubicBezTo>
                  <a:pt x="593" y="165"/>
                  <a:pt x="564" y="180"/>
                  <a:pt x="564" y="180"/>
                </a:cubicBezTo>
                <a:lnTo>
                  <a:pt x="551" y="187"/>
                </a:lnTo>
                <a:cubicBezTo>
                  <a:pt x="558" y="216"/>
                  <a:pt x="571" y="268"/>
                  <a:pt x="569" y="276"/>
                </a:cubicBezTo>
                <a:cubicBezTo>
                  <a:pt x="567" y="285"/>
                  <a:pt x="556" y="295"/>
                  <a:pt x="556" y="295"/>
                </a:cubicBezTo>
                <a:lnTo>
                  <a:pt x="586" y="396"/>
                </a:lnTo>
                <a:lnTo>
                  <a:pt x="559" y="407"/>
                </a:lnTo>
                <a:cubicBezTo>
                  <a:pt x="565" y="439"/>
                  <a:pt x="568" y="466"/>
                  <a:pt x="565" y="498"/>
                </a:cubicBezTo>
                <a:cubicBezTo>
                  <a:pt x="565" y="503"/>
                  <a:pt x="547" y="519"/>
                  <a:pt x="532" y="520"/>
                </a:cubicBezTo>
                <a:lnTo>
                  <a:pt x="442" y="526"/>
                </a:lnTo>
                <a:lnTo>
                  <a:pt x="448" y="633"/>
                </a:lnTo>
                <a:lnTo>
                  <a:pt x="216" y="633"/>
                </a:lnTo>
                <a:close/>
              </a:path>
            </a:pathLst>
          </a:custGeom>
          <a:solidFill>
            <a:srgbClr val="FBC75D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55804" y="2317726"/>
            <a:ext cx="79835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7000" b="0" i="0" u="none" strike="noStrike" kern="1200" cap="none" spc="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srgbClr val="AACBE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BÀI TẬP CHÍNH TẢ</a:t>
            </a:r>
            <a:endParaRPr kumimoji="1" lang="zh-CN" altLang="en-US" sz="7000" b="0" i="0" u="none" strike="noStrike" kern="1200" cap="none" spc="0" normalizeH="0" baseline="0" noProof="0" dirty="0">
              <a:ln w="190500">
                <a:solidFill>
                  <a:prstClr val="white"/>
                </a:solidFill>
              </a:ln>
              <a:solidFill>
                <a:prstClr val="white"/>
              </a:solidFill>
              <a:effectLst>
                <a:glow rad="228600">
                  <a:srgbClr val="AACBE6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65440" y="2372869"/>
            <a:ext cx="79835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7000" dirty="0">
                <a:solidFill>
                  <a:srgbClr val="C00000"/>
                </a:solidFill>
                <a:effectLst>
                  <a:glow rad="228600">
                    <a:srgbClr val="AACBE6">
                      <a:satMod val="175000"/>
                      <a:alpha val="40000"/>
                    </a:srgb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BÀI TẬP CHÍNH TẢ</a:t>
            </a:r>
            <a:endParaRPr kumimoji="1" lang="zh-CN" altLang="en-US" sz="7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228600">
                  <a:srgbClr val="AACBE6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4832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96254" y="115503"/>
            <a:ext cx="11839072" cy="6742497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>
              <a:latin typeface="UTM Avo" panose="0204060305050602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1384" y="1442014"/>
            <a:ext cx="110892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phòng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lãm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tranh, hai người xem nói chuyện với nhau. Một người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Ông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ử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đoán xem bức tranh này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bình minh hay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hoàng hôn.</a:t>
            </a:r>
          </a:p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Tất nhiên là tranh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hoàng hôn.</a:t>
            </a:r>
          </a:p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Vì sao ông lại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ẳ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định chính xác như vậy ?</a:t>
            </a:r>
          </a:p>
          <a:p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Là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vì tôi biết họa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ĩ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ẽ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tranh này. Nhà ông ta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cạnh nhà tôi. Ông ta 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ẳ</a:t>
            </a:r>
            <a:r>
              <a:rPr lang="vi-VN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giờ thức dậy trước lúc bình minh.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1384" y="1442015"/>
            <a:ext cx="110892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phòng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triên lam 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tranh, hai người xem nói chuyện với nhau. Một người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Ông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đoán xem bức tranh này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bình minh hay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hoàng hôn.</a:t>
            </a:r>
          </a:p>
          <a:p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Tất nhiên là tranh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canh 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 hôn.</a:t>
            </a:r>
          </a:p>
          <a:p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Vì sao ông lại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khăng 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chính xác như vậy ?</a:t>
            </a:r>
          </a:p>
          <a:p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Là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vì tôi biết họa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tranh này. Nhà ông ta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cạnh nhà tôi. Ông ta </a:t>
            </a:r>
            <a:r>
              <a:rPr lang="vi-VN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chăng</a:t>
            </a:r>
            <a:r>
              <a:rPr lang="vi-VN" sz="3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giờ thức dậy trước lúc bình minh.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27064" y="1451830"/>
            <a:ext cx="13662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ển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438023" y="1999597"/>
            <a:ext cx="1107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703512" y="2522134"/>
            <a:ext cx="106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001074" y="2559995"/>
            <a:ext cx="751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51784" y="3633902"/>
            <a:ext cx="751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36160" y="2552395"/>
            <a:ext cx="1430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483360" y="4191657"/>
            <a:ext cx="1754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754312" y="4756123"/>
            <a:ext cx="621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204353" y="4735869"/>
            <a:ext cx="751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415480" y="4756123"/>
            <a:ext cx="9999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365517" y="5277688"/>
            <a:ext cx="1722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60551" y="3098198"/>
            <a:ext cx="1430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695889" y="3633903"/>
            <a:ext cx="1430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725724" y="4756123"/>
            <a:ext cx="5467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018609" y="1442014"/>
            <a:ext cx="1285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ã</a:t>
            </a:r>
            <a:r>
              <a:rPr lang="vi-VN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680882" y="190160"/>
            <a:ext cx="8340745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00" dirty="0" err="1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Đặt</a:t>
            </a:r>
            <a:r>
              <a:rPr lang="en-US" sz="3300" dirty="0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300" dirty="0" err="1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trên</a:t>
            </a:r>
            <a:r>
              <a:rPr lang="en-US" sz="3300" dirty="0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300" dirty="0" err="1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chữ</a:t>
            </a:r>
            <a:r>
              <a:rPr lang="en-US" sz="3300" dirty="0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 in </a:t>
            </a:r>
            <a:r>
              <a:rPr lang="en-US" sz="3300" dirty="0" err="1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đậm</a:t>
            </a:r>
            <a:r>
              <a:rPr lang="en-US" sz="3300" dirty="0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300" dirty="0" err="1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dấu</a:t>
            </a:r>
            <a:r>
              <a:rPr lang="en-US" sz="3300" dirty="0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300" dirty="0" err="1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hỏi</a:t>
            </a:r>
            <a:r>
              <a:rPr lang="en-US" sz="3300" dirty="0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 hay </a:t>
            </a:r>
            <a:r>
              <a:rPr lang="en-US" sz="3300" dirty="0" err="1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dấu</a:t>
            </a:r>
            <a:r>
              <a:rPr lang="en-US" sz="3300" dirty="0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300" dirty="0" err="1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ngã</a:t>
            </a:r>
            <a:r>
              <a:rPr lang="en-US" sz="3300" dirty="0">
                <a:solidFill>
                  <a:schemeClr val="bg2">
                    <a:lumMod val="10000"/>
                  </a:schemeClr>
                </a:solidFill>
                <a:latin typeface="UTM Androgyne" panose="02040603050506020204" pitchFamily="18" charset="0"/>
              </a:rPr>
              <a:t>?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427917" y="77923"/>
            <a:ext cx="2252965" cy="909394"/>
            <a:chOff x="-584795" y="211667"/>
            <a:chExt cx="1941880" cy="813104"/>
          </a:xfrm>
        </p:grpSpPr>
        <p:pic>
          <p:nvPicPr>
            <p:cNvPr id="37" name="图片 12">
              <a:extLst>
                <a:ext uri="{FF2B5EF4-FFF2-40B4-BE49-F238E27FC236}">
                  <a16:creationId xmlns:a16="http://schemas.microsoft.com/office/drawing/2014/main" id="{7D66712F-860D-445B-B53F-AA5DBFCA6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84795" y="211667"/>
              <a:ext cx="1805854" cy="749776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-350434" y="316885"/>
              <a:ext cx="170751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 err="1">
                  <a:solidFill>
                    <a:schemeClr val="bg2">
                      <a:lumMod val="10000"/>
                    </a:schemeClr>
                  </a:solidFill>
                  <a:latin typeface="UTM Androgyne" panose="02040603050506020204" pitchFamily="18" charset="0"/>
                </a:rPr>
                <a:t>Bài</a:t>
              </a:r>
              <a:r>
                <a:rPr lang="en-US" sz="4000" dirty="0">
                  <a:solidFill>
                    <a:schemeClr val="bg2">
                      <a:lumMod val="10000"/>
                    </a:schemeClr>
                  </a:solidFill>
                  <a:latin typeface="UTM Androgyne" panose="02040603050506020204" pitchFamily="18" charset="0"/>
                </a:rPr>
                <a:t> 2b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978195" y="740144"/>
            <a:ext cx="65037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Bình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minh hay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hoàng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hôn</a:t>
            </a:r>
            <a:r>
              <a:rPr lang="en-US" sz="4000" b="1" dirty="0">
                <a:solidFill>
                  <a:srgbClr val="002060"/>
                </a:solidFill>
                <a:latin typeface="UTM Androgyne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7200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00"/>
                            </p:stCondLst>
                            <p:childTnLst>
                              <p:par>
                                <p:cTn id="2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11762" y="1022980"/>
            <a:ext cx="101876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1" lang="vi-VN" altLang="zh-CN" sz="12000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CHÚC CÁC EM </a:t>
            </a:r>
          </a:p>
          <a:p>
            <a:pPr lvl="0" algn="ctr">
              <a:defRPr/>
            </a:pPr>
            <a:r>
              <a:rPr kumimoji="1" lang="vi-VN" altLang="zh-CN" sz="12000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HỌC TỐT</a:t>
            </a:r>
            <a:endParaRPr kumimoji="1" lang="zh-CN" altLang="en-US" sz="12000" dirty="0">
              <a:ln w="19050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24537" y="1022980"/>
            <a:ext cx="99621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1" lang="vi-VN" altLang="zh-CN" sz="12000" dirty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CHÚC CÁC EM </a:t>
            </a:r>
          </a:p>
          <a:p>
            <a:pPr lvl="0" algn="ctr">
              <a:defRPr/>
            </a:pPr>
            <a:r>
              <a:rPr kumimoji="1" lang="vi-VN" altLang="zh-CN" sz="12000" dirty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HỌC TỐT</a:t>
            </a:r>
            <a:endParaRPr kumimoji="1" lang="zh-CN" altLang="en-US" sz="12000" dirty="0">
              <a:solidFill>
                <a:srgbClr val="C0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B4A4B4-B6CD-4D57-8F17-05E5FF64CC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8176" y="3644181"/>
            <a:ext cx="4717177" cy="321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50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321232" y="0"/>
            <a:ext cx="11687175" cy="6785811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1"/>
          <p:cNvSpPr/>
          <p:nvPr/>
        </p:nvSpPr>
        <p:spPr>
          <a:xfrm>
            <a:off x="849745" y="765194"/>
            <a:ext cx="10686473" cy="5090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Kiến thức:</a:t>
            </a:r>
            <a:r>
              <a:rPr lang="nl-NL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pt-BR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 -viết đúng bài CT; trình bày đúng các hình thức thể thơ lục bát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Làm đúng BT2 phân biệt ch/tr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Kĩ năng: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nl-NL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Rèn kĩ năng viết đẹp, viết đúng chính tả.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Phẩm chất: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 dục tính cẩn thận, chính xác, yêu thích chữ viết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Góp phần phát triển năng lực: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nl-NL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NL tự chủ và tự học, NL sáng tạo, NL ngôn ngữ, NL thẩm mĩ.</a:t>
            </a:r>
            <a:endParaRPr lang="en-US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0851" y="67221"/>
            <a:ext cx="8545929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kumimoji="1" lang="en-US" altLang="zh-CN" sz="8200" dirty="0">
                <a:solidFill>
                  <a:srgbClr val="C00000"/>
                </a:solidFill>
                <a:effectLst>
                  <a:glow rad="228600">
                    <a:srgbClr val="AACBE6">
                      <a:satMod val="175000"/>
                      <a:alpha val="40000"/>
                    </a:srgb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YÊU CẦU CẦN ĐẠT</a:t>
            </a:r>
            <a:endParaRPr kumimoji="1" lang="zh-CN" altLang="en-US" sz="8200" dirty="0">
              <a:solidFill>
                <a:srgbClr val="C00000"/>
              </a:solidFill>
              <a:effectLst>
                <a:glow rad="228600">
                  <a:srgbClr val="AACBE6">
                    <a:satMod val="175000"/>
                    <a:alpha val="40000"/>
                  </a:srgbClr>
                </a:glow>
              </a:effectLst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712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390982" y="1973199"/>
            <a:ext cx="8497251" cy="253030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86号-杨任东楷书"/>
              <a:cs typeface="+mn-cs"/>
            </a:endParaRPr>
          </a:p>
        </p:txBody>
      </p:sp>
      <p:sp>
        <p:nvSpPr>
          <p:cNvPr id="2" name="원호 10"/>
          <p:cNvSpPr/>
          <p:nvPr/>
        </p:nvSpPr>
        <p:spPr>
          <a:xfrm flipH="1">
            <a:off x="265089" y="1267170"/>
            <a:ext cx="3681079" cy="3681077"/>
          </a:xfrm>
          <a:prstGeom prst="arc">
            <a:avLst>
              <a:gd name="adj1" fmla="val 16200000"/>
              <a:gd name="adj2" fmla="val 16115733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3" name="원호 11"/>
          <p:cNvSpPr/>
          <p:nvPr/>
        </p:nvSpPr>
        <p:spPr>
          <a:xfrm flipH="1">
            <a:off x="680773" y="1692492"/>
            <a:ext cx="2830439" cy="2830436"/>
          </a:xfrm>
          <a:prstGeom prst="arc">
            <a:avLst>
              <a:gd name="adj1" fmla="val 16200000"/>
              <a:gd name="adj2" fmla="val 16141882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4" name="원호 12"/>
          <p:cNvSpPr/>
          <p:nvPr/>
        </p:nvSpPr>
        <p:spPr>
          <a:xfrm flipH="1">
            <a:off x="255453" y="1267170"/>
            <a:ext cx="3681079" cy="3681077"/>
          </a:xfrm>
          <a:prstGeom prst="arc">
            <a:avLst>
              <a:gd name="adj1" fmla="val 16200000"/>
              <a:gd name="adj2" fmla="val 9400271"/>
            </a:avLst>
          </a:prstGeom>
          <a:ln w="276225" cap="rnd">
            <a:solidFill>
              <a:srgbClr val="66BFBC"/>
            </a:solidFill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5" name="원호 13"/>
          <p:cNvSpPr/>
          <p:nvPr/>
        </p:nvSpPr>
        <p:spPr>
          <a:xfrm flipH="1">
            <a:off x="680773" y="1692492"/>
            <a:ext cx="2830439" cy="2830436"/>
          </a:xfrm>
          <a:prstGeom prst="arc">
            <a:avLst>
              <a:gd name="adj1" fmla="val 16200000"/>
              <a:gd name="adj2" fmla="val 5418629"/>
            </a:avLst>
          </a:prstGeom>
          <a:ln w="276225" cap="rnd">
            <a:solidFill>
              <a:srgbClr val="FC6E5B"/>
            </a:solidFill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" name="원호 14"/>
          <p:cNvSpPr/>
          <p:nvPr/>
        </p:nvSpPr>
        <p:spPr>
          <a:xfrm flipH="1">
            <a:off x="1109553" y="2121271"/>
            <a:ext cx="1972879" cy="1972875"/>
          </a:xfrm>
          <a:prstGeom prst="arc">
            <a:avLst>
              <a:gd name="adj1" fmla="val 16200000"/>
              <a:gd name="adj2" fmla="val 16147260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7" name="원호 15"/>
          <p:cNvSpPr/>
          <p:nvPr/>
        </p:nvSpPr>
        <p:spPr>
          <a:xfrm flipH="1">
            <a:off x="1109553" y="2121271"/>
            <a:ext cx="1972879" cy="1972875"/>
          </a:xfrm>
          <a:prstGeom prst="arc">
            <a:avLst>
              <a:gd name="adj1" fmla="val 16200000"/>
              <a:gd name="adj2" fmla="val 20963023"/>
            </a:avLst>
          </a:prstGeom>
          <a:ln w="276225" cap="rnd">
            <a:solidFill>
              <a:srgbClr val="8CC066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cxnSp>
        <p:nvCxnSpPr>
          <p:cNvPr id="8" name="직선 화살표 연결선 28"/>
          <p:cNvCxnSpPr/>
          <p:nvPr/>
        </p:nvCxnSpPr>
        <p:spPr>
          <a:xfrm>
            <a:off x="2274872" y="2120958"/>
            <a:ext cx="2585673" cy="0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29"/>
          <p:cNvCxnSpPr/>
          <p:nvPr/>
        </p:nvCxnSpPr>
        <p:spPr>
          <a:xfrm>
            <a:off x="6505685" y="1482866"/>
            <a:ext cx="0" cy="2160529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17"/>
          <p:cNvSpPr>
            <a:spLocks noEditPoints="1"/>
          </p:cNvSpPr>
          <p:nvPr/>
        </p:nvSpPr>
        <p:spPr bwMode="auto">
          <a:xfrm flipH="1">
            <a:off x="1772992" y="2621656"/>
            <a:ext cx="809139" cy="865621"/>
          </a:xfrm>
          <a:custGeom>
            <a:avLst/>
            <a:gdLst>
              <a:gd name="T0" fmla="*/ 224 w 593"/>
              <a:gd name="T1" fmla="*/ 394 h 633"/>
              <a:gd name="T2" fmla="*/ 213 w 593"/>
              <a:gd name="T3" fmla="*/ 358 h 633"/>
              <a:gd name="T4" fmla="*/ 259 w 593"/>
              <a:gd name="T5" fmla="*/ 173 h 633"/>
              <a:gd name="T6" fmla="*/ 307 w 593"/>
              <a:gd name="T7" fmla="*/ 323 h 633"/>
              <a:gd name="T8" fmla="*/ 367 w 593"/>
              <a:gd name="T9" fmla="*/ 149 h 633"/>
              <a:gd name="T10" fmla="*/ 234 w 593"/>
              <a:gd name="T11" fmla="*/ 296 h 633"/>
              <a:gd name="T12" fmla="*/ 223 w 593"/>
              <a:gd name="T13" fmla="*/ 315 h 633"/>
              <a:gd name="T14" fmla="*/ 304 w 593"/>
              <a:gd name="T15" fmla="*/ 363 h 633"/>
              <a:gd name="T16" fmla="*/ 391 w 593"/>
              <a:gd name="T17" fmla="*/ 127 h 633"/>
              <a:gd name="T18" fmla="*/ 395 w 593"/>
              <a:gd name="T19" fmla="*/ 81 h 633"/>
              <a:gd name="T20" fmla="*/ 391 w 593"/>
              <a:gd name="T21" fmla="*/ 127 h 633"/>
              <a:gd name="T22" fmla="*/ 463 w 593"/>
              <a:gd name="T23" fmla="*/ 149 h 633"/>
              <a:gd name="T24" fmla="*/ 417 w 593"/>
              <a:gd name="T25" fmla="*/ 154 h 633"/>
              <a:gd name="T26" fmla="*/ 338 w 593"/>
              <a:gd name="T27" fmla="*/ 107 h 633"/>
              <a:gd name="T28" fmla="*/ 319 w 593"/>
              <a:gd name="T29" fmla="*/ 65 h 633"/>
              <a:gd name="T30" fmla="*/ 338 w 593"/>
              <a:gd name="T31" fmla="*/ 107 h 633"/>
              <a:gd name="T32" fmla="*/ 261 w 593"/>
              <a:gd name="T33" fmla="*/ 79 h 633"/>
              <a:gd name="T34" fmla="*/ 266 w 593"/>
              <a:gd name="T35" fmla="*/ 125 h 633"/>
              <a:gd name="T36" fmla="*/ 435 w 593"/>
              <a:gd name="T37" fmla="*/ 226 h 633"/>
              <a:gd name="T38" fmla="*/ 477 w 593"/>
              <a:gd name="T39" fmla="*/ 207 h 633"/>
              <a:gd name="T40" fmla="*/ 435 w 593"/>
              <a:gd name="T41" fmla="*/ 226 h 633"/>
              <a:gd name="T42" fmla="*/ 218 w 593"/>
              <a:gd name="T43" fmla="*/ 324 h 633"/>
              <a:gd name="T44" fmla="*/ 206 w 593"/>
              <a:gd name="T45" fmla="*/ 344 h 633"/>
              <a:gd name="T46" fmla="*/ 288 w 593"/>
              <a:gd name="T47" fmla="*/ 391 h 633"/>
              <a:gd name="T48" fmla="*/ 216 w 593"/>
              <a:gd name="T49" fmla="*/ 633 h 633"/>
              <a:gd name="T50" fmla="*/ 231 w 593"/>
              <a:gd name="T51" fmla="*/ 37 h 633"/>
              <a:gd name="T52" fmla="*/ 564 w 593"/>
              <a:gd name="T53" fmla="*/ 180 h 633"/>
              <a:gd name="T54" fmla="*/ 569 w 593"/>
              <a:gd name="T55" fmla="*/ 276 h 633"/>
              <a:gd name="T56" fmla="*/ 586 w 593"/>
              <a:gd name="T57" fmla="*/ 396 h 633"/>
              <a:gd name="T58" fmla="*/ 565 w 593"/>
              <a:gd name="T59" fmla="*/ 498 h 633"/>
              <a:gd name="T60" fmla="*/ 442 w 593"/>
              <a:gd name="T61" fmla="*/ 526 h 633"/>
              <a:gd name="T62" fmla="*/ 216 w 593"/>
              <a:gd name="T63" fmla="*/ 633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93" h="633">
                <a:moveTo>
                  <a:pt x="213" y="358"/>
                </a:moveTo>
                <a:cubicBezTo>
                  <a:pt x="207" y="371"/>
                  <a:pt x="212" y="387"/>
                  <a:pt x="224" y="394"/>
                </a:cubicBezTo>
                <a:cubicBezTo>
                  <a:pt x="235" y="400"/>
                  <a:pt x="248" y="398"/>
                  <a:pt x="257" y="391"/>
                </a:cubicBezTo>
                <a:lnTo>
                  <a:pt x="213" y="358"/>
                </a:lnTo>
                <a:close/>
                <a:moveTo>
                  <a:pt x="367" y="149"/>
                </a:moveTo>
                <a:cubicBezTo>
                  <a:pt x="328" y="126"/>
                  <a:pt x="279" y="137"/>
                  <a:pt x="259" y="173"/>
                </a:cubicBezTo>
                <a:cubicBezTo>
                  <a:pt x="238" y="210"/>
                  <a:pt x="265" y="250"/>
                  <a:pt x="246" y="288"/>
                </a:cubicBezTo>
                <a:lnTo>
                  <a:pt x="307" y="323"/>
                </a:lnTo>
                <a:cubicBezTo>
                  <a:pt x="330" y="288"/>
                  <a:pt x="380" y="291"/>
                  <a:pt x="401" y="255"/>
                </a:cubicBezTo>
                <a:cubicBezTo>
                  <a:pt x="421" y="219"/>
                  <a:pt x="406" y="172"/>
                  <a:pt x="367" y="149"/>
                </a:cubicBezTo>
                <a:close/>
                <a:moveTo>
                  <a:pt x="301" y="346"/>
                </a:moveTo>
                <a:lnTo>
                  <a:pt x="234" y="296"/>
                </a:lnTo>
                <a:cubicBezTo>
                  <a:pt x="229" y="292"/>
                  <a:pt x="223" y="293"/>
                  <a:pt x="219" y="299"/>
                </a:cubicBezTo>
                <a:cubicBezTo>
                  <a:pt x="216" y="304"/>
                  <a:pt x="218" y="312"/>
                  <a:pt x="223" y="315"/>
                </a:cubicBezTo>
                <a:lnTo>
                  <a:pt x="289" y="366"/>
                </a:lnTo>
                <a:cubicBezTo>
                  <a:pt x="295" y="370"/>
                  <a:pt x="301" y="368"/>
                  <a:pt x="304" y="363"/>
                </a:cubicBezTo>
                <a:cubicBezTo>
                  <a:pt x="307" y="357"/>
                  <a:pt x="306" y="350"/>
                  <a:pt x="301" y="346"/>
                </a:cubicBezTo>
                <a:close/>
                <a:moveTo>
                  <a:pt x="391" y="127"/>
                </a:moveTo>
                <a:lnTo>
                  <a:pt x="412" y="90"/>
                </a:lnTo>
                <a:lnTo>
                  <a:pt x="395" y="81"/>
                </a:lnTo>
                <a:lnTo>
                  <a:pt x="374" y="117"/>
                </a:lnTo>
                <a:lnTo>
                  <a:pt x="391" y="127"/>
                </a:lnTo>
                <a:close/>
                <a:moveTo>
                  <a:pt x="426" y="170"/>
                </a:moveTo>
                <a:lnTo>
                  <a:pt x="463" y="149"/>
                </a:lnTo>
                <a:lnTo>
                  <a:pt x="453" y="133"/>
                </a:lnTo>
                <a:lnTo>
                  <a:pt x="417" y="154"/>
                </a:lnTo>
                <a:lnTo>
                  <a:pt x="426" y="170"/>
                </a:lnTo>
                <a:close/>
                <a:moveTo>
                  <a:pt x="338" y="107"/>
                </a:moveTo>
                <a:lnTo>
                  <a:pt x="338" y="65"/>
                </a:lnTo>
                <a:lnTo>
                  <a:pt x="319" y="65"/>
                </a:lnTo>
                <a:lnTo>
                  <a:pt x="319" y="107"/>
                </a:lnTo>
                <a:lnTo>
                  <a:pt x="338" y="107"/>
                </a:lnTo>
                <a:close/>
                <a:moveTo>
                  <a:pt x="282" y="116"/>
                </a:moveTo>
                <a:lnTo>
                  <a:pt x="261" y="79"/>
                </a:lnTo>
                <a:lnTo>
                  <a:pt x="245" y="89"/>
                </a:lnTo>
                <a:lnTo>
                  <a:pt x="266" y="125"/>
                </a:lnTo>
                <a:lnTo>
                  <a:pt x="282" y="116"/>
                </a:lnTo>
                <a:close/>
                <a:moveTo>
                  <a:pt x="435" y="226"/>
                </a:moveTo>
                <a:lnTo>
                  <a:pt x="477" y="226"/>
                </a:lnTo>
                <a:lnTo>
                  <a:pt x="477" y="207"/>
                </a:lnTo>
                <a:lnTo>
                  <a:pt x="436" y="207"/>
                </a:lnTo>
                <a:lnTo>
                  <a:pt x="435" y="226"/>
                </a:lnTo>
                <a:close/>
                <a:moveTo>
                  <a:pt x="284" y="375"/>
                </a:moveTo>
                <a:lnTo>
                  <a:pt x="218" y="324"/>
                </a:lnTo>
                <a:cubicBezTo>
                  <a:pt x="213" y="320"/>
                  <a:pt x="206" y="322"/>
                  <a:pt x="203" y="327"/>
                </a:cubicBezTo>
                <a:cubicBezTo>
                  <a:pt x="200" y="333"/>
                  <a:pt x="201" y="340"/>
                  <a:pt x="206" y="344"/>
                </a:cubicBezTo>
                <a:lnTo>
                  <a:pt x="273" y="394"/>
                </a:lnTo>
                <a:cubicBezTo>
                  <a:pt x="278" y="398"/>
                  <a:pt x="285" y="397"/>
                  <a:pt x="288" y="391"/>
                </a:cubicBezTo>
                <a:cubicBezTo>
                  <a:pt x="291" y="386"/>
                  <a:pt x="289" y="378"/>
                  <a:pt x="284" y="375"/>
                </a:cubicBezTo>
                <a:close/>
                <a:moveTo>
                  <a:pt x="216" y="633"/>
                </a:moveTo>
                <a:cubicBezTo>
                  <a:pt x="223" y="583"/>
                  <a:pt x="223" y="530"/>
                  <a:pt x="210" y="483"/>
                </a:cubicBezTo>
                <a:cubicBezTo>
                  <a:pt x="0" y="365"/>
                  <a:pt x="55" y="92"/>
                  <a:pt x="231" y="37"/>
                </a:cubicBezTo>
                <a:cubicBezTo>
                  <a:pt x="324" y="0"/>
                  <a:pt x="450" y="22"/>
                  <a:pt x="533" y="105"/>
                </a:cubicBezTo>
                <a:cubicBezTo>
                  <a:pt x="593" y="165"/>
                  <a:pt x="564" y="180"/>
                  <a:pt x="564" y="180"/>
                </a:cubicBezTo>
                <a:lnTo>
                  <a:pt x="551" y="187"/>
                </a:lnTo>
                <a:cubicBezTo>
                  <a:pt x="558" y="216"/>
                  <a:pt x="571" y="268"/>
                  <a:pt x="569" y="276"/>
                </a:cubicBezTo>
                <a:cubicBezTo>
                  <a:pt x="567" y="285"/>
                  <a:pt x="556" y="295"/>
                  <a:pt x="556" y="295"/>
                </a:cubicBezTo>
                <a:lnTo>
                  <a:pt x="586" y="396"/>
                </a:lnTo>
                <a:lnTo>
                  <a:pt x="559" y="407"/>
                </a:lnTo>
                <a:cubicBezTo>
                  <a:pt x="565" y="439"/>
                  <a:pt x="568" y="466"/>
                  <a:pt x="565" y="498"/>
                </a:cubicBezTo>
                <a:cubicBezTo>
                  <a:pt x="565" y="503"/>
                  <a:pt x="547" y="519"/>
                  <a:pt x="532" y="520"/>
                </a:cubicBezTo>
                <a:lnTo>
                  <a:pt x="442" y="526"/>
                </a:lnTo>
                <a:lnTo>
                  <a:pt x="448" y="633"/>
                </a:lnTo>
                <a:lnTo>
                  <a:pt x="216" y="633"/>
                </a:lnTo>
                <a:close/>
              </a:path>
            </a:pathLst>
          </a:custGeom>
          <a:solidFill>
            <a:srgbClr val="FBC75D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45871" y="2055873"/>
            <a:ext cx="8661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1200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srgbClr val="AACBE6">
                      <a:satMod val="175000"/>
                      <a:alpha val="40000"/>
                    </a:srgb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KHỞI ĐỘNG</a:t>
            </a:r>
            <a:endParaRPr kumimoji="1" lang="zh-CN" altLang="en-US" sz="12000" b="0" i="0" u="none" strike="noStrike" kern="1200" cap="none" spc="0" normalizeH="0" baseline="0" noProof="0" dirty="0">
              <a:ln w="190500">
                <a:solidFill>
                  <a:prstClr val="white"/>
                </a:solidFill>
              </a:ln>
              <a:solidFill>
                <a:prstClr val="white"/>
              </a:solidFill>
              <a:effectLst>
                <a:glow rad="228600">
                  <a:srgbClr val="AACBE6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84804" y="2052037"/>
            <a:ext cx="79835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1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AACBE6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KHỞI ĐỘNG</a:t>
            </a:r>
            <a:endParaRPr kumimoji="1" lang="zh-CN" altLang="en-US" sz="1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228600">
                  <a:srgbClr val="AACBE6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190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Cháu Yêu Bà Karaoke Nhạc Thiếu Nhi (Bà Ơi Bà) Karaok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00" y="21223"/>
            <a:ext cx="12186599" cy="681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4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" y="0"/>
            <a:ext cx="12192001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" b="951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302" y="2422525"/>
            <a:ext cx="4419600" cy="4419600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>
            <a:off x="7343775" y="4447517"/>
            <a:ext cx="4848225" cy="2410483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>
            <a:off x="5896302" y="4429919"/>
            <a:ext cx="4848225" cy="2410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2907" l="10000" r="91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74992" y="2841620"/>
            <a:ext cx="4114800" cy="4114800"/>
          </a:xfrm>
          <a:prstGeom prst="rect">
            <a:avLst/>
          </a:prstGeom>
        </p:spPr>
      </p:pic>
      <p:pic>
        <p:nvPicPr>
          <p:cNvPr id="15" name="图片 2">
            <a:extLst>
              <a:ext uri="{FF2B5EF4-FFF2-40B4-BE49-F238E27FC236}">
                <a16:creationId xmlns:a16="http://schemas.microsoft.com/office/drawing/2014/main" id="{11C8FA62-D98F-4484-9095-1080ABEE978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4"/>
          <a:stretch/>
        </p:blipFill>
        <p:spPr>
          <a:xfrm flipH="1">
            <a:off x="-27223" y="4429918"/>
            <a:ext cx="4848225" cy="2410483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2432430" y="113613"/>
            <a:ext cx="7470808" cy="210561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86号-杨任东楷书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7B93486-AED1-470E-93BF-A4F70809BD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5"/>
          <a:stretch/>
        </p:blipFill>
        <p:spPr>
          <a:xfrm>
            <a:off x="3716335" y="3298589"/>
            <a:ext cx="947757" cy="991736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2708828" y="1437219"/>
            <a:ext cx="6854455" cy="1821953"/>
            <a:chOff x="2767691" y="-506587"/>
            <a:chExt cx="4928929" cy="1821953"/>
          </a:xfrm>
        </p:grpSpPr>
        <p:sp>
          <p:nvSpPr>
            <p:cNvPr id="25" name="文本框 7"/>
            <p:cNvSpPr txBox="1"/>
            <p:nvPr/>
          </p:nvSpPr>
          <p:spPr>
            <a:xfrm>
              <a:off x="2767691" y="-469738"/>
              <a:ext cx="4909552" cy="1785104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5500" b="0" i="0" u="none" strike="noStrike" kern="1200" cap="none" spc="0" normalizeH="0" baseline="0" noProof="0" dirty="0">
                  <a:ln>
                    <a:solidFill>
                      <a:schemeClr val="tx1"/>
                    </a:solidFill>
                    <a:prstDash val="dashDot"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CHÁU NGHE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5500" b="0" i="0" u="none" strike="noStrike" kern="1200" cap="none" spc="0" normalizeH="0" baseline="0" noProof="0" dirty="0">
                  <a:ln>
                    <a:solidFill>
                      <a:schemeClr val="tx1"/>
                    </a:solidFill>
                    <a:prstDash val="dashDot"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 CÂU CHUYỆN CỦA BÀ</a:t>
              </a:r>
              <a:endParaRPr kumimoji="1" lang="zh-CN" altLang="en-US" sz="5500" b="0" i="0" u="none" strike="noStrike" kern="1200" cap="none" spc="0" normalizeH="0" baseline="0" noProof="0" dirty="0">
                <a:ln>
                  <a:solidFill>
                    <a:schemeClr val="tx1"/>
                  </a:solidFill>
                  <a:prstDash val="dashDot"/>
                </a:ln>
                <a:solidFill>
                  <a:srgbClr val="002060"/>
                </a:solidFill>
                <a:effectLst/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24" name="文本框 7"/>
            <p:cNvSpPr txBox="1"/>
            <p:nvPr/>
          </p:nvSpPr>
          <p:spPr>
            <a:xfrm>
              <a:off x="2939223" y="-506587"/>
              <a:ext cx="4757397" cy="1785104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5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</a:effectLst>
                  <a:uLnTx/>
                  <a:uFillTx/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CHÁU NGHE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5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</a:effectLst>
                  <a:uLnTx/>
                  <a:uFillTx/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CÂU CHUYỆN CỦA BÀ</a:t>
              </a:r>
              <a:endParaRPr kumimoji="1" lang="zh-CN" altLang="en-US" sz="5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600" l="2111" r="100000">
                        <a14:foregroundMark x1="28111" y1="31300" x2="37333" y2="43200"/>
                        <a14:foregroundMark x1="29889" y1="31700" x2="38333" y2="35600"/>
                        <a14:foregroundMark x1="13333" y1="35900" x2="9000" y2="49000"/>
                        <a14:foregroundMark x1="36778" y1="59100" x2="60333" y2="69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5781" y="2736283"/>
            <a:ext cx="1246891" cy="13854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2209">
            <a:off x="-4355120" y="4094984"/>
            <a:ext cx="2914478" cy="16191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920784" y="1852218"/>
            <a:ext cx="2040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 dirty="0">
                <a:solidFill>
                  <a:srgbClr val="FFFF00"/>
                </a:solidFill>
                <a:latin typeface="#9Slide03 AmpleSoft Bold" panose="02000000000000000000" pitchFamily="2" charset="0"/>
              </a:rPr>
              <a:t>Chính tả</a:t>
            </a:r>
            <a:endParaRPr lang="en-US" sz="4000" b="1" dirty="0">
              <a:latin typeface="#9Slide03 AmpleSoft Bold" panose="020000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20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Tư Bùi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2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.00787 L 2.08333E-7 0.0081 C 0.00716 0.01111 0.01445 0.01273 0.02109 0.01736 C 0.03073 0.02384 0.02552 0.02129 0.03685 0.0243 C 0.05312 0.02199 0.06992 0.02222 0.08581 0.01736 C 0.09075 0.01574 0.09362 0.00856 0.09805 0.00555 C 0.10026 0.00393 0.10273 0.00393 0.10508 0.00324 C 0.10742 0.00139 0.11003 0.00069 0.11211 -0.00162 C 0.11732 -0.00718 0.12565 -0.02084 0.12956 -0.02755 C 0.13138 -0.03056 0.1332 -0.03357 0.13477 -0.03704 C 0.1362 -0.04005 0.13659 -0.04375 0.13828 -0.0463 C 0.13971 -0.04861 0.1418 -0.04954 0.14349 -0.05116 C 0.14401 -0.0551 0.14401 -0.05926 0.14531 -0.06297 C 0.14596 -0.06505 0.14818 -0.06551 0.14883 -0.06783 C 0.15 -0.07223 0.14974 -0.07732 0.15052 -0.08195 C 0.15104 -0.08426 0.15182 -0.08658 0.15221 -0.08889 C 0.15299 -0.09213 0.15312 -0.09537 0.15404 -0.09838 C 0.15495 -0.10162 0.15651 -0.10463 0.15755 -0.10787 C 0.16094 -0.11852 0.15703 -0.11181 0.16276 -0.11968 C 0.16393 -0.12292 0.16523 -0.12593 0.16615 -0.12917 C 0.16706 -0.13149 0.1668 -0.13426 0.1681 -0.13611 C 0.16992 -0.13912 0.17266 -0.14098 0.175 -0.14329 C 0.18177 -0.16158 0.17422 -0.14445 0.18542 -0.15973 C 0.18815 -0.16343 0.1901 -0.16783 0.19245 -0.17153 C 0.19583 -0.17686 0.19674 -0.17709 0.2013 -0.18125 C 0.20247 -0.18357 0.20378 -0.18565 0.20469 -0.1882 C 0.2056 -0.19028 0.20534 -0.19329 0.20651 -0.19537 C 0.20833 -0.19838 0.21107 -0.2 0.21341 -0.20232 C 0.21393 -0.20463 0.21419 -0.20741 0.21497 -0.20926 C 0.21575 -0.21135 0.21719 -0.21274 0.21849 -0.21412 C 0.22344 -0.21922 0.22344 -0.21875 0.22904 -0.22107 C 0.23008 -0.22361 0.23099 -0.22639 0.23255 -0.22824 C 0.23776 -0.23449 0.24206 -0.23797 0.24818 -0.24028 C 0.25117 -0.24121 0.25404 -0.24167 0.25703 -0.2426 C 0.2582 -0.24399 0.25911 -0.24607 0.26042 -0.24723 C 0.26315 -0.24931 0.27253 -0.25139 0.27435 -0.25186 C 0.27617 -0.25348 0.2776 -0.25556 0.27969 -0.25672 C 0.28255 -0.25857 0.28555 -0.25926 0.28841 -0.26135 C 0.29062 -0.26297 0.29167 -0.26667 0.29362 -0.26852 C 0.29518 -0.26968 0.29714 -0.26968 0.29883 -0.27084 C 0.3026 -0.27361 0.30586 -0.27709 0.30924 -0.28033 L 0.31471 -0.28496 C 0.31628 -0.28658 0.3181 -0.28843 0.31979 -0.28982 C 0.35026 -0.3132 0.32109 -0.29213 0.33737 -0.30162 C 0.33971 -0.30301 0.34193 -0.3051 0.3444 -0.30625 C 0.34714 -0.30741 0.35026 -0.30764 0.35312 -0.30857 C 0.35482 -0.30926 0.35651 -0.31042 0.35833 -0.31088 C 0.3612 -0.31204 0.36419 -0.31227 0.36706 -0.31343 C 0.36888 -0.31389 0.37044 -0.31528 0.3724 -0.31574 C 0.37878 -0.3169 0.38516 -0.3169 0.39167 -0.31806 C 0.39505 -0.31852 0.39844 -0.32014 0.40208 -0.32037 C 0.40833 -0.32084 0.41484 -0.32037 0.42135 -0.32037 L 0.42135 -0.32014 " pathEditMode="relative" rAng="0" ptsTypes="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68" y="-1560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0.05903 L 4.58333E-6 -0.0588 C -0.04375 -0.02083 -0.01498 -0.04213 -0.11654 -0.05185 C -0.11836 -0.05208 -0.11928 -0.05764 -0.12084 -0.05903 C -0.12383 -0.06111 -0.12696 -0.06065 -0.12995 -0.0625 C -0.13724 -0.0669 -0.13868 -0.06921 -0.14493 -0.07639 C -0.14584 -0.07894 -0.14675 -0.08148 -0.14779 -0.08356 C -0.15157 -0.09074 -0.15964 -0.10463 -0.15964 -0.1044 C -0.16355 -0.13171 -0.15834 -0.09884 -0.1642 -0.12569 C -0.16498 -0.1294 -0.16498 -0.13287 -0.16563 -0.13611 C -0.16654 -0.13981 -0.16771 -0.14329 -0.16862 -0.14676 C -0.1698 -0.15255 -0.17214 -0.16713 -0.17318 -0.17523 C -0.17409 -0.18287 -0.17474 -0.19144 -0.17605 -0.19954 C -0.17956 -0.21968 -0.18099 -0.22338 -0.18503 -0.23796 C -0.22917 -0.22963 -0.21146 -0.24907 -0.22826 -0.2206 C -0.22969 -0.21829 -0.23125 -0.2162 -0.23282 -0.21343 C -0.23568 -0.20324 -0.23998 -0.19375 -0.24154 -0.18171 C -0.24206 -0.17847 -0.24219 -0.175 -0.2431 -0.17176 C -0.24532 -0.16366 -0.24818 -0.15764 -0.25066 -0.15023 C -0.25157 -0.14352 -0.25183 -0.13542 -0.25352 -0.12963 C -0.25547 -0.12222 -0.26107 -0.11181 -0.26107 -0.11134 C -0.27097 -0.11435 -0.28099 -0.11505 -0.29076 -0.11852 C -0.29506 -0.12037 -0.29623 -0.13056 -0.29831 -0.13611 C -0.29909 -0.13866 -0.3004 -0.14051 -0.30118 -0.14352 C -0.30313 -0.14884 -0.30638 -0.16157 -0.3073 -0.16782 C -0.3086 -0.17685 -0.30912 -0.18704 -0.31029 -0.19583 C -0.31081 -0.19954 -0.3112 -0.20324 -0.31172 -0.20625 C -0.31237 -0.25787 -0.31185 -0.30926 -0.31329 -0.36111 C -0.31342 -0.36852 -0.31446 -0.37639 -0.31615 -0.38171 C -0.3224 -0.40069 -0.32787 -0.42361 -0.33711 -0.43426 C -0.33907 -0.43657 -0.34128 -0.43866 -0.3431 -0.44144 C -0.34519 -0.44444 -0.34688 -0.44861 -0.34896 -0.45185 C -0.35287 -0.4581 -0.35678 -0.46389 -0.36094 -0.46944 C -0.36276 -0.47199 -0.36498 -0.47384 -0.3668 -0.47662 C -0.37344 -0.48542 -0.38633 -0.5044 -0.38633 -0.50417 C -0.39362 -0.50324 -0.40118 -0.50394 -0.4086 -0.50093 C -0.41042 -0.50023 -0.41185 -0.49722 -0.41303 -0.49398 C -0.42331 -0.4662 -0.4155 -0.48218 -0.42201 -0.4588 C -0.42292 -0.45625 -0.42422 -0.45463 -0.425 -0.45185 C -0.42683 -0.4463 -0.428 -0.44028 -0.42943 -0.43426 C -0.43399 -0.39144 -0.42683 -0.45231 -0.43542 -0.40625 C -0.43829 -0.39074 -0.43542 -0.39097 -0.43842 -0.37824 C -0.44024 -0.37083 -0.44232 -0.36412 -0.44441 -0.35718 C -0.44545 -0.35417 -0.44675 -0.35069 -0.4474 -0.34722 C -0.44909 -0.33472 -0.44883 -0.33426 -0.45183 -0.32199 C -0.45261 -0.31875 -0.45365 -0.31458 -0.45482 -0.31157 C -0.45599 -0.3088 -0.45782 -0.30694 -0.45938 -0.30463 C -0.46081 -0.29352 -0.46042 -0.29329 -0.46394 -0.28356 C -0.46446 -0.28079 -0.4655 -0.27824 -0.46667 -0.27639 C -0.4681 -0.27454 -0.46967 -0.27431 -0.4711 -0.27315 C -0.47162 -0.26968 -0.47201 -0.26574 -0.47266 -0.26296 C -0.47448 -0.25394 -0.47631 -0.24907 -0.48021 -0.24514 C -0.48204 -0.24306 -0.48412 -0.24282 -0.48607 -0.24144 C -0.48776 -0.22917 -0.48659 -0.23032 -0.49219 -0.22384 C -0.49349 -0.22222 -0.49662 -0.2206 -0.49662 -0.22014 L -0.49662 -0.2206 L -0.49805 -0.23796 L -0.50079 -0.2206 " pathEditMode="relative" rAng="0" ptsTypes="AAAAAAAAAAAAAAAAAAAAAAAAAAAAAAAAAAAAAAAAAAAAAAAAAAAAAAAA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39" y="-2118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321232" y="0"/>
            <a:ext cx="11687175" cy="6785811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Rectangle 2"/>
          <p:cNvSpPr/>
          <p:nvPr/>
        </p:nvSpPr>
        <p:spPr>
          <a:xfrm>
            <a:off x="2889509" y="302359"/>
            <a:ext cx="71287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8E62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rồi bà mới về nhà</a:t>
            </a:r>
          </a:p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 gậy đi trước, chân bà theo sau.</a:t>
            </a: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 ngày bà có thế đâu</a:t>
            </a:r>
          </a:p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 ra cái mỏi làm đau lưng bà!</a:t>
            </a:r>
          </a:p>
          <a:p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rằng: Gặp một cụ già</a:t>
            </a:r>
          </a:p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Lạc đường, nên phải nhờ bà dẫn đi</a:t>
            </a: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đời một lối đi về</a:t>
            </a:r>
          </a:p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Bỗng nhiên lạc giữa đường quê, cháu à!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 nghe câu chuyện của bà</a:t>
            </a:r>
          </a:p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hàng nước mắt cứ nhòa rưng rưng</a:t>
            </a: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ơi, thương mấy là thương</a:t>
            </a:r>
          </a:p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 đừng ai lạc giữa đường về quê !</a:t>
            </a:r>
          </a:p>
          <a:p>
            <a:r>
              <a:rPr 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vi-VN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NGUYỄN VĂN THẮNG</a:t>
            </a:r>
            <a:endParaRPr lang="vi-VN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29">
            <a:extLst>
              <a:ext uri="{FF2B5EF4-FFF2-40B4-BE49-F238E27FC236}">
                <a16:creationId xmlns:a16="http://schemas.microsoft.com/office/drawing/2014/main" id="{D1170FC7-A39E-4710-9515-9B23682ABC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1" t="50300" r="30288" b="27955"/>
          <a:stretch/>
        </p:blipFill>
        <p:spPr>
          <a:xfrm>
            <a:off x="9927769" y="5184065"/>
            <a:ext cx="1693936" cy="19214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04570" y="-72189"/>
            <a:ext cx="67762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b="1" dirty="0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nghe</a:t>
            </a:r>
            <a:r>
              <a:rPr lang="en-US" sz="2800" b="1" dirty="0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solidFill>
                  <a:srgbClr val="ED5C5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Rockwell" panose="02040603050506020204" pitchFamily="18" charset="0"/>
                <a:cs typeface="Times New Roman" panose="02020603050405020304" pitchFamily="18" charset="0"/>
              </a:rPr>
              <a:t>bà</a:t>
            </a:r>
            <a:endParaRPr lang="en-US" sz="2800" b="1" dirty="0">
              <a:ln w="0"/>
              <a:solidFill>
                <a:srgbClr val="ED5C5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Rockwell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5" b="9515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59306" y="2492943"/>
            <a:ext cx="3828147" cy="461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1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252412" y="107080"/>
            <a:ext cx="11687175" cy="6643839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10"/>
          <p:cNvSpPr/>
          <p:nvPr/>
        </p:nvSpPr>
        <p:spPr>
          <a:xfrm>
            <a:off x="2218514" y="2929241"/>
            <a:ext cx="2239119" cy="2239119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olidFill>
            <a:srgbClr val="FC6E5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97101" tIns="1029031" rIns="897101" bIns="1098527" numCol="1" spcCol="1270" anchor="ctr" anchorCtr="0">
            <a:noAutofit/>
          </a:bodyPr>
          <a:lstStyle/>
          <a:p>
            <a:pPr algn="ctr" defTabSz="257803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5867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sp>
        <p:nvSpPr>
          <p:cNvPr id="4" name="Freeform 11"/>
          <p:cNvSpPr/>
          <p:nvPr/>
        </p:nvSpPr>
        <p:spPr>
          <a:xfrm>
            <a:off x="915756" y="2399995"/>
            <a:ext cx="1628449" cy="1628449"/>
          </a:xfrm>
          <a:custGeom>
            <a:avLst/>
            <a:gdLst>
              <a:gd name="connsiteX0" fmla="*/ 1621800 w 2167466"/>
              <a:gd name="connsiteY0" fmla="*/ 548964 h 2167466"/>
              <a:gd name="connsiteX1" fmla="*/ 1941574 w 2167466"/>
              <a:gd name="connsiteY1" fmla="*/ 452590 h 2167466"/>
              <a:gd name="connsiteX2" fmla="*/ 2059240 w 2167466"/>
              <a:gd name="connsiteY2" fmla="*/ 656392 h 2167466"/>
              <a:gd name="connsiteX3" fmla="*/ 1815890 w 2167466"/>
              <a:gd name="connsiteY3" fmla="*/ 885138 h 2167466"/>
              <a:gd name="connsiteX4" fmla="*/ 1815890 w 2167466"/>
              <a:gd name="connsiteY4" fmla="*/ 1282328 h 2167466"/>
              <a:gd name="connsiteX5" fmla="*/ 2059240 w 2167466"/>
              <a:gd name="connsiteY5" fmla="*/ 1511074 h 2167466"/>
              <a:gd name="connsiteX6" fmla="*/ 1941574 w 2167466"/>
              <a:gd name="connsiteY6" fmla="*/ 1714876 h 2167466"/>
              <a:gd name="connsiteX7" fmla="*/ 1621800 w 2167466"/>
              <a:gd name="connsiteY7" fmla="*/ 1618502 h 2167466"/>
              <a:gd name="connsiteX8" fmla="*/ 1277823 w 2167466"/>
              <a:gd name="connsiteY8" fmla="*/ 1817097 h 2167466"/>
              <a:gd name="connsiteX9" fmla="*/ 1201398 w 2167466"/>
              <a:gd name="connsiteY9" fmla="*/ 2142217 h 2167466"/>
              <a:gd name="connsiteX10" fmla="*/ 966068 w 2167466"/>
              <a:gd name="connsiteY10" fmla="*/ 2142217 h 2167466"/>
              <a:gd name="connsiteX11" fmla="*/ 889643 w 2167466"/>
              <a:gd name="connsiteY11" fmla="*/ 1817097 h 2167466"/>
              <a:gd name="connsiteX12" fmla="*/ 545666 w 2167466"/>
              <a:gd name="connsiteY12" fmla="*/ 1618502 h 2167466"/>
              <a:gd name="connsiteX13" fmla="*/ 225892 w 2167466"/>
              <a:gd name="connsiteY13" fmla="*/ 1714876 h 2167466"/>
              <a:gd name="connsiteX14" fmla="*/ 108226 w 2167466"/>
              <a:gd name="connsiteY14" fmla="*/ 1511074 h 2167466"/>
              <a:gd name="connsiteX15" fmla="*/ 351576 w 2167466"/>
              <a:gd name="connsiteY15" fmla="*/ 1282328 h 2167466"/>
              <a:gd name="connsiteX16" fmla="*/ 351576 w 2167466"/>
              <a:gd name="connsiteY16" fmla="*/ 885138 h 2167466"/>
              <a:gd name="connsiteX17" fmla="*/ 108226 w 2167466"/>
              <a:gd name="connsiteY17" fmla="*/ 656392 h 2167466"/>
              <a:gd name="connsiteX18" fmla="*/ 225892 w 2167466"/>
              <a:gd name="connsiteY18" fmla="*/ 452590 h 2167466"/>
              <a:gd name="connsiteX19" fmla="*/ 545666 w 2167466"/>
              <a:gd name="connsiteY19" fmla="*/ 548964 h 2167466"/>
              <a:gd name="connsiteX20" fmla="*/ 889643 w 2167466"/>
              <a:gd name="connsiteY20" fmla="*/ 350369 h 2167466"/>
              <a:gd name="connsiteX21" fmla="*/ 966068 w 2167466"/>
              <a:gd name="connsiteY21" fmla="*/ 25249 h 2167466"/>
              <a:gd name="connsiteX22" fmla="*/ 1201398 w 2167466"/>
              <a:gd name="connsiteY22" fmla="*/ 25249 h 2167466"/>
              <a:gd name="connsiteX23" fmla="*/ 1277823 w 2167466"/>
              <a:gd name="connsiteY23" fmla="*/ 350369 h 2167466"/>
              <a:gd name="connsiteX24" fmla="*/ 1621800 w 2167466"/>
              <a:gd name="connsiteY24" fmla="*/ 548964 h 216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67466" h="2167466">
                <a:moveTo>
                  <a:pt x="1621800" y="548964"/>
                </a:moveTo>
                <a:lnTo>
                  <a:pt x="1941574" y="452590"/>
                </a:lnTo>
                <a:lnTo>
                  <a:pt x="2059240" y="656392"/>
                </a:lnTo>
                <a:lnTo>
                  <a:pt x="1815890" y="885138"/>
                </a:lnTo>
                <a:cubicBezTo>
                  <a:pt x="1851165" y="1015185"/>
                  <a:pt x="1851165" y="1152281"/>
                  <a:pt x="1815890" y="1282328"/>
                </a:cubicBezTo>
                <a:lnTo>
                  <a:pt x="2059240" y="1511074"/>
                </a:lnTo>
                <a:lnTo>
                  <a:pt x="1941574" y="1714876"/>
                </a:lnTo>
                <a:lnTo>
                  <a:pt x="1621800" y="1618502"/>
                </a:lnTo>
                <a:cubicBezTo>
                  <a:pt x="1526813" y="1714075"/>
                  <a:pt x="1408085" y="1782623"/>
                  <a:pt x="1277823" y="1817097"/>
                </a:cubicBezTo>
                <a:lnTo>
                  <a:pt x="1201398" y="2142217"/>
                </a:lnTo>
                <a:lnTo>
                  <a:pt x="966068" y="2142217"/>
                </a:lnTo>
                <a:lnTo>
                  <a:pt x="889643" y="1817097"/>
                </a:lnTo>
                <a:cubicBezTo>
                  <a:pt x="759381" y="1782622"/>
                  <a:pt x="640653" y="1714074"/>
                  <a:pt x="545666" y="1618502"/>
                </a:cubicBezTo>
                <a:lnTo>
                  <a:pt x="225892" y="1714876"/>
                </a:lnTo>
                <a:lnTo>
                  <a:pt x="108226" y="1511074"/>
                </a:lnTo>
                <a:lnTo>
                  <a:pt x="351576" y="1282328"/>
                </a:lnTo>
                <a:cubicBezTo>
                  <a:pt x="316301" y="1152281"/>
                  <a:pt x="316301" y="1015185"/>
                  <a:pt x="351576" y="885138"/>
                </a:cubicBezTo>
                <a:lnTo>
                  <a:pt x="108226" y="656392"/>
                </a:lnTo>
                <a:lnTo>
                  <a:pt x="225892" y="452590"/>
                </a:lnTo>
                <a:lnTo>
                  <a:pt x="545666" y="548964"/>
                </a:lnTo>
                <a:cubicBezTo>
                  <a:pt x="640653" y="453391"/>
                  <a:pt x="759381" y="384843"/>
                  <a:pt x="889643" y="350369"/>
                </a:cubicBezTo>
                <a:lnTo>
                  <a:pt x="966068" y="25249"/>
                </a:lnTo>
                <a:lnTo>
                  <a:pt x="1201398" y="25249"/>
                </a:lnTo>
                <a:lnTo>
                  <a:pt x="1277823" y="350369"/>
                </a:lnTo>
                <a:cubicBezTo>
                  <a:pt x="1408085" y="384844"/>
                  <a:pt x="1526813" y="453392"/>
                  <a:pt x="1621800" y="548964"/>
                </a:cubicBezTo>
                <a:close/>
              </a:path>
            </a:pathLst>
          </a:custGeom>
          <a:solidFill>
            <a:srgbClr val="66BFB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6821" tIns="791219" rIns="786821" bIns="791219" numCol="1" spcCol="1270" anchor="ctr" anchorCtr="0">
            <a:noAutofit/>
          </a:bodyPr>
          <a:lstStyle/>
          <a:p>
            <a:pPr algn="ctr" defTabSz="155571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3467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sp>
        <p:nvSpPr>
          <p:cNvPr id="5" name="Freeform 12"/>
          <p:cNvSpPr/>
          <p:nvPr/>
        </p:nvSpPr>
        <p:spPr>
          <a:xfrm>
            <a:off x="1681591" y="1058663"/>
            <a:ext cx="1954140" cy="1954140"/>
          </a:xfrm>
          <a:custGeom>
            <a:avLst/>
            <a:gdLst>
              <a:gd name="connsiteX0" fmla="*/ 1589033 w 2123675"/>
              <a:gd name="connsiteY0" fmla="*/ 537873 h 2123675"/>
              <a:gd name="connsiteX1" fmla="*/ 1902347 w 2123675"/>
              <a:gd name="connsiteY1" fmla="*/ 443446 h 2123675"/>
              <a:gd name="connsiteX2" fmla="*/ 2017635 w 2123675"/>
              <a:gd name="connsiteY2" fmla="*/ 643130 h 2123675"/>
              <a:gd name="connsiteX3" fmla="*/ 1779202 w 2123675"/>
              <a:gd name="connsiteY3" fmla="*/ 867255 h 2123675"/>
              <a:gd name="connsiteX4" fmla="*/ 1779202 w 2123675"/>
              <a:gd name="connsiteY4" fmla="*/ 1256420 h 2123675"/>
              <a:gd name="connsiteX5" fmla="*/ 2017635 w 2123675"/>
              <a:gd name="connsiteY5" fmla="*/ 1480545 h 2123675"/>
              <a:gd name="connsiteX6" fmla="*/ 1902347 w 2123675"/>
              <a:gd name="connsiteY6" fmla="*/ 1680229 h 2123675"/>
              <a:gd name="connsiteX7" fmla="*/ 1589033 w 2123675"/>
              <a:gd name="connsiteY7" fmla="*/ 1585802 h 2123675"/>
              <a:gd name="connsiteX8" fmla="*/ 1252006 w 2123675"/>
              <a:gd name="connsiteY8" fmla="*/ 1780385 h 2123675"/>
              <a:gd name="connsiteX9" fmla="*/ 1177125 w 2123675"/>
              <a:gd name="connsiteY9" fmla="*/ 2098936 h 2123675"/>
              <a:gd name="connsiteX10" fmla="*/ 946550 w 2123675"/>
              <a:gd name="connsiteY10" fmla="*/ 2098936 h 2123675"/>
              <a:gd name="connsiteX11" fmla="*/ 871669 w 2123675"/>
              <a:gd name="connsiteY11" fmla="*/ 1780385 h 2123675"/>
              <a:gd name="connsiteX12" fmla="*/ 534642 w 2123675"/>
              <a:gd name="connsiteY12" fmla="*/ 1585802 h 2123675"/>
              <a:gd name="connsiteX13" fmla="*/ 221328 w 2123675"/>
              <a:gd name="connsiteY13" fmla="*/ 1680229 h 2123675"/>
              <a:gd name="connsiteX14" fmla="*/ 106040 w 2123675"/>
              <a:gd name="connsiteY14" fmla="*/ 1480545 h 2123675"/>
              <a:gd name="connsiteX15" fmla="*/ 344473 w 2123675"/>
              <a:gd name="connsiteY15" fmla="*/ 1256420 h 2123675"/>
              <a:gd name="connsiteX16" fmla="*/ 344473 w 2123675"/>
              <a:gd name="connsiteY16" fmla="*/ 867255 h 2123675"/>
              <a:gd name="connsiteX17" fmla="*/ 106040 w 2123675"/>
              <a:gd name="connsiteY17" fmla="*/ 643130 h 2123675"/>
              <a:gd name="connsiteX18" fmla="*/ 221328 w 2123675"/>
              <a:gd name="connsiteY18" fmla="*/ 443446 h 2123675"/>
              <a:gd name="connsiteX19" fmla="*/ 534642 w 2123675"/>
              <a:gd name="connsiteY19" fmla="*/ 537873 h 2123675"/>
              <a:gd name="connsiteX20" fmla="*/ 871669 w 2123675"/>
              <a:gd name="connsiteY20" fmla="*/ 343290 h 2123675"/>
              <a:gd name="connsiteX21" fmla="*/ 946550 w 2123675"/>
              <a:gd name="connsiteY21" fmla="*/ 24739 h 2123675"/>
              <a:gd name="connsiteX22" fmla="*/ 1177125 w 2123675"/>
              <a:gd name="connsiteY22" fmla="*/ 24739 h 2123675"/>
              <a:gd name="connsiteX23" fmla="*/ 1252006 w 2123675"/>
              <a:gd name="connsiteY23" fmla="*/ 343290 h 2123675"/>
              <a:gd name="connsiteX24" fmla="*/ 1589033 w 2123675"/>
              <a:gd name="connsiteY24" fmla="*/ 537873 h 212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23675" h="2123675">
                <a:moveTo>
                  <a:pt x="1366897" y="537190"/>
                </a:moveTo>
                <a:lnTo>
                  <a:pt x="1594045" y="396507"/>
                </a:lnTo>
                <a:lnTo>
                  <a:pt x="1727168" y="529630"/>
                </a:lnTo>
                <a:lnTo>
                  <a:pt x="1586485" y="756778"/>
                </a:lnTo>
                <a:cubicBezTo>
                  <a:pt x="1640670" y="849967"/>
                  <a:pt x="1669056" y="955907"/>
                  <a:pt x="1668725" y="1063703"/>
                </a:cubicBezTo>
                <a:lnTo>
                  <a:pt x="1904134" y="1190078"/>
                </a:lnTo>
                <a:lnTo>
                  <a:pt x="1855408" y="1371927"/>
                </a:lnTo>
                <a:lnTo>
                  <a:pt x="1588350" y="1363666"/>
                </a:lnTo>
                <a:cubicBezTo>
                  <a:pt x="1534739" y="1457186"/>
                  <a:pt x="1457186" y="1534739"/>
                  <a:pt x="1363666" y="1588351"/>
                </a:cubicBezTo>
                <a:lnTo>
                  <a:pt x="1371926" y="1855408"/>
                </a:lnTo>
                <a:lnTo>
                  <a:pt x="1190078" y="1904134"/>
                </a:lnTo>
                <a:lnTo>
                  <a:pt x="1063703" y="1668725"/>
                </a:lnTo>
                <a:cubicBezTo>
                  <a:pt x="955907" y="1669057"/>
                  <a:pt x="849967" y="1640670"/>
                  <a:pt x="756778" y="1586485"/>
                </a:cubicBezTo>
                <a:lnTo>
                  <a:pt x="529630" y="1727168"/>
                </a:lnTo>
                <a:lnTo>
                  <a:pt x="396507" y="1594045"/>
                </a:lnTo>
                <a:lnTo>
                  <a:pt x="537190" y="1366897"/>
                </a:lnTo>
                <a:cubicBezTo>
                  <a:pt x="483005" y="1273708"/>
                  <a:pt x="454619" y="1167768"/>
                  <a:pt x="454950" y="1059972"/>
                </a:cubicBezTo>
                <a:lnTo>
                  <a:pt x="219541" y="933597"/>
                </a:lnTo>
                <a:lnTo>
                  <a:pt x="268267" y="751748"/>
                </a:lnTo>
                <a:lnTo>
                  <a:pt x="535325" y="760009"/>
                </a:lnTo>
                <a:cubicBezTo>
                  <a:pt x="588936" y="666489"/>
                  <a:pt x="666489" y="588936"/>
                  <a:pt x="760009" y="535324"/>
                </a:cubicBezTo>
                <a:lnTo>
                  <a:pt x="751749" y="268267"/>
                </a:lnTo>
                <a:lnTo>
                  <a:pt x="933597" y="219541"/>
                </a:lnTo>
                <a:lnTo>
                  <a:pt x="1059972" y="454950"/>
                </a:lnTo>
                <a:cubicBezTo>
                  <a:pt x="1167768" y="454618"/>
                  <a:pt x="1273708" y="483005"/>
                  <a:pt x="1366897" y="537190"/>
                </a:cubicBezTo>
                <a:close/>
              </a:path>
            </a:pathLst>
          </a:custGeom>
          <a:solidFill>
            <a:srgbClr val="8CC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3583" tIns="1003583" rIns="1003584" bIns="1003584" numCol="1" spcCol="1270" anchor="ctr" anchorCtr="0">
            <a:noAutofit/>
          </a:bodyPr>
          <a:lstStyle/>
          <a:p>
            <a:pPr algn="ctr" defTabSz="168905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3867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</p:txBody>
      </p:sp>
      <p:sp>
        <p:nvSpPr>
          <p:cNvPr id="6" name="Circular Arrow 13"/>
          <p:cNvSpPr/>
          <p:nvPr/>
        </p:nvSpPr>
        <p:spPr>
          <a:xfrm>
            <a:off x="2056613" y="2585488"/>
            <a:ext cx="2866072" cy="286607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olidFill>
            <a:schemeClr val="bg1">
              <a:lumMod val="6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Shape 14"/>
          <p:cNvSpPr/>
          <p:nvPr/>
        </p:nvSpPr>
        <p:spPr>
          <a:xfrm>
            <a:off x="627359" y="2035733"/>
            <a:ext cx="2082380" cy="2082380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olidFill>
            <a:schemeClr val="bg1">
              <a:lumMod val="6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Circular Arrow 15"/>
          <p:cNvSpPr/>
          <p:nvPr/>
        </p:nvSpPr>
        <p:spPr>
          <a:xfrm>
            <a:off x="1458785" y="923098"/>
            <a:ext cx="2245224" cy="224522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olidFill>
            <a:schemeClr val="bg1">
              <a:lumMod val="6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2353045" y="1510195"/>
            <a:ext cx="6591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vi-VN" altLang="zh-CN" sz="6000" b="1" dirty="0">
                <a:solidFill>
                  <a:prstClr val="white">
                    <a:lumMod val="95000"/>
                  </a:prstClr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6000" b="1" dirty="0">
              <a:solidFill>
                <a:prstClr val="white">
                  <a:lumMod val="95000"/>
                </a:prstClr>
              </a:solidFill>
              <a:latin typeface="UTM Avo" panose="02040603050506020204" pitchFamily="18" charset="0"/>
              <a:ea typeface="微软雅黑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19123" y="2639453"/>
            <a:ext cx="6591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vi-VN" altLang="zh-CN" sz="6000" b="1" dirty="0">
                <a:solidFill>
                  <a:prstClr val="white">
                    <a:lumMod val="95000"/>
                  </a:prstClr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6000" b="1" dirty="0">
              <a:solidFill>
                <a:prstClr val="white">
                  <a:lumMod val="95000"/>
                </a:prstClr>
              </a:solidFill>
              <a:latin typeface="UTM Avo" panose="02040603050506020204" pitchFamily="18" charset="0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32258" y="3486133"/>
            <a:ext cx="65915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vi-VN" altLang="zh-CN" sz="6000" b="1" dirty="0">
                <a:solidFill>
                  <a:prstClr val="white">
                    <a:lumMod val="95000"/>
                  </a:prstClr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6000" b="1" dirty="0">
              <a:solidFill>
                <a:prstClr val="white">
                  <a:lumMod val="95000"/>
                </a:prstClr>
              </a:solidFill>
              <a:latin typeface="UTM Avo" panose="02040603050506020204" pitchFamily="18" charset="0"/>
              <a:ea typeface="微软雅黑" pitchFamily="34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090445" y="648878"/>
            <a:ext cx="5862077" cy="1405658"/>
          </a:xfrm>
          <a:prstGeom prst="roundRect">
            <a:avLst/>
          </a:prstGeom>
          <a:solidFill>
            <a:srgbClr val="D1C3A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000" b="1" dirty="0">
                <a:solidFill>
                  <a:srgbClr val="D14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nội dung</a:t>
            </a:r>
            <a:endParaRPr lang="en-US" sz="5000" b="1" dirty="0">
              <a:solidFill>
                <a:srgbClr val="D14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233558" y="2712455"/>
            <a:ext cx="5503091" cy="1405658"/>
          </a:xfrm>
          <a:prstGeom prst="roundRect">
            <a:avLst/>
          </a:prstGeom>
          <a:solidFill>
            <a:srgbClr val="D1C3A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000" b="1">
                <a:solidFill>
                  <a:srgbClr val="D14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chính tả</a:t>
            </a:r>
            <a:endParaRPr lang="en-US" sz="5000" b="1" dirty="0">
              <a:solidFill>
                <a:srgbClr val="D14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912377" y="4971392"/>
            <a:ext cx="6218212" cy="1405658"/>
          </a:xfrm>
          <a:prstGeom prst="roundRect">
            <a:avLst/>
          </a:prstGeom>
          <a:solidFill>
            <a:srgbClr val="D1C3AA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000" b="1" dirty="0">
                <a:solidFill>
                  <a:srgbClr val="D14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bài tập chính tả</a:t>
            </a:r>
            <a:endParaRPr lang="en-US" sz="5000" b="1" dirty="0">
              <a:solidFill>
                <a:srgbClr val="D149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2907" l="10000" r="91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338" y="4065004"/>
            <a:ext cx="3019197" cy="301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20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3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9" grpId="0"/>
      <p:bldP spid="10" grpId="0"/>
      <p:bldP spid="11" grpId="0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245570" y="1692492"/>
            <a:ext cx="8497251" cy="253030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86号-杨任东楷书"/>
              <a:cs typeface="+mn-cs"/>
            </a:endParaRPr>
          </a:p>
        </p:txBody>
      </p:sp>
      <p:sp>
        <p:nvSpPr>
          <p:cNvPr id="2" name="원호 10"/>
          <p:cNvSpPr/>
          <p:nvPr/>
        </p:nvSpPr>
        <p:spPr>
          <a:xfrm flipH="1">
            <a:off x="265089" y="1267170"/>
            <a:ext cx="3681079" cy="3681077"/>
          </a:xfrm>
          <a:prstGeom prst="arc">
            <a:avLst>
              <a:gd name="adj1" fmla="val 16200000"/>
              <a:gd name="adj2" fmla="val 16115733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3" name="원호 11"/>
          <p:cNvSpPr/>
          <p:nvPr/>
        </p:nvSpPr>
        <p:spPr>
          <a:xfrm flipH="1">
            <a:off x="680773" y="1692492"/>
            <a:ext cx="2830439" cy="2830436"/>
          </a:xfrm>
          <a:prstGeom prst="arc">
            <a:avLst>
              <a:gd name="adj1" fmla="val 16200000"/>
              <a:gd name="adj2" fmla="val 16141882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4" name="원호 12"/>
          <p:cNvSpPr/>
          <p:nvPr/>
        </p:nvSpPr>
        <p:spPr>
          <a:xfrm flipH="1">
            <a:off x="255453" y="1267170"/>
            <a:ext cx="3681079" cy="3681077"/>
          </a:xfrm>
          <a:prstGeom prst="arc">
            <a:avLst>
              <a:gd name="adj1" fmla="val 16200000"/>
              <a:gd name="adj2" fmla="val 9400271"/>
            </a:avLst>
          </a:prstGeom>
          <a:ln w="276225" cap="rnd">
            <a:solidFill>
              <a:srgbClr val="66BFBC"/>
            </a:solidFill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5" name="원호 13"/>
          <p:cNvSpPr/>
          <p:nvPr/>
        </p:nvSpPr>
        <p:spPr>
          <a:xfrm flipH="1">
            <a:off x="680773" y="1692492"/>
            <a:ext cx="2830439" cy="2830436"/>
          </a:xfrm>
          <a:prstGeom prst="arc">
            <a:avLst>
              <a:gd name="adj1" fmla="val 16200000"/>
              <a:gd name="adj2" fmla="val 5418629"/>
            </a:avLst>
          </a:prstGeom>
          <a:ln w="276225" cap="rnd">
            <a:solidFill>
              <a:srgbClr val="FC6E5B"/>
            </a:solidFill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6" name="원호 14"/>
          <p:cNvSpPr/>
          <p:nvPr/>
        </p:nvSpPr>
        <p:spPr>
          <a:xfrm flipH="1">
            <a:off x="1109553" y="2121271"/>
            <a:ext cx="1972879" cy="1972875"/>
          </a:xfrm>
          <a:prstGeom prst="arc">
            <a:avLst>
              <a:gd name="adj1" fmla="val 16200000"/>
              <a:gd name="adj2" fmla="val 16147260"/>
            </a:avLst>
          </a:prstGeom>
          <a:ln w="2762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7" name="원호 15"/>
          <p:cNvSpPr/>
          <p:nvPr/>
        </p:nvSpPr>
        <p:spPr>
          <a:xfrm flipH="1">
            <a:off x="1109553" y="2121271"/>
            <a:ext cx="1972879" cy="1972875"/>
          </a:xfrm>
          <a:prstGeom prst="arc">
            <a:avLst>
              <a:gd name="adj1" fmla="val 16200000"/>
              <a:gd name="adj2" fmla="val 20963023"/>
            </a:avLst>
          </a:prstGeom>
          <a:ln w="276225" cap="rnd">
            <a:solidFill>
              <a:srgbClr val="8CC066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srgbClr val="222D47"/>
              </a:solidFill>
              <a:effectLst/>
              <a:uLnTx/>
              <a:uFillTx/>
              <a:latin typeface="Calibri"/>
              <a:ea typeface="맑은 고딕" panose="020B0503020000020004" pitchFamily="34" charset="-127"/>
              <a:cs typeface="+mn-cs"/>
            </a:endParaRPr>
          </a:p>
        </p:txBody>
      </p:sp>
      <p:cxnSp>
        <p:nvCxnSpPr>
          <p:cNvPr id="8" name="직선 화살표 연결선 28"/>
          <p:cNvCxnSpPr/>
          <p:nvPr/>
        </p:nvCxnSpPr>
        <p:spPr>
          <a:xfrm>
            <a:off x="2274872" y="2120958"/>
            <a:ext cx="2585673" cy="0"/>
          </a:xfrm>
          <a:prstGeom prst="straightConnector1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29"/>
          <p:cNvCxnSpPr/>
          <p:nvPr/>
        </p:nvCxnSpPr>
        <p:spPr>
          <a:xfrm>
            <a:off x="6487213" y="1445922"/>
            <a:ext cx="0" cy="2160529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17"/>
          <p:cNvSpPr>
            <a:spLocks noEditPoints="1"/>
          </p:cNvSpPr>
          <p:nvPr/>
        </p:nvSpPr>
        <p:spPr bwMode="auto">
          <a:xfrm flipH="1">
            <a:off x="1772992" y="2621656"/>
            <a:ext cx="809139" cy="865621"/>
          </a:xfrm>
          <a:custGeom>
            <a:avLst/>
            <a:gdLst>
              <a:gd name="T0" fmla="*/ 224 w 593"/>
              <a:gd name="T1" fmla="*/ 394 h 633"/>
              <a:gd name="T2" fmla="*/ 213 w 593"/>
              <a:gd name="T3" fmla="*/ 358 h 633"/>
              <a:gd name="T4" fmla="*/ 259 w 593"/>
              <a:gd name="T5" fmla="*/ 173 h 633"/>
              <a:gd name="T6" fmla="*/ 307 w 593"/>
              <a:gd name="T7" fmla="*/ 323 h 633"/>
              <a:gd name="T8" fmla="*/ 367 w 593"/>
              <a:gd name="T9" fmla="*/ 149 h 633"/>
              <a:gd name="T10" fmla="*/ 234 w 593"/>
              <a:gd name="T11" fmla="*/ 296 h 633"/>
              <a:gd name="T12" fmla="*/ 223 w 593"/>
              <a:gd name="T13" fmla="*/ 315 h 633"/>
              <a:gd name="T14" fmla="*/ 304 w 593"/>
              <a:gd name="T15" fmla="*/ 363 h 633"/>
              <a:gd name="T16" fmla="*/ 391 w 593"/>
              <a:gd name="T17" fmla="*/ 127 h 633"/>
              <a:gd name="T18" fmla="*/ 395 w 593"/>
              <a:gd name="T19" fmla="*/ 81 h 633"/>
              <a:gd name="T20" fmla="*/ 391 w 593"/>
              <a:gd name="T21" fmla="*/ 127 h 633"/>
              <a:gd name="T22" fmla="*/ 463 w 593"/>
              <a:gd name="T23" fmla="*/ 149 h 633"/>
              <a:gd name="T24" fmla="*/ 417 w 593"/>
              <a:gd name="T25" fmla="*/ 154 h 633"/>
              <a:gd name="T26" fmla="*/ 338 w 593"/>
              <a:gd name="T27" fmla="*/ 107 h 633"/>
              <a:gd name="T28" fmla="*/ 319 w 593"/>
              <a:gd name="T29" fmla="*/ 65 h 633"/>
              <a:gd name="T30" fmla="*/ 338 w 593"/>
              <a:gd name="T31" fmla="*/ 107 h 633"/>
              <a:gd name="T32" fmla="*/ 261 w 593"/>
              <a:gd name="T33" fmla="*/ 79 h 633"/>
              <a:gd name="T34" fmla="*/ 266 w 593"/>
              <a:gd name="T35" fmla="*/ 125 h 633"/>
              <a:gd name="T36" fmla="*/ 435 w 593"/>
              <a:gd name="T37" fmla="*/ 226 h 633"/>
              <a:gd name="T38" fmla="*/ 477 w 593"/>
              <a:gd name="T39" fmla="*/ 207 h 633"/>
              <a:gd name="T40" fmla="*/ 435 w 593"/>
              <a:gd name="T41" fmla="*/ 226 h 633"/>
              <a:gd name="T42" fmla="*/ 218 w 593"/>
              <a:gd name="T43" fmla="*/ 324 h 633"/>
              <a:gd name="T44" fmla="*/ 206 w 593"/>
              <a:gd name="T45" fmla="*/ 344 h 633"/>
              <a:gd name="T46" fmla="*/ 288 w 593"/>
              <a:gd name="T47" fmla="*/ 391 h 633"/>
              <a:gd name="T48" fmla="*/ 216 w 593"/>
              <a:gd name="T49" fmla="*/ 633 h 633"/>
              <a:gd name="T50" fmla="*/ 231 w 593"/>
              <a:gd name="T51" fmla="*/ 37 h 633"/>
              <a:gd name="T52" fmla="*/ 564 w 593"/>
              <a:gd name="T53" fmla="*/ 180 h 633"/>
              <a:gd name="T54" fmla="*/ 569 w 593"/>
              <a:gd name="T55" fmla="*/ 276 h 633"/>
              <a:gd name="T56" fmla="*/ 586 w 593"/>
              <a:gd name="T57" fmla="*/ 396 h 633"/>
              <a:gd name="T58" fmla="*/ 565 w 593"/>
              <a:gd name="T59" fmla="*/ 498 h 633"/>
              <a:gd name="T60" fmla="*/ 442 w 593"/>
              <a:gd name="T61" fmla="*/ 526 h 633"/>
              <a:gd name="T62" fmla="*/ 216 w 593"/>
              <a:gd name="T63" fmla="*/ 633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93" h="633">
                <a:moveTo>
                  <a:pt x="213" y="358"/>
                </a:moveTo>
                <a:cubicBezTo>
                  <a:pt x="207" y="371"/>
                  <a:pt x="212" y="387"/>
                  <a:pt x="224" y="394"/>
                </a:cubicBezTo>
                <a:cubicBezTo>
                  <a:pt x="235" y="400"/>
                  <a:pt x="248" y="398"/>
                  <a:pt x="257" y="391"/>
                </a:cubicBezTo>
                <a:lnTo>
                  <a:pt x="213" y="358"/>
                </a:lnTo>
                <a:close/>
                <a:moveTo>
                  <a:pt x="367" y="149"/>
                </a:moveTo>
                <a:cubicBezTo>
                  <a:pt x="328" y="126"/>
                  <a:pt x="279" y="137"/>
                  <a:pt x="259" y="173"/>
                </a:cubicBezTo>
                <a:cubicBezTo>
                  <a:pt x="238" y="210"/>
                  <a:pt x="265" y="250"/>
                  <a:pt x="246" y="288"/>
                </a:cubicBezTo>
                <a:lnTo>
                  <a:pt x="307" y="323"/>
                </a:lnTo>
                <a:cubicBezTo>
                  <a:pt x="330" y="288"/>
                  <a:pt x="380" y="291"/>
                  <a:pt x="401" y="255"/>
                </a:cubicBezTo>
                <a:cubicBezTo>
                  <a:pt x="421" y="219"/>
                  <a:pt x="406" y="172"/>
                  <a:pt x="367" y="149"/>
                </a:cubicBezTo>
                <a:close/>
                <a:moveTo>
                  <a:pt x="301" y="346"/>
                </a:moveTo>
                <a:lnTo>
                  <a:pt x="234" y="296"/>
                </a:lnTo>
                <a:cubicBezTo>
                  <a:pt x="229" y="292"/>
                  <a:pt x="223" y="293"/>
                  <a:pt x="219" y="299"/>
                </a:cubicBezTo>
                <a:cubicBezTo>
                  <a:pt x="216" y="304"/>
                  <a:pt x="218" y="312"/>
                  <a:pt x="223" y="315"/>
                </a:cubicBezTo>
                <a:lnTo>
                  <a:pt x="289" y="366"/>
                </a:lnTo>
                <a:cubicBezTo>
                  <a:pt x="295" y="370"/>
                  <a:pt x="301" y="368"/>
                  <a:pt x="304" y="363"/>
                </a:cubicBezTo>
                <a:cubicBezTo>
                  <a:pt x="307" y="357"/>
                  <a:pt x="306" y="350"/>
                  <a:pt x="301" y="346"/>
                </a:cubicBezTo>
                <a:close/>
                <a:moveTo>
                  <a:pt x="391" y="127"/>
                </a:moveTo>
                <a:lnTo>
                  <a:pt x="412" y="90"/>
                </a:lnTo>
                <a:lnTo>
                  <a:pt x="395" y="81"/>
                </a:lnTo>
                <a:lnTo>
                  <a:pt x="374" y="117"/>
                </a:lnTo>
                <a:lnTo>
                  <a:pt x="391" y="127"/>
                </a:lnTo>
                <a:close/>
                <a:moveTo>
                  <a:pt x="426" y="170"/>
                </a:moveTo>
                <a:lnTo>
                  <a:pt x="463" y="149"/>
                </a:lnTo>
                <a:lnTo>
                  <a:pt x="453" y="133"/>
                </a:lnTo>
                <a:lnTo>
                  <a:pt x="417" y="154"/>
                </a:lnTo>
                <a:lnTo>
                  <a:pt x="426" y="170"/>
                </a:lnTo>
                <a:close/>
                <a:moveTo>
                  <a:pt x="338" y="107"/>
                </a:moveTo>
                <a:lnTo>
                  <a:pt x="338" y="65"/>
                </a:lnTo>
                <a:lnTo>
                  <a:pt x="319" y="65"/>
                </a:lnTo>
                <a:lnTo>
                  <a:pt x="319" y="107"/>
                </a:lnTo>
                <a:lnTo>
                  <a:pt x="338" y="107"/>
                </a:lnTo>
                <a:close/>
                <a:moveTo>
                  <a:pt x="282" y="116"/>
                </a:moveTo>
                <a:lnTo>
                  <a:pt x="261" y="79"/>
                </a:lnTo>
                <a:lnTo>
                  <a:pt x="245" y="89"/>
                </a:lnTo>
                <a:lnTo>
                  <a:pt x="266" y="125"/>
                </a:lnTo>
                <a:lnTo>
                  <a:pt x="282" y="116"/>
                </a:lnTo>
                <a:close/>
                <a:moveTo>
                  <a:pt x="435" y="226"/>
                </a:moveTo>
                <a:lnTo>
                  <a:pt x="477" y="226"/>
                </a:lnTo>
                <a:lnTo>
                  <a:pt x="477" y="207"/>
                </a:lnTo>
                <a:lnTo>
                  <a:pt x="436" y="207"/>
                </a:lnTo>
                <a:lnTo>
                  <a:pt x="435" y="226"/>
                </a:lnTo>
                <a:close/>
                <a:moveTo>
                  <a:pt x="284" y="375"/>
                </a:moveTo>
                <a:lnTo>
                  <a:pt x="218" y="324"/>
                </a:lnTo>
                <a:cubicBezTo>
                  <a:pt x="213" y="320"/>
                  <a:pt x="206" y="322"/>
                  <a:pt x="203" y="327"/>
                </a:cubicBezTo>
                <a:cubicBezTo>
                  <a:pt x="200" y="333"/>
                  <a:pt x="201" y="340"/>
                  <a:pt x="206" y="344"/>
                </a:cubicBezTo>
                <a:lnTo>
                  <a:pt x="273" y="394"/>
                </a:lnTo>
                <a:cubicBezTo>
                  <a:pt x="278" y="398"/>
                  <a:pt x="285" y="397"/>
                  <a:pt x="288" y="391"/>
                </a:cubicBezTo>
                <a:cubicBezTo>
                  <a:pt x="291" y="386"/>
                  <a:pt x="289" y="378"/>
                  <a:pt x="284" y="375"/>
                </a:cubicBezTo>
                <a:close/>
                <a:moveTo>
                  <a:pt x="216" y="633"/>
                </a:moveTo>
                <a:cubicBezTo>
                  <a:pt x="223" y="583"/>
                  <a:pt x="223" y="530"/>
                  <a:pt x="210" y="483"/>
                </a:cubicBezTo>
                <a:cubicBezTo>
                  <a:pt x="0" y="365"/>
                  <a:pt x="55" y="92"/>
                  <a:pt x="231" y="37"/>
                </a:cubicBezTo>
                <a:cubicBezTo>
                  <a:pt x="324" y="0"/>
                  <a:pt x="450" y="22"/>
                  <a:pt x="533" y="105"/>
                </a:cubicBezTo>
                <a:cubicBezTo>
                  <a:pt x="593" y="165"/>
                  <a:pt x="564" y="180"/>
                  <a:pt x="564" y="180"/>
                </a:cubicBezTo>
                <a:lnTo>
                  <a:pt x="551" y="187"/>
                </a:lnTo>
                <a:cubicBezTo>
                  <a:pt x="558" y="216"/>
                  <a:pt x="571" y="268"/>
                  <a:pt x="569" y="276"/>
                </a:cubicBezTo>
                <a:cubicBezTo>
                  <a:pt x="567" y="285"/>
                  <a:pt x="556" y="295"/>
                  <a:pt x="556" y="295"/>
                </a:cubicBezTo>
                <a:lnTo>
                  <a:pt x="586" y="396"/>
                </a:lnTo>
                <a:lnTo>
                  <a:pt x="559" y="407"/>
                </a:lnTo>
                <a:cubicBezTo>
                  <a:pt x="565" y="439"/>
                  <a:pt x="568" y="466"/>
                  <a:pt x="565" y="498"/>
                </a:cubicBezTo>
                <a:cubicBezTo>
                  <a:pt x="565" y="503"/>
                  <a:pt x="547" y="519"/>
                  <a:pt x="532" y="520"/>
                </a:cubicBezTo>
                <a:lnTo>
                  <a:pt x="442" y="526"/>
                </a:lnTo>
                <a:lnTo>
                  <a:pt x="448" y="633"/>
                </a:lnTo>
                <a:lnTo>
                  <a:pt x="216" y="633"/>
                </a:lnTo>
                <a:close/>
              </a:path>
            </a:pathLst>
          </a:custGeom>
          <a:solidFill>
            <a:srgbClr val="FBC75D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55560" y="2195719"/>
            <a:ext cx="79835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1" lang="vi-VN" altLang="zh-CN" sz="7000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TÌM HIỂU NỘI DUNG</a:t>
            </a:r>
            <a:endParaRPr kumimoji="1" lang="zh-CN" altLang="en-US" sz="7000" dirty="0">
              <a:ln w="19050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43102" y="2205679"/>
            <a:ext cx="798351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1" lang="vi-VN" altLang="zh-CN" sz="7000" dirty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TÌM HIỂU NỘI DUNG</a:t>
            </a:r>
            <a:endParaRPr kumimoji="1" lang="zh-CN" altLang="en-US" sz="7000" dirty="0">
              <a:solidFill>
                <a:srgbClr val="C0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38975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22">
            <a:extLst>
              <a:ext uri="{FF2B5EF4-FFF2-40B4-BE49-F238E27FC236}">
                <a16:creationId xmlns:a16="http://schemas.microsoft.com/office/drawing/2014/main" id="{D72E4406-7E85-4AEF-80F5-19C3D568E490}"/>
              </a:ext>
            </a:extLst>
          </p:cNvPr>
          <p:cNvSpPr/>
          <p:nvPr/>
        </p:nvSpPr>
        <p:spPr>
          <a:xfrm>
            <a:off x="388506" y="74583"/>
            <a:ext cx="11687175" cy="6530742"/>
          </a:xfrm>
          <a:prstGeom prst="round2DiagRect">
            <a:avLst/>
          </a:prstGeom>
          <a:solidFill>
            <a:schemeClr val="bg1">
              <a:alpha val="81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UTM Avo" panose="02040603050506020204" pitchFamily="18" charset="0"/>
            </a:endParaRPr>
          </a:p>
        </p:txBody>
      </p:sp>
      <p:sp>
        <p:nvSpPr>
          <p:cNvPr id="8" name="圆角矩形 14"/>
          <p:cNvSpPr/>
          <p:nvPr/>
        </p:nvSpPr>
        <p:spPr>
          <a:xfrm>
            <a:off x="4381007" y="1684899"/>
            <a:ext cx="7622000" cy="1244570"/>
          </a:xfrm>
          <a:custGeom>
            <a:avLst/>
            <a:gdLst/>
            <a:ahLst/>
            <a:cxnLst/>
            <a:rect l="l" t="t" r="r" b="b"/>
            <a:pathLst>
              <a:path w="3960440" h="648072">
                <a:moveTo>
                  <a:pt x="0" y="0"/>
                </a:moveTo>
                <a:lnTo>
                  <a:pt x="3636404" y="0"/>
                </a:lnTo>
                <a:cubicBezTo>
                  <a:pt x="3815364" y="0"/>
                  <a:pt x="3960440" y="145076"/>
                  <a:pt x="3960440" y="324036"/>
                </a:cubicBezTo>
                <a:cubicBezTo>
                  <a:pt x="3960440" y="502996"/>
                  <a:pt x="3815364" y="648072"/>
                  <a:pt x="3636404" y="648072"/>
                </a:cubicBezTo>
                <a:lnTo>
                  <a:pt x="0" y="648072"/>
                </a:lnTo>
                <a:close/>
              </a:path>
            </a:pathLst>
          </a:custGeom>
          <a:solidFill>
            <a:srgbClr val="FC6E5B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 defTabSz="1219170">
              <a:defRPr/>
            </a:pPr>
            <a:endParaRPr lang="zh-CN" altLang="en-US" sz="2667" b="1" kern="0" dirty="0">
              <a:solidFill>
                <a:sysClr val="window" lastClr="FFFFFF"/>
              </a:solidFill>
              <a:latin typeface="UTM Avo" panose="02040603050506020204" pitchFamily="18" charset="0"/>
              <a:ea typeface="微软雅黑" pitchFamily="34" charset="-122"/>
            </a:endParaRPr>
          </a:p>
        </p:txBody>
      </p:sp>
      <p:pic>
        <p:nvPicPr>
          <p:cNvPr id="15" name="9Slide.vn 73">
            <a:extLst>
              <a:ext uri="{FF2B5EF4-FFF2-40B4-BE49-F238E27FC236}">
                <a16:creationId xmlns:a16="http://schemas.microsoft.com/office/drawing/2014/main" id="{FE4D8D54-EE70-4497-8986-0F378D554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870"/>
          <a:stretch/>
        </p:blipFill>
        <p:spPr>
          <a:xfrm rot="5400000">
            <a:off x="560692" y="4957731"/>
            <a:ext cx="1214724" cy="2336109"/>
          </a:xfrm>
          <a:prstGeom prst="rect">
            <a:avLst/>
          </a:prstGeom>
        </p:spPr>
      </p:pic>
      <p:grpSp>
        <p:nvGrpSpPr>
          <p:cNvPr id="17" name="组合 34"/>
          <p:cNvGrpSpPr/>
          <p:nvPr/>
        </p:nvGrpSpPr>
        <p:grpSpPr>
          <a:xfrm>
            <a:off x="513507" y="72624"/>
            <a:ext cx="4695210" cy="2768402"/>
            <a:chOff x="971600" y="941948"/>
            <a:chExt cx="3312368" cy="2076302"/>
          </a:xfrm>
        </p:grpSpPr>
        <p:sp>
          <p:nvSpPr>
            <p:cNvPr id="18" name="圆角矩形 1"/>
            <p:cNvSpPr/>
            <p:nvPr/>
          </p:nvSpPr>
          <p:spPr>
            <a:xfrm rot="627836">
              <a:off x="1115616" y="1318596"/>
              <a:ext cx="3168352" cy="1699654"/>
            </a:xfrm>
            <a:custGeom>
              <a:avLst/>
              <a:gdLst/>
              <a:ahLst/>
              <a:cxnLst/>
              <a:rect l="l" t="t" r="r" b="b"/>
              <a:pathLst>
                <a:path w="6264696" h="3360680">
                  <a:moveTo>
                    <a:pt x="1980220" y="0"/>
                  </a:moveTo>
                  <a:cubicBezTo>
                    <a:pt x="2222334" y="0"/>
                    <a:pt x="2437868" y="105672"/>
                    <a:pt x="2573873" y="272057"/>
                  </a:cubicBezTo>
                  <a:cubicBezTo>
                    <a:pt x="2692559" y="198638"/>
                    <a:pt x="2835124" y="156324"/>
                    <a:pt x="2988332" y="156324"/>
                  </a:cubicBezTo>
                  <a:cubicBezTo>
                    <a:pt x="3278644" y="156324"/>
                    <a:pt x="3530741" y="308257"/>
                    <a:pt x="3654451" y="532861"/>
                  </a:cubicBezTo>
                  <a:cubicBezTo>
                    <a:pt x="3790627" y="389267"/>
                    <a:pt x="3990364" y="300340"/>
                    <a:pt x="4212468" y="300340"/>
                  </a:cubicBezTo>
                  <a:cubicBezTo>
                    <a:pt x="4597946" y="300340"/>
                    <a:pt x="4916046" y="568206"/>
                    <a:pt x="4961998" y="914507"/>
                  </a:cubicBezTo>
                  <a:cubicBezTo>
                    <a:pt x="5077596" y="844149"/>
                    <a:pt x="5216097" y="804396"/>
                    <a:pt x="5364596" y="804396"/>
                  </a:cubicBezTo>
                  <a:cubicBezTo>
                    <a:pt x="5782170" y="804396"/>
                    <a:pt x="6120680" y="1118727"/>
                    <a:pt x="6120680" y="1506474"/>
                  </a:cubicBezTo>
                  <a:cubicBezTo>
                    <a:pt x="6120680" y="1536286"/>
                    <a:pt x="6118679" y="1565664"/>
                    <a:pt x="6114122" y="1594407"/>
                  </a:cubicBezTo>
                  <a:cubicBezTo>
                    <a:pt x="6210222" y="1765300"/>
                    <a:pt x="6264696" y="1962562"/>
                    <a:pt x="6264696" y="2172548"/>
                  </a:cubicBezTo>
                  <a:cubicBezTo>
                    <a:pt x="6264696" y="2828735"/>
                    <a:pt x="5732751" y="3360680"/>
                    <a:pt x="5076564" y="3360680"/>
                  </a:cubicBezTo>
                  <a:lnTo>
                    <a:pt x="1188132" y="3360680"/>
                  </a:lnTo>
                  <a:cubicBezTo>
                    <a:pt x="531945" y="3360680"/>
                    <a:pt x="0" y="2828735"/>
                    <a:pt x="0" y="2172548"/>
                  </a:cubicBezTo>
                  <a:cubicBezTo>
                    <a:pt x="0" y="1879734"/>
                    <a:pt x="105925" y="1611659"/>
                    <a:pt x="282046" y="1404976"/>
                  </a:cubicBezTo>
                  <a:cubicBezTo>
                    <a:pt x="194727" y="1291575"/>
                    <a:pt x="144016" y="1152495"/>
                    <a:pt x="144016" y="1002418"/>
                  </a:cubicBezTo>
                  <a:cubicBezTo>
                    <a:pt x="144016" y="614671"/>
                    <a:pt x="482526" y="300340"/>
                    <a:pt x="900100" y="300340"/>
                  </a:cubicBezTo>
                  <a:cubicBezTo>
                    <a:pt x="1045861" y="300340"/>
                    <a:pt x="1181989" y="338640"/>
                    <a:pt x="1296354" y="406898"/>
                  </a:cubicBezTo>
                  <a:cubicBezTo>
                    <a:pt x="1414762" y="166192"/>
                    <a:pt x="1676590" y="0"/>
                    <a:pt x="198022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76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</a:ln>
            <a:effectLst>
              <a:softEdge rad="127000"/>
            </a:effectLst>
          </p:spPr>
          <p:txBody>
            <a:bodyPr rtlCol="0" anchor="ctr"/>
            <a:lstStyle/>
            <a:p>
              <a:pPr algn="ctr" defTabSz="1219170">
                <a:defRPr/>
              </a:pPr>
              <a:endParaRPr lang="en-US" sz="240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19" name="圆角矩形 1"/>
            <p:cNvSpPr/>
            <p:nvPr/>
          </p:nvSpPr>
          <p:spPr>
            <a:xfrm>
              <a:off x="971600" y="941948"/>
              <a:ext cx="3168352" cy="1699654"/>
            </a:xfrm>
            <a:custGeom>
              <a:avLst/>
              <a:gdLst/>
              <a:ahLst/>
              <a:cxnLst/>
              <a:rect l="l" t="t" r="r" b="b"/>
              <a:pathLst>
                <a:path w="6264696" h="3360680">
                  <a:moveTo>
                    <a:pt x="1980220" y="0"/>
                  </a:moveTo>
                  <a:cubicBezTo>
                    <a:pt x="2222334" y="0"/>
                    <a:pt x="2437868" y="105672"/>
                    <a:pt x="2573873" y="272057"/>
                  </a:cubicBezTo>
                  <a:cubicBezTo>
                    <a:pt x="2692559" y="198638"/>
                    <a:pt x="2835124" y="156324"/>
                    <a:pt x="2988332" y="156324"/>
                  </a:cubicBezTo>
                  <a:cubicBezTo>
                    <a:pt x="3278644" y="156324"/>
                    <a:pt x="3530741" y="308257"/>
                    <a:pt x="3654451" y="532861"/>
                  </a:cubicBezTo>
                  <a:cubicBezTo>
                    <a:pt x="3790627" y="389267"/>
                    <a:pt x="3990364" y="300340"/>
                    <a:pt x="4212468" y="300340"/>
                  </a:cubicBezTo>
                  <a:cubicBezTo>
                    <a:pt x="4597946" y="300340"/>
                    <a:pt x="4916046" y="568206"/>
                    <a:pt x="4961998" y="914507"/>
                  </a:cubicBezTo>
                  <a:cubicBezTo>
                    <a:pt x="5077596" y="844149"/>
                    <a:pt x="5216097" y="804396"/>
                    <a:pt x="5364596" y="804396"/>
                  </a:cubicBezTo>
                  <a:cubicBezTo>
                    <a:pt x="5782170" y="804396"/>
                    <a:pt x="6120680" y="1118727"/>
                    <a:pt x="6120680" y="1506474"/>
                  </a:cubicBezTo>
                  <a:cubicBezTo>
                    <a:pt x="6120680" y="1536286"/>
                    <a:pt x="6118679" y="1565664"/>
                    <a:pt x="6114122" y="1594407"/>
                  </a:cubicBezTo>
                  <a:cubicBezTo>
                    <a:pt x="6210222" y="1765300"/>
                    <a:pt x="6264696" y="1962562"/>
                    <a:pt x="6264696" y="2172548"/>
                  </a:cubicBezTo>
                  <a:cubicBezTo>
                    <a:pt x="6264696" y="2828735"/>
                    <a:pt x="5732751" y="3360680"/>
                    <a:pt x="5076564" y="3360680"/>
                  </a:cubicBezTo>
                  <a:lnTo>
                    <a:pt x="1188132" y="3360680"/>
                  </a:lnTo>
                  <a:cubicBezTo>
                    <a:pt x="531945" y="3360680"/>
                    <a:pt x="0" y="2828735"/>
                    <a:pt x="0" y="2172548"/>
                  </a:cubicBezTo>
                  <a:cubicBezTo>
                    <a:pt x="0" y="1879734"/>
                    <a:pt x="105925" y="1611659"/>
                    <a:pt x="282046" y="1404976"/>
                  </a:cubicBezTo>
                  <a:cubicBezTo>
                    <a:pt x="194727" y="1291575"/>
                    <a:pt x="144016" y="1152495"/>
                    <a:pt x="144016" y="1002418"/>
                  </a:cubicBezTo>
                  <a:cubicBezTo>
                    <a:pt x="144016" y="614671"/>
                    <a:pt x="482526" y="300340"/>
                    <a:pt x="900100" y="300340"/>
                  </a:cubicBezTo>
                  <a:cubicBezTo>
                    <a:pt x="1045861" y="300340"/>
                    <a:pt x="1181989" y="338640"/>
                    <a:pt x="1296354" y="406898"/>
                  </a:cubicBezTo>
                  <a:cubicBezTo>
                    <a:pt x="1414762" y="166192"/>
                    <a:pt x="1676590" y="0"/>
                    <a:pt x="1980220" y="0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ysClr val="window" lastClr="FFFFFF">
                    <a:lumMod val="95000"/>
                    <a:shade val="67500"/>
                    <a:satMod val="115000"/>
                  </a:sysClr>
                </a:gs>
                <a:gs pos="100000">
                  <a:srgbClr val="E4E4E4"/>
                </a:gs>
                <a:gs pos="80000">
                  <a:srgbClr val="F1F1F1"/>
                </a:gs>
                <a:gs pos="43000">
                  <a:sysClr val="window" lastClr="FFFFFF"/>
                </a:gs>
              </a:gsLst>
              <a:lin ang="8100000" scaled="1"/>
              <a:tileRect/>
            </a:gradFill>
            <a:ln w="12700" cap="flat" cmpd="sng" algn="ctr">
              <a:solidFill>
                <a:sysClr val="window" lastClr="FFFFFF"/>
              </a:solidFill>
              <a:prstDash val="solid"/>
            </a:ln>
            <a:effectLst>
              <a:outerShdw blurRad="279400" algn="ctr" rotWithShape="0">
                <a:prstClr val="black">
                  <a:alpha val="11000"/>
                </a:prstClr>
              </a:outerShdw>
            </a:effectLst>
          </p:spPr>
          <p:txBody>
            <a:bodyPr rtlCol="0" anchor="ctr"/>
            <a:lstStyle/>
            <a:p>
              <a:pPr algn="ctr" defTabSz="1219170">
                <a:defRPr/>
              </a:pPr>
              <a:endParaRPr lang="en-US" sz="240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0" name="椭圆 37"/>
            <p:cNvSpPr/>
            <p:nvPr/>
          </p:nvSpPr>
          <p:spPr>
            <a:xfrm>
              <a:off x="1663539" y="1039217"/>
              <a:ext cx="619103" cy="606886"/>
            </a:xfrm>
            <a:prstGeom prst="ellipse">
              <a:avLst/>
            </a:prstGeom>
            <a:solidFill>
              <a:srgbClr val="4ABDD9"/>
            </a:solidFill>
            <a:ln w="25400" cap="flat" cmpd="sng" algn="ctr">
              <a:noFill/>
              <a:prstDash val="solid"/>
            </a:ln>
            <a:effectLst>
              <a:innerShdw blurRad="139700" dist="50800" dir="13500000">
                <a:prstClr val="black">
                  <a:alpha val="45000"/>
                </a:prstClr>
              </a:innerShdw>
            </a:effectLst>
          </p:spPr>
          <p:txBody>
            <a:bodyPr rtlCol="0" anchor="ctr"/>
            <a:lstStyle/>
            <a:p>
              <a:pPr algn="ctr" defTabSz="1219170">
                <a:defRPr/>
              </a:pPr>
              <a:endParaRPr lang="en-US" sz="240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07912" y="1773336"/>
              <a:ext cx="2860216" cy="313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50000"/>
                </a:lnSpc>
              </a:pPr>
              <a:endParaRPr lang="zh-CN" altLang="en-US" sz="16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4310380" y="1735997"/>
            <a:ext cx="76026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 rằng: Gặp một cụ già</a:t>
            </a:r>
          </a:p>
          <a:p>
            <a:pPr algn="ctr"/>
            <a:r>
              <a:rPr lang="vi-VN" sz="32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Lạc đường, nên phải nhờ bà dẫn </a:t>
            </a:r>
            <a:r>
              <a:rPr lang="vi-VN" sz="31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đi</a:t>
            </a:r>
            <a:endParaRPr lang="en-US" sz="3100" b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9201" y="1036334"/>
            <a:ext cx="42282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Bà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cháu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nghe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b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</a:br>
            <a:r>
              <a:rPr lang="en-US" sz="33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sz="33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8" name="圆角矩形 14"/>
          <p:cNvSpPr/>
          <p:nvPr/>
        </p:nvSpPr>
        <p:spPr>
          <a:xfrm>
            <a:off x="4516252" y="4113987"/>
            <a:ext cx="7134058" cy="1244570"/>
          </a:xfrm>
          <a:custGeom>
            <a:avLst/>
            <a:gdLst/>
            <a:ahLst/>
            <a:cxnLst/>
            <a:rect l="l" t="t" r="r" b="b"/>
            <a:pathLst>
              <a:path w="3960440" h="648072">
                <a:moveTo>
                  <a:pt x="0" y="0"/>
                </a:moveTo>
                <a:lnTo>
                  <a:pt x="3636404" y="0"/>
                </a:lnTo>
                <a:cubicBezTo>
                  <a:pt x="3815364" y="0"/>
                  <a:pt x="3960440" y="145076"/>
                  <a:pt x="3960440" y="324036"/>
                </a:cubicBezTo>
                <a:cubicBezTo>
                  <a:pt x="3960440" y="502996"/>
                  <a:pt x="3815364" y="648072"/>
                  <a:pt x="3636404" y="648072"/>
                </a:cubicBezTo>
                <a:lnTo>
                  <a:pt x="0" y="648072"/>
                </a:lnTo>
                <a:close/>
              </a:path>
            </a:pathLst>
          </a:custGeom>
          <a:solidFill>
            <a:srgbClr val="FC6E5B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 defTabSz="1219170">
              <a:defRPr/>
            </a:pPr>
            <a:endParaRPr lang="zh-CN" altLang="en-US" sz="2667" b="1" kern="0" dirty="0">
              <a:solidFill>
                <a:sysClr val="window" lastClr="FFFFFF"/>
              </a:solidFill>
              <a:latin typeface="UTM Avo" panose="02040603050506020204" pitchFamily="18" charset="0"/>
              <a:ea typeface="微软雅黑" pitchFamily="34" charset="-122"/>
            </a:endParaRPr>
          </a:p>
        </p:txBody>
      </p:sp>
      <p:grpSp>
        <p:nvGrpSpPr>
          <p:cNvPr id="23" name="组合 34"/>
          <p:cNvGrpSpPr/>
          <p:nvPr/>
        </p:nvGrpSpPr>
        <p:grpSpPr>
          <a:xfrm>
            <a:off x="14968" y="2766515"/>
            <a:ext cx="5235859" cy="3215402"/>
            <a:chOff x="971600" y="941948"/>
            <a:chExt cx="3312368" cy="2076302"/>
          </a:xfrm>
        </p:grpSpPr>
        <p:sp>
          <p:nvSpPr>
            <p:cNvPr id="24" name="圆角矩形 1"/>
            <p:cNvSpPr/>
            <p:nvPr/>
          </p:nvSpPr>
          <p:spPr>
            <a:xfrm rot="627836">
              <a:off x="1115616" y="1318596"/>
              <a:ext cx="3168352" cy="1699654"/>
            </a:xfrm>
            <a:custGeom>
              <a:avLst/>
              <a:gdLst/>
              <a:ahLst/>
              <a:cxnLst/>
              <a:rect l="l" t="t" r="r" b="b"/>
              <a:pathLst>
                <a:path w="6264696" h="3360680">
                  <a:moveTo>
                    <a:pt x="1980220" y="0"/>
                  </a:moveTo>
                  <a:cubicBezTo>
                    <a:pt x="2222334" y="0"/>
                    <a:pt x="2437868" y="105672"/>
                    <a:pt x="2573873" y="272057"/>
                  </a:cubicBezTo>
                  <a:cubicBezTo>
                    <a:pt x="2692559" y="198638"/>
                    <a:pt x="2835124" y="156324"/>
                    <a:pt x="2988332" y="156324"/>
                  </a:cubicBezTo>
                  <a:cubicBezTo>
                    <a:pt x="3278644" y="156324"/>
                    <a:pt x="3530741" y="308257"/>
                    <a:pt x="3654451" y="532861"/>
                  </a:cubicBezTo>
                  <a:cubicBezTo>
                    <a:pt x="3790627" y="389267"/>
                    <a:pt x="3990364" y="300340"/>
                    <a:pt x="4212468" y="300340"/>
                  </a:cubicBezTo>
                  <a:cubicBezTo>
                    <a:pt x="4597946" y="300340"/>
                    <a:pt x="4916046" y="568206"/>
                    <a:pt x="4961998" y="914507"/>
                  </a:cubicBezTo>
                  <a:cubicBezTo>
                    <a:pt x="5077596" y="844149"/>
                    <a:pt x="5216097" y="804396"/>
                    <a:pt x="5364596" y="804396"/>
                  </a:cubicBezTo>
                  <a:cubicBezTo>
                    <a:pt x="5782170" y="804396"/>
                    <a:pt x="6120680" y="1118727"/>
                    <a:pt x="6120680" y="1506474"/>
                  </a:cubicBezTo>
                  <a:cubicBezTo>
                    <a:pt x="6120680" y="1536286"/>
                    <a:pt x="6118679" y="1565664"/>
                    <a:pt x="6114122" y="1594407"/>
                  </a:cubicBezTo>
                  <a:cubicBezTo>
                    <a:pt x="6210222" y="1765300"/>
                    <a:pt x="6264696" y="1962562"/>
                    <a:pt x="6264696" y="2172548"/>
                  </a:cubicBezTo>
                  <a:cubicBezTo>
                    <a:pt x="6264696" y="2828735"/>
                    <a:pt x="5732751" y="3360680"/>
                    <a:pt x="5076564" y="3360680"/>
                  </a:cubicBezTo>
                  <a:lnTo>
                    <a:pt x="1188132" y="3360680"/>
                  </a:lnTo>
                  <a:cubicBezTo>
                    <a:pt x="531945" y="3360680"/>
                    <a:pt x="0" y="2828735"/>
                    <a:pt x="0" y="2172548"/>
                  </a:cubicBezTo>
                  <a:cubicBezTo>
                    <a:pt x="0" y="1879734"/>
                    <a:pt x="105925" y="1611659"/>
                    <a:pt x="282046" y="1404976"/>
                  </a:cubicBezTo>
                  <a:cubicBezTo>
                    <a:pt x="194727" y="1291575"/>
                    <a:pt x="144016" y="1152495"/>
                    <a:pt x="144016" y="1002418"/>
                  </a:cubicBezTo>
                  <a:cubicBezTo>
                    <a:pt x="144016" y="614671"/>
                    <a:pt x="482526" y="300340"/>
                    <a:pt x="900100" y="300340"/>
                  </a:cubicBezTo>
                  <a:cubicBezTo>
                    <a:pt x="1045861" y="300340"/>
                    <a:pt x="1181989" y="338640"/>
                    <a:pt x="1296354" y="406898"/>
                  </a:cubicBezTo>
                  <a:cubicBezTo>
                    <a:pt x="1414762" y="166192"/>
                    <a:pt x="1676590" y="0"/>
                    <a:pt x="198022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alpha val="76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0" scaled="1"/>
              <a:tileRect/>
            </a:gradFill>
            <a:ln w="25400" cap="flat" cmpd="sng" algn="ctr">
              <a:noFill/>
              <a:prstDash val="solid"/>
            </a:ln>
            <a:effectLst>
              <a:softEdge rad="127000"/>
            </a:effectLst>
          </p:spPr>
          <p:txBody>
            <a:bodyPr rtlCol="0" anchor="ctr"/>
            <a:lstStyle/>
            <a:p>
              <a:pPr algn="ctr" defTabSz="1219170">
                <a:defRPr/>
              </a:pPr>
              <a:endParaRPr lang="en-US" sz="240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5" name="圆角矩形 1"/>
            <p:cNvSpPr/>
            <p:nvPr/>
          </p:nvSpPr>
          <p:spPr>
            <a:xfrm>
              <a:off x="971600" y="941948"/>
              <a:ext cx="3168352" cy="1699654"/>
            </a:xfrm>
            <a:custGeom>
              <a:avLst/>
              <a:gdLst/>
              <a:ahLst/>
              <a:cxnLst/>
              <a:rect l="l" t="t" r="r" b="b"/>
              <a:pathLst>
                <a:path w="6264696" h="3360680">
                  <a:moveTo>
                    <a:pt x="1980220" y="0"/>
                  </a:moveTo>
                  <a:cubicBezTo>
                    <a:pt x="2222334" y="0"/>
                    <a:pt x="2437868" y="105672"/>
                    <a:pt x="2573873" y="272057"/>
                  </a:cubicBezTo>
                  <a:cubicBezTo>
                    <a:pt x="2692559" y="198638"/>
                    <a:pt x="2835124" y="156324"/>
                    <a:pt x="2988332" y="156324"/>
                  </a:cubicBezTo>
                  <a:cubicBezTo>
                    <a:pt x="3278644" y="156324"/>
                    <a:pt x="3530741" y="308257"/>
                    <a:pt x="3654451" y="532861"/>
                  </a:cubicBezTo>
                  <a:cubicBezTo>
                    <a:pt x="3790627" y="389267"/>
                    <a:pt x="3990364" y="300340"/>
                    <a:pt x="4212468" y="300340"/>
                  </a:cubicBezTo>
                  <a:cubicBezTo>
                    <a:pt x="4597946" y="300340"/>
                    <a:pt x="4916046" y="568206"/>
                    <a:pt x="4961998" y="914507"/>
                  </a:cubicBezTo>
                  <a:cubicBezTo>
                    <a:pt x="5077596" y="844149"/>
                    <a:pt x="5216097" y="804396"/>
                    <a:pt x="5364596" y="804396"/>
                  </a:cubicBezTo>
                  <a:cubicBezTo>
                    <a:pt x="5782170" y="804396"/>
                    <a:pt x="6120680" y="1118727"/>
                    <a:pt x="6120680" y="1506474"/>
                  </a:cubicBezTo>
                  <a:cubicBezTo>
                    <a:pt x="6120680" y="1536286"/>
                    <a:pt x="6118679" y="1565664"/>
                    <a:pt x="6114122" y="1594407"/>
                  </a:cubicBezTo>
                  <a:cubicBezTo>
                    <a:pt x="6210222" y="1765300"/>
                    <a:pt x="6264696" y="1962562"/>
                    <a:pt x="6264696" y="2172548"/>
                  </a:cubicBezTo>
                  <a:cubicBezTo>
                    <a:pt x="6264696" y="2828735"/>
                    <a:pt x="5732751" y="3360680"/>
                    <a:pt x="5076564" y="3360680"/>
                  </a:cubicBezTo>
                  <a:lnTo>
                    <a:pt x="1188132" y="3360680"/>
                  </a:lnTo>
                  <a:cubicBezTo>
                    <a:pt x="531945" y="3360680"/>
                    <a:pt x="0" y="2828735"/>
                    <a:pt x="0" y="2172548"/>
                  </a:cubicBezTo>
                  <a:cubicBezTo>
                    <a:pt x="0" y="1879734"/>
                    <a:pt x="105925" y="1611659"/>
                    <a:pt x="282046" y="1404976"/>
                  </a:cubicBezTo>
                  <a:cubicBezTo>
                    <a:pt x="194727" y="1291575"/>
                    <a:pt x="144016" y="1152495"/>
                    <a:pt x="144016" y="1002418"/>
                  </a:cubicBezTo>
                  <a:cubicBezTo>
                    <a:pt x="144016" y="614671"/>
                    <a:pt x="482526" y="300340"/>
                    <a:pt x="900100" y="300340"/>
                  </a:cubicBezTo>
                  <a:cubicBezTo>
                    <a:pt x="1045861" y="300340"/>
                    <a:pt x="1181989" y="338640"/>
                    <a:pt x="1296354" y="406898"/>
                  </a:cubicBezTo>
                  <a:cubicBezTo>
                    <a:pt x="1414762" y="166192"/>
                    <a:pt x="1676590" y="0"/>
                    <a:pt x="1980220" y="0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ysClr val="window" lastClr="FFFFFF">
                    <a:lumMod val="95000"/>
                    <a:shade val="67500"/>
                    <a:satMod val="115000"/>
                  </a:sysClr>
                </a:gs>
                <a:gs pos="100000">
                  <a:srgbClr val="E4E4E4"/>
                </a:gs>
                <a:gs pos="80000">
                  <a:srgbClr val="F1F1F1"/>
                </a:gs>
                <a:gs pos="43000">
                  <a:sysClr val="window" lastClr="FFFFFF"/>
                </a:gs>
              </a:gsLst>
              <a:lin ang="8100000" scaled="1"/>
              <a:tileRect/>
            </a:gradFill>
            <a:ln w="12700" cap="flat" cmpd="sng" algn="ctr">
              <a:solidFill>
                <a:sysClr val="window" lastClr="FFFFFF"/>
              </a:solidFill>
              <a:prstDash val="solid"/>
            </a:ln>
            <a:effectLst>
              <a:outerShdw blurRad="279400" algn="ctr" rotWithShape="0">
                <a:prstClr val="black">
                  <a:alpha val="11000"/>
                </a:prstClr>
              </a:outerShdw>
            </a:effectLst>
          </p:spPr>
          <p:txBody>
            <a:bodyPr rtlCol="0" anchor="ctr"/>
            <a:lstStyle/>
            <a:p>
              <a:pPr algn="ctr" defTabSz="1219170">
                <a:defRPr/>
              </a:pPr>
              <a:endParaRPr lang="en-US" sz="240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6" name="椭圆 37"/>
            <p:cNvSpPr/>
            <p:nvPr/>
          </p:nvSpPr>
          <p:spPr>
            <a:xfrm>
              <a:off x="1663539" y="1039217"/>
              <a:ext cx="619103" cy="606886"/>
            </a:xfrm>
            <a:prstGeom prst="ellipse">
              <a:avLst/>
            </a:prstGeom>
            <a:solidFill>
              <a:srgbClr val="4ABDD9"/>
            </a:solidFill>
            <a:ln w="25400" cap="flat" cmpd="sng" algn="ctr">
              <a:noFill/>
              <a:prstDash val="solid"/>
            </a:ln>
            <a:effectLst>
              <a:innerShdw blurRad="139700" dist="50800" dir="13500000">
                <a:prstClr val="black">
                  <a:alpha val="45000"/>
                </a:prstClr>
              </a:innerShdw>
            </a:effectLst>
          </p:spPr>
          <p:txBody>
            <a:bodyPr rtlCol="0" anchor="ctr"/>
            <a:lstStyle/>
            <a:p>
              <a:pPr algn="ctr" defTabSz="1219170">
                <a:defRPr/>
              </a:pPr>
              <a:endParaRPr lang="en-US" sz="2400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07912" y="1773336"/>
              <a:ext cx="2860216" cy="313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50000"/>
                </a:lnSpc>
              </a:pPr>
              <a:endParaRPr lang="zh-CN" altLang="en-US" sz="16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05269" y="3774773"/>
            <a:ext cx="491791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3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Khi nghe câu chuyện, </a:t>
            </a:r>
          </a:p>
          <a:p>
            <a:pPr algn="ctr"/>
            <a:r>
              <a:rPr lang="vi-VN" sz="33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người cháu cảm thấy thế nào?</a:t>
            </a:r>
            <a:endParaRPr lang="en-US" sz="3300" b="1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72768" y="4232947"/>
            <a:ext cx="6813084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3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Hai hàng nước mắt cứ nhòa </a:t>
            </a:r>
          </a:p>
          <a:p>
            <a:pPr algn="ctr"/>
            <a:r>
              <a:rPr lang="vi-VN" sz="3400" b="1" dirty="0">
                <a:solidFill>
                  <a:schemeClr val="bg1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rưng rưng</a:t>
            </a:r>
            <a:endParaRPr lang="en-US" sz="3400" b="1" dirty="0">
              <a:solidFill>
                <a:schemeClr val="bg1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177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5" grpId="0"/>
      <p:bldP spid="28" grpId="0" animBg="1"/>
      <p:bldP spid="11" grpId="0"/>
      <p:bldP spid="14" grpId="0"/>
    </p:bldLst>
  </p:timing>
</p:sld>
</file>

<file path=ppt/theme/theme1.xml><?xml version="1.0" encoding="utf-8"?>
<a:theme xmlns:a="http://schemas.openxmlformats.org/drawingml/2006/main" name="Office 主题​​">
  <a:themeElements>
    <a:clrScheme name="自定义 318">
      <a:dk1>
        <a:srgbClr val="757070"/>
      </a:dk1>
      <a:lt1>
        <a:sysClr val="window" lastClr="FFFFFF"/>
      </a:lt1>
      <a:dk2>
        <a:srgbClr val="44546A"/>
      </a:dk2>
      <a:lt2>
        <a:srgbClr val="E7E6E6"/>
      </a:lt2>
      <a:accent1>
        <a:srgbClr val="AACBE6"/>
      </a:accent1>
      <a:accent2>
        <a:srgbClr val="AACBE6"/>
      </a:accent2>
      <a:accent3>
        <a:srgbClr val="AACBE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魂86号-杨任东楷书">
      <a:majorFont>
        <a:latin typeface="字魂86号-杨任东楷书"/>
        <a:ea typeface="字魂86号-杨任东楷书"/>
        <a:cs typeface=""/>
      </a:majorFont>
      <a:minorFont>
        <a:latin typeface="字魂86号-杨任东楷书"/>
        <a:ea typeface="字魂86号-杨任东楷书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1A3AF">
            <a:alpha val="59000"/>
          </a:srgbClr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699</Words>
  <Application>Microsoft Office PowerPoint</Application>
  <PresentationFormat>Widescreen</PresentationFormat>
  <Paragraphs>117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微软雅黑</vt:lpstr>
      <vt:lpstr>#9Slide03 AmpleSoft Bold</vt:lpstr>
      <vt:lpstr>#9Slide07 Altus</vt:lpstr>
      <vt:lpstr>#9Slide07 HoneyCream</vt:lpstr>
      <vt:lpstr>#9Slide07 SVNZiclets</vt:lpstr>
      <vt:lpstr>Arial</vt:lpstr>
      <vt:lpstr>Calibri</vt:lpstr>
      <vt:lpstr>SVN-Newton</vt:lpstr>
      <vt:lpstr>Times New Roman</vt:lpstr>
      <vt:lpstr>UTM Androgyne</vt:lpstr>
      <vt:lpstr>UTM Avo</vt:lpstr>
      <vt:lpstr>UTM Cookies</vt:lpstr>
      <vt:lpstr>UTM Rockwell</vt:lpstr>
      <vt:lpstr>字魂86号-杨任东楷书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Lan Anh Dương</cp:lastModifiedBy>
  <cp:revision>18</cp:revision>
  <dcterms:created xsi:type="dcterms:W3CDTF">2022-06-08T15:15:40Z</dcterms:created>
  <dcterms:modified xsi:type="dcterms:W3CDTF">2023-07-20T06:31:28Z</dcterms:modified>
</cp:coreProperties>
</file>