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98" r:id="rId2"/>
    <p:sldId id="357" r:id="rId3"/>
    <p:sldId id="352" r:id="rId4"/>
    <p:sldId id="310" r:id="rId5"/>
    <p:sldId id="331" r:id="rId6"/>
    <p:sldId id="260" r:id="rId7"/>
    <p:sldId id="335" r:id="rId8"/>
    <p:sldId id="330" r:id="rId9"/>
    <p:sldId id="337" r:id="rId10"/>
    <p:sldId id="339" r:id="rId11"/>
    <p:sldId id="338" r:id="rId12"/>
    <p:sldId id="340" r:id="rId13"/>
    <p:sldId id="341" r:id="rId14"/>
    <p:sldId id="343" r:id="rId15"/>
    <p:sldId id="332" r:id="rId16"/>
    <p:sldId id="344" r:id="rId17"/>
    <p:sldId id="354" r:id="rId18"/>
    <p:sldId id="345" r:id="rId19"/>
    <p:sldId id="346" r:id="rId20"/>
    <p:sldId id="355" r:id="rId21"/>
    <p:sldId id="347" r:id="rId22"/>
    <p:sldId id="349" r:id="rId23"/>
    <p:sldId id="348" r:id="rId24"/>
    <p:sldId id="351" r:id="rId25"/>
    <p:sldId id="356" r:id="rId26"/>
    <p:sldId id="300" r:id="rId27"/>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821"/>
    <a:srgbClr val="0082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721" autoAdjust="0"/>
    <p:restoredTop sz="94660"/>
  </p:normalViewPr>
  <p:slideViewPr>
    <p:cSldViewPr>
      <p:cViewPr varScale="1">
        <p:scale>
          <a:sx n="90" d="100"/>
          <a:sy n="90" d="100"/>
        </p:scale>
        <p:origin x="318" y="72"/>
      </p:cViewPr>
      <p:guideLst>
        <p:guide orient="horz" pos="1620"/>
        <p:guide pos="2880"/>
      </p:guideLst>
    </p:cSldViewPr>
  </p:slideViewPr>
  <p:notesTextViewPr>
    <p:cViewPr>
      <p:scale>
        <a:sx n="20" d="100"/>
        <a:sy n="20" d="100"/>
      </p:scale>
      <p:origin x="0" y="0"/>
    </p:cViewPr>
  </p:notesTextViewPr>
  <p:sorterViewPr>
    <p:cViewPr>
      <p:scale>
        <a:sx n="66" d="100"/>
        <a:sy n="66" d="100"/>
      </p:scale>
      <p:origin x="0" y="0"/>
    </p:cViewPr>
  </p:sorterViewPr>
  <p:notesViewPr>
    <p:cSldViewPr>
      <p:cViewPr varScale="1">
        <p:scale>
          <a:sx n="55" d="100"/>
          <a:sy n="55" d="100"/>
        </p:scale>
        <p:origin x="2880"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259EB91-514D-DCC7-9BB6-575E93EC55E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B863265B-C0E5-941A-E548-37C1A7527DE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4225C6E-E394-4599-92D8-2454AA74588C}" type="datetimeFigureOut">
              <a:rPr lang="en-GB" smtClean="0"/>
              <a:t>20/07/2023</a:t>
            </a:fld>
            <a:endParaRPr lang="en-GB"/>
          </a:p>
        </p:txBody>
      </p:sp>
      <p:sp>
        <p:nvSpPr>
          <p:cNvPr id="4" name="Footer Placeholder 3">
            <a:extLst>
              <a:ext uri="{FF2B5EF4-FFF2-40B4-BE49-F238E27FC236}">
                <a16:creationId xmlns:a16="http://schemas.microsoft.com/office/drawing/2014/main" id="{56252BCA-2A74-DEE8-2FBD-BB3695847C8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9AA8-DD0D-F6FF-9FA6-15907F23F57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1A1633A-DB1D-410F-9421-36986FD0176D}" type="slidenum">
              <a:rPr lang="en-GB" smtClean="0"/>
              <a:t>‹#›</a:t>
            </a:fld>
            <a:endParaRPr lang="en-GB"/>
          </a:p>
        </p:txBody>
      </p:sp>
    </p:spTree>
    <p:extLst>
      <p:ext uri="{BB962C8B-B14F-4D97-AF65-F5344CB8AC3E}">
        <p14:creationId xmlns:p14="http://schemas.microsoft.com/office/powerpoint/2010/main" val="24180086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8F927D-97D4-4E74-AB37-997DDBB715F4}" type="datetimeFigureOut">
              <a:rPr lang="zh-CN" altLang="en-US" smtClean="0"/>
              <a:t>2023/7/20</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15CA27-7180-4F6B-A84E-BE3F55DF1844}" type="slidenum">
              <a:rPr lang="zh-CN" altLang="en-US" smtClean="0"/>
              <a:t>‹#›</a:t>
            </a:fld>
            <a:endParaRPr lang="zh-CN" altLang="en-US"/>
          </a:p>
        </p:txBody>
      </p:sp>
    </p:spTree>
    <p:extLst>
      <p:ext uri="{BB962C8B-B14F-4D97-AF65-F5344CB8AC3E}">
        <p14:creationId xmlns:p14="http://schemas.microsoft.com/office/powerpoint/2010/main" val="677983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15CA27-7180-4F6B-A84E-BE3F55DF1844}" type="slidenum">
              <a:rPr lang="zh-CN" altLang="en-US" smtClean="0"/>
              <a:t>1</a:t>
            </a:fld>
            <a:endParaRPr lang="zh-CN" altLang="en-US"/>
          </a:p>
        </p:txBody>
      </p:sp>
    </p:spTree>
    <p:extLst>
      <p:ext uri="{BB962C8B-B14F-4D97-AF65-F5344CB8AC3E}">
        <p14:creationId xmlns:p14="http://schemas.microsoft.com/office/powerpoint/2010/main" val="14824972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15CA27-7180-4F6B-A84E-BE3F55DF1844}" type="slidenum">
              <a:rPr lang="zh-CN" altLang="en-US" smtClean="0"/>
              <a:t>23</a:t>
            </a:fld>
            <a:endParaRPr lang="zh-CN" altLang="en-US"/>
          </a:p>
        </p:txBody>
      </p:sp>
    </p:spTree>
    <p:extLst>
      <p:ext uri="{BB962C8B-B14F-4D97-AF65-F5344CB8AC3E}">
        <p14:creationId xmlns:p14="http://schemas.microsoft.com/office/powerpoint/2010/main" val="22032533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15CA27-7180-4F6B-A84E-BE3F55DF1844}" type="slidenum">
              <a:rPr lang="zh-CN" altLang="en-US" smtClean="0"/>
              <a:t>26</a:t>
            </a:fld>
            <a:endParaRPr lang="zh-CN" altLang="en-US"/>
          </a:p>
        </p:txBody>
      </p:sp>
    </p:spTree>
    <p:extLst>
      <p:ext uri="{BB962C8B-B14F-4D97-AF65-F5344CB8AC3E}">
        <p14:creationId xmlns:p14="http://schemas.microsoft.com/office/powerpoint/2010/main" val="1305557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5</a:t>
            </a:fld>
            <a:endParaRPr lang="zh-CN" altLang="en-US" dirty="0"/>
          </a:p>
        </p:txBody>
      </p:sp>
    </p:spTree>
    <p:extLst>
      <p:ext uri="{BB962C8B-B14F-4D97-AF65-F5344CB8AC3E}">
        <p14:creationId xmlns:p14="http://schemas.microsoft.com/office/powerpoint/2010/main" val="3927882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615CA27-7180-4F6B-A84E-BE3F55DF1844}" type="slidenum">
              <a:rPr lang="zh-CN" altLang="en-US" smtClean="0"/>
              <a:t>6</a:t>
            </a:fld>
            <a:endParaRPr lang="zh-CN" altLang="en-US"/>
          </a:p>
        </p:txBody>
      </p:sp>
    </p:spTree>
    <p:extLst>
      <p:ext uri="{BB962C8B-B14F-4D97-AF65-F5344CB8AC3E}">
        <p14:creationId xmlns:p14="http://schemas.microsoft.com/office/powerpoint/2010/main" val="3629828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1FC198-2D83-4DFC-8CDD-7D23AF44D41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893592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8</a:t>
            </a:fld>
            <a:endParaRPr lang="zh-CN" altLang="en-US" dirty="0"/>
          </a:p>
        </p:txBody>
      </p:sp>
    </p:spTree>
    <p:extLst>
      <p:ext uri="{BB962C8B-B14F-4D97-AF65-F5344CB8AC3E}">
        <p14:creationId xmlns:p14="http://schemas.microsoft.com/office/powerpoint/2010/main" val="29742457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5CA27-7180-4F6B-A84E-BE3F55DF184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13972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15</a:t>
            </a:fld>
            <a:endParaRPr lang="zh-CN" altLang="en-US" dirty="0"/>
          </a:p>
        </p:txBody>
      </p:sp>
    </p:spTree>
    <p:extLst>
      <p:ext uri="{BB962C8B-B14F-4D97-AF65-F5344CB8AC3E}">
        <p14:creationId xmlns:p14="http://schemas.microsoft.com/office/powerpoint/2010/main" val="3924763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1FC198-2D83-4DFC-8CDD-7D23AF44D41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092380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1FC198-2D83-4DFC-8CDD-7D23AF44D41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51776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9342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0945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垂直排列标题与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2373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8201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180035"/>
            <a:ext cx="7772400" cy="1125140"/>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457200" y="4767264"/>
            <a:ext cx="2133600" cy="273844"/>
          </a:xfrm>
          <a:prstGeom prst="rect">
            <a:avLst/>
          </a:prstGeom>
        </p:spPr>
        <p:txBody>
          <a:bodyPr/>
          <a:lstStyle/>
          <a:p>
            <a:fld id="{83D34A37-F7C6-4CD6-B1EF-B622F1DA6BBD}" type="datetimeFigureOut">
              <a:rPr lang="zh-CN" altLang="en-US" smtClean="0"/>
              <a:t>2023/7/20</a:t>
            </a:fld>
            <a:endParaRPr lang="zh-CN" altLang="en-US"/>
          </a:p>
        </p:txBody>
      </p:sp>
      <p:sp>
        <p:nvSpPr>
          <p:cNvPr id="5" name="页脚占位符 4"/>
          <p:cNvSpPr>
            <a:spLocks noGrp="1"/>
          </p:cNvSpPr>
          <p:nvPr>
            <p:ph type="ftr" sz="quarter" idx="11"/>
          </p:nvPr>
        </p:nvSpPr>
        <p:spPr>
          <a:xfrm>
            <a:off x="3124200" y="4767264"/>
            <a:ext cx="2895600"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4767264"/>
            <a:ext cx="2133600" cy="273844"/>
          </a:xfrm>
          <a:prstGeom prst="rect">
            <a:avLst/>
          </a:prstGeom>
        </p:spPr>
        <p:txBody>
          <a:bodyPr/>
          <a:lstStyle/>
          <a:p>
            <a:fld id="{D32ED739-09CA-4559-B218-CEE8A5F10ABE}" type="slidenum">
              <a:rPr lang="zh-CN" altLang="en-US" smtClean="0"/>
              <a:t>‹#›</a:t>
            </a:fld>
            <a:endParaRPr lang="zh-CN" altLang="en-US"/>
          </a:p>
        </p:txBody>
      </p:sp>
    </p:spTree>
    <p:extLst>
      <p:ext uri="{BB962C8B-B14F-4D97-AF65-F5344CB8AC3E}">
        <p14:creationId xmlns:p14="http://schemas.microsoft.com/office/powerpoint/2010/main" val="67062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457200" y="900113"/>
            <a:ext cx="4038600" cy="2545556"/>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900113"/>
            <a:ext cx="4038600" cy="2545556"/>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457200" y="4767264"/>
            <a:ext cx="2133600" cy="273844"/>
          </a:xfrm>
          <a:prstGeom prst="rect">
            <a:avLst/>
          </a:prstGeom>
        </p:spPr>
        <p:txBody>
          <a:bodyPr/>
          <a:lstStyle/>
          <a:p>
            <a:fld id="{83D34A37-F7C6-4CD6-B1EF-B622F1DA6BBD}" type="datetimeFigureOut">
              <a:rPr lang="zh-CN" altLang="en-US" smtClean="0"/>
              <a:t>2023/7/20</a:t>
            </a:fld>
            <a:endParaRPr lang="zh-CN" altLang="en-US"/>
          </a:p>
        </p:txBody>
      </p:sp>
      <p:sp>
        <p:nvSpPr>
          <p:cNvPr id="6" name="页脚占位符 5"/>
          <p:cNvSpPr>
            <a:spLocks noGrp="1"/>
          </p:cNvSpPr>
          <p:nvPr>
            <p:ph type="ftr" sz="quarter" idx="11"/>
          </p:nvPr>
        </p:nvSpPr>
        <p:spPr>
          <a:xfrm>
            <a:off x="3124200" y="4767264"/>
            <a:ext cx="2895600" cy="273844"/>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553200" y="4767264"/>
            <a:ext cx="2133600" cy="273844"/>
          </a:xfrm>
          <a:prstGeom prst="rect">
            <a:avLst/>
          </a:prstGeom>
        </p:spPr>
        <p:txBody>
          <a:bodyPr/>
          <a:lstStyle/>
          <a:p>
            <a:fld id="{D32ED739-09CA-4559-B218-CEE8A5F10ABE}" type="slidenum">
              <a:rPr lang="zh-CN" altLang="en-US" smtClean="0"/>
              <a:t>‹#›</a:t>
            </a:fld>
            <a:endParaRPr lang="zh-CN" altLang="en-US"/>
          </a:p>
        </p:txBody>
      </p:sp>
    </p:spTree>
    <p:extLst>
      <p:ext uri="{BB962C8B-B14F-4D97-AF65-F5344CB8AC3E}">
        <p14:creationId xmlns:p14="http://schemas.microsoft.com/office/powerpoint/2010/main" val="2153838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30"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30"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457200" y="4767264"/>
            <a:ext cx="2133600" cy="273844"/>
          </a:xfrm>
          <a:prstGeom prst="rect">
            <a:avLst/>
          </a:prstGeom>
        </p:spPr>
        <p:txBody>
          <a:bodyPr/>
          <a:lstStyle/>
          <a:p>
            <a:fld id="{83D34A37-F7C6-4CD6-B1EF-B622F1DA6BBD}" type="datetimeFigureOut">
              <a:rPr lang="zh-CN" altLang="en-US" smtClean="0"/>
              <a:t>2023/7/20</a:t>
            </a:fld>
            <a:endParaRPr lang="zh-CN" altLang="en-US"/>
          </a:p>
        </p:txBody>
      </p:sp>
      <p:sp>
        <p:nvSpPr>
          <p:cNvPr id="8" name="页脚占位符 7"/>
          <p:cNvSpPr>
            <a:spLocks noGrp="1"/>
          </p:cNvSpPr>
          <p:nvPr>
            <p:ph type="ftr" sz="quarter" idx="11"/>
          </p:nvPr>
        </p:nvSpPr>
        <p:spPr>
          <a:xfrm>
            <a:off x="3124200" y="4767264"/>
            <a:ext cx="2895600" cy="273844"/>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6553200" y="4767264"/>
            <a:ext cx="2133600" cy="273844"/>
          </a:xfrm>
          <a:prstGeom prst="rect">
            <a:avLst/>
          </a:prstGeom>
        </p:spPr>
        <p:txBody>
          <a:bodyPr/>
          <a:lstStyle/>
          <a:p>
            <a:fld id="{D32ED739-09CA-4559-B218-CEE8A5F10ABE}" type="slidenum">
              <a:rPr lang="zh-CN" altLang="en-US" smtClean="0"/>
              <a:t>‹#›</a:t>
            </a:fld>
            <a:endParaRPr lang="zh-CN" altLang="en-US"/>
          </a:p>
        </p:txBody>
      </p:sp>
    </p:spTree>
    <p:extLst>
      <p:ext uri="{BB962C8B-B14F-4D97-AF65-F5344CB8AC3E}">
        <p14:creationId xmlns:p14="http://schemas.microsoft.com/office/powerpoint/2010/main" val="3139644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457200" y="4767264"/>
            <a:ext cx="2133600" cy="273844"/>
          </a:xfrm>
          <a:prstGeom prst="rect">
            <a:avLst/>
          </a:prstGeom>
        </p:spPr>
        <p:txBody>
          <a:bodyPr/>
          <a:lstStyle/>
          <a:p>
            <a:fld id="{83D34A37-F7C6-4CD6-B1EF-B622F1DA6BBD}" type="datetimeFigureOut">
              <a:rPr lang="zh-CN" altLang="en-US" smtClean="0"/>
              <a:t>2023/7/20</a:t>
            </a:fld>
            <a:endParaRPr lang="zh-CN" altLang="en-US"/>
          </a:p>
        </p:txBody>
      </p:sp>
      <p:sp>
        <p:nvSpPr>
          <p:cNvPr id="4" name="页脚占位符 3"/>
          <p:cNvSpPr>
            <a:spLocks noGrp="1"/>
          </p:cNvSpPr>
          <p:nvPr>
            <p:ph type="ftr" sz="quarter" idx="11"/>
          </p:nvPr>
        </p:nvSpPr>
        <p:spPr>
          <a:xfrm>
            <a:off x="3124200" y="4767264"/>
            <a:ext cx="2895600" cy="273844"/>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553200" y="4767264"/>
            <a:ext cx="2133600" cy="273844"/>
          </a:xfrm>
          <a:prstGeom prst="rect">
            <a:avLst/>
          </a:prstGeom>
        </p:spPr>
        <p:txBody>
          <a:bodyPr/>
          <a:lstStyle/>
          <a:p>
            <a:fld id="{D32ED739-09CA-4559-B218-CEE8A5F10ABE}" type="slidenum">
              <a:rPr lang="zh-CN" altLang="en-US" smtClean="0"/>
              <a:t>‹#›</a:t>
            </a:fld>
            <a:endParaRPr lang="zh-CN" altLang="en-US"/>
          </a:p>
        </p:txBody>
      </p:sp>
    </p:spTree>
    <p:extLst>
      <p:ext uri="{BB962C8B-B14F-4D97-AF65-F5344CB8AC3E}">
        <p14:creationId xmlns:p14="http://schemas.microsoft.com/office/powerpoint/2010/main" val="2826232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4767264"/>
            <a:ext cx="2133600" cy="273844"/>
          </a:xfrm>
          <a:prstGeom prst="rect">
            <a:avLst/>
          </a:prstGeom>
        </p:spPr>
        <p:txBody>
          <a:bodyPr/>
          <a:lstStyle/>
          <a:p>
            <a:fld id="{83D34A37-F7C6-4CD6-B1EF-B622F1DA6BBD}" type="datetimeFigureOut">
              <a:rPr lang="zh-CN" altLang="en-US" smtClean="0"/>
              <a:t>2023/7/20</a:t>
            </a:fld>
            <a:endParaRPr lang="zh-CN" altLang="en-US"/>
          </a:p>
        </p:txBody>
      </p:sp>
      <p:sp>
        <p:nvSpPr>
          <p:cNvPr id="3" name="页脚占位符 2"/>
          <p:cNvSpPr>
            <a:spLocks noGrp="1"/>
          </p:cNvSpPr>
          <p:nvPr>
            <p:ph type="ftr" sz="quarter" idx="11"/>
          </p:nvPr>
        </p:nvSpPr>
        <p:spPr>
          <a:xfrm>
            <a:off x="3124200" y="4767264"/>
            <a:ext cx="2895600" cy="273844"/>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6553200" y="4767264"/>
            <a:ext cx="2133600" cy="273844"/>
          </a:xfrm>
          <a:prstGeom prst="rect">
            <a:avLst/>
          </a:prstGeom>
        </p:spPr>
        <p:txBody>
          <a:bodyPr/>
          <a:lstStyle/>
          <a:p>
            <a:fld id="{D32ED739-09CA-4559-B218-CEE8A5F10ABE}" type="slidenum">
              <a:rPr lang="zh-CN" altLang="en-US" smtClean="0"/>
              <a:t>‹#›</a:t>
            </a:fld>
            <a:endParaRPr lang="zh-CN" altLang="en-US"/>
          </a:p>
        </p:txBody>
      </p:sp>
      <p:pic>
        <p:nvPicPr>
          <p:cNvPr id="5" name="图片 34"/>
          <p:cNvPicPr>
            <a:picLocks noChangeAspect="1"/>
          </p:cNvPicPr>
          <p:nvPr userDrawn="1"/>
        </p:nvPicPr>
        <p:blipFill rotWithShape="1">
          <a:blip r:embed="rId2" cstate="print">
            <a:extLst>
              <a:ext uri="{28A0092B-C50C-407E-A947-70E740481C1C}">
                <a14:useLocalDpi xmlns:a14="http://schemas.microsoft.com/office/drawing/2010/main" val="0"/>
              </a:ext>
            </a:extLst>
          </a:blip>
          <a:srcRect l="15831"/>
          <a:stretch/>
        </p:blipFill>
        <p:spPr>
          <a:xfrm>
            <a:off x="437000" y="-507941"/>
            <a:ext cx="3558936" cy="5651441"/>
          </a:xfrm>
          <a:prstGeom prst="rect">
            <a:avLst/>
          </a:prstGeom>
        </p:spPr>
      </p:pic>
      <p:pic>
        <p:nvPicPr>
          <p:cNvPr id="6" name="图片 3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3992626" y="-402262"/>
            <a:ext cx="4694174" cy="5837313"/>
          </a:xfrm>
          <a:prstGeom prst="rect">
            <a:avLst/>
          </a:prstGeom>
        </p:spPr>
      </p:pic>
      <p:pic>
        <p:nvPicPr>
          <p:cNvPr id="7" name="图片 37"/>
          <p:cNvPicPr>
            <a:picLocks noChangeAspect="1"/>
          </p:cNvPicPr>
          <p:nvPr userDrawn="1"/>
        </p:nvPicPr>
        <p:blipFill rotWithShape="1">
          <a:blip r:embed="rId4" cstate="print">
            <a:extLst>
              <a:ext uri="{28A0092B-C50C-407E-A947-70E740481C1C}">
                <a14:useLocalDpi xmlns:a14="http://schemas.microsoft.com/office/drawing/2010/main" val="0"/>
              </a:ext>
            </a:extLst>
          </a:blip>
          <a:srcRect r="16103"/>
          <a:stretch/>
        </p:blipFill>
        <p:spPr>
          <a:xfrm>
            <a:off x="6429006" y="-236562"/>
            <a:ext cx="2714994" cy="6343025"/>
          </a:xfrm>
          <a:prstGeom prst="rect">
            <a:avLst/>
          </a:prstGeom>
        </p:spPr>
      </p:pic>
      <p:pic>
        <p:nvPicPr>
          <p:cNvPr id="8" name="图片 3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16200000" flipH="1">
            <a:off x="2025985" y="-2270209"/>
            <a:ext cx="5092029" cy="9505056"/>
          </a:xfrm>
          <a:prstGeom prst="rect">
            <a:avLst/>
          </a:prstGeom>
        </p:spPr>
      </p:pic>
    </p:spTree>
    <p:extLst>
      <p:ext uri="{BB962C8B-B14F-4D97-AF65-F5344CB8AC3E}">
        <p14:creationId xmlns:p14="http://schemas.microsoft.com/office/powerpoint/2010/main" val="770114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8" name="日期占位符 1"/>
          <p:cNvSpPr>
            <a:spLocks noGrp="1"/>
          </p:cNvSpPr>
          <p:nvPr>
            <p:ph type="dt" sz="half" idx="10"/>
          </p:nvPr>
        </p:nvSpPr>
        <p:spPr>
          <a:xfrm>
            <a:off x="457200" y="4767264"/>
            <a:ext cx="2133600" cy="273844"/>
          </a:xfrm>
          <a:prstGeom prst="rect">
            <a:avLst/>
          </a:prstGeom>
        </p:spPr>
        <p:txBody>
          <a:bodyPr/>
          <a:lstStyle/>
          <a:p>
            <a:fld id="{83D34A37-F7C6-4CD6-B1EF-B622F1DA6BBD}" type="datetimeFigureOut">
              <a:rPr lang="zh-CN" altLang="en-US" smtClean="0"/>
              <a:t>2023/7/20</a:t>
            </a:fld>
            <a:endParaRPr lang="zh-CN" altLang="en-US"/>
          </a:p>
        </p:txBody>
      </p:sp>
      <p:sp>
        <p:nvSpPr>
          <p:cNvPr id="9" name="页脚占位符 2"/>
          <p:cNvSpPr>
            <a:spLocks noGrp="1"/>
          </p:cNvSpPr>
          <p:nvPr>
            <p:ph type="ftr" sz="quarter" idx="11"/>
          </p:nvPr>
        </p:nvSpPr>
        <p:spPr>
          <a:xfrm>
            <a:off x="3124200" y="4767264"/>
            <a:ext cx="2895600" cy="273844"/>
          </a:xfrm>
          <a:prstGeom prst="rect">
            <a:avLst/>
          </a:prstGeom>
        </p:spPr>
        <p:txBody>
          <a:bodyPr/>
          <a:lstStyle/>
          <a:p>
            <a:endParaRPr lang="zh-CN" altLang="en-US"/>
          </a:p>
        </p:txBody>
      </p:sp>
      <p:sp>
        <p:nvSpPr>
          <p:cNvPr id="10" name="灯片编号占位符 3"/>
          <p:cNvSpPr>
            <a:spLocks noGrp="1"/>
          </p:cNvSpPr>
          <p:nvPr>
            <p:ph type="sldNum" sz="quarter" idx="12"/>
          </p:nvPr>
        </p:nvSpPr>
        <p:spPr>
          <a:xfrm>
            <a:off x="6553200" y="4767264"/>
            <a:ext cx="2133600" cy="273844"/>
          </a:xfrm>
          <a:prstGeom prst="rect">
            <a:avLst/>
          </a:prstGeom>
        </p:spPr>
        <p:txBody>
          <a:bodyPr/>
          <a:lstStyle/>
          <a:p>
            <a:fld id="{D32ED739-09CA-4559-B218-CEE8A5F10ABE}" type="slidenum">
              <a:rPr lang="zh-CN" altLang="en-US" smtClean="0"/>
              <a:t>‹#›</a:t>
            </a:fld>
            <a:endParaRPr lang="zh-CN" altLang="en-US"/>
          </a:p>
        </p:txBody>
      </p:sp>
      <p:pic>
        <p:nvPicPr>
          <p:cNvPr id="11" name="图片 34"/>
          <p:cNvPicPr>
            <a:picLocks noChangeAspect="1"/>
          </p:cNvPicPr>
          <p:nvPr userDrawn="1"/>
        </p:nvPicPr>
        <p:blipFill rotWithShape="1">
          <a:blip r:embed="rId2" cstate="print">
            <a:extLst>
              <a:ext uri="{28A0092B-C50C-407E-A947-70E740481C1C}">
                <a14:useLocalDpi xmlns:a14="http://schemas.microsoft.com/office/drawing/2010/main" val="0"/>
              </a:ext>
            </a:extLst>
          </a:blip>
          <a:srcRect l="15831"/>
          <a:stretch/>
        </p:blipFill>
        <p:spPr>
          <a:xfrm>
            <a:off x="346721" y="-215635"/>
            <a:ext cx="3558936" cy="5651441"/>
          </a:xfrm>
          <a:prstGeom prst="rect">
            <a:avLst/>
          </a:prstGeom>
        </p:spPr>
      </p:pic>
      <p:pic>
        <p:nvPicPr>
          <p:cNvPr id="12" name="图片 3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3905657" y="-308570"/>
            <a:ext cx="4228286" cy="5837313"/>
          </a:xfrm>
          <a:prstGeom prst="rect">
            <a:avLst/>
          </a:prstGeom>
        </p:spPr>
      </p:pic>
      <p:pic>
        <p:nvPicPr>
          <p:cNvPr id="13" name="图片 37"/>
          <p:cNvPicPr>
            <a:picLocks noChangeAspect="1"/>
          </p:cNvPicPr>
          <p:nvPr userDrawn="1"/>
        </p:nvPicPr>
        <p:blipFill rotWithShape="1">
          <a:blip r:embed="rId4" cstate="print">
            <a:extLst>
              <a:ext uri="{28A0092B-C50C-407E-A947-70E740481C1C}">
                <a14:useLocalDpi xmlns:a14="http://schemas.microsoft.com/office/drawing/2010/main" val="0"/>
              </a:ext>
            </a:extLst>
          </a:blip>
          <a:srcRect r="16103"/>
          <a:stretch/>
        </p:blipFill>
        <p:spPr>
          <a:xfrm>
            <a:off x="6429006" y="-308570"/>
            <a:ext cx="2714994" cy="6343025"/>
          </a:xfrm>
          <a:prstGeom prst="rect">
            <a:avLst/>
          </a:prstGeom>
        </p:spPr>
      </p:pic>
      <p:pic>
        <p:nvPicPr>
          <p:cNvPr id="14" name="图片 3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16200000" flipH="1">
            <a:off x="2097994" y="-2257435"/>
            <a:ext cx="5092029" cy="9505056"/>
          </a:xfrm>
          <a:prstGeom prst="rect">
            <a:avLst/>
          </a:prstGeom>
        </p:spPr>
      </p:pic>
    </p:spTree>
    <p:extLst>
      <p:ext uri="{BB962C8B-B14F-4D97-AF65-F5344CB8AC3E}">
        <p14:creationId xmlns:p14="http://schemas.microsoft.com/office/powerpoint/2010/main" val="2039608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363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18"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image" Target="../media/image7.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1372"/>
            <a:ext cx="9144000" cy="5140757"/>
          </a:xfrm>
          <a:prstGeom prst="rect">
            <a:avLst/>
          </a:prstGeom>
        </p:spPr>
      </p:pic>
      <p:pic>
        <p:nvPicPr>
          <p:cNvPr id="7" name="图片 34"/>
          <p:cNvPicPr>
            <a:picLocks noChangeAspect="1"/>
          </p:cNvPicPr>
          <p:nvPr userDrawn="1"/>
        </p:nvPicPr>
        <p:blipFill rotWithShape="1">
          <a:blip r:embed="rId15" cstate="print">
            <a:extLst>
              <a:ext uri="{28A0092B-C50C-407E-A947-70E740481C1C}">
                <a14:useLocalDpi xmlns:a14="http://schemas.microsoft.com/office/drawing/2010/main" val="0"/>
              </a:ext>
            </a:extLst>
          </a:blip>
          <a:srcRect l="15831"/>
          <a:stretch/>
        </p:blipFill>
        <p:spPr>
          <a:xfrm>
            <a:off x="771278" y="-416397"/>
            <a:ext cx="3558936" cy="5651441"/>
          </a:xfrm>
          <a:prstGeom prst="rect">
            <a:avLst/>
          </a:prstGeom>
        </p:spPr>
      </p:pic>
      <p:pic>
        <p:nvPicPr>
          <p:cNvPr id="9" name="图片 35"/>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flipH="1">
            <a:off x="4033746" y="-535202"/>
            <a:ext cx="4228286" cy="5837313"/>
          </a:xfrm>
          <a:prstGeom prst="rect">
            <a:avLst/>
          </a:prstGeom>
        </p:spPr>
      </p:pic>
      <p:pic>
        <p:nvPicPr>
          <p:cNvPr id="10" name="图片 37"/>
          <p:cNvPicPr>
            <a:picLocks noChangeAspect="1"/>
          </p:cNvPicPr>
          <p:nvPr userDrawn="1"/>
        </p:nvPicPr>
        <p:blipFill rotWithShape="1">
          <a:blip r:embed="rId17" cstate="print">
            <a:extLst>
              <a:ext uri="{28A0092B-C50C-407E-A947-70E740481C1C}">
                <a14:useLocalDpi xmlns:a14="http://schemas.microsoft.com/office/drawing/2010/main" val="0"/>
              </a:ext>
            </a:extLst>
          </a:blip>
          <a:srcRect r="16103"/>
          <a:stretch/>
        </p:blipFill>
        <p:spPr>
          <a:xfrm>
            <a:off x="6276874" y="-599763"/>
            <a:ext cx="2714994" cy="6343025"/>
          </a:xfrm>
          <a:prstGeom prst="rect">
            <a:avLst/>
          </a:prstGeom>
        </p:spPr>
      </p:pic>
      <p:pic>
        <p:nvPicPr>
          <p:cNvPr id="12" name="图片 38"/>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rot="16200000" flipH="1">
            <a:off x="1950425" y="-2349888"/>
            <a:ext cx="5243150" cy="9505056"/>
          </a:xfrm>
          <a:prstGeom prst="rect">
            <a:avLst/>
          </a:prstGeom>
        </p:spPr>
      </p:pic>
      <p:pic>
        <p:nvPicPr>
          <p:cNvPr id="13" name="Picture 2" descr="C:\Users\HP\Desktop\Free-vector-000457-nen-bau-troi-va-dam-may-don-gian.jpg"/>
          <p:cNvPicPr>
            <a:picLocks noChangeAspect="1" noChangeArrowheads="1"/>
          </p:cNvPicPr>
          <p:nvPr userDrawn="1"/>
        </p:nvPicPr>
        <p:blipFill>
          <a:blip r:embed="rId19">
            <a:extLst>
              <a:ext uri="{BEBA8EAE-BF5A-486C-A8C5-ECC9F3942E4B}">
                <a14:imgProps xmlns:a14="http://schemas.microsoft.com/office/drawing/2010/main">
                  <a14:imgLayer r:embed="rId20">
                    <a14:imgEffect>
                      <a14:backgroundRemoval t="9942" b="100000" l="0" r="100000"/>
                    </a14:imgEffect>
                  </a14:imgLayer>
                </a14:imgProps>
              </a:ext>
              <a:ext uri="{28A0092B-C50C-407E-A947-70E740481C1C}">
                <a14:useLocalDpi xmlns:a14="http://schemas.microsoft.com/office/drawing/2010/main" val="0"/>
              </a:ext>
            </a:extLst>
          </a:blip>
          <a:srcRect/>
          <a:stretch>
            <a:fillRect/>
          </a:stretch>
        </p:blipFill>
        <p:spPr bwMode="auto">
          <a:xfrm rot="10800000">
            <a:off x="-221205" y="-176213"/>
            <a:ext cx="9378736" cy="2719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6971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13" Type="http://schemas.microsoft.com/office/2007/relationships/hdphoto" Target="../media/hdphoto3.wdp"/><Relationship Id="rId3" Type="http://schemas.openxmlformats.org/officeDocument/2006/relationships/tags" Target="../tags/tag1.xml"/><Relationship Id="rId7" Type="http://schemas.openxmlformats.org/officeDocument/2006/relationships/image" Target="../media/image9.png"/><Relationship Id="rId12" Type="http://schemas.openxmlformats.org/officeDocument/2006/relationships/image" Target="../media/image1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8.png"/><Relationship Id="rId11" Type="http://schemas.openxmlformats.org/officeDocument/2006/relationships/image" Target="../media/image12.png"/><Relationship Id="rId5" Type="http://schemas.openxmlformats.org/officeDocument/2006/relationships/notesSlide" Target="../notesSlides/notesSlide1.xml"/><Relationship Id="rId10" Type="http://schemas.openxmlformats.org/officeDocument/2006/relationships/image" Target="../media/image11.png"/><Relationship Id="rId4" Type="http://schemas.openxmlformats.org/officeDocument/2006/relationships/slideLayout" Target="../slideLayouts/slideLayout2.xml"/><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microsoft.com/office/2007/relationships/hdphoto" Target="../media/hdphoto1.wdp"/><Relationship Id="rId7" Type="http://schemas.openxmlformats.org/officeDocument/2006/relationships/image" Target="../media/image21.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33.jp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 Id="rId5" Type="http://schemas.microsoft.com/office/2007/relationships/hdphoto" Target="../media/hdphoto3.wdp"/><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 Id="rId5" Type="http://schemas.microsoft.com/office/2007/relationships/hdphoto" Target="../media/hdphoto3.wdp"/><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0.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7.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22.png"/><Relationship Id="rId5" Type="http://schemas.openxmlformats.org/officeDocument/2006/relationships/image" Target="../media/image17.png"/><Relationship Id="rId10" Type="http://schemas.openxmlformats.org/officeDocument/2006/relationships/image" Target="../media/image21.png"/><Relationship Id="rId4" Type="http://schemas.microsoft.com/office/2007/relationships/hdphoto" Target="../media/hdphoto1.wdp"/><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22.png"/><Relationship Id="rId3" Type="http://schemas.openxmlformats.org/officeDocument/2006/relationships/image" Target="../media/image7.png"/><Relationship Id="rId7" Type="http://schemas.openxmlformats.org/officeDocument/2006/relationships/image" Target="../media/image5.png"/><Relationship Id="rId12"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20.png"/><Relationship Id="rId5" Type="http://schemas.openxmlformats.org/officeDocument/2006/relationships/image" Target="../media/image3.png"/><Relationship Id="rId10" Type="http://schemas.openxmlformats.org/officeDocument/2006/relationships/image" Target="../media/image19.png"/><Relationship Id="rId4" Type="http://schemas.microsoft.com/office/2007/relationships/hdphoto" Target="../media/hdphoto1.wdp"/><Relationship Id="rId9" Type="http://schemas.openxmlformats.org/officeDocument/2006/relationships/image" Target="../media/image18.png"/><Relationship Id="rId1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9" name="背景音乐-轻快儿童音乐.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4138" y="0"/>
            <a:ext cx="465112" cy="465112"/>
          </a:xfrm>
          <a:prstGeom prst="rect">
            <a:avLst/>
          </a:prstGeom>
        </p:spPr>
      </p:pic>
      <p:pic>
        <p:nvPicPr>
          <p:cNvPr id="15" name="Picture 14">
            <a:extLst>
              <a:ext uri="{FF2B5EF4-FFF2-40B4-BE49-F238E27FC236}">
                <a16:creationId xmlns:a16="http://schemas.microsoft.com/office/drawing/2014/main" id="{0D67DE1B-2C0B-495F-93A8-39E273D725CD}"/>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945" b="100000" l="9893" r="89954">
                        <a14:foregroundMark x1="54338" y1="45580" x2="59209" y2="57459"/>
                        <a14:foregroundMark x1="50381" y1="31768" x2="53120" y2="31492"/>
                        <a14:foregroundMark x1="61644" y1="90608" x2="87976" y2="85635"/>
                      </a14:backgroundRemoval>
                    </a14:imgEffect>
                    <a14:imgEffect>
                      <a14:saturation sat="200000"/>
                    </a14:imgEffect>
                  </a14:imgLayer>
                </a14:imgProps>
              </a:ext>
            </a:extLst>
          </a:blip>
          <a:stretch>
            <a:fillRect/>
          </a:stretch>
        </p:blipFill>
        <p:spPr>
          <a:xfrm>
            <a:off x="3542568" y="1698268"/>
            <a:ext cx="6235778" cy="3435846"/>
          </a:xfrm>
          <a:prstGeom prst="rect">
            <a:avLst/>
          </a:prstGeom>
        </p:spPr>
      </p:pic>
      <p:sp>
        <p:nvSpPr>
          <p:cNvPr id="17" name="Google Shape;970;p30"/>
          <p:cNvSpPr txBox="1">
            <a:spLocks/>
          </p:cNvSpPr>
          <p:nvPr/>
        </p:nvSpPr>
        <p:spPr>
          <a:xfrm>
            <a:off x="827584" y="382854"/>
            <a:ext cx="8439339" cy="1324800"/>
          </a:xfrm>
          <a:prstGeom prst="rect">
            <a:avLst/>
          </a:prstGeom>
          <a:noFill/>
        </p:spPr>
        <p:txBody>
          <a:bodyPr spcFirstLastPara="1" wrap="square" lIns="121900" tIns="121900" rIns="121900" bIns="12190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vi-VN" sz="7000" dirty="0">
                <a:ln w="0">
                  <a:solidFill>
                    <a:schemeClr val="accent2"/>
                  </a:solidFill>
                </a:ln>
                <a:solidFill>
                  <a:schemeClr val="accent2">
                    <a:lumMod val="75000"/>
                  </a:schemeClr>
                </a:solidFill>
                <a:effectLst>
                  <a:reflection blurRad="6350" stA="53000" endA="300" endPos="35500" dir="5400000" sy="-90000" algn="bl" rotWithShape="0"/>
                </a:effectLst>
                <a:latin typeface="#9Slide07 IcielKoni" pitchFamily="2" charset="0"/>
              </a:rPr>
              <a:t>NGƯỜI ĂN XIN</a:t>
            </a:r>
            <a:endParaRPr lang="en-US" sz="7000" dirty="0">
              <a:ln w="0">
                <a:solidFill>
                  <a:schemeClr val="accent2"/>
                </a:solidFill>
              </a:ln>
              <a:solidFill>
                <a:schemeClr val="accent2">
                  <a:lumMod val="75000"/>
                </a:schemeClr>
              </a:solidFill>
              <a:effectLst>
                <a:reflection blurRad="6350" stA="53000" endA="300" endPos="35500" dir="5400000" sy="-90000" algn="bl" rotWithShape="0"/>
              </a:effectLst>
              <a:latin typeface="#9Slide07 IcielKoni" pitchFamily="2" charset="0"/>
            </a:endParaRPr>
          </a:p>
        </p:txBody>
      </p:sp>
      <p:sp>
        <p:nvSpPr>
          <p:cNvPr id="18" name="PA_文本框 32"/>
          <p:cNvSpPr txBox="1"/>
          <p:nvPr>
            <p:custDataLst>
              <p:tags r:id="rId3"/>
            </p:custDataLst>
          </p:nvPr>
        </p:nvSpPr>
        <p:spPr>
          <a:xfrm>
            <a:off x="4212185" y="1419622"/>
            <a:ext cx="4896544" cy="861774"/>
          </a:xfrm>
          <a:prstGeom prst="rect">
            <a:avLst/>
          </a:prstGeom>
          <a:noFill/>
        </p:spPr>
        <p:txBody>
          <a:bodyPr wrap="square" rtlCol="0">
            <a:spAutoFit/>
            <a:scene3d>
              <a:camera prst="orthographicFront"/>
              <a:lightRig rig="threePt" dir="t"/>
            </a:scene3d>
            <a:sp3d extrusionH="57150">
              <a:bevelT w="38100" h="38100"/>
            </a:sp3d>
          </a:bodyPr>
          <a:lstStyle/>
          <a:p>
            <a:r>
              <a:rPr lang="vi-VN" altLang="zh-CN" sz="5000" b="1" dirty="0">
                <a:solidFill>
                  <a:srgbClr val="FF0066"/>
                </a:solidFill>
                <a:effectLst>
                  <a:glow rad="254000">
                    <a:schemeClr val="bg1">
                      <a:alpha val="91000"/>
                    </a:schemeClr>
                  </a:glow>
                  <a:outerShdw blurRad="50800" dist="38100" dir="2700000" algn="tl" rotWithShape="0">
                    <a:prstClr val="black">
                      <a:alpha val="40000"/>
                    </a:prstClr>
                  </a:outerShdw>
                </a:effectLst>
                <a:latin typeface="UTM Zirkon" panose="02040603050506020204" pitchFamily="18" charset="0"/>
                <a:ea typeface="方正胖娃简体" panose="03000509000000000000" pitchFamily="65" charset="-122"/>
              </a:rPr>
              <a:t>Tuốc – ghê- nhép</a:t>
            </a:r>
            <a:endParaRPr lang="zh-CN" altLang="en-US" sz="5000" b="1" dirty="0">
              <a:solidFill>
                <a:srgbClr val="FF0066"/>
              </a:solidFill>
              <a:effectLst>
                <a:glow rad="254000">
                  <a:schemeClr val="bg1">
                    <a:alpha val="91000"/>
                  </a:schemeClr>
                </a:glow>
                <a:outerShdw blurRad="50800" dist="38100" dir="2700000" algn="tl" rotWithShape="0">
                  <a:prstClr val="black">
                    <a:alpha val="40000"/>
                  </a:prstClr>
                </a:outerShdw>
              </a:effectLst>
              <a:latin typeface="UTM Zirkon" panose="02040603050506020204" pitchFamily="18" charset="0"/>
              <a:ea typeface="方正胖娃简体" panose="03000509000000000000" pitchFamily="65" charset="-122"/>
            </a:endParaRPr>
          </a:p>
        </p:txBody>
      </p:sp>
      <p:pic>
        <p:nvPicPr>
          <p:cNvPr id="19" name="图片 26">
            <a:extLst>
              <a:ext uri="{FF2B5EF4-FFF2-40B4-BE49-F238E27FC236}">
                <a16:creationId xmlns:a16="http://schemas.microsoft.com/office/drawing/2014/main" id="{84AAB19D-F985-4FCB-B287-53FA43C2130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88127" y="4063166"/>
            <a:ext cx="1223591" cy="817792"/>
          </a:xfrm>
          <a:prstGeom prst="rect">
            <a:avLst/>
          </a:prstGeom>
        </p:spPr>
      </p:pic>
      <p:pic>
        <p:nvPicPr>
          <p:cNvPr id="20" name="图片 2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9467" y="4472062"/>
            <a:ext cx="792679" cy="546409"/>
          </a:xfrm>
          <a:prstGeom prst="rect">
            <a:avLst/>
          </a:prstGeom>
        </p:spPr>
      </p:pic>
      <p:pic>
        <p:nvPicPr>
          <p:cNvPr id="21" name="图片 2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044133" y="3416191"/>
            <a:ext cx="2706073" cy="1602280"/>
          </a:xfrm>
          <a:prstGeom prst="rect">
            <a:avLst/>
          </a:prstGeom>
        </p:spPr>
      </p:pic>
      <p:pic>
        <p:nvPicPr>
          <p:cNvPr id="10" name="Picture 9"/>
          <p:cNvPicPr>
            <a:picLocks noChangeAspect="1"/>
          </p:cNvPicPr>
          <p:nvPr/>
        </p:nvPicPr>
        <p:blipFill>
          <a:blip r:embed="rId12" cstate="print">
            <a:extLst>
              <a:ext uri="{BEBA8EAE-BF5A-486C-A8C5-ECC9F3942E4B}">
                <a14:imgProps xmlns:a14="http://schemas.microsoft.com/office/drawing/2010/main">
                  <a14:imgLayer r:embed="rId13">
                    <a14:imgEffect>
                      <a14:backgroundRemoval t="42767" b="95570" l="38698" r="97107">
                        <a14:foregroundMark x1="11350" y1="67950" x2="11200" y2="76350"/>
                        <a14:foregroundMark x1="73327" y1="53074" x2="82550" y2="74051"/>
                        <a14:backgroundMark x1="21700" y1="63743" x2="39512" y2="71519"/>
                        <a14:backgroundMark x1="49005" y1="71790" x2="39964" y2="77939"/>
                        <a14:backgroundMark x1="46745" y1="74412" x2="42134" y2="78933"/>
                        <a14:backgroundMark x1="46926" y1="75045" x2="45298" y2="78752"/>
                        <a14:backgroundMark x1="42857" y1="71971" x2="45931" y2="71971"/>
                      </a14:backgroundRemoval>
                    </a14:imgEffect>
                  </a14:imgLayer>
                </a14:imgProps>
              </a:ext>
              <a:ext uri="{28A0092B-C50C-407E-A947-70E740481C1C}">
                <a14:useLocalDpi xmlns:a14="http://schemas.microsoft.com/office/drawing/2010/main" val="0"/>
              </a:ext>
            </a:extLst>
          </a:blip>
          <a:stretch>
            <a:fillRect/>
          </a:stretch>
        </p:blipFill>
        <p:spPr>
          <a:xfrm>
            <a:off x="-76181" y="2309568"/>
            <a:ext cx="2516653" cy="2516653"/>
          </a:xfrm>
          <a:prstGeom prst="rect">
            <a:avLst/>
          </a:prstGeom>
        </p:spPr>
      </p:pic>
    </p:spTree>
    <p:extLst>
      <p:ext uri="{BB962C8B-B14F-4D97-AF65-F5344CB8AC3E}">
        <p14:creationId xmlns:p14="http://schemas.microsoft.com/office/powerpoint/2010/main" val="163330610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9"/>
                                        </p:tgtEl>
                                      </p:cBhvr>
                                    </p:cmd>
                                  </p:childTnLst>
                                </p:cTn>
                              </p:par>
                              <p:par>
                                <p:cTn id="7" presetID="14" presetClass="entr" presetSubtype="1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animEffect transition="in" filter="randombar(horizontal)">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iterate type="lt">
                                    <p:tmPct val="0"/>
                                  </p:iterate>
                                  <p:childTnLst>
                                    <p:set>
                                      <p:cBhvr>
                                        <p:cTn id="13" dur="1" fill="hold">
                                          <p:stCondLst>
                                            <p:cond delay="0"/>
                                          </p:stCondLst>
                                        </p:cTn>
                                        <p:tgtEl>
                                          <p:spTgt spid="18"/>
                                        </p:tgtEl>
                                        <p:attrNameLst>
                                          <p:attrName>style.visibility</p:attrName>
                                        </p:attrNameLst>
                                      </p:cBhvr>
                                      <p:to>
                                        <p:strVal val="visible"/>
                                      </p:to>
                                    </p:set>
                                    <p:animEffect transition="in" filter="wipe(down)">
                                      <p:cBhvr>
                                        <p:cTn id="14" dur="580">
                                          <p:stCondLst>
                                            <p:cond delay="0"/>
                                          </p:stCondLst>
                                        </p:cTn>
                                        <p:tgtEl>
                                          <p:spTgt spid="18"/>
                                        </p:tgtEl>
                                      </p:cBhvr>
                                    </p:animEffect>
                                    <p:anim calcmode="lin" valueType="num">
                                      <p:cBhvr>
                                        <p:cTn id="15"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20" dur="26">
                                          <p:stCondLst>
                                            <p:cond delay="650"/>
                                          </p:stCondLst>
                                        </p:cTn>
                                        <p:tgtEl>
                                          <p:spTgt spid="18"/>
                                        </p:tgtEl>
                                      </p:cBhvr>
                                      <p:to x="100000" y="60000"/>
                                    </p:animScale>
                                    <p:animScale>
                                      <p:cBhvr>
                                        <p:cTn id="21" dur="166" decel="50000">
                                          <p:stCondLst>
                                            <p:cond delay="676"/>
                                          </p:stCondLst>
                                        </p:cTn>
                                        <p:tgtEl>
                                          <p:spTgt spid="18"/>
                                        </p:tgtEl>
                                      </p:cBhvr>
                                      <p:to x="100000" y="100000"/>
                                    </p:animScale>
                                    <p:animScale>
                                      <p:cBhvr>
                                        <p:cTn id="22" dur="26">
                                          <p:stCondLst>
                                            <p:cond delay="1312"/>
                                          </p:stCondLst>
                                        </p:cTn>
                                        <p:tgtEl>
                                          <p:spTgt spid="18"/>
                                        </p:tgtEl>
                                      </p:cBhvr>
                                      <p:to x="100000" y="80000"/>
                                    </p:animScale>
                                    <p:animScale>
                                      <p:cBhvr>
                                        <p:cTn id="23" dur="166" decel="50000">
                                          <p:stCondLst>
                                            <p:cond delay="1338"/>
                                          </p:stCondLst>
                                        </p:cTn>
                                        <p:tgtEl>
                                          <p:spTgt spid="18"/>
                                        </p:tgtEl>
                                      </p:cBhvr>
                                      <p:to x="100000" y="100000"/>
                                    </p:animScale>
                                    <p:animScale>
                                      <p:cBhvr>
                                        <p:cTn id="24" dur="26">
                                          <p:stCondLst>
                                            <p:cond delay="1642"/>
                                          </p:stCondLst>
                                        </p:cTn>
                                        <p:tgtEl>
                                          <p:spTgt spid="18"/>
                                        </p:tgtEl>
                                      </p:cBhvr>
                                      <p:to x="100000" y="90000"/>
                                    </p:animScale>
                                    <p:animScale>
                                      <p:cBhvr>
                                        <p:cTn id="25" dur="166" decel="50000">
                                          <p:stCondLst>
                                            <p:cond delay="1668"/>
                                          </p:stCondLst>
                                        </p:cTn>
                                        <p:tgtEl>
                                          <p:spTgt spid="18"/>
                                        </p:tgtEl>
                                      </p:cBhvr>
                                      <p:to x="100000" y="100000"/>
                                    </p:animScale>
                                    <p:animScale>
                                      <p:cBhvr>
                                        <p:cTn id="26" dur="26">
                                          <p:stCondLst>
                                            <p:cond delay="1808"/>
                                          </p:stCondLst>
                                        </p:cTn>
                                        <p:tgtEl>
                                          <p:spTgt spid="18"/>
                                        </p:tgtEl>
                                      </p:cBhvr>
                                      <p:to x="100000" y="95000"/>
                                    </p:animScale>
                                    <p:animScale>
                                      <p:cBhvr>
                                        <p:cTn id="27" dur="166" decel="50000">
                                          <p:stCondLst>
                                            <p:cond delay="1834"/>
                                          </p:stCondLst>
                                        </p:cTn>
                                        <p:tgtEl>
                                          <p:spTgt spid="18"/>
                                        </p:tgtEl>
                                      </p:cBhvr>
                                      <p:to x="100000" y="100000"/>
                                    </p:animScale>
                                  </p:childTnLst>
                                </p:cTn>
                              </p:par>
                            </p:childTnLst>
                          </p:cTn>
                        </p:par>
                        <p:par>
                          <p:cTn id="28" fill="hold">
                            <p:stCondLst>
                              <p:cond delay="2000"/>
                            </p:stCondLst>
                            <p:childTnLst>
                              <p:par>
                                <p:cTn id="29" presetID="16" presetClass="emph" presetSubtype="0" fill="hold" grpId="1" nodeType="afterEffect">
                                  <p:stCondLst>
                                    <p:cond delay="0"/>
                                  </p:stCondLst>
                                  <p:iterate type="lt">
                                    <p:tmPct val="4000"/>
                                  </p:iterate>
                                  <p:childTnLst>
                                    <p:set>
                                      <p:cBhvr override="childStyle">
                                        <p:cTn id="30" dur="500" fill="hold"/>
                                        <p:tgtEl>
                                          <p:spTgt spid="18"/>
                                        </p:tgtEl>
                                        <p:attrNameLst>
                                          <p:attrName>style.color</p:attrName>
                                        </p:attrNameLst>
                                      </p:cBhvr>
                                      <p:to>
                                        <p:clrVal>
                                          <a:schemeClr val="accent2"/>
                                        </p:clrVal>
                                      </p:to>
                                    </p:set>
                                    <p:set>
                                      <p:cBhvr>
                                        <p:cTn id="31" dur="500" fill="hold"/>
                                        <p:tgtEl>
                                          <p:spTgt spid="18"/>
                                        </p:tgtEl>
                                        <p:attrNameLst>
                                          <p:attrName>fillcolor</p:attrName>
                                        </p:attrNameLst>
                                      </p:cBhvr>
                                      <p:to>
                                        <p:clrVal>
                                          <a:schemeClr val="accent2"/>
                                        </p:clrVal>
                                      </p:to>
                                    </p:set>
                                    <p:set>
                                      <p:cBhvr>
                                        <p:cTn id="32" dur="500" fill="hold"/>
                                        <p:tgtEl>
                                          <p:spTgt spid="18"/>
                                        </p:tgtEl>
                                        <p:attrNameLst>
                                          <p:attrName>fill.type</p:attrName>
                                        </p:attrNameLst>
                                      </p:cBhvr>
                                      <p:to>
                                        <p:strVal val="solid"/>
                                      </p:to>
                                    </p:set>
                                  </p:childTnLst>
                                </p:cTn>
                              </p:par>
                              <p:par>
                                <p:cTn id="33" presetID="26" presetClass="emph" presetSubtype="0" fill="hold" grpId="1" nodeType="withEffect">
                                  <p:stCondLst>
                                    <p:cond delay="0"/>
                                  </p:stCondLst>
                                  <p:childTnLst>
                                    <p:animEffect transition="out" filter="fade">
                                      <p:cBhvr>
                                        <p:cTn id="34" dur="500" tmFilter="0, 0; .2, .5; .8, .5; 1, 0"/>
                                        <p:tgtEl>
                                          <p:spTgt spid="17"/>
                                        </p:tgtEl>
                                      </p:cBhvr>
                                    </p:animEffect>
                                    <p:animScale>
                                      <p:cBhvr>
                                        <p:cTn id="35" dur="250" autoRev="1" fill="hold"/>
                                        <p:tgtEl>
                                          <p:spTgt spid="17"/>
                                        </p:tgtEl>
                                      </p:cBhvr>
                                      <p:by x="105000" y="105000"/>
                                    </p:animScale>
                                  </p:childTnLst>
                                </p:cTn>
                              </p:par>
                            </p:childTnLst>
                          </p:cTn>
                        </p:par>
                        <p:par>
                          <p:cTn id="36" fill="hold">
                            <p:stCondLst>
                              <p:cond delay="2740"/>
                            </p:stCondLst>
                            <p:childTnLst>
                              <p:par>
                                <p:cTn id="37" presetID="42" presetClass="entr" presetSubtype="0" fill="hold"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1000"/>
                                        <p:tgtEl>
                                          <p:spTgt spid="20"/>
                                        </p:tgtEl>
                                      </p:cBhvr>
                                    </p:animEffect>
                                    <p:anim calcmode="lin" valueType="num">
                                      <p:cBhvr>
                                        <p:cTn id="40" dur="1000" fill="hold"/>
                                        <p:tgtEl>
                                          <p:spTgt spid="20"/>
                                        </p:tgtEl>
                                        <p:attrNameLst>
                                          <p:attrName>ppt_x</p:attrName>
                                        </p:attrNameLst>
                                      </p:cBhvr>
                                      <p:tavLst>
                                        <p:tav tm="0">
                                          <p:val>
                                            <p:strVal val="#ppt_x"/>
                                          </p:val>
                                        </p:tav>
                                        <p:tav tm="100000">
                                          <p:val>
                                            <p:strVal val="#ppt_x"/>
                                          </p:val>
                                        </p:tav>
                                      </p:tavLst>
                                    </p:anim>
                                    <p:anim calcmode="lin" valueType="num">
                                      <p:cBhvr>
                                        <p:cTn id="41" dur="1000" fill="hold"/>
                                        <p:tgtEl>
                                          <p:spTgt spid="20"/>
                                        </p:tgtEl>
                                        <p:attrNameLst>
                                          <p:attrName>ppt_y</p:attrName>
                                        </p:attrNameLst>
                                      </p:cBhvr>
                                      <p:tavLst>
                                        <p:tav tm="0">
                                          <p:val>
                                            <p:strVal val="#ppt_y+.1"/>
                                          </p:val>
                                        </p:tav>
                                        <p:tav tm="100000">
                                          <p:val>
                                            <p:strVal val="#ppt_y"/>
                                          </p:val>
                                        </p:tav>
                                      </p:tavLst>
                                    </p:anim>
                                  </p:childTnLst>
                                </p:cTn>
                              </p:par>
                            </p:childTnLst>
                          </p:cTn>
                        </p:par>
                        <p:par>
                          <p:cTn id="42" fill="hold">
                            <p:stCondLst>
                              <p:cond delay="3740"/>
                            </p:stCondLst>
                            <p:childTnLst>
                              <p:par>
                                <p:cTn id="43" presetID="42" presetClass="entr" presetSubtype="0" fill="hold" nodeType="after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fade">
                                      <p:cBhvr>
                                        <p:cTn id="45" dur="1000"/>
                                        <p:tgtEl>
                                          <p:spTgt spid="21"/>
                                        </p:tgtEl>
                                      </p:cBhvr>
                                    </p:animEffect>
                                    <p:anim calcmode="lin" valueType="num">
                                      <p:cBhvr>
                                        <p:cTn id="46" dur="1000" fill="hold"/>
                                        <p:tgtEl>
                                          <p:spTgt spid="21"/>
                                        </p:tgtEl>
                                        <p:attrNameLst>
                                          <p:attrName>ppt_x</p:attrName>
                                        </p:attrNameLst>
                                      </p:cBhvr>
                                      <p:tavLst>
                                        <p:tav tm="0">
                                          <p:val>
                                            <p:strVal val="#ppt_x"/>
                                          </p:val>
                                        </p:tav>
                                        <p:tav tm="100000">
                                          <p:val>
                                            <p:strVal val="#ppt_x"/>
                                          </p:val>
                                        </p:tav>
                                      </p:tavLst>
                                    </p:anim>
                                    <p:anim calcmode="lin" valueType="num">
                                      <p:cBhvr>
                                        <p:cTn id="4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48" repeatCount="indefinite" fill="hold" display="0">
                  <p:stCondLst>
                    <p:cond delay="indefinite"/>
                  </p:stCondLst>
                  <p:endCondLst>
                    <p:cond evt="onStopAudio" delay="0">
                      <p:tgtEl>
                        <p:sldTgt/>
                      </p:tgtEl>
                    </p:cond>
                  </p:endCondLst>
                </p:cTn>
                <p:tgtEl>
                  <p:spTgt spid="99"/>
                </p:tgtEl>
              </p:cMediaNode>
            </p:audio>
          </p:childTnLst>
        </p:cTn>
      </p:par>
    </p:tnLst>
    <p:bldLst>
      <p:bldP spid="17" grpId="0"/>
      <p:bldP spid="17" grpId="1"/>
      <p:bldP spid="18" grpId="0"/>
      <p:bldP spid="18"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8">
            <a:extLst>
              <a:ext uri="{FF2B5EF4-FFF2-40B4-BE49-F238E27FC236}">
                <a16:creationId xmlns:a16="http://schemas.microsoft.com/office/drawing/2014/main" id="{E9BB0E5B-E5F4-4490-B3C7-C915B81DF5B6}"/>
              </a:ext>
            </a:extLst>
          </p:cNvPr>
          <p:cNvSpPr txBox="1">
            <a:spLocks noChangeArrowheads="1"/>
          </p:cNvSpPr>
          <p:nvPr/>
        </p:nvSpPr>
        <p:spPr bwMode="auto">
          <a:xfrm>
            <a:off x="179512" y="82551"/>
            <a:ext cx="3672408" cy="612934"/>
          </a:xfrm>
          <a:prstGeom prst="roundRect">
            <a:avLst/>
          </a:prstGeom>
          <a:ln w="28575">
            <a:prstDash val="sysDash"/>
          </a:ln>
        </p:spPr>
        <p:style>
          <a:lnRef idx="2">
            <a:schemeClr val="accent6"/>
          </a:lnRef>
          <a:fillRef idx="1">
            <a:schemeClr val="lt1"/>
          </a:fillRef>
          <a:effectRef idx="0">
            <a:schemeClr val="accent6"/>
          </a:effectRef>
          <a:fontRef idx="minor">
            <a:schemeClr val="dk1"/>
          </a:fontRef>
        </p:style>
        <p:txBody>
          <a:bodyPr wrap="square" lIns="0" tIns="0" rIns="0" bIns="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glow rad="63500">
                    <a:srgbClr val="4BACC6">
                      <a:satMod val="175000"/>
                      <a:alpha val="40000"/>
                    </a:srgbClr>
                  </a:glow>
                </a:effectLst>
                <a:uLnTx/>
                <a:uFillTx/>
                <a:latin typeface="Times New Roman" panose="02020603050405020304" pitchFamily="18" charset="0"/>
                <a:ea typeface="+mn-ea"/>
                <a:cs typeface="Times New Roman" panose="02020603050405020304" pitchFamily="18" charset="0"/>
              </a:rPr>
              <a:t>GIẢI NGHĨA TỪ</a:t>
            </a:r>
            <a:endParaRPr kumimoji="0" lang="en-US" sz="3600" b="1" i="0" u="none" strike="noStrike" kern="1200" cap="none" spc="0" normalizeH="0" baseline="0" noProof="0" dirty="0">
              <a:ln>
                <a:noFill/>
              </a:ln>
              <a:solidFill>
                <a:srgbClr val="002060"/>
              </a:solidFill>
              <a:effectLst>
                <a:glow rad="63500">
                  <a:srgbClr val="4BACC6">
                    <a:satMod val="175000"/>
                    <a:alpha val="40000"/>
                  </a:srgbClr>
                </a:glow>
              </a:effectLst>
              <a:uLnTx/>
              <a:uFillTx/>
              <a:latin typeface="Times New Roman" panose="02020603050405020304" pitchFamily="18" charset="0"/>
              <a:ea typeface="+mn-ea"/>
              <a:cs typeface="Times New Roman" panose="02020603050405020304" pitchFamily="18" charset="0"/>
            </a:endParaRPr>
          </a:p>
        </p:txBody>
      </p:sp>
      <p:grpSp>
        <p:nvGrpSpPr>
          <p:cNvPr id="3" name="组合 3"/>
          <p:cNvGrpSpPr/>
          <p:nvPr/>
        </p:nvGrpSpPr>
        <p:grpSpPr>
          <a:xfrm>
            <a:off x="107504" y="1563638"/>
            <a:ext cx="3269982" cy="1306466"/>
            <a:chOff x="1259632" y="1656773"/>
            <a:chExt cx="2153760" cy="1018434"/>
          </a:xfrm>
        </p:grpSpPr>
        <p:sp>
          <p:nvSpPr>
            <p:cNvPr id="4" name="圆角矩形 4"/>
            <p:cNvSpPr/>
            <p:nvPr/>
          </p:nvSpPr>
          <p:spPr>
            <a:xfrm>
              <a:off x="1259632" y="1767992"/>
              <a:ext cx="1767469" cy="669496"/>
            </a:xfrm>
            <a:custGeom>
              <a:avLst/>
              <a:gdLst/>
              <a:ahLst/>
              <a:cxnLst/>
              <a:rect l="l" t="t" r="r" b="b"/>
              <a:pathLst>
                <a:path w="1944216" h="1080120">
                  <a:moveTo>
                    <a:pt x="0" y="0"/>
                  </a:moveTo>
                  <a:lnTo>
                    <a:pt x="1404156" y="0"/>
                  </a:lnTo>
                  <a:cubicBezTo>
                    <a:pt x="1702423" y="0"/>
                    <a:pt x="1944216" y="241793"/>
                    <a:pt x="1944216" y="540060"/>
                  </a:cubicBezTo>
                  <a:cubicBezTo>
                    <a:pt x="1944216" y="838327"/>
                    <a:pt x="1702423" y="1080120"/>
                    <a:pt x="1404156" y="1080120"/>
                  </a:cubicBezTo>
                  <a:lnTo>
                    <a:pt x="0" y="1080120"/>
                  </a:lnTo>
                  <a:close/>
                </a:path>
              </a:pathLst>
            </a:custGeom>
            <a:pattFill prst="trellis">
              <a:fgClr>
                <a:sysClr val="window" lastClr="FFFFFF">
                  <a:lumMod val="95000"/>
                </a:sysClr>
              </a:fgClr>
              <a:bgClr>
                <a:srgbClr val="C7C7C7"/>
              </a:bgClr>
            </a:pattFill>
            <a:ln w="25400" cap="flat" cmpd="sng" algn="ctr">
              <a:solidFill>
                <a:sysClr val="window" lastClr="FFFFFF">
                  <a:lumMod val="95000"/>
                </a:sysClr>
              </a:solidFill>
              <a:prstDash val="solid"/>
            </a:ln>
            <a:effectLst>
              <a:outerShdw blurRad="127000" dist="38100" dir="5400000" algn="t" rotWithShape="0">
                <a:prstClr val="black">
                  <a:alpha val="31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ysClr val="window" lastClr="FFFFFF"/>
                </a:solidFill>
                <a:effectLst/>
                <a:uLnTx/>
                <a:uFillTx/>
                <a:latin typeface="Calibri"/>
                <a:ea typeface="+mn-ea"/>
                <a:cs typeface="+mn-cs"/>
              </a:endParaRPr>
            </a:p>
          </p:txBody>
        </p:sp>
        <p:pic>
          <p:nvPicPr>
            <p:cNvPr id="5" name="图片 5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7503" y="1656773"/>
              <a:ext cx="1433883" cy="852305"/>
            </a:xfrm>
            <a:prstGeom prst="rect">
              <a:avLst/>
            </a:prstGeom>
            <a:effectLst>
              <a:innerShdw blurRad="114300">
                <a:srgbClr val="004D86"/>
              </a:innerShdw>
            </a:effectLst>
          </p:spPr>
        </p:pic>
        <p:sp>
          <p:nvSpPr>
            <p:cNvPr id="6" name="TextBox 5"/>
            <p:cNvSpPr txBox="1"/>
            <p:nvPr/>
          </p:nvSpPr>
          <p:spPr>
            <a:xfrm>
              <a:off x="1304668" y="1880078"/>
              <a:ext cx="816822" cy="615553"/>
            </a:xfrm>
            <a:prstGeom prst="rect">
              <a:avLst/>
            </a:prstGeom>
            <a:noFill/>
          </p:spPr>
          <p:txBody>
            <a:bodyPr wrap="square" rtlCol="0">
              <a:spAutoFit/>
            </a:bodyPr>
            <a:lstStyle>
              <a:defPPr>
                <a:defRPr lang="en-US"/>
              </a:defPPr>
              <a:lvl1pPr marR="0" lvl="0" indent="0" fontAlgn="auto">
                <a:lnSpc>
                  <a:spcPct val="80000"/>
                </a:lnSpc>
                <a:spcBef>
                  <a:spcPts val="0"/>
                </a:spcBef>
                <a:spcAft>
                  <a:spcPts val="0"/>
                </a:spcAft>
                <a:buClrTx/>
                <a:buSzTx/>
                <a:buFontTx/>
                <a:buNone/>
                <a:tabLst/>
                <a:defRPr kumimoji="0" sz="4800" b="1" i="0" u="none" strike="noStrike" kern="0" cap="none" spc="0" normalizeH="0" baseline="0">
                  <a:ln>
                    <a:noFill/>
                  </a:ln>
                  <a:solidFill>
                    <a:schemeClr val="tx1">
                      <a:lumMod val="65000"/>
                      <a:lumOff val="35000"/>
                    </a:schemeClr>
                  </a:solidFill>
                  <a:effectLst>
                    <a:outerShdw blurRad="228600" dist="50800" dir="5400000" algn="t" rotWithShape="0">
                      <a:schemeClr val="bg1"/>
                    </a:outerShdw>
                  </a:effectLst>
                  <a:uLnTx/>
                  <a:uFillTx/>
                  <a:latin typeface="Adidas Unity" pitchFamily="2" charset="0"/>
                  <a:ea typeface="Gungsuh" pitchFamily="18" charset="-127"/>
                </a:defRPr>
              </a:lvl1pPr>
            </a:lstStyle>
            <a:p>
              <a:pPr marL="0" marR="0" lvl="0" indent="0" algn="l" defTabSz="914400" rtl="0" eaLnBrk="1" fontAlgn="auto" latinLnBrk="0" hangingPunct="1">
                <a:lnSpc>
                  <a:spcPct val="80000"/>
                </a:lnSpc>
                <a:spcBef>
                  <a:spcPts val="0"/>
                </a:spcBef>
                <a:spcAft>
                  <a:spcPts val="0"/>
                </a:spcAft>
                <a:buClrTx/>
                <a:buSzTx/>
                <a:buFontTx/>
                <a:buNone/>
                <a:tabLst/>
                <a:defRPr/>
              </a:pPr>
              <a:endParaRPr kumimoji="0" lang="zh-CN" altLang="en-US" sz="4000" b="1" i="0" u="none" strike="noStrike" kern="0" cap="none" spc="0" normalizeH="0" baseline="0" noProof="0" dirty="0">
                <a:ln>
                  <a:noFill/>
                </a:ln>
                <a:solidFill>
                  <a:srgbClr val="FF0000"/>
                </a:solidFill>
                <a:effectLst>
                  <a:outerShdw blurRad="228600" dist="50800" dir="5400000" algn="t" rotWithShape="0">
                    <a:sysClr val="window" lastClr="FFFFFF"/>
                  </a:outerShdw>
                </a:effectLst>
                <a:uLnTx/>
                <a:uFillTx/>
                <a:latin typeface="Adidas Unity" pitchFamily="2" charset="0"/>
                <a:ea typeface="Gungsuh" pitchFamily="18" charset="-127"/>
                <a:cs typeface="+mn-cs"/>
              </a:endParaRPr>
            </a:p>
          </p:txBody>
        </p:sp>
        <p:sp>
          <p:nvSpPr>
            <p:cNvPr id="7" name="TextBox 6"/>
            <p:cNvSpPr txBox="1"/>
            <p:nvPr/>
          </p:nvSpPr>
          <p:spPr>
            <a:xfrm>
              <a:off x="1727329" y="1874991"/>
              <a:ext cx="1686063" cy="584775"/>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vi-VN" altLang="zh-CN" sz="4000" b="0" i="0" u="none" strike="noStrike" kern="0" cap="none" spc="0" normalizeH="0" baseline="0" noProof="0" dirty="0">
                  <a:ln w="18415" cmpd="sng">
                    <a:noFill/>
                    <a:prstDash val="solid"/>
                  </a:ln>
                  <a:solidFill>
                    <a:srgbClr val="FF0000"/>
                  </a:solidFill>
                  <a:effectLst>
                    <a:outerShdw blurRad="38100" dist="38100" dir="2700000" algn="tl">
                      <a:srgbClr val="000000">
                        <a:alpha val="43137"/>
                      </a:srgbClr>
                    </a:outerShdw>
                  </a:effectLst>
                  <a:uLnTx/>
                  <a:uFillTx/>
                  <a:latin typeface="Agency FB" pitchFamily="34" charset="0"/>
                  <a:ea typeface="微软雅黑" pitchFamily="34" charset="-122"/>
                </a:rPr>
                <a:t>Đỏ đọc</a:t>
              </a:r>
              <a:endParaRPr kumimoji="0" lang="zh-CN" altLang="en-US" sz="4000" b="0" i="0" u="none" strike="noStrike" kern="0" cap="none" spc="0" normalizeH="0" baseline="0" noProof="0" dirty="0">
                <a:ln w="18415" cmpd="sng">
                  <a:noFill/>
                  <a:prstDash val="solid"/>
                </a:ln>
                <a:solidFill>
                  <a:srgbClr val="FF0000"/>
                </a:solidFill>
                <a:effectLst>
                  <a:outerShdw blurRad="38100" dist="38100" dir="2700000" algn="tl">
                    <a:srgbClr val="000000">
                      <a:alpha val="43137"/>
                    </a:srgbClr>
                  </a:outerShdw>
                </a:effectLst>
                <a:uLnTx/>
                <a:uFillTx/>
                <a:latin typeface="UTM Avo" panose="02040603050506020204" pitchFamily="18" charset="0"/>
                <a:ea typeface="微软雅黑" pitchFamily="34" charset="-122"/>
              </a:endParaRPr>
            </a:p>
          </p:txBody>
        </p:sp>
        <p:sp>
          <p:nvSpPr>
            <p:cNvPr id="8" name="圆角矩形 11"/>
            <p:cNvSpPr/>
            <p:nvPr/>
          </p:nvSpPr>
          <p:spPr>
            <a:xfrm>
              <a:off x="1259632" y="2567296"/>
              <a:ext cx="646411" cy="107911"/>
            </a:xfrm>
            <a:custGeom>
              <a:avLst/>
              <a:gdLst/>
              <a:ahLst/>
              <a:cxnLst/>
              <a:rect l="l" t="t" r="r" b="b"/>
              <a:pathLst>
                <a:path w="711052" h="174096">
                  <a:moveTo>
                    <a:pt x="87048" y="0"/>
                  </a:moveTo>
                  <a:lnTo>
                    <a:pt x="711052" y="0"/>
                  </a:lnTo>
                  <a:lnTo>
                    <a:pt x="711052" y="174096"/>
                  </a:lnTo>
                  <a:lnTo>
                    <a:pt x="87048" y="174096"/>
                  </a:lnTo>
                  <a:cubicBezTo>
                    <a:pt x="38973" y="174096"/>
                    <a:pt x="0" y="135123"/>
                    <a:pt x="0" y="87048"/>
                  </a:cubicBezTo>
                  <a:cubicBezTo>
                    <a:pt x="0" y="38973"/>
                    <a:pt x="38973" y="0"/>
                    <a:pt x="87048" y="0"/>
                  </a:cubicBezTo>
                  <a:close/>
                </a:path>
              </a:pathLst>
            </a:custGeom>
            <a:gradFill flip="none" rotWithShape="1">
              <a:gsLst>
                <a:gs pos="0">
                  <a:sysClr val="windowText" lastClr="000000">
                    <a:lumMod val="50000"/>
                    <a:lumOff val="50000"/>
                    <a:shade val="30000"/>
                    <a:satMod val="115000"/>
                  </a:sysClr>
                </a:gs>
                <a:gs pos="100000">
                  <a:sysClr val="windowText" lastClr="000000">
                    <a:lumMod val="50000"/>
                    <a:lumOff val="50000"/>
                    <a:shade val="67500"/>
                    <a:satMod val="115000"/>
                  </a:sysClr>
                </a:gs>
                <a:gs pos="89000">
                  <a:srgbClr val="9D9D9D"/>
                </a:gs>
                <a:gs pos="60000">
                  <a:sysClr val="window" lastClr="FFFFFF">
                    <a:lumMod val="65000"/>
                  </a:sysClr>
                </a:gs>
              </a:gsLst>
              <a:lin ang="0" scaled="1"/>
              <a:tileRect/>
            </a:gra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ysClr val="window" lastClr="FFFFFF"/>
                </a:solidFill>
                <a:effectLst/>
                <a:uLnTx/>
                <a:uFillTx/>
                <a:latin typeface="Calibri"/>
                <a:ea typeface="+mn-ea"/>
                <a:cs typeface="+mn-cs"/>
              </a:endParaRPr>
            </a:p>
          </p:txBody>
        </p:sp>
      </p:grpSp>
      <p:sp>
        <p:nvSpPr>
          <p:cNvPr id="9" name="TextBox 8"/>
          <p:cNvSpPr txBox="1"/>
          <p:nvPr/>
        </p:nvSpPr>
        <p:spPr>
          <a:xfrm flipH="1">
            <a:off x="790898" y="2938651"/>
            <a:ext cx="4484946" cy="11695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500" b="1" i="0" u="none" strike="noStrike" kern="0" cap="none" spc="0" normalizeH="0" baseline="0" noProof="0" dirty="0">
                <a:ln>
                  <a:noFill/>
                </a:ln>
                <a:solidFill>
                  <a:srgbClr val="002060"/>
                </a:solidFill>
                <a:effectLst/>
                <a:uLnTx/>
                <a:uFillTx/>
                <a:latin typeface="UTM Avo" panose="02040603050506020204" pitchFamily="18" charset="0"/>
                <a:ea typeface="微软雅黑" pitchFamily="34" charset="-122"/>
                <a:cs typeface="Arial" pitchFamily="34" charset="0"/>
              </a:rPr>
              <a:t>Rất đỏ, như có pha sắc máu.</a:t>
            </a:r>
            <a:endParaRPr kumimoji="0" lang="en-US" altLang="zh-CN" sz="3500" b="1" i="0" u="none" strike="noStrike" kern="0" cap="none" spc="0" normalizeH="0" baseline="0" noProof="0" dirty="0">
              <a:ln>
                <a:noFill/>
              </a:ln>
              <a:solidFill>
                <a:srgbClr val="002060"/>
              </a:solidFill>
              <a:effectLst/>
              <a:uLnTx/>
              <a:uFillTx/>
              <a:latin typeface="UTM Avo" panose="02040603050506020204" pitchFamily="18" charset="0"/>
              <a:ea typeface="微软雅黑" pitchFamily="34" charset="-122"/>
              <a:cs typeface="Arial" pitchFamily="34" charset="0"/>
            </a:endParaRPr>
          </a:p>
        </p:txBody>
      </p:sp>
      <p:pic>
        <p:nvPicPr>
          <p:cNvPr id="10" name="Picture 9"/>
          <p:cNvPicPr>
            <a:picLocks noChangeAspect="1"/>
          </p:cNvPicPr>
          <p:nvPr/>
        </p:nvPicPr>
        <p:blipFill>
          <a:blip r:embed="rId3"/>
          <a:stretch>
            <a:fillRect/>
          </a:stretch>
        </p:blipFill>
        <p:spPr>
          <a:xfrm>
            <a:off x="4788024" y="695485"/>
            <a:ext cx="4145447" cy="25494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12" name="Google Shape;326;p10"/>
          <p:cNvGrpSpPr/>
          <p:nvPr/>
        </p:nvGrpSpPr>
        <p:grpSpPr>
          <a:xfrm>
            <a:off x="6228184" y="3795886"/>
            <a:ext cx="3024336" cy="1161279"/>
            <a:chOff x="7361868" y="4839252"/>
            <a:chExt cx="4625223" cy="2183103"/>
          </a:xfrm>
        </p:grpSpPr>
        <p:pic>
          <p:nvPicPr>
            <p:cNvPr id="13" name="Google Shape;327;p10"/>
            <p:cNvPicPr preferRelativeResize="0"/>
            <p:nvPr/>
          </p:nvPicPr>
          <p:blipFill rotWithShape="1">
            <a:blip r:embed="rId4">
              <a:alphaModFix/>
            </a:blip>
            <a:srcRect/>
            <a:stretch/>
          </p:blipFill>
          <p:spPr>
            <a:xfrm>
              <a:off x="9812341" y="5453378"/>
              <a:ext cx="941860" cy="1408832"/>
            </a:xfrm>
            <a:prstGeom prst="rect">
              <a:avLst/>
            </a:prstGeom>
            <a:noFill/>
            <a:ln>
              <a:noFill/>
            </a:ln>
          </p:spPr>
        </p:pic>
        <p:pic>
          <p:nvPicPr>
            <p:cNvPr id="14" name="Google Shape;328;p10"/>
            <p:cNvPicPr preferRelativeResize="0"/>
            <p:nvPr/>
          </p:nvPicPr>
          <p:blipFill rotWithShape="1">
            <a:blip r:embed="rId5">
              <a:alphaModFix/>
            </a:blip>
            <a:srcRect/>
            <a:stretch/>
          </p:blipFill>
          <p:spPr>
            <a:xfrm>
              <a:off x="8350732" y="5399998"/>
              <a:ext cx="1416748" cy="1551299"/>
            </a:xfrm>
            <a:prstGeom prst="rect">
              <a:avLst/>
            </a:prstGeom>
            <a:noFill/>
            <a:ln>
              <a:noFill/>
            </a:ln>
          </p:spPr>
        </p:pic>
        <p:pic>
          <p:nvPicPr>
            <p:cNvPr id="15" name="Google Shape;329;p10"/>
            <p:cNvPicPr preferRelativeResize="0"/>
            <p:nvPr/>
          </p:nvPicPr>
          <p:blipFill rotWithShape="1">
            <a:blip r:embed="rId6">
              <a:alphaModFix/>
            </a:blip>
            <a:srcRect/>
            <a:stretch/>
          </p:blipFill>
          <p:spPr>
            <a:xfrm>
              <a:off x="7361868" y="4839252"/>
              <a:ext cx="973519" cy="2160737"/>
            </a:xfrm>
            <a:prstGeom prst="rect">
              <a:avLst/>
            </a:prstGeom>
            <a:noFill/>
            <a:ln>
              <a:noFill/>
            </a:ln>
          </p:spPr>
        </p:pic>
        <p:pic>
          <p:nvPicPr>
            <p:cNvPr id="16" name="Google Shape;330;p10"/>
            <p:cNvPicPr preferRelativeResize="0"/>
            <p:nvPr/>
          </p:nvPicPr>
          <p:blipFill rotWithShape="1">
            <a:blip r:embed="rId7">
              <a:alphaModFix/>
            </a:blip>
            <a:srcRect/>
            <a:stretch/>
          </p:blipFill>
          <p:spPr>
            <a:xfrm rot="727939">
              <a:off x="10901771" y="4964775"/>
              <a:ext cx="886456" cy="1986612"/>
            </a:xfrm>
            <a:prstGeom prst="rect">
              <a:avLst/>
            </a:prstGeom>
            <a:noFill/>
            <a:ln>
              <a:noFill/>
            </a:ln>
          </p:spPr>
        </p:pic>
      </p:grpSp>
    </p:spTree>
    <p:extLst>
      <p:ext uri="{BB962C8B-B14F-4D97-AF65-F5344CB8AC3E}">
        <p14:creationId xmlns:p14="http://schemas.microsoft.com/office/powerpoint/2010/main" val="100090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3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2" descr="C:\Users\HP\Desktop\Free-vector-000457-nen-bau-troi-va-dam-may-don-gian.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942" b="100000" l="0" r="100000"/>
                    </a14:imgEffect>
                  </a14:imgLayer>
                </a14:imgProps>
              </a:ext>
              <a:ext uri="{28A0092B-C50C-407E-A947-70E740481C1C}">
                <a14:useLocalDpi xmlns:a14="http://schemas.microsoft.com/office/drawing/2010/main" val="0"/>
              </a:ext>
            </a:extLst>
          </a:blip>
          <a:srcRect/>
          <a:stretch>
            <a:fillRect/>
          </a:stretch>
        </p:blipFill>
        <p:spPr bwMode="auto">
          <a:xfrm rot="10800000">
            <a:off x="-234736" y="-688589"/>
            <a:ext cx="9378736" cy="2719140"/>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组合 31"/>
          <p:cNvGrpSpPr/>
          <p:nvPr/>
        </p:nvGrpSpPr>
        <p:grpSpPr>
          <a:xfrm>
            <a:off x="1251714" y="8436"/>
            <a:ext cx="65396" cy="4581866"/>
            <a:chOff x="1857818" y="662709"/>
            <a:chExt cx="71936" cy="4165333"/>
          </a:xfrm>
        </p:grpSpPr>
        <p:grpSp>
          <p:nvGrpSpPr>
            <p:cNvPr id="17" name="组合 2"/>
            <p:cNvGrpSpPr/>
            <p:nvPr/>
          </p:nvGrpSpPr>
          <p:grpSpPr>
            <a:xfrm>
              <a:off x="1857818" y="662709"/>
              <a:ext cx="71936" cy="4165333"/>
              <a:chOff x="1703184" y="843559"/>
              <a:chExt cx="71935" cy="3984483"/>
            </a:xfrm>
          </p:grpSpPr>
          <p:pic>
            <p:nvPicPr>
              <p:cNvPr id="20"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rot="16200000" flipH="1">
                <a:off x="863211" y="1683532"/>
                <a:ext cx="1742926" cy="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rot="16200000" flipH="1">
                <a:off x="1026274" y="4079198"/>
                <a:ext cx="1440435" cy="57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8" name="Picture 3"/>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rot="16200000" flipH="1">
              <a:off x="1180906" y="2538533"/>
              <a:ext cx="1440435" cy="57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3"/>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rot="16200000" flipH="1">
              <a:off x="1171381" y="3187063"/>
              <a:ext cx="1440435" cy="57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8" name="组合 4"/>
          <p:cNvGrpSpPr/>
          <p:nvPr/>
        </p:nvGrpSpPr>
        <p:grpSpPr>
          <a:xfrm>
            <a:off x="179512" y="1740257"/>
            <a:ext cx="2506035" cy="1258217"/>
            <a:chOff x="1259632" y="2606336"/>
            <a:chExt cx="1812505" cy="944778"/>
          </a:xfrm>
        </p:grpSpPr>
        <p:sp>
          <p:nvSpPr>
            <p:cNvPr id="9" name="圆角矩形 4"/>
            <p:cNvSpPr/>
            <p:nvPr/>
          </p:nvSpPr>
          <p:spPr>
            <a:xfrm>
              <a:off x="1259632" y="2623116"/>
              <a:ext cx="1767469" cy="669496"/>
            </a:xfrm>
            <a:custGeom>
              <a:avLst/>
              <a:gdLst/>
              <a:ahLst/>
              <a:cxnLst/>
              <a:rect l="l" t="t" r="r" b="b"/>
              <a:pathLst>
                <a:path w="1944216" h="1080120">
                  <a:moveTo>
                    <a:pt x="0" y="0"/>
                  </a:moveTo>
                  <a:lnTo>
                    <a:pt x="1404156" y="0"/>
                  </a:lnTo>
                  <a:cubicBezTo>
                    <a:pt x="1702423" y="0"/>
                    <a:pt x="1944216" y="241793"/>
                    <a:pt x="1944216" y="540060"/>
                  </a:cubicBezTo>
                  <a:cubicBezTo>
                    <a:pt x="1944216" y="838327"/>
                    <a:pt x="1702423" y="1080120"/>
                    <a:pt x="1404156" y="1080120"/>
                  </a:cubicBezTo>
                  <a:lnTo>
                    <a:pt x="0" y="1080120"/>
                  </a:lnTo>
                  <a:close/>
                </a:path>
              </a:pathLst>
            </a:custGeom>
            <a:pattFill prst="trellis">
              <a:fgClr>
                <a:sysClr val="window" lastClr="FFFFFF">
                  <a:lumMod val="95000"/>
                </a:sysClr>
              </a:fgClr>
              <a:bgClr>
                <a:srgbClr val="C7C7C7"/>
              </a:bgClr>
            </a:pattFill>
            <a:ln w="25400" cap="flat" cmpd="sng" algn="ctr">
              <a:solidFill>
                <a:sysClr val="window" lastClr="FFFFFF">
                  <a:lumMod val="95000"/>
                </a:sysClr>
              </a:solidFill>
              <a:prstDash val="solid"/>
            </a:ln>
            <a:effectLst>
              <a:outerShdw blurRad="127000" dist="38100" dir="5400000" algn="t" rotWithShape="0">
                <a:prstClr val="black">
                  <a:alpha val="31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ysClr val="window" lastClr="FFFFFF"/>
                </a:solidFill>
                <a:effectLst/>
                <a:uLnTx/>
                <a:uFillTx/>
                <a:latin typeface="Calibri"/>
                <a:ea typeface="+mn-ea"/>
                <a:cs typeface="+mn-cs"/>
              </a:endParaRPr>
            </a:p>
          </p:txBody>
        </p:sp>
        <p:pic>
          <p:nvPicPr>
            <p:cNvPr id="10" name="图片 5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94103" y="2606336"/>
              <a:ext cx="1416162" cy="711701"/>
            </a:xfrm>
            <a:prstGeom prst="rect">
              <a:avLst/>
            </a:prstGeom>
            <a:effectLst>
              <a:innerShdw blurRad="114300">
                <a:srgbClr val="004D86"/>
              </a:innerShdw>
            </a:effectLst>
          </p:spPr>
        </p:pic>
        <p:sp>
          <p:nvSpPr>
            <p:cNvPr id="11" name="TextBox 10"/>
            <p:cNvSpPr txBox="1"/>
            <p:nvPr/>
          </p:nvSpPr>
          <p:spPr>
            <a:xfrm>
              <a:off x="1304668" y="2735202"/>
              <a:ext cx="816822" cy="615553"/>
            </a:xfrm>
            <a:prstGeom prst="rect">
              <a:avLst/>
            </a:prstGeom>
            <a:noFill/>
          </p:spPr>
          <p:txBody>
            <a:bodyPr wrap="square" rtlCol="0">
              <a:spAutoFit/>
            </a:bodyPr>
            <a:lstStyle>
              <a:defPPr>
                <a:defRPr lang="en-US"/>
              </a:defPPr>
              <a:lvl1pPr marR="0" lvl="0" indent="0" fontAlgn="auto">
                <a:lnSpc>
                  <a:spcPct val="80000"/>
                </a:lnSpc>
                <a:spcBef>
                  <a:spcPts val="0"/>
                </a:spcBef>
                <a:spcAft>
                  <a:spcPts val="0"/>
                </a:spcAft>
                <a:buClrTx/>
                <a:buSzTx/>
                <a:buFontTx/>
                <a:buNone/>
                <a:tabLst/>
                <a:defRPr kumimoji="0" sz="4800" b="1" i="0" u="none" strike="noStrike" kern="0" cap="none" spc="0" normalizeH="0" baseline="0">
                  <a:ln>
                    <a:noFill/>
                  </a:ln>
                  <a:solidFill>
                    <a:schemeClr val="tx1">
                      <a:lumMod val="65000"/>
                      <a:lumOff val="35000"/>
                    </a:schemeClr>
                  </a:solidFill>
                  <a:effectLst>
                    <a:outerShdw blurRad="228600" dist="50800" dir="5400000" algn="t" rotWithShape="0">
                      <a:schemeClr val="bg1"/>
                    </a:outerShdw>
                  </a:effectLst>
                  <a:uLnTx/>
                  <a:uFillTx/>
                  <a:latin typeface="Adidas Unity" pitchFamily="2" charset="0"/>
                  <a:ea typeface="Gungsuh" pitchFamily="18" charset="-127"/>
                </a:defRPr>
              </a:lvl1pPr>
            </a:lstStyle>
            <a:p>
              <a:pPr marL="0" marR="0" lvl="0" indent="0" algn="l" defTabSz="914400" rtl="0" eaLnBrk="1" fontAlgn="auto" latinLnBrk="0" hangingPunct="1">
                <a:lnSpc>
                  <a:spcPct val="80000"/>
                </a:lnSpc>
                <a:spcBef>
                  <a:spcPts val="0"/>
                </a:spcBef>
                <a:spcAft>
                  <a:spcPts val="0"/>
                </a:spcAft>
                <a:buClrTx/>
                <a:buSzTx/>
                <a:buFontTx/>
                <a:buNone/>
                <a:tabLst/>
                <a:defRPr/>
              </a:pPr>
              <a:endParaRPr kumimoji="0" lang="zh-CN" altLang="en-US" sz="4000" b="1" i="0" u="none" strike="noStrike" kern="0" cap="none" spc="0" normalizeH="0" baseline="0" noProof="0" dirty="0">
                <a:ln>
                  <a:noFill/>
                </a:ln>
                <a:solidFill>
                  <a:srgbClr val="00B050"/>
                </a:solidFill>
                <a:effectLst>
                  <a:outerShdw blurRad="228600" dist="50800" dir="5400000" algn="t" rotWithShape="0">
                    <a:sysClr val="window" lastClr="FFFFFF"/>
                  </a:outerShdw>
                </a:effectLst>
                <a:uLnTx/>
                <a:uFillTx/>
                <a:latin typeface="Adidas Unity" pitchFamily="2" charset="0"/>
                <a:ea typeface="Gungsuh" pitchFamily="18" charset="-127"/>
                <a:cs typeface="+mn-cs"/>
              </a:endParaRPr>
            </a:p>
          </p:txBody>
        </p:sp>
        <p:sp>
          <p:nvSpPr>
            <p:cNvPr id="12" name="TextBox 11"/>
            <p:cNvSpPr txBox="1"/>
            <p:nvPr/>
          </p:nvSpPr>
          <p:spPr>
            <a:xfrm>
              <a:off x="1572867" y="2782999"/>
              <a:ext cx="1499270" cy="346658"/>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lang="vi-VN" altLang="zh-CN" sz="3000" b="1" kern="0" dirty="0">
                  <a:ln w="18415" cmpd="sng">
                    <a:noFill/>
                    <a:prstDash val="solid"/>
                  </a:ln>
                  <a:solidFill>
                    <a:srgbClr val="FF0000"/>
                  </a:solidFill>
                  <a:effectLst>
                    <a:outerShdw blurRad="38100" dist="38100" dir="2700000" algn="tl">
                      <a:srgbClr val="000000">
                        <a:alpha val="43137"/>
                      </a:srgbClr>
                    </a:outerShdw>
                  </a:effectLst>
                  <a:latin typeface="Agency FB" pitchFamily="34" charset="0"/>
                  <a:ea typeface="微软雅黑" pitchFamily="34" charset="-122"/>
                </a:rPr>
                <a:t>Giàn giụa</a:t>
              </a:r>
              <a:endParaRPr kumimoji="0" lang="zh-CN" altLang="en-US" sz="3000" b="1" i="0" u="none" strike="noStrike" kern="0" cap="none" spc="0" normalizeH="0" baseline="0" noProof="0" dirty="0">
                <a:ln w="18415" cmpd="sng">
                  <a:noFill/>
                  <a:prstDash val="solid"/>
                </a:ln>
                <a:solidFill>
                  <a:srgbClr val="FF0000"/>
                </a:solidFill>
                <a:effectLst>
                  <a:outerShdw blurRad="38100" dist="38100" dir="2700000" algn="tl">
                    <a:srgbClr val="000000">
                      <a:alpha val="43137"/>
                    </a:srgbClr>
                  </a:outerShdw>
                </a:effectLst>
                <a:uLnTx/>
                <a:uFillTx/>
                <a:latin typeface="Agency FB" pitchFamily="34" charset="0"/>
                <a:ea typeface="微软雅黑" pitchFamily="34" charset="-122"/>
              </a:endParaRPr>
            </a:p>
          </p:txBody>
        </p:sp>
        <p:sp>
          <p:nvSpPr>
            <p:cNvPr id="13" name="圆角矩形 11"/>
            <p:cNvSpPr/>
            <p:nvPr/>
          </p:nvSpPr>
          <p:spPr>
            <a:xfrm>
              <a:off x="1259632" y="3443203"/>
              <a:ext cx="646411" cy="107911"/>
            </a:xfrm>
            <a:custGeom>
              <a:avLst/>
              <a:gdLst/>
              <a:ahLst/>
              <a:cxnLst/>
              <a:rect l="l" t="t" r="r" b="b"/>
              <a:pathLst>
                <a:path w="711052" h="174096">
                  <a:moveTo>
                    <a:pt x="87048" y="0"/>
                  </a:moveTo>
                  <a:lnTo>
                    <a:pt x="711052" y="0"/>
                  </a:lnTo>
                  <a:lnTo>
                    <a:pt x="711052" y="174096"/>
                  </a:lnTo>
                  <a:lnTo>
                    <a:pt x="87048" y="174096"/>
                  </a:lnTo>
                  <a:cubicBezTo>
                    <a:pt x="38973" y="174096"/>
                    <a:pt x="0" y="135123"/>
                    <a:pt x="0" y="87048"/>
                  </a:cubicBezTo>
                  <a:cubicBezTo>
                    <a:pt x="0" y="38973"/>
                    <a:pt x="38973" y="0"/>
                    <a:pt x="87048" y="0"/>
                  </a:cubicBezTo>
                  <a:close/>
                </a:path>
              </a:pathLst>
            </a:custGeom>
            <a:gradFill flip="none" rotWithShape="1">
              <a:gsLst>
                <a:gs pos="0">
                  <a:sysClr val="windowText" lastClr="000000">
                    <a:lumMod val="50000"/>
                    <a:lumOff val="50000"/>
                    <a:shade val="30000"/>
                    <a:satMod val="115000"/>
                  </a:sysClr>
                </a:gs>
                <a:gs pos="100000">
                  <a:sysClr val="windowText" lastClr="000000">
                    <a:lumMod val="50000"/>
                    <a:lumOff val="50000"/>
                    <a:shade val="67500"/>
                    <a:satMod val="115000"/>
                  </a:sysClr>
                </a:gs>
                <a:gs pos="89000">
                  <a:srgbClr val="9D9D9D"/>
                </a:gs>
                <a:gs pos="60000">
                  <a:sysClr val="window" lastClr="FFFFFF">
                    <a:lumMod val="65000"/>
                  </a:sysClr>
                </a:gs>
              </a:gsLst>
              <a:lin ang="0" scaled="1"/>
              <a:tileRect/>
            </a:gra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ysClr val="window" lastClr="FFFFFF"/>
                </a:solidFill>
                <a:effectLst/>
                <a:uLnTx/>
                <a:uFillTx/>
                <a:latin typeface="Calibri"/>
                <a:ea typeface="+mn-ea"/>
                <a:cs typeface="+mn-cs"/>
              </a:endParaRPr>
            </a:p>
          </p:txBody>
        </p:sp>
      </p:grpSp>
      <p:sp>
        <p:nvSpPr>
          <p:cNvPr id="15" name="TextBox 14"/>
          <p:cNvSpPr txBox="1"/>
          <p:nvPr/>
        </p:nvSpPr>
        <p:spPr>
          <a:xfrm flipH="1">
            <a:off x="2735476" y="2012674"/>
            <a:ext cx="5621180" cy="830997"/>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itchFamily="34" charset="-122"/>
              </a:defRPr>
            </a:lvl1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vi-VN" altLang="zh-CN" sz="3000" b="1" i="0" u="none" strike="noStrike" kern="0" cap="none" spc="0" normalizeH="0" baseline="0" noProof="0" dirty="0">
                <a:ln w="18415" cmpd="sng">
                  <a:noFill/>
                  <a:prstDash val="solid"/>
                </a:ln>
                <a:solidFill>
                  <a:srgbClr val="002060"/>
                </a:solidFill>
                <a:effectLst>
                  <a:outerShdw blurRad="50800" dist="38100" dir="5400000" algn="t" rotWithShape="0">
                    <a:sysClr val="window" lastClr="FFFFFF">
                      <a:alpha val="40000"/>
                    </a:sysClr>
                  </a:outerShdw>
                </a:effectLst>
                <a:uLnTx/>
                <a:uFillTx/>
                <a:latin typeface="UTM Avo" panose="02040603050506020204" pitchFamily="18" charset="0"/>
                <a:ea typeface="微软雅黑" pitchFamily="34" charset="-122"/>
                <a:cs typeface="Times New Roman" pitchFamily="18" charset="0"/>
              </a:rPr>
              <a:t>Nước mắt tàn ra nhiều, không kìm giữ được.</a:t>
            </a:r>
            <a:endParaRPr kumimoji="0" lang="zh-CN" altLang="en-US" sz="3000" b="1" i="0" u="none" strike="noStrike" kern="0" cap="none" spc="0" normalizeH="0" baseline="0" noProof="0" dirty="0">
              <a:ln w="18415" cmpd="sng">
                <a:noFill/>
                <a:prstDash val="solid"/>
              </a:ln>
              <a:solidFill>
                <a:srgbClr val="002060"/>
              </a:solidFill>
              <a:effectLst>
                <a:outerShdw blurRad="50800" dist="38100" dir="5400000" algn="t" rotWithShape="0">
                  <a:sysClr val="window" lastClr="FFFFFF">
                    <a:alpha val="40000"/>
                  </a:sysClr>
                </a:outerShdw>
              </a:effectLst>
              <a:uLnTx/>
              <a:uFillTx/>
              <a:latin typeface="UTM Avo" panose="02040603050506020204" pitchFamily="18" charset="0"/>
              <a:ea typeface="微软雅黑" pitchFamily="34" charset="-122"/>
              <a:cs typeface="Times New Roman" pitchFamily="18" charset="0"/>
            </a:endParaRPr>
          </a:p>
        </p:txBody>
      </p:sp>
      <p:sp>
        <p:nvSpPr>
          <p:cNvPr id="22" name="TextBox 8">
            <a:extLst>
              <a:ext uri="{FF2B5EF4-FFF2-40B4-BE49-F238E27FC236}">
                <a16:creationId xmlns:a16="http://schemas.microsoft.com/office/drawing/2014/main" id="{E9BB0E5B-E5F4-4490-B3C7-C915B81DF5B6}"/>
              </a:ext>
            </a:extLst>
          </p:cNvPr>
          <p:cNvSpPr txBox="1">
            <a:spLocks noChangeArrowheads="1"/>
          </p:cNvSpPr>
          <p:nvPr/>
        </p:nvSpPr>
        <p:spPr bwMode="auto">
          <a:xfrm>
            <a:off x="179512" y="82551"/>
            <a:ext cx="3672408" cy="612934"/>
          </a:xfrm>
          <a:prstGeom prst="roundRect">
            <a:avLst/>
          </a:prstGeom>
          <a:ln w="28575">
            <a:prstDash val="sysDash"/>
          </a:ln>
        </p:spPr>
        <p:style>
          <a:lnRef idx="2">
            <a:schemeClr val="accent6"/>
          </a:lnRef>
          <a:fillRef idx="1">
            <a:schemeClr val="lt1"/>
          </a:fillRef>
          <a:effectRef idx="0">
            <a:schemeClr val="accent6"/>
          </a:effectRef>
          <a:fontRef idx="minor">
            <a:schemeClr val="dk1"/>
          </a:fontRef>
        </p:style>
        <p:txBody>
          <a:bodyPr wrap="square" lIns="0" tIns="0" rIns="0" bIns="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glow rad="63500">
                    <a:srgbClr val="4BACC6">
                      <a:satMod val="175000"/>
                      <a:alpha val="40000"/>
                    </a:srgbClr>
                  </a:glow>
                </a:effectLst>
                <a:uLnTx/>
                <a:uFillTx/>
                <a:latin typeface="Times New Roman" panose="02020603050405020304" pitchFamily="18" charset="0"/>
                <a:ea typeface="+mn-ea"/>
                <a:cs typeface="Times New Roman" panose="02020603050405020304" pitchFamily="18" charset="0"/>
              </a:rPr>
              <a:t>GIẢI NGHĨA TỪ</a:t>
            </a:r>
            <a:endParaRPr kumimoji="0" lang="en-US" sz="3600" b="1" i="0" u="none" strike="noStrike" kern="1200" cap="none" spc="0" normalizeH="0" baseline="0" noProof="0" dirty="0">
              <a:ln>
                <a:noFill/>
              </a:ln>
              <a:solidFill>
                <a:srgbClr val="002060"/>
              </a:solidFill>
              <a:effectLst>
                <a:glow rad="63500">
                  <a:srgbClr val="4BACC6">
                    <a:satMod val="175000"/>
                    <a:alpha val="40000"/>
                  </a:srgbClr>
                </a:glow>
              </a:effectLst>
              <a:uLnTx/>
              <a:uFillTx/>
              <a:latin typeface="Times New Roman" panose="02020603050405020304" pitchFamily="18" charset="0"/>
              <a:ea typeface="+mn-ea"/>
              <a:cs typeface="Times New Roman" panose="02020603050405020304" pitchFamily="18" charset="0"/>
            </a:endParaRPr>
          </a:p>
        </p:txBody>
      </p:sp>
      <p:grpSp>
        <p:nvGrpSpPr>
          <p:cNvPr id="24" name="组合 4"/>
          <p:cNvGrpSpPr/>
          <p:nvPr/>
        </p:nvGrpSpPr>
        <p:grpSpPr>
          <a:xfrm>
            <a:off x="827584" y="3257749"/>
            <a:ext cx="2443768" cy="1258217"/>
            <a:chOff x="1259632" y="2606336"/>
            <a:chExt cx="1767470" cy="944778"/>
          </a:xfrm>
        </p:grpSpPr>
        <p:sp>
          <p:nvSpPr>
            <p:cNvPr id="25" name="圆角矩形 4"/>
            <p:cNvSpPr/>
            <p:nvPr/>
          </p:nvSpPr>
          <p:spPr>
            <a:xfrm>
              <a:off x="1259632" y="2623116"/>
              <a:ext cx="1767470" cy="669496"/>
            </a:xfrm>
            <a:custGeom>
              <a:avLst/>
              <a:gdLst/>
              <a:ahLst/>
              <a:cxnLst/>
              <a:rect l="l" t="t" r="r" b="b"/>
              <a:pathLst>
                <a:path w="1944216" h="1080120">
                  <a:moveTo>
                    <a:pt x="0" y="0"/>
                  </a:moveTo>
                  <a:lnTo>
                    <a:pt x="1404156" y="0"/>
                  </a:lnTo>
                  <a:cubicBezTo>
                    <a:pt x="1702423" y="0"/>
                    <a:pt x="1944216" y="241793"/>
                    <a:pt x="1944216" y="540060"/>
                  </a:cubicBezTo>
                  <a:cubicBezTo>
                    <a:pt x="1944216" y="838327"/>
                    <a:pt x="1702423" y="1080120"/>
                    <a:pt x="1404156" y="1080120"/>
                  </a:cubicBezTo>
                  <a:lnTo>
                    <a:pt x="0" y="1080120"/>
                  </a:lnTo>
                  <a:close/>
                </a:path>
              </a:pathLst>
            </a:custGeom>
            <a:pattFill prst="trellis">
              <a:fgClr>
                <a:sysClr val="window" lastClr="FFFFFF">
                  <a:lumMod val="95000"/>
                </a:sysClr>
              </a:fgClr>
              <a:bgClr>
                <a:srgbClr val="C7C7C7"/>
              </a:bgClr>
            </a:pattFill>
            <a:ln w="25400" cap="flat" cmpd="sng" algn="ctr">
              <a:solidFill>
                <a:sysClr val="window" lastClr="FFFFFF">
                  <a:lumMod val="95000"/>
                </a:sysClr>
              </a:solidFill>
              <a:prstDash val="solid"/>
            </a:ln>
            <a:effectLst>
              <a:outerShdw blurRad="127000" dist="38100" dir="5400000" algn="t" rotWithShape="0">
                <a:prstClr val="black">
                  <a:alpha val="31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ysClr val="window" lastClr="FFFFFF"/>
                </a:solidFill>
                <a:effectLst/>
                <a:uLnTx/>
                <a:uFillTx/>
                <a:latin typeface="Calibri"/>
                <a:ea typeface="+mn-ea"/>
                <a:cs typeface="+mn-cs"/>
              </a:endParaRPr>
            </a:p>
          </p:txBody>
        </p:sp>
        <p:pic>
          <p:nvPicPr>
            <p:cNvPr id="26" name="图片 5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94103" y="2606336"/>
              <a:ext cx="1416162" cy="711701"/>
            </a:xfrm>
            <a:prstGeom prst="rect">
              <a:avLst/>
            </a:prstGeom>
            <a:effectLst>
              <a:innerShdw blurRad="114300">
                <a:srgbClr val="004D86"/>
              </a:innerShdw>
            </a:effectLst>
          </p:spPr>
        </p:pic>
        <p:sp>
          <p:nvSpPr>
            <p:cNvPr id="27" name="TextBox 26"/>
            <p:cNvSpPr txBox="1"/>
            <p:nvPr/>
          </p:nvSpPr>
          <p:spPr>
            <a:xfrm>
              <a:off x="1304668" y="2735202"/>
              <a:ext cx="816822" cy="615553"/>
            </a:xfrm>
            <a:prstGeom prst="rect">
              <a:avLst/>
            </a:prstGeom>
            <a:noFill/>
          </p:spPr>
          <p:txBody>
            <a:bodyPr wrap="square" rtlCol="0">
              <a:spAutoFit/>
            </a:bodyPr>
            <a:lstStyle>
              <a:defPPr>
                <a:defRPr lang="en-US"/>
              </a:defPPr>
              <a:lvl1pPr marR="0" lvl="0" indent="0" fontAlgn="auto">
                <a:lnSpc>
                  <a:spcPct val="80000"/>
                </a:lnSpc>
                <a:spcBef>
                  <a:spcPts val="0"/>
                </a:spcBef>
                <a:spcAft>
                  <a:spcPts val="0"/>
                </a:spcAft>
                <a:buClrTx/>
                <a:buSzTx/>
                <a:buFontTx/>
                <a:buNone/>
                <a:tabLst/>
                <a:defRPr kumimoji="0" sz="4800" b="1" i="0" u="none" strike="noStrike" kern="0" cap="none" spc="0" normalizeH="0" baseline="0">
                  <a:ln>
                    <a:noFill/>
                  </a:ln>
                  <a:solidFill>
                    <a:schemeClr val="tx1">
                      <a:lumMod val="65000"/>
                      <a:lumOff val="35000"/>
                    </a:schemeClr>
                  </a:solidFill>
                  <a:effectLst>
                    <a:outerShdw blurRad="228600" dist="50800" dir="5400000" algn="t" rotWithShape="0">
                      <a:schemeClr val="bg1"/>
                    </a:outerShdw>
                  </a:effectLst>
                  <a:uLnTx/>
                  <a:uFillTx/>
                  <a:latin typeface="Adidas Unity" pitchFamily="2" charset="0"/>
                  <a:ea typeface="Gungsuh" pitchFamily="18" charset="-127"/>
                </a:defRPr>
              </a:lvl1pPr>
            </a:lstStyle>
            <a:p>
              <a:pPr marL="0" marR="0" lvl="0" indent="0" algn="l" defTabSz="914400" rtl="0" eaLnBrk="1" fontAlgn="auto" latinLnBrk="0" hangingPunct="1">
                <a:lnSpc>
                  <a:spcPct val="80000"/>
                </a:lnSpc>
                <a:spcBef>
                  <a:spcPts val="0"/>
                </a:spcBef>
                <a:spcAft>
                  <a:spcPts val="0"/>
                </a:spcAft>
                <a:buClrTx/>
                <a:buSzTx/>
                <a:buFontTx/>
                <a:buNone/>
                <a:tabLst/>
                <a:defRPr/>
              </a:pPr>
              <a:endParaRPr kumimoji="0" lang="zh-CN" altLang="en-US" sz="4000" b="1" i="0" u="none" strike="noStrike" kern="0" cap="none" spc="0" normalizeH="0" baseline="0" noProof="0" dirty="0">
                <a:ln>
                  <a:noFill/>
                </a:ln>
                <a:solidFill>
                  <a:srgbClr val="00B050"/>
                </a:solidFill>
                <a:effectLst>
                  <a:outerShdw blurRad="228600" dist="50800" dir="5400000" algn="t" rotWithShape="0">
                    <a:sysClr val="window" lastClr="FFFFFF"/>
                  </a:outerShdw>
                </a:effectLst>
                <a:uLnTx/>
                <a:uFillTx/>
                <a:latin typeface="Adidas Unity" pitchFamily="2" charset="0"/>
                <a:ea typeface="Gungsuh" pitchFamily="18" charset="-127"/>
                <a:cs typeface="+mn-cs"/>
              </a:endParaRPr>
            </a:p>
          </p:txBody>
        </p:sp>
        <p:sp>
          <p:nvSpPr>
            <p:cNvPr id="28" name="TextBox 27"/>
            <p:cNvSpPr txBox="1"/>
            <p:nvPr/>
          </p:nvSpPr>
          <p:spPr>
            <a:xfrm>
              <a:off x="1510995" y="2805923"/>
              <a:ext cx="1499270" cy="346658"/>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vi-VN" altLang="zh-CN" sz="3000" b="1" i="0" u="none" strike="noStrike" kern="0" cap="none" spc="0" normalizeH="0" baseline="0" noProof="0" dirty="0">
                  <a:ln w="18415" cmpd="sng">
                    <a:noFill/>
                    <a:prstDash val="solid"/>
                  </a:ln>
                  <a:solidFill>
                    <a:srgbClr val="FF0000"/>
                  </a:solidFill>
                  <a:effectLst>
                    <a:outerShdw blurRad="38100" dist="38100" dir="2700000" algn="tl">
                      <a:srgbClr val="000000">
                        <a:alpha val="43137"/>
                      </a:srgbClr>
                    </a:outerShdw>
                  </a:effectLst>
                  <a:uLnTx/>
                  <a:uFillTx/>
                  <a:latin typeface="Agency FB" pitchFamily="34" charset="0"/>
                  <a:ea typeface="微软雅黑" pitchFamily="34" charset="-122"/>
                  <a:cs typeface="+mn-cs"/>
                </a:rPr>
                <a:t>Thảm hại</a:t>
              </a:r>
              <a:endParaRPr kumimoji="0" lang="zh-CN" altLang="en-US" sz="3000" b="1" i="0" u="none" strike="noStrike" kern="0" cap="none" spc="0" normalizeH="0" baseline="0" noProof="0" dirty="0">
                <a:ln w="18415" cmpd="sng">
                  <a:noFill/>
                  <a:prstDash val="solid"/>
                </a:ln>
                <a:solidFill>
                  <a:srgbClr val="FF0000"/>
                </a:solidFill>
                <a:effectLst>
                  <a:outerShdw blurRad="38100" dist="38100" dir="2700000" algn="tl">
                    <a:srgbClr val="000000">
                      <a:alpha val="43137"/>
                    </a:srgbClr>
                  </a:outerShdw>
                </a:effectLst>
                <a:uLnTx/>
                <a:uFillTx/>
                <a:latin typeface="Agency FB" pitchFamily="34" charset="0"/>
                <a:ea typeface="微软雅黑" pitchFamily="34" charset="-122"/>
                <a:cs typeface="+mn-cs"/>
              </a:endParaRPr>
            </a:p>
          </p:txBody>
        </p:sp>
        <p:sp>
          <p:nvSpPr>
            <p:cNvPr id="29" name="圆角矩形 11"/>
            <p:cNvSpPr/>
            <p:nvPr/>
          </p:nvSpPr>
          <p:spPr>
            <a:xfrm>
              <a:off x="1259632" y="3443203"/>
              <a:ext cx="646411" cy="107911"/>
            </a:xfrm>
            <a:custGeom>
              <a:avLst/>
              <a:gdLst/>
              <a:ahLst/>
              <a:cxnLst/>
              <a:rect l="l" t="t" r="r" b="b"/>
              <a:pathLst>
                <a:path w="711052" h="174096">
                  <a:moveTo>
                    <a:pt x="87048" y="0"/>
                  </a:moveTo>
                  <a:lnTo>
                    <a:pt x="711052" y="0"/>
                  </a:lnTo>
                  <a:lnTo>
                    <a:pt x="711052" y="174096"/>
                  </a:lnTo>
                  <a:lnTo>
                    <a:pt x="87048" y="174096"/>
                  </a:lnTo>
                  <a:cubicBezTo>
                    <a:pt x="38973" y="174096"/>
                    <a:pt x="0" y="135123"/>
                    <a:pt x="0" y="87048"/>
                  </a:cubicBezTo>
                  <a:cubicBezTo>
                    <a:pt x="0" y="38973"/>
                    <a:pt x="38973" y="0"/>
                    <a:pt x="87048" y="0"/>
                  </a:cubicBezTo>
                  <a:close/>
                </a:path>
              </a:pathLst>
            </a:custGeom>
            <a:gradFill flip="none" rotWithShape="1">
              <a:gsLst>
                <a:gs pos="0">
                  <a:sysClr val="windowText" lastClr="000000">
                    <a:lumMod val="50000"/>
                    <a:lumOff val="50000"/>
                    <a:shade val="30000"/>
                    <a:satMod val="115000"/>
                  </a:sysClr>
                </a:gs>
                <a:gs pos="100000">
                  <a:sysClr val="windowText" lastClr="000000">
                    <a:lumMod val="50000"/>
                    <a:lumOff val="50000"/>
                    <a:shade val="67500"/>
                    <a:satMod val="115000"/>
                  </a:sysClr>
                </a:gs>
                <a:gs pos="89000">
                  <a:srgbClr val="9D9D9D"/>
                </a:gs>
                <a:gs pos="60000">
                  <a:sysClr val="window" lastClr="FFFFFF">
                    <a:lumMod val="65000"/>
                  </a:sysClr>
                </a:gs>
              </a:gsLst>
              <a:lin ang="0" scaled="1"/>
              <a:tileRect/>
            </a:gra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ysClr val="window" lastClr="FFFFFF"/>
                </a:solidFill>
                <a:effectLst/>
                <a:uLnTx/>
                <a:uFillTx/>
                <a:latin typeface="Calibri"/>
                <a:ea typeface="+mn-ea"/>
                <a:cs typeface="+mn-cs"/>
              </a:endParaRPr>
            </a:p>
          </p:txBody>
        </p:sp>
      </p:grpSp>
      <p:sp>
        <p:nvSpPr>
          <p:cNvPr id="30" name="TextBox 29"/>
          <p:cNvSpPr txBox="1"/>
          <p:nvPr/>
        </p:nvSpPr>
        <p:spPr>
          <a:xfrm flipH="1">
            <a:off x="3333619" y="3580777"/>
            <a:ext cx="4390974" cy="1249573"/>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itchFamily="34" charset="-122"/>
              </a:defRPr>
            </a:lvl1pPr>
          </a:lstStyle>
          <a:p>
            <a:pPr algn="ctr">
              <a:defRPr/>
            </a:pPr>
            <a:r>
              <a:rPr lang="en-US" sz="3200" dirty="0" err="1">
                <a:solidFill>
                  <a:srgbClr val="002060"/>
                </a:solidFill>
                <a:latin typeface="UTM Avo" panose="02040603050506020204" pitchFamily="18" charset="0"/>
                <a:cs typeface="Times New Roman" panose="02020603050405020304" pitchFamily="18" charset="0"/>
              </a:rPr>
              <a:t>dáng</a:t>
            </a:r>
            <a:r>
              <a:rPr lang="en-US" sz="3200" dirty="0">
                <a:solidFill>
                  <a:srgbClr val="002060"/>
                </a:solidFill>
                <a:latin typeface="UTM Avo" panose="02040603050506020204" pitchFamily="18" charset="0"/>
                <a:cs typeface="Times New Roman" panose="02020603050405020304" pitchFamily="18" charset="0"/>
              </a:rPr>
              <a:t> </a:t>
            </a:r>
            <a:r>
              <a:rPr lang="en-US" sz="3200" dirty="0" err="1">
                <a:solidFill>
                  <a:srgbClr val="002060"/>
                </a:solidFill>
                <a:latin typeface="UTM Avo" panose="02040603050506020204" pitchFamily="18" charset="0"/>
                <a:cs typeface="Times New Roman" panose="02020603050405020304" pitchFamily="18" charset="0"/>
              </a:rPr>
              <a:t>vẻ</a:t>
            </a:r>
            <a:r>
              <a:rPr lang="en-US" sz="3200" dirty="0">
                <a:solidFill>
                  <a:srgbClr val="002060"/>
                </a:solidFill>
                <a:latin typeface="UTM Avo" panose="02040603050506020204" pitchFamily="18" charset="0"/>
                <a:cs typeface="Times New Roman" panose="02020603050405020304" pitchFamily="18" charset="0"/>
              </a:rPr>
              <a:t> </a:t>
            </a:r>
            <a:r>
              <a:rPr lang="en-US" sz="3200" dirty="0" err="1">
                <a:solidFill>
                  <a:srgbClr val="002060"/>
                </a:solidFill>
                <a:latin typeface="UTM Avo" panose="02040603050506020204" pitchFamily="18" charset="0"/>
                <a:cs typeface="Times New Roman" panose="02020603050405020304" pitchFamily="18" charset="0"/>
              </a:rPr>
              <a:t>khổ</a:t>
            </a:r>
            <a:r>
              <a:rPr lang="en-US" sz="3200" dirty="0">
                <a:solidFill>
                  <a:srgbClr val="002060"/>
                </a:solidFill>
                <a:latin typeface="UTM Avo" panose="02040603050506020204" pitchFamily="18" charset="0"/>
                <a:cs typeface="Times New Roman" panose="02020603050405020304" pitchFamily="18" charset="0"/>
              </a:rPr>
              <a:t> </a:t>
            </a:r>
            <a:r>
              <a:rPr lang="en-US" sz="3200" dirty="0" err="1">
                <a:solidFill>
                  <a:srgbClr val="002060"/>
                </a:solidFill>
                <a:latin typeface="UTM Avo" panose="02040603050506020204" pitchFamily="18" charset="0"/>
                <a:cs typeface="Times New Roman" panose="02020603050405020304" pitchFamily="18" charset="0"/>
              </a:rPr>
              <a:t>sở</a:t>
            </a:r>
            <a:r>
              <a:rPr lang="en-US" sz="3200" dirty="0">
                <a:solidFill>
                  <a:srgbClr val="002060"/>
                </a:solidFill>
                <a:latin typeface="UTM Avo" panose="02040603050506020204" pitchFamily="18" charset="0"/>
                <a:cs typeface="Times New Roman" panose="02020603050405020304" pitchFamily="18" charset="0"/>
              </a:rPr>
              <a:t>, </a:t>
            </a:r>
            <a:r>
              <a:rPr lang="en-US" sz="3200" dirty="0" err="1">
                <a:solidFill>
                  <a:srgbClr val="002060"/>
                </a:solidFill>
                <a:latin typeface="UTM Avo" panose="02040603050506020204" pitchFamily="18" charset="0"/>
                <a:cs typeface="Times New Roman" panose="02020603050405020304" pitchFamily="18" charset="0"/>
              </a:rPr>
              <a:t>đáng</a:t>
            </a:r>
            <a:r>
              <a:rPr lang="en-US" sz="3200" dirty="0">
                <a:solidFill>
                  <a:srgbClr val="002060"/>
                </a:solidFill>
                <a:latin typeface="UTM Avo" panose="02040603050506020204" pitchFamily="18" charset="0"/>
                <a:cs typeface="Times New Roman" panose="02020603050405020304" pitchFamily="18" charset="0"/>
              </a:rPr>
              <a:t> </a:t>
            </a:r>
            <a:r>
              <a:rPr lang="en-US" sz="3200" dirty="0" err="1">
                <a:solidFill>
                  <a:srgbClr val="002060"/>
                </a:solidFill>
                <a:latin typeface="UTM Avo" panose="02040603050506020204" pitchFamily="18" charset="0"/>
                <a:cs typeface="Times New Roman" panose="02020603050405020304" pitchFamily="18" charset="0"/>
              </a:rPr>
              <a:t>thương</a:t>
            </a:r>
            <a:endParaRPr lang="en-US" sz="3200" dirty="0">
              <a:solidFill>
                <a:srgbClr val="002060"/>
              </a:solidFill>
              <a:latin typeface="UTM Avo" panose="02040603050506020204" pitchFamily="18" charset="0"/>
              <a:cs typeface="Times New Roman" panose="02020603050405020304" pitchFamily="18" charset="0"/>
            </a:endParaRPr>
          </a:p>
          <a:p>
            <a:pPr marL="0" marR="0" lvl="0" indent="0" algn="ctr" defTabSz="914400" rtl="0" eaLnBrk="1" fontAlgn="auto" latinLnBrk="0" hangingPunct="1">
              <a:lnSpc>
                <a:spcPct val="80000"/>
              </a:lnSpc>
              <a:spcBef>
                <a:spcPts val="0"/>
              </a:spcBef>
              <a:spcAft>
                <a:spcPts val="0"/>
              </a:spcAft>
              <a:buClrTx/>
              <a:buSzTx/>
              <a:buFontTx/>
              <a:buNone/>
              <a:tabLst/>
              <a:defRPr/>
            </a:pPr>
            <a:endParaRPr kumimoji="0" lang="zh-CN" altLang="en-US" sz="3000" b="1" i="0" u="none" strike="noStrike" kern="0" cap="none" spc="0" normalizeH="0" baseline="0" noProof="0" dirty="0">
              <a:ln w="18415" cmpd="sng">
                <a:noFill/>
                <a:prstDash val="solid"/>
              </a:ln>
              <a:solidFill>
                <a:srgbClr val="002060"/>
              </a:solidFill>
              <a:effectLst>
                <a:outerShdw blurRad="50800" dist="38100" dir="5400000" algn="t" rotWithShape="0">
                  <a:sysClr val="window" lastClr="FFFFFF">
                    <a:alpha val="40000"/>
                  </a:sysClr>
                </a:outerShdw>
              </a:effectLst>
              <a:uLnTx/>
              <a:uFillTx/>
              <a:latin typeface="UTM Avo" panose="02040603050506020204" pitchFamily="18" charset="0"/>
              <a:ea typeface="微软雅黑" pitchFamily="34" charset="-122"/>
              <a:cs typeface="Times New Roman" pitchFamily="18" charset="0"/>
            </a:endParaRPr>
          </a:p>
        </p:txBody>
      </p:sp>
      <p:pic>
        <p:nvPicPr>
          <p:cNvPr id="32" name="图片 4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80312" y="3257749"/>
            <a:ext cx="2026664" cy="1766418"/>
          </a:xfrm>
          <a:prstGeom prst="rect">
            <a:avLst/>
          </a:prstGeom>
        </p:spPr>
      </p:pic>
    </p:spTree>
    <p:extLst>
      <p:ext uri="{BB962C8B-B14F-4D97-AF65-F5344CB8AC3E}">
        <p14:creationId xmlns:p14="http://schemas.microsoft.com/office/powerpoint/2010/main" val="1935400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60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circle(in)">
                                      <p:cBhvr>
                                        <p:cTn id="13" dur="2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down)">
                                      <p:cBhvr>
                                        <p:cTn id="18" dur="500"/>
                                        <p:tgtEl>
                                          <p:spTgt spid="16"/>
                                        </p:tgtEl>
                                      </p:cBhvr>
                                    </p:animEffect>
                                  </p:childTnLst>
                                </p:cTn>
                              </p:par>
                              <p:par>
                                <p:cTn id="19" presetID="2" presetClass="entr" presetSubtype="8" fill="hold" nodeType="withEffect">
                                  <p:stCondLst>
                                    <p:cond delay="600"/>
                                  </p:stCondLst>
                                  <p:childTnLst>
                                    <p:set>
                                      <p:cBhvr>
                                        <p:cTn id="20" dur="1" fill="hold">
                                          <p:stCondLst>
                                            <p:cond delay="0"/>
                                          </p:stCondLst>
                                        </p:cTn>
                                        <p:tgtEl>
                                          <p:spTgt spid="24"/>
                                        </p:tgtEl>
                                        <p:attrNameLst>
                                          <p:attrName>style.visibility</p:attrName>
                                        </p:attrNameLst>
                                      </p:cBhvr>
                                      <p:to>
                                        <p:strVal val="visible"/>
                                      </p:to>
                                    </p:set>
                                    <p:anim calcmode="lin" valueType="num">
                                      <p:cBhvr additive="base">
                                        <p:cTn id="21" dur="500" fill="hold"/>
                                        <p:tgtEl>
                                          <p:spTgt spid="24"/>
                                        </p:tgtEl>
                                        <p:attrNameLst>
                                          <p:attrName>ppt_x</p:attrName>
                                        </p:attrNameLst>
                                      </p:cBhvr>
                                      <p:tavLst>
                                        <p:tav tm="0">
                                          <p:val>
                                            <p:strVal val="0-#ppt_w/2"/>
                                          </p:val>
                                        </p:tav>
                                        <p:tav tm="100000">
                                          <p:val>
                                            <p:strVal val="#ppt_x"/>
                                          </p:val>
                                        </p:tav>
                                      </p:tavLst>
                                    </p:anim>
                                    <p:anim calcmode="lin" valueType="num">
                                      <p:cBhvr additive="base">
                                        <p:cTn id="22"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wipe(down)">
                                      <p:cBhvr>
                                        <p:cTn id="2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1"/>
          <p:cNvGrpSpPr/>
          <p:nvPr/>
        </p:nvGrpSpPr>
        <p:grpSpPr>
          <a:xfrm>
            <a:off x="1007867" y="-255584"/>
            <a:ext cx="65396" cy="4581866"/>
            <a:chOff x="1857818" y="662709"/>
            <a:chExt cx="71936" cy="4165333"/>
          </a:xfrm>
        </p:grpSpPr>
        <p:grpSp>
          <p:nvGrpSpPr>
            <p:cNvPr id="3" name="组合 2"/>
            <p:cNvGrpSpPr/>
            <p:nvPr/>
          </p:nvGrpSpPr>
          <p:grpSpPr>
            <a:xfrm>
              <a:off x="1857818" y="662709"/>
              <a:ext cx="71936" cy="4165333"/>
              <a:chOff x="1703184" y="843559"/>
              <a:chExt cx="71935" cy="3984483"/>
            </a:xfrm>
          </p:grpSpPr>
          <p:pic>
            <p:nvPicPr>
              <p:cNvPr id="6"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rot="16200000" flipH="1">
                <a:off x="863211" y="1683532"/>
                <a:ext cx="1742926" cy="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rot="16200000" flipH="1">
                <a:off x="1026274" y="4079198"/>
                <a:ext cx="1440435" cy="57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4"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rot="16200000" flipH="1">
              <a:off x="1180906" y="2538533"/>
              <a:ext cx="1440435" cy="57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rot="16200000" flipH="1">
              <a:off x="1171381" y="3187063"/>
              <a:ext cx="1440435" cy="57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8" name="组合 4"/>
          <p:cNvGrpSpPr/>
          <p:nvPr/>
        </p:nvGrpSpPr>
        <p:grpSpPr>
          <a:xfrm>
            <a:off x="179512" y="1740257"/>
            <a:ext cx="2443767" cy="1258217"/>
            <a:chOff x="1259632" y="2606336"/>
            <a:chExt cx="1767469" cy="944778"/>
          </a:xfrm>
        </p:grpSpPr>
        <p:sp>
          <p:nvSpPr>
            <p:cNvPr id="9" name="圆角矩形 4"/>
            <p:cNvSpPr/>
            <p:nvPr/>
          </p:nvSpPr>
          <p:spPr>
            <a:xfrm>
              <a:off x="1259632" y="2623116"/>
              <a:ext cx="1767469" cy="669496"/>
            </a:xfrm>
            <a:custGeom>
              <a:avLst/>
              <a:gdLst/>
              <a:ahLst/>
              <a:cxnLst/>
              <a:rect l="l" t="t" r="r" b="b"/>
              <a:pathLst>
                <a:path w="1944216" h="1080120">
                  <a:moveTo>
                    <a:pt x="0" y="0"/>
                  </a:moveTo>
                  <a:lnTo>
                    <a:pt x="1404156" y="0"/>
                  </a:lnTo>
                  <a:cubicBezTo>
                    <a:pt x="1702423" y="0"/>
                    <a:pt x="1944216" y="241793"/>
                    <a:pt x="1944216" y="540060"/>
                  </a:cubicBezTo>
                  <a:cubicBezTo>
                    <a:pt x="1944216" y="838327"/>
                    <a:pt x="1702423" y="1080120"/>
                    <a:pt x="1404156" y="1080120"/>
                  </a:cubicBezTo>
                  <a:lnTo>
                    <a:pt x="0" y="1080120"/>
                  </a:lnTo>
                  <a:close/>
                </a:path>
              </a:pathLst>
            </a:custGeom>
            <a:pattFill prst="trellis">
              <a:fgClr>
                <a:sysClr val="window" lastClr="FFFFFF">
                  <a:lumMod val="95000"/>
                </a:sysClr>
              </a:fgClr>
              <a:bgClr>
                <a:srgbClr val="C7C7C7"/>
              </a:bgClr>
            </a:pattFill>
            <a:ln w="25400" cap="flat" cmpd="sng" algn="ctr">
              <a:solidFill>
                <a:sysClr val="window" lastClr="FFFFFF">
                  <a:lumMod val="95000"/>
                </a:sysClr>
              </a:solidFill>
              <a:prstDash val="solid"/>
            </a:ln>
            <a:effectLst>
              <a:outerShdw blurRad="127000" dist="38100" dir="5400000" algn="t" rotWithShape="0">
                <a:prstClr val="black">
                  <a:alpha val="31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ysClr val="window" lastClr="FFFFFF"/>
                </a:solidFill>
                <a:effectLst/>
                <a:uLnTx/>
                <a:uFillTx/>
                <a:latin typeface="Calibri"/>
                <a:ea typeface="+mn-ea"/>
                <a:cs typeface="+mn-cs"/>
              </a:endParaRPr>
            </a:p>
          </p:txBody>
        </p:sp>
        <p:pic>
          <p:nvPicPr>
            <p:cNvPr id="10" name="图片 5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4103" y="2606336"/>
              <a:ext cx="1416162" cy="711701"/>
            </a:xfrm>
            <a:prstGeom prst="rect">
              <a:avLst/>
            </a:prstGeom>
            <a:effectLst>
              <a:innerShdw blurRad="114300">
                <a:srgbClr val="004D86"/>
              </a:innerShdw>
            </a:effectLst>
          </p:spPr>
        </p:pic>
        <p:sp>
          <p:nvSpPr>
            <p:cNvPr id="11" name="TextBox 10"/>
            <p:cNvSpPr txBox="1"/>
            <p:nvPr/>
          </p:nvSpPr>
          <p:spPr>
            <a:xfrm>
              <a:off x="1304668" y="2735202"/>
              <a:ext cx="816822" cy="615553"/>
            </a:xfrm>
            <a:prstGeom prst="rect">
              <a:avLst/>
            </a:prstGeom>
            <a:noFill/>
          </p:spPr>
          <p:txBody>
            <a:bodyPr wrap="square" rtlCol="0">
              <a:spAutoFit/>
            </a:bodyPr>
            <a:lstStyle>
              <a:defPPr>
                <a:defRPr lang="en-US"/>
              </a:defPPr>
              <a:lvl1pPr marR="0" lvl="0" indent="0" fontAlgn="auto">
                <a:lnSpc>
                  <a:spcPct val="80000"/>
                </a:lnSpc>
                <a:spcBef>
                  <a:spcPts val="0"/>
                </a:spcBef>
                <a:spcAft>
                  <a:spcPts val="0"/>
                </a:spcAft>
                <a:buClrTx/>
                <a:buSzTx/>
                <a:buFontTx/>
                <a:buNone/>
                <a:tabLst/>
                <a:defRPr kumimoji="0" sz="4800" b="1" i="0" u="none" strike="noStrike" kern="0" cap="none" spc="0" normalizeH="0" baseline="0">
                  <a:ln>
                    <a:noFill/>
                  </a:ln>
                  <a:solidFill>
                    <a:schemeClr val="tx1">
                      <a:lumMod val="65000"/>
                      <a:lumOff val="35000"/>
                    </a:schemeClr>
                  </a:solidFill>
                  <a:effectLst>
                    <a:outerShdw blurRad="228600" dist="50800" dir="5400000" algn="t" rotWithShape="0">
                      <a:schemeClr val="bg1"/>
                    </a:outerShdw>
                  </a:effectLst>
                  <a:uLnTx/>
                  <a:uFillTx/>
                  <a:latin typeface="Adidas Unity" pitchFamily="2" charset="0"/>
                  <a:ea typeface="Gungsuh" pitchFamily="18" charset="-127"/>
                </a:defRPr>
              </a:lvl1pPr>
            </a:lstStyle>
            <a:p>
              <a:pPr marL="0" marR="0" lvl="0" indent="0" algn="l" defTabSz="914400" rtl="0" eaLnBrk="1" fontAlgn="auto" latinLnBrk="0" hangingPunct="1">
                <a:lnSpc>
                  <a:spcPct val="80000"/>
                </a:lnSpc>
                <a:spcBef>
                  <a:spcPts val="0"/>
                </a:spcBef>
                <a:spcAft>
                  <a:spcPts val="0"/>
                </a:spcAft>
                <a:buClrTx/>
                <a:buSzTx/>
                <a:buFontTx/>
                <a:buNone/>
                <a:tabLst/>
                <a:defRPr/>
              </a:pPr>
              <a:endParaRPr kumimoji="0" lang="zh-CN" altLang="en-US" sz="4000" b="1" i="0" u="none" strike="noStrike" kern="0" cap="none" spc="0" normalizeH="0" baseline="0" noProof="0" dirty="0">
                <a:ln>
                  <a:noFill/>
                </a:ln>
                <a:solidFill>
                  <a:srgbClr val="00B050"/>
                </a:solidFill>
                <a:effectLst>
                  <a:outerShdw blurRad="228600" dist="50800" dir="5400000" algn="t" rotWithShape="0">
                    <a:sysClr val="window" lastClr="FFFFFF"/>
                  </a:outerShdw>
                </a:effectLst>
                <a:uLnTx/>
                <a:uFillTx/>
                <a:latin typeface="Adidas Unity" pitchFamily="2" charset="0"/>
                <a:ea typeface="Gungsuh" pitchFamily="18" charset="-127"/>
                <a:cs typeface="+mn-cs"/>
              </a:endParaRPr>
            </a:p>
          </p:txBody>
        </p:sp>
        <p:sp>
          <p:nvSpPr>
            <p:cNvPr id="12" name="TextBox 11"/>
            <p:cNvSpPr txBox="1"/>
            <p:nvPr/>
          </p:nvSpPr>
          <p:spPr>
            <a:xfrm>
              <a:off x="1527831" y="2704836"/>
              <a:ext cx="1499270" cy="587007"/>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vi-VN" altLang="zh-CN" sz="2800" b="1" i="0" u="none" strike="noStrike" kern="0" cap="none" spc="0" normalizeH="0" baseline="0" noProof="0" dirty="0">
                  <a:ln w="18415" cmpd="sng">
                    <a:noFill/>
                    <a:prstDash val="solid"/>
                  </a:ln>
                  <a:solidFill>
                    <a:srgbClr val="FF0000"/>
                  </a:solidFill>
                  <a:effectLst>
                    <a:outerShdw blurRad="38100" dist="38100" dir="2700000" algn="tl">
                      <a:srgbClr val="000000">
                        <a:alpha val="43137"/>
                      </a:srgbClr>
                    </a:outerShdw>
                  </a:effectLst>
                  <a:uLnTx/>
                  <a:uFillTx/>
                  <a:latin typeface="Agency FB" pitchFamily="34" charset="0"/>
                  <a:ea typeface="微软雅黑" pitchFamily="34" charset="-122"/>
                </a:rPr>
                <a:t>Chằm chằm</a:t>
              </a:r>
              <a:endParaRPr kumimoji="0" lang="zh-CN" altLang="en-US" sz="2800" b="1" i="0" u="none" strike="noStrike" kern="0" cap="none" spc="0" normalizeH="0" baseline="0" noProof="0" dirty="0">
                <a:ln w="18415" cmpd="sng">
                  <a:noFill/>
                  <a:prstDash val="solid"/>
                </a:ln>
                <a:solidFill>
                  <a:srgbClr val="FF0000"/>
                </a:solidFill>
                <a:effectLst>
                  <a:outerShdw blurRad="38100" dist="38100" dir="2700000" algn="tl">
                    <a:srgbClr val="000000">
                      <a:alpha val="43137"/>
                    </a:srgbClr>
                  </a:outerShdw>
                </a:effectLst>
                <a:uLnTx/>
                <a:uFillTx/>
                <a:latin typeface="Agency FB" pitchFamily="34" charset="0"/>
                <a:ea typeface="微软雅黑" pitchFamily="34" charset="-122"/>
              </a:endParaRPr>
            </a:p>
          </p:txBody>
        </p:sp>
        <p:sp>
          <p:nvSpPr>
            <p:cNvPr id="13" name="圆角矩形 11"/>
            <p:cNvSpPr/>
            <p:nvPr/>
          </p:nvSpPr>
          <p:spPr>
            <a:xfrm>
              <a:off x="1259632" y="3443203"/>
              <a:ext cx="646411" cy="107911"/>
            </a:xfrm>
            <a:custGeom>
              <a:avLst/>
              <a:gdLst/>
              <a:ahLst/>
              <a:cxnLst/>
              <a:rect l="l" t="t" r="r" b="b"/>
              <a:pathLst>
                <a:path w="711052" h="174096">
                  <a:moveTo>
                    <a:pt x="87048" y="0"/>
                  </a:moveTo>
                  <a:lnTo>
                    <a:pt x="711052" y="0"/>
                  </a:lnTo>
                  <a:lnTo>
                    <a:pt x="711052" y="174096"/>
                  </a:lnTo>
                  <a:lnTo>
                    <a:pt x="87048" y="174096"/>
                  </a:lnTo>
                  <a:cubicBezTo>
                    <a:pt x="38973" y="174096"/>
                    <a:pt x="0" y="135123"/>
                    <a:pt x="0" y="87048"/>
                  </a:cubicBezTo>
                  <a:cubicBezTo>
                    <a:pt x="0" y="38973"/>
                    <a:pt x="38973" y="0"/>
                    <a:pt x="87048" y="0"/>
                  </a:cubicBezTo>
                  <a:close/>
                </a:path>
              </a:pathLst>
            </a:custGeom>
            <a:gradFill flip="none" rotWithShape="1">
              <a:gsLst>
                <a:gs pos="0">
                  <a:sysClr val="windowText" lastClr="000000">
                    <a:lumMod val="50000"/>
                    <a:lumOff val="50000"/>
                    <a:shade val="30000"/>
                    <a:satMod val="115000"/>
                  </a:sysClr>
                </a:gs>
                <a:gs pos="100000">
                  <a:sysClr val="windowText" lastClr="000000">
                    <a:lumMod val="50000"/>
                    <a:lumOff val="50000"/>
                    <a:shade val="67500"/>
                    <a:satMod val="115000"/>
                  </a:sysClr>
                </a:gs>
                <a:gs pos="89000">
                  <a:srgbClr val="9D9D9D"/>
                </a:gs>
                <a:gs pos="60000">
                  <a:sysClr val="window" lastClr="FFFFFF">
                    <a:lumMod val="65000"/>
                  </a:sysClr>
                </a:gs>
              </a:gsLst>
              <a:lin ang="0" scaled="1"/>
              <a:tileRect/>
            </a:gra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ysClr val="window" lastClr="FFFFFF"/>
                </a:solidFill>
                <a:effectLst/>
                <a:uLnTx/>
                <a:uFillTx/>
                <a:latin typeface="Calibri"/>
                <a:ea typeface="+mn-ea"/>
                <a:cs typeface="+mn-cs"/>
              </a:endParaRPr>
            </a:p>
          </p:txBody>
        </p:sp>
      </p:grpSp>
      <p:sp>
        <p:nvSpPr>
          <p:cNvPr id="14" name="TextBox 13"/>
          <p:cNvSpPr txBox="1"/>
          <p:nvPr/>
        </p:nvSpPr>
        <p:spPr>
          <a:xfrm flipH="1">
            <a:off x="2806414" y="1060818"/>
            <a:ext cx="6079913" cy="1249573"/>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itchFamily="34" charset="-122"/>
              </a:defRPr>
            </a:lvl1pPr>
          </a:lstStyle>
          <a:p>
            <a:pPr algn="ctr">
              <a:defRPr/>
            </a:pPr>
            <a:r>
              <a:rPr lang="vi-VN" sz="3200" dirty="0">
                <a:solidFill>
                  <a:schemeClr val="accent6">
                    <a:lumMod val="75000"/>
                  </a:schemeClr>
                </a:solidFill>
                <a:latin typeface="UTM Avo" panose="02040603050506020204" pitchFamily="18" charset="0"/>
                <a:cs typeface="Times New Roman" panose="02020603050405020304" pitchFamily="18" charset="0"/>
              </a:rPr>
              <a:t>Nh</a:t>
            </a:r>
            <a:r>
              <a:rPr lang="en-US" sz="3200" dirty="0" err="1">
                <a:solidFill>
                  <a:schemeClr val="accent6">
                    <a:lumMod val="75000"/>
                  </a:schemeClr>
                </a:solidFill>
                <a:latin typeface="UTM Avo" panose="02040603050506020204" pitchFamily="18" charset="0"/>
                <a:cs typeface="Times New Roman" panose="02020603050405020304" pitchFamily="18" charset="0"/>
              </a:rPr>
              <a:t>ìn</a:t>
            </a:r>
            <a:r>
              <a:rPr lang="en-US" sz="3200" dirty="0">
                <a:solidFill>
                  <a:schemeClr val="accent6">
                    <a:lumMod val="75000"/>
                  </a:schemeClr>
                </a:solidFill>
                <a:latin typeface="UTM Avo" panose="02040603050506020204" pitchFamily="18" charset="0"/>
                <a:cs typeface="Times New Roman" panose="02020603050405020304" pitchFamily="18" charset="0"/>
              </a:rPr>
              <a:t> </a:t>
            </a:r>
            <a:r>
              <a:rPr lang="en-US" sz="3200" dirty="0" err="1">
                <a:solidFill>
                  <a:schemeClr val="accent6">
                    <a:lumMod val="75000"/>
                  </a:schemeClr>
                </a:solidFill>
                <a:latin typeface="UTM Avo" panose="02040603050506020204" pitchFamily="18" charset="0"/>
                <a:cs typeface="Times New Roman" panose="02020603050405020304" pitchFamily="18" charset="0"/>
              </a:rPr>
              <a:t>chăm</a:t>
            </a:r>
            <a:r>
              <a:rPr lang="en-US" sz="3200" dirty="0">
                <a:solidFill>
                  <a:schemeClr val="accent6">
                    <a:lumMod val="75000"/>
                  </a:schemeClr>
                </a:solidFill>
                <a:latin typeface="UTM Avo" panose="02040603050506020204" pitchFamily="18" charset="0"/>
                <a:cs typeface="Times New Roman" panose="02020603050405020304" pitchFamily="18" charset="0"/>
              </a:rPr>
              <a:t> </a:t>
            </a:r>
            <a:r>
              <a:rPr lang="en-US" sz="3200" dirty="0" err="1">
                <a:solidFill>
                  <a:schemeClr val="accent6">
                    <a:lumMod val="75000"/>
                  </a:schemeClr>
                </a:solidFill>
                <a:latin typeface="UTM Avo" panose="02040603050506020204" pitchFamily="18" charset="0"/>
                <a:cs typeface="Times New Roman" panose="02020603050405020304" pitchFamily="18" charset="0"/>
              </a:rPr>
              <a:t>chú</a:t>
            </a:r>
            <a:r>
              <a:rPr lang="en-US" sz="3200" dirty="0">
                <a:solidFill>
                  <a:schemeClr val="accent6">
                    <a:lumMod val="75000"/>
                  </a:schemeClr>
                </a:solidFill>
                <a:latin typeface="UTM Avo" panose="02040603050506020204" pitchFamily="18" charset="0"/>
                <a:cs typeface="Times New Roman" panose="02020603050405020304" pitchFamily="18" charset="0"/>
              </a:rPr>
              <a:t>, </a:t>
            </a:r>
            <a:r>
              <a:rPr lang="en-US" sz="3200" dirty="0" err="1">
                <a:solidFill>
                  <a:schemeClr val="accent6">
                    <a:lumMod val="75000"/>
                  </a:schemeClr>
                </a:solidFill>
                <a:latin typeface="UTM Avo" panose="02040603050506020204" pitchFamily="18" charset="0"/>
                <a:cs typeface="Times New Roman" panose="02020603050405020304" pitchFamily="18" charset="0"/>
              </a:rPr>
              <a:t>lâu</a:t>
            </a:r>
            <a:r>
              <a:rPr lang="en-US" sz="3200" dirty="0">
                <a:solidFill>
                  <a:schemeClr val="accent6">
                    <a:lumMod val="75000"/>
                  </a:schemeClr>
                </a:solidFill>
                <a:latin typeface="UTM Avo" panose="02040603050506020204" pitchFamily="18" charset="0"/>
                <a:cs typeface="Times New Roman" panose="02020603050405020304" pitchFamily="18" charset="0"/>
              </a:rPr>
              <a:t>, </a:t>
            </a:r>
            <a:r>
              <a:rPr lang="en-US" sz="3200" dirty="0" err="1">
                <a:solidFill>
                  <a:schemeClr val="accent6">
                    <a:lumMod val="75000"/>
                  </a:schemeClr>
                </a:solidFill>
                <a:latin typeface="UTM Avo" panose="02040603050506020204" pitchFamily="18" charset="0"/>
                <a:cs typeface="Times New Roman" panose="02020603050405020304" pitchFamily="18" charset="0"/>
              </a:rPr>
              <a:t>không</a:t>
            </a:r>
            <a:r>
              <a:rPr lang="en-US" sz="3200" dirty="0">
                <a:solidFill>
                  <a:schemeClr val="accent6">
                    <a:lumMod val="75000"/>
                  </a:schemeClr>
                </a:solidFill>
                <a:latin typeface="UTM Avo" panose="02040603050506020204" pitchFamily="18" charset="0"/>
                <a:cs typeface="Times New Roman" panose="02020603050405020304" pitchFamily="18" charset="0"/>
              </a:rPr>
              <a:t> </a:t>
            </a:r>
            <a:r>
              <a:rPr lang="en-US" sz="3200" dirty="0" err="1">
                <a:solidFill>
                  <a:schemeClr val="accent6">
                    <a:lumMod val="75000"/>
                  </a:schemeClr>
                </a:solidFill>
                <a:latin typeface="UTM Avo" panose="02040603050506020204" pitchFamily="18" charset="0"/>
                <a:cs typeface="Times New Roman" panose="02020603050405020304" pitchFamily="18" charset="0"/>
              </a:rPr>
              <a:t>chớp</a:t>
            </a:r>
            <a:r>
              <a:rPr lang="en-US" sz="3200" dirty="0">
                <a:solidFill>
                  <a:schemeClr val="accent6">
                    <a:lumMod val="75000"/>
                  </a:schemeClr>
                </a:solidFill>
                <a:latin typeface="UTM Avo" panose="02040603050506020204" pitchFamily="18" charset="0"/>
                <a:cs typeface="Times New Roman" panose="02020603050405020304" pitchFamily="18" charset="0"/>
              </a:rPr>
              <a:t> </a:t>
            </a:r>
            <a:r>
              <a:rPr lang="en-US" sz="3200" dirty="0" err="1">
                <a:solidFill>
                  <a:schemeClr val="accent6">
                    <a:lumMod val="75000"/>
                  </a:schemeClr>
                </a:solidFill>
                <a:latin typeface="UTM Avo" panose="02040603050506020204" pitchFamily="18" charset="0"/>
                <a:cs typeface="Times New Roman" panose="02020603050405020304" pitchFamily="18" charset="0"/>
              </a:rPr>
              <a:t>mắt</a:t>
            </a:r>
            <a:r>
              <a:rPr lang="en-US" sz="3200" dirty="0">
                <a:solidFill>
                  <a:schemeClr val="accent6">
                    <a:lumMod val="75000"/>
                  </a:schemeClr>
                </a:solidFill>
                <a:latin typeface="UTM Avo" panose="02040603050506020204" pitchFamily="18" charset="0"/>
                <a:cs typeface="Times New Roman" panose="02020603050405020304" pitchFamily="18" charset="0"/>
              </a:rPr>
              <a:t>, </a:t>
            </a:r>
            <a:r>
              <a:rPr lang="en-US" sz="3200" dirty="0" err="1">
                <a:solidFill>
                  <a:schemeClr val="accent6">
                    <a:lumMod val="75000"/>
                  </a:schemeClr>
                </a:solidFill>
                <a:latin typeface="UTM Avo" panose="02040603050506020204" pitchFamily="18" charset="0"/>
                <a:cs typeface="Times New Roman" panose="02020603050405020304" pitchFamily="18" charset="0"/>
              </a:rPr>
              <a:t>có</a:t>
            </a:r>
            <a:r>
              <a:rPr lang="en-US" sz="3200" dirty="0">
                <a:solidFill>
                  <a:schemeClr val="accent6">
                    <a:lumMod val="75000"/>
                  </a:schemeClr>
                </a:solidFill>
                <a:latin typeface="UTM Avo" panose="02040603050506020204" pitchFamily="18" charset="0"/>
                <a:cs typeface="Times New Roman" panose="02020603050405020304" pitchFamily="18" charset="0"/>
              </a:rPr>
              <a:t> ý </a:t>
            </a:r>
            <a:r>
              <a:rPr lang="en-US" sz="3200" dirty="0" err="1">
                <a:solidFill>
                  <a:schemeClr val="accent6">
                    <a:lumMod val="75000"/>
                  </a:schemeClr>
                </a:solidFill>
                <a:latin typeface="UTM Avo" panose="02040603050506020204" pitchFamily="18" charset="0"/>
                <a:cs typeface="Times New Roman" panose="02020603050405020304" pitchFamily="18" charset="0"/>
              </a:rPr>
              <a:t>dò</a:t>
            </a:r>
            <a:r>
              <a:rPr lang="en-US" sz="3200" dirty="0">
                <a:solidFill>
                  <a:schemeClr val="accent6">
                    <a:lumMod val="75000"/>
                  </a:schemeClr>
                </a:solidFill>
                <a:latin typeface="UTM Avo" panose="02040603050506020204" pitchFamily="18" charset="0"/>
                <a:cs typeface="Times New Roman" panose="02020603050405020304" pitchFamily="18" charset="0"/>
              </a:rPr>
              <a:t> </a:t>
            </a:r>
            <a:r>
              <a:rPr lang="vi-VN" sz="3200" dirty="0">
                <a:solidFill>
                  <a:schemeClr val="accent6">
                    <a:lumMod val="75000"/>
                  </a:schemeClr>
                </a:solidFill>
                <a:latin typeface="UTM Avo" panose="02040603050506020204" pitchFamily="18" charset="0"/>
                <a:cs typeface="Times New Roman" panose="02020603050405020304" pitchFamily="18" charset="0"/>
              </a:rPr>
              <a:t>hỏi.</a:t>
            </a:r>
            <a:endParaRPr lang="en-US" sz="3200" dirty="0">
              <a:solidFill>
                <a:schemeClr val="accent6">
                  <a:lumMod val="75000"/>
                </a:schemeClr>
              </a:solidFill>
              <a:latin typeface="UTM Avo" panose="02040603050506020204" pitchFamily="18" charset="0"/>
              <a:cs typeface="Times New Roman" panose="02020603050405020304" pitchFamily="18" charset="0"/>
            </a:endParaRPr>
          </a:p>
          <a:p>
            <a:pPr marL="0" marR="0" lvl="0" indent="0" algn="ctr" defTabSz="914400" rtl="0" eaLnBrk="1" fontAlgn="auto" latinLnBrk="0" hangingPunct="1">
              <a:lnSpc>
                <a:spcPct val="80000"/>
              </a:lnSpc>
              <a:spcBef>
                <a:spcPts val="0"/>
              </a:spcBef>
              <a:spcAft>
                <a:spcPts val="0"/>
              </a:spcAft>
              <a:buClrTx/>
              <a:buSzTx/>
              <a:buFontTx/>
              <a:buNone/>
              <a:tabLst/>
              <a:defRPr/>
            </a:pPr>
            <a:endParaRPr kumimoji="0" lang="zh-CN" altLang="en-US" sz="3000" b="1" i="0" u="none" strike="noStrike" kern="0" cap="none" spc="0" normalizeH="0" baseline="0" noProof="0" dirty="0">
              <a:ln w="18415" cmpd="sng">
                <a:noFill/>
                <a:prstDash val="solid"/>
              </a:ln>
              <a:solidFill>
                <a:srgbClr val="002060"/>
              </a:solidFill>
              <a:effectLst>
                <a:outerShdw blurRad="50800" dist="38100" dir="5400000" algn="t" rotWithShape="0">
                  <a:sysClr val="window" lastClr="FFFFFF">
                    <a:alpha val="40000"/>
                  </a:sysClr>
                </a:outerShdw>
              </a:effectLst>
              <a:uLnTx/>
              <a:uFillTx/>
              <a:latin typeface="UTM Avo" panose="02040603050506020204" pitchFamily="18" charset="0"/>
              <a:cs typeface="Times New Roman" pitchFamily="18" charset="0"/>
            </a:endParaRPr>
          </a:p>
        </p:txBody>
      </p:sp>
      <p:sp>
        <p:nvSpPr>
          <p:cNvPr id="15" name="TextBox 8">
            <a:extLst>
              <a:ext uri="{FF2B5EF4-FFF2-40B4-BE49-F238E27FC236}">
                <a16:creationId xmlns:a16="http://schemas.microsoft.com/office/drawing/2014/main" id="{E9BB0E5B-E5F4-4490-B3C7-C915B81DF5B6}"/>
              </a:ext>
            </a:extLst>
          </p:cNvPr>
          <p:cNvSpPr txBox="1">
            <a:spLocks noChangeArrowheads="1"/>
          </p:cNvSpPr>
          <p:nvPr/>
        </p:nvSpPr>
        <p:spPr bwMode="auto">
          <a:xfrm>
            <a:off x="179512" y="82551"/>
            <a:ext cx="3672408" cy="612934"/>
          </a:xfrm>
          <a:prstGeom prst="roundRect">
            <a:avLst/>
          </a:prstGeom>
          <a:ln w="28575">
            <a:prstDash val="sysDash"/>
          </a:ln>
        </p:spPr>
        <p:style>
          <a:lnRef idx="2">
            <a:schemeClr val="accent6"/>
          </a:lnRef>
          <a:fillRef idx="1">
            <a:schemeClr val="lt1"/>
          </a:fillRef>
          <a:effectRef idx="0">
            <a:schemeClr val="accent6"/>
          </a:effectRef>
          <a:fontRef idx="minor">
            <a:schemeClr val="dk1"/>
          </a:fontRef>
        </p:style>
        <p:txBody>
          <a:bodyPr wrap="square" lIns="0" tIns="0" rIns="0" bIns="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glow rad="63500">
                    <a:srgbClr val="4BACC6">
                      <a:satMod val="175000"/>
                      <a:alpha val="40000"/>
                    </a:srgbClr>
                  </a:glow>
                </a:effectLst>
                <a:uLnTx/>
                <a:uFillTx/>
                <a:latin typeface="Times New Roman" panose="02020603050405020304" pitchFamily="18" charset="0"/>
                <a:ea typeface="+mn-ea"/>
                <a:cs typeface="Times New Roman" panose="02020603050405020304" pitchFamily="18" charset="0"/>
              </a:rPr>
              <a:t>GIẢI NGHĨA TỪ</a:t>
            </a:r>
            <a:endParaRPr kumimoji="0" lang="en-US" sz="3600" b="1" i="0" u="none" strike="noStrike" kern="1200" cap="none" spc="0" normalizeH="0" baseline="0" noProof="0" dirty="0">
              <a:ln>
                <a:noFill/>
              </a:ln>
              <a:solidFill>
                <a:srgbClr val="002060"/>
              </a:solidFill>
              <a:effectLst>
                <a:glow rad="63500">
                  <a:srgbClr val="4BACC6">
                    <a:satMod val="175000"/>
                    <a:alpha val="40000"/>
                  </a:srgbClr>
                </a:glow>
              </a:effectLst>
              <a:uLnTx/>
              <a:uFillTx/>
              <a:latin typeface="Times New Roman" panose="02020603050405020304" pitchFamily="18" charset="0"/>
              <a:ea typeface="+mn-ea"/>
              <a:cs typeface="Times New Roman" panose="02020603050405020304" pitchFamily="18" charset="0"/>
            </a:endParaRPr>
          </a:p>
        </p:txBody>
      </p:sp>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46372" y="2035349"/>
            <a:ext cx="4536504" cy="28565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490371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 presetClass="entr" presetSubtype="8" fill="hold" nodeType="withEffect">
                                  <p:stCondLst>
                                    <p:cond delay="60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500" fill="hold"/>
                                        <p:tgtEl>
                                          <p:spTgt spid="8"/>
                                        </p:tgtEl>
                                        <p:attrNameLst>
                                          <p:attrName>ppt_x</p:attrName>
                                        </p:attrNameLst>
                                      </p:cBhvr>
                                      <p:tavLst>
                                        <p:tav tm="0">
                                          <p:val>
                                            <p:strVal val="0-#ppt_w/2"/>
                                          </p:val>
                                        </p:tav>
                                        <p:tav tm="100000">
                                          <p:val>
                                            <p:strVal val="#ppt_x"/>
                                          </p:val>
                                        </p:tav>
                                      </p:tavLst>
                                    </p:anim>
                                    <p:anim calcmode="lin" valueType="num">
                                      <p:cBhvr additive="base">
                                        <p:cTn id="11"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circle(in)">
                                      <p:cBhvr>
                                        <p:cTn id="16" dur="2000"/>
                                        <p:tgtEl>
                                          <p:spTgt spid="14"/>
                                        </p:tgtEl>
                                      </p:cBhvr>
                                    </p:animEffect>
                                  </p:childTnLst>
                                </p:cTn>
                              </p:par>
                              <p:par>
                                <p:cTn id="17" presetID="6" presetClass="entr" presetSubtype="16"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circle(in)">
                                      <p:cBhvr>
                                        <p:cTn id="19"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9" name="Picture 2" descr="C:\Users\HP\Desktop\Free-vector-000457-nen-bau-troi-va-dam-may-don-gian.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942" b="100000" l="0" r="100000"/>
                    </a14:imgEffect>
                  </a14:imgLayer>
                </a14:imgProps>
              </a:ext>
              <a:ext uri="{28A0092B-C50C-407E-A947-70E740481C1C}">
                <a14:useLocalDpi xmlns:a14="http://schemas.microsoft.com/office/drawing/2010/main" val="0"/>
              </a:ext>
            </a:extLst>
          </a:blip>
          <a:srcRect/>
          <a:stretch>
            <a:fillRect/>
          </a:stretch>
        </p:blipFill>
        <p:spPr bwMode="auto">
          <a:xfrm rot="10800000">
            <a:off x="-151747" y="-314291"/>
            <a:ext cx="9378736" cy="2719140"/>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7"/>
          <p:cNvPicPr>
            <a:picLocks noChangeAspect="1"/>
          </p:cNvPicPr>
          <p:nvPr/>
        </p:nvPicPr>
        <p:blipFill>
          <a:blip r:embed="rId4" cstate="print">
            <a:extLst>
              <a:ext uri="{BEBA8EAE-BF5A-486C-A8C5-ECC9F3942E4B}">
                <a14:imgProps xmlns:a14="http://schemas.microsoft.com/office/drawing/2010/main">
                  <a14:imgLayer r:embed="rId5">
                    <a14:imgEffect>
                      <a14:backgroundRemoval t="4800" b="95600" l="10000" r="97250">
                        <a14:foregroundMark x1="11350" y1="67950" x2="11200" y2="76350"/>
                      </a14:backgroundRemoval>
                    </a14:imgEffect>
                  </a14:imgLayer>
                </a14:imgProps>
              </a:ext>
              <a:ext uri="{28A0092B-C50C-407E-A947-70E740481C1C}">
                <a14:useLocalDpi xmlns:a14="http://schemas.microsoft.com/office/drawing/2010/main" val="0"/>
              </a:ext>
            </a:extLst>
          </a:blip>
          <a:stretch>
            <a:fillRect/>
          </a:stretch>
        </p:blipFill>
        <p:spPr>
          <a:xfrm>
            <a:off x="5147510" y="1436830"/>
            <a:ext cx="4023668" cy="4023668"/>
          </a:xfrm>
          <a:prstGeom prst="rect">
            <a:avLst/>
          </a:prstGeom>
        </p:spPr>
      </p:pic>
      <p:grpSp>
        <p:nvGrpSpPr>
          <p:cNvPr id="5" name="Group 4"/>
          <p:cNvGrpSpPr/>
          <p:nvPr/>
        </p:nvGrpSpPr>
        <p:grpSpPr>
          <a:xfrm>
            <a:off x="179512" y="88247"/>
            <a:ext cx="5652120" cy="4967006"/>
            <a:chOff x="410979" y="381210"/>
            <a:chExt cx="5199932" cy="4409303"/>
          </a:xfrm>
        </p:grpSpPr>
        <p:sp>
          <p:nvSpPr>
            <p:cNvPr id="62" name="椭圆 61"/>
            <p:cNvSpPr/>
            <p:nvPr/>
          </p:nvSpPr>
          <p:spPr>
            <a:xfrm rot="21033189">
              <a:off x="1228577" y="381210"/>
              <a:ext cx="4382334" cy="4409303"/>
            </a:xfrm>
            <a:prstGeom prst="ellipse">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4" name="Group 3"/>
            <p:cNvGrpSpPr/>
            <p:nvPr/>
          </p:nvGrpSpPr>
          <p:grpSpPr>
            <a:xfrm>
              <a:off x="410979" y="555526"/>
              <a:ext cx="5025117" cy="4146361"/>
              <a:chOff x="410979" y="555526"/>
              <a:chExt cx="5025117" cy="4146361"/>
            </a:xfrm>
          </p:grpSpPr>
          <p:grpSp>
            <p:nvGrpSpPr>
              <p:cNvPr id="65" name="组合 64"/>
              <p:cNvGrpSpPr/>
              <p:nvPr/>
            </p:nvGrpSpPr>
            <p:grpSpPr>
              <a:xfrm>
                <a:off x="410979" y="555526"/>
                <a:ext cx="4075333" cy="4060673"/>
                <a:chOff x="2555776" y="915566"/>
                <a:chExt cx="1944216" cy="1944216"/>
              </a:xfrm>
              <a:effectLst>
                <a:outerShdw blurRad="63500" dist="50800" dir="8100000" algn="tr" rotWithShape="0">
                  <a:prstClr val="black">
                    <a:alpha val="35000"/>
                  </a:prstClr>
                </a:outerShdw>
              </a:effectLst>
            </p:grpSpPr>
            <p:sp>
              <p:nvSpPr>
                <p:cNvPr id="66" name="同心圆 65"/>
                <p:cNvSpPr/>
                <p:nvPr/>
              </p:nvSpPr>
              <p:spPr>
                <a:xfrm>
                  <a:off x="2555776" y="915566"/>
                  <a:ext cx="1944216" cy="1944216"/>
                </a:xfrm>
                <a:prstGeom prst="donut">
                  <a:avLst>
                    <a:gd name="adj" fmla="val 10097"/>
                  </a:avLst>
                </a:prstGeom>
                <a:gradFill flip="none" rotWithShape="1">
                  <a:gsLst>
                    <a:gs pos="0">
                      <a:schemeClr val="bg1"/>
                    </a:gs>
                    <a:gs pos="100000">
                      <a:schemeClr val="bg1">
                        <a:lumMod val="85000"/>
                      </a:schemeClr>
                    </a:gs>
                  </a:gsLst>
                  <a:lin ang="81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67" name="同心圆 66"/>
                <p:cNvSpPr/>
                <p:nvPr/>
              </p:nvSpPr>
              <p:spPr>
                <a:xfrm>
                  <a:off x="2733336" y="1093126"/>
                  <a:ext cx="1589098" cy="1589098"/>
                </a:xfrm>
                <a:prstGeom prst="donut">
                  <a:avLst>
                    <a:gd name="adj" fmla="val 8132"/>
                  </a:avLst>
                </a:prstGeom>
                <a:gradFill flip="none" rotWithShape="1">
                  <a:gsLst>
                    <a:gs pos="0">
                      <a:schemeClr val="bg1"/>
                    </a:gs>
                    <a:gs pos="100000">
                      <a:schemeClr val="bg1">
                        <a:lumMod val="85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grpSp>
          <p:grpSp>
            <p:nvGrpSpPr>
              <p:cNvPr id="68" name="组合 67"/>
              <p:cNvGrpSpPr/>
              <p:nvPr/>
            </p:nvGrpSpPr>
            <p:grpSpPr>
              <a:xfrm>
                <a:off x="939115" y="3331379"/>
                <a:ext cx="1284820" cy="1284820"/>
                <a:chOff x="5760133" y="2274196"/>
                <a:chExt cx="1284820" cy="1284820"/>
              </a:xfrm>
            </p:grpSpPr>
            <p:sp>
              <p:nvSpPr>
                <p:cNvPr id="69" name="椭圆 68"/>
                <p:cNvSpPr/>
                <p:nvPr/>
              </p:nvSpPr>
              <p:spPr>
                <a:xfrm rot="1245109">
                  <a:off x="5760133" y="2274196"/>
                  <a:ext cx="1284820" cy="1284820"/>
                </a:xfrm>
                <a:prstGeom prst="ellipse">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2700" cap="flat" cmpd="sng" algn="ctr">
                  <a:solidFill>
                    <a:sysClr val="window" lastClr="FFFFFF"/>
                  </a:solidFill>
                  <a:prstDash val="solid"/>
                </a:ln>
                <a:effectLst>
                  <a:outerShdw blurRad="393700" dist="38100" dir="5400000" algn="t" rotWithShape="0">
                    <a:schemeClr val="tx1">
                      <a:alpha val="37000"/>
                    </a:scheme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0" name="椭圆 69"/>
                <p:cNvSpPr/>
                <p:nvPr/>
              </p:nvSpPr>
              <p:spPr>
                <a:xfrm>
                  <a:off x="5839094" y="2359019"/>
                  <a:ext cx="1117070" cy="1117070"/>
                </a:xfrm>
                <a:prstGeom prst="ellipse">
                  <a:avLst/>
                </a:prstGeom>
                <a:solidFill>
                  <a:srgbClr val="E95332"/>
                </a:solidFill>
                <a:ln w="25400" cap="flat" cmpd="sng" algn="ctr">
                  <a:noFill/>
                  <a:prstDash val="solid"/>
                </a:ln>
                <a:effectLst>
                  <a:innerShdw blurRad="139700" dist="50800" dir="13500000">
                    <a:prstClr val="black">
                      <a:alpha val="45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grpSp>
          <p:grpSp>
            <p:nvGrpSpPr>
              <p:cNvPr id="72" name="组合 71"/>
              <p:cNvGrpSpPr/>
              <p:nvPr/>
            </p:nvGrpSpPr>
            <p:grpSpPr>
              <a:xfrm>
                <a:off x="4050503" y="1084395"/>
                <a:ext cx="495374" cy="495374"/>
                <a:chOff x="4050503" y="886871"/>
                <a:chExt cx="495374" cy="495374"/>
              </a:xfrm>
            </p:grpSpPr>
            <p:grpSp>
              <p:nvGrpSpPr>
                <p:cNvPr id="73" name="组合 72"/>
                <p:cNvGrpSpPr/>
                <p:nvPr/>
              </p:nvGrpSpPr>
              <p:grpSpPr>
                <a:xfrm>
                  <a:off x="4050503" y="886871"/>
                  <a:ext cx="495374" cy="495374"/>
                  <a:chOff x="4131160" y="713581"/>
                  <a:chExt cx="881684" cy="881684"/>
                </a:xfrm>
              </p:grpSpPr>
              <p:sp>
                <p:nvSpPr>
                  <p:cNvPr id="75" name="椭圆 74"/>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lumMod val="65000"/>
                          <a:lumOff val="35000"/>
                        </a:prstClr>
                      </a:solidFill>
                      <a:effectLst/>
                      <a:uLnTx/>
                      <a:uFillTx/>
                      <a:latin typeface="Calibri"/>
                      <a:ea typeface="宋体" panose="02010600030101010101" pitchFamily="2" charset="-122"/>
                      <a:cs typeface="+mn-cs"/>
                    </a:endParaRPr>
                  </a:p>
                </p:txBody>
              </p:sp>
              <p:sp>
                <p:nvSpPr>
                  <p:cNvPr id="76" name="椭圆 75"/>
                  <p:cNvSpPr/>
                  <p:nvPr/>
                </p:nvSpPr>
                <p:spPr>
                  <a:xfrm>
                    <a:off x="4237176" y="819597"/>
                    <a:ext cx="669652" cy="669652"/>
                  </a:xfrm>
                  <a:prstGeom prst="ellipse">
                    <a:avLst/>
                  </a:prstGeom>
                  <a:solidFill>
                    <a:srgbClr val="4ABDD9"/>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lumMod val="65000"/>
                          <a:lumOff val="35000"/>
                        </a:prstClr>
                      </a:solidFill>
                      <a:effectLst/>
                      <a:uLnTx/>
                      <a:uFillTx/>
                      <a:latin typeface="Calibri"/>
                      <a:ea typeface="宋体" panose="02010600030101010101" pitchFamily="2" charset="-122"/>
                      <a:cs typeface="+mn-cs"/>
                    </a:endParaRPr>
                  </a:p>
                </p:txBody>
              </p:sp>
            </p:grpSp>
            <p:sp>
              <p:nvSpPr>
                <p:cNvPr id="74" name="TextBox 73"/>
                <p:cNvSpPr txBox="1"/>
                <p:nvPr/>
              </p:nvSpPr>
              <p:spPr>
                <a:xfrm>
                  <a:off x="4141737" y="957962"/>
                  <a:ext cx="3129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rPr>
                    <a:t>1</a:t>
                  </a:r>
                  <a:endParaRPr kumimoji="0" lang="zh-CN" altLang="en-US"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grpSp>
          <p:grpSp>
            <p:nvGrpSpPr>
              <p:cNvPr id="77" name="组合 76"/>
              <p:cNvGrpSpPr/>
              <p:nvPr/>
            </p:nvGrpSpPr>
            <p:grpSpPr>
              <a:xfrm>
                <a:off x="4644008" y="1749559"/>
                <a:ext cx="495374" cy="495374"/>
                <a:chOff x="4644008" y="1491630"/>
                <a:chExt cx="495374" cy="495374"/>
              </a:xfrm>
            </p:grpSpPr>
            <p:grpSp>
              <p:nvGrpSpPr>
                <p:cNvPr id="78" name="组合 77"/>
                <p:cNvGrpSpPr/>
                <p:nvPr/>
              </p:nvGrpSpPr>
              <p:grpSpPr>
                <a:xfrm>
                  <a:off x="4644008" y="1491630"/>
                  <a:ext cx="495374" cy="495374"/>
                  <a:chOff x="4131160" y="713581"/>
                  <a:chExt cx="881684" cy="881684"/>
                </a:xfrm>
              </p:grpSpPr>
              <p:sp>
                <p:nvSpPr>
                  <p:cNvPr id="80" name="椭圆 79"/>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lumMod val="65000"/>
                          <a:lumOff val="35000"/>
                        </a:prstClr>
                      </a:solidFill>
                      <a:effectLst/>
                      <a:uLnTx/>
                      <a:uFillTx/>
                      <a:latin typeface="Calibri"/>
                      <a:ea typeface="宋体" panose="02010600030101010101" pitchFamily="2" charset="-122"/>
                      <a:cs typeface="+mn-cs"/>
                    </a:endParaRPr>
                  </a:p>
                </p:txBody>
              </p:sp>
              <p:sp>
                <p:nvSpPr>
                  <p:cNvPr id="81" name="椭圆 80"/>
                  <p:cNvSpPr/>
                  <p:nvPr/>
                </p:nvSpPr>
                <p:spPr>
                  <a:xfrm>
                    <a:off x="4237176" y="819597"/>
                    <a:ext cx="669652" cy="669652"/>
                  </a:xfrm>
                  <a:prstGeom prst="ellipse">
                    <a:avLst/>
                  </a:prstGeom>
                  <a:solidFill>
                    <a:srgbClr val="C1DD21"/>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lumMod val="65000"/>
                          <a:lumOff val="35000"/>
                        </a:prstClr>
                      </a:solidFill>
                      <a:effectLst/>
                      <a:uLnTx/>
                      <a:uFillTx/>
                      <a:latin typeface="Calibri"/>
                      <a:ea typeface="宋体" panose="02010600030101010101" pitchFamily="2" charset="-122"/>
                      <a:cs typeface="+mn-cs"/>
                    </a:endParaRPr>
                  </a:p>
                </p:txBody>
              </p:sp>
            </p:grpSp>
            <p:sp>
              <p:nvSpPr>
                <p:cNvPr id="79" name="TextBox 78"/>
                <p:cNvSpPr txBox="1"/>
                <p:nvPr/>
              </p:nvSpPr>
              <p:spPr>
                <a:xfrm>
                  <a:off x="4735242" y="1554651"/>
                  <a:ext cx="3129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rPr>
                    <a:t>2</a:t>
                  </a:r>
                  <a:endParaRPr kumimoji="0" lang="zh-CN" altLang="en-US"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grpSp>
          <p:grpSp>
            <p:nvGrpSpPr>
              <p:cNvPr id="82" name="组合 81"/>
              <p:cNvGrpSpPr/>
              <p:nvPr/>
            </p:nvGrpSpPr>
            <p:grpSpPr>
              <a:xfrm>
                <a:off x="4940722" y="2613655"/>
                <a:ext cx="495374" cy="495374"/>
                <a:chOff x="4891695" y="2364408"/>
                <a:chExt cx="495374" cy="495374"/>
              </a:xfrm>
            </p:grpSpPr>
            <p:grpSp>
              <p:nvGrpSpPr>
                <p:cNvPr id="83" name="组合 82"/>
                <p:cNvGrpSpPr/>
                <p:nvPr/>
              </p:nvGrpSpPr>
              <p:grpSpPr>
                <a:xfrm>
                  <a:off x="4891695" y="2364408"/>
                  <a:ext cx="495374" cy="495374"/>
                  <a:chOff x="4131160" y="713581"/>
                  <a:chExt cx="881684" cy="881684"/>
                </a:xfrm>
              </p:grpSpPr>
              <p:sp>
                <p:nvSpPr>
                  <p:cNvPr id="85" name="椭圆 84"/>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lumMod val="65000"/>
                          <a:lumOff val="35000"/>
                        </a:prstClr>
                      </a:solidFill>
                      <a:effectLst/>
                      <a:uLnTx/>
                      <a:uFillTx/>
                      <a:latin typeface="Calibri"/>
                      <a:ea typeface="宋体" panose="02010600030101010101" pitchFamily="2" charset="-122"/>
                      <a:cs typeface="+mn-cs"/>
                    </a:endParaRPr>
                  </a:p>
                </p:txBody>
              </p:sp>
              <p:sp>
                <p:nvSpPr>
                  <p:cNvPr id="86" name="椭圆 85"/>
                  <p:cNvSpPr/>
                  <p:nvPr/>
                </p:nvSpPr>
                <p:spPr>
                  <a:xfrm>
                    <a:off x="4237176" y="819597"/>
                    <a:ext cx="669652" cy="669652"/>
                  </a:xfrm>
                  <a:prstGeom prst="ellipse">
                    <a:avLst/>
                  </a:prstGeom>
                  <a:solidFill>
                    <a:srgbClr val="FDCC1C"/>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lumMod val="65000"/>
                          <a:lumOff val="35000"/>
                        </a:prstClr>
                      </a:solidFill>
                      <a:effectLst/>
                      <a:uLnTx/>
                      <a:uFillTx/>
                      <a:latin typeface="Calibri"/>
                      <a:ea typeface="宋体" panose="02010600030101010101" pitchFamily="2" charset="-122"/>
                      <a:cs typeface="+mn-cs"/>
                    </a:endParaRPr>
                  </a:p>
                </p:txBody>
              </p:sp>
            </p:grpSp>
            <p:sp>
              <p:nvSpPr>
                <p:cNvPr id="84" name="TextBox 83"/>
                <p:cNvSpPr txBox="1"/>
                <p:nvPr/>
              </p:nvSpPr>
              <p:spPr>
                <a:xfrm>
                  <a:off x="4982929" y="2433065"/>
                  <a:ext cx="3129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rPr>
                    <a:t>3</a:t>
                  </a:r>
                  <a:endParaRPr kumimoji="0" lang="zh-CN" altLang="en-US"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grpSp>
          <p:grpSp>
            <p:nvGrpSpPr>
              <p:cNvPr id="87" name="组合 86"/>
              <p:cNvGrpSpPr/>
              <p:nvPr/>
            </p:nvGrpSpPr>
            <p:grpSpPr>
              <a:xfrm>
                <a:off x="4788024" y="3558441"/>
                <a:ext cx="495374" cy="495374"/>
                <a:chOff x="4832130" y="3158273"/>
                <a:chExt cx="495374" cy="495374"/>
              </a:xfrm>
            </p:grpSpPr>
            <p:grpSp>
              <p:nvGrpSpPr>
                <p:cNvPr id="88" name="组合 87"/>
                <p:cNvGrpSpPr/>
                <p:nvPr/>
              </p:nvGrpSpPr>
              <p:grpSpPr>
                <a:xfrm>
                  <a:off x="4832130" y="3158273"/>
                  <a:ext cx="495374" cy="495374"/>
                  <a:chOff x="4131160" y="713581"/>
                  <a:chExt cx="881684" cy="881684"/>
                </a:xfrm>
              </p:grpSpPr>
              <p:sp>
                <p:nvSpPr>
                  <p:cNvPr id="110" name="椭圆 109"/>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lumMod val="65000"/>
                          <a:lumOff val="35000"/>
                        </a:prstClr>
                      </a:solidFill>
                      <a:effectLst/>
                      <a:uLnTx/>
                      <a:uFillTx/>
                      <a:latin typeface="Calibri"/>
                      <a:ea typeface="宋体" panose="02010600030101010101" pitchFamily="2" charset="-122"/>
                      <a:cs typeface="+mn-cs"/>
                    </a:endParaRPr>
                  </a:p>
                </p:txBody>
              </p:sp>
              <p:sp>
                <p:nvSpPr>
                  <p:cNvPr id="111" name="椭圆 110"/>
                  <p:cNvSpPr/>
                  <p:nvPr/>
                </p:nvSpPr>
                <p:spPr>
                  <a:xfrm>
                    <a:off x="4237176" y="819597"/>
                    <a:ext cx="669652" cy="669652"/>
                  </a:xfrm>
                  <a:prstGeom prst="ellipse">
                    <a:avLst/>
                  </a:prstGeom>
                  <a:solidFill>
                    <a:srgbClr val="F6931E"/>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lumMod val="65000"/>
                          <a:lumOff val="35000"/>
                        </a:prstClr>
                      </a:solidFill>
                      <a:effectLst/>
                      <a:uLnTx/>
                      <a:uFillTx/>
                      <a:latin typeface="Calibri"/>
                      <a:ea typeface="宋体" panose="02010600030101010101" pitchFamily="2" charset="-122"/>
                      <a:cs typeface="+mn-cs"/>
                    </a:endParaRPr>
                  </a:p>
                </p:txBody>
              </p:sp>
            </p:grpSp>
            <p:sp>
              <p:nvSpPr>
                <p:cNvPr id="89" name="TextBox 88"/>
                <p:cNvSpPr txBox="1"/>
                <p:nvPr/>
              </p:nvSpPr>
              <p:spPr>
                <a:xfrm>
                  <a:off x="4923364" y="3221294"/>
                  <a:ext cx="3129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rPr>
                    <a:t>4</a:t>
                  </a:r>
                  <a:endParaRPr kumimoji="0" lang="zh-CN" altLang="en-US"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grpSp>
          <p:grpSp>
            <p:nvGrpSpPr>
              <p:cNvPr id="112" name="组合 111"/>
              <p:cNvGrpSpPr/>
              <p:nvPr/>
            </p:nvGrpSpPr>
            <p:grpSpPr>
              <a:xfrm>
                <a:off x="4139952" y="4206513"/>
                <a:ext cx="495374" cy="495374"/>
                <a:chOff x="4139952" y="3948584"/>
                <a:chExt cx="495374" cy="495374"/>
              </a:xfrm>
            </p:grpSpPr>
            <p:grpSp>
              <p:nvGrpSpPr>
                <p:cNvPr id="113" name="组合 112"/>
                <p:cNvGrpSpPr/>
                <p:nvPr/>
              </p:nvGrpSpPr>
              <p:grpSpPr>
                <a:xfrm>
                  <a:off x="4139952" y="3948584"/>
                  <a:ext cx="495374" cy="495374"/>
                  <a:chOff x="4131160" y="713581"/>
                  <a:chExt cx="881684" cy="881684"/>
                </a:xfrm>
              </p:grpSpPr>
              <p:sp>
                <p:nvSpPr>
                  <p:cNvPr id="115" name="椭圆 114"/>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lumMod val="65000"/>
                          <a:lumOff val="35000"/>
                        </a:prstClr>
                      </a:solidFill>
                      <a:effectLst/>
                      <a:uLnTx/>
                      <a:uFillTx/>
                      <a:latin typeface="Calibri"/>
                      <a:ea typeface="宋体" panose="02010600030101010101" pitchFamily="2" charset="-122"/>
                      <a:cs typeface="+mn-cs"/>
                    </a:endParaRPr>
                  </a:p>
                </p:txBody>
              </p:sp>
              <p:sp>
                <p:nvSpPr>
                  <p:cNvPr id="116" name="椭圆 115"/>
                  <p:cNvSpPr/>
                  <p:nvPr/>
                </p:nvSpPr>
                <p:spPr>
                  <a:xfrm>
                    <a:off x="4237176" y="819597"/>
                    <a:ext cx="669652" cy="669652"/>
                  </a:xfrm>
                  <a:prstGeom prst="ellipse">
                    <a:avLst/>
                  </a:prstGeom>
                  <a:solidFill>
                    <a:srgbClr val="723099"/>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lumMod val="65000"/>
                          <a:lumOff val="35000"/>
                        </a:prstClr>
                      </a:solidFill>
                      <a:effectLst/>
                      <a:uLnTx/>
                      <a:uFillTx/>
                      <a:latin typeface="Calibri"/>
                      <a:ea typeface="宋体" panose="02010600030101010101" pitchFamily="2" charset="-122"/>
                      <a:cs typeface="+mn-cs"/>
                    </a:endParaRPr>
                  </a:p>
                </p:txBody>
              </p:sp>
            </p:grpSp>
            <p:sp>
              <p:nvSpPr>
                <p:cNvPr id="114" name="TextBox 113"/>
                <p:cNvSpPr txBox="1"/>
                <p:nvPr/>
              </p:nvSpPr>
              <p:spPr>
                <a:xfrm>
                  <a:off x="4223974" y="4008149"/>
                  <a:ext cx="3129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rPr>
                    <a:t>5</a:t>
                  </a:r>
                  <a:endParaRPr kumimoji="0" lang="zh-CN" altLang="en-US"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grpSp>
        </p:grpSp>
      </p:grpSp>
      <p:sp>
        <p:nvSpPr>
          <p:cNvPr id="42" name="TextBox 41"/>
          <p:cNvSpPr txBox="1"/>
          <p:nvPr/>
        </p:nvSpPr>
        <p:spPr>
          <a:xfrm>
            <a:off x="44478" y="1384288"/>
            <a:ext cx="4701746" cy="1938992"/>
          </a:xfrm>
          <a:prstGeom prst="rect">
            <a:avLst/>
          </a:prstGeom>
          <a:noFill/>
          <a:ln w="254000">
            <a:solidFill>
              <a:schemeClr val="bg1">
                <a:alpha val="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0" i="0" u="none" strike="noStrike" kern="1200" cap="none" spc="0" normalizeH="0" baseline="0" noProof="0" dirty="0">
                <a:ln w="234950">
                  <a:solidFill>
                    <a:srgbClr val="002060"/>
                  </a:solidFill>
                </a:ln>
                <a:solidFill>
                  <a:srgbClr val="002060"/>
                </a:solidFill>
                <a:effectLst/>
                <a:uLnTx/>
                <a:uFillTx/>
                <a:latin typeface="#9Slide03 Smoothy Sans" panose="00000500000000000000" pitchFamily="2" charset="0"/>
                <a:ea typeface="+mn-ea"/>
                <a:cs typeface="+mn-cs"/>
              </a:rPr>
              <a:t>TÌM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0" i="0" u="none" strike="noStrike" kern="1200" cap="none" spc="0" normalizeH="0" baseline="0" noProof="0" dirty="0">
                <a:ln w="234950">
                  <a:solidFill>
                    <a:srgbClr val="002060"/>
                  </a:solidFill>
                </a:ln>
                <a:solidFill>
                  <a:srgbClr val="002060"/>
                </a:solidFill>
                <a:effectLst/>
                <a:uLnTx/>
                <a:uFillTx/>
                <a:latin typeface="#9Slide03 Smoothy Sans" panose="00000500000000000000" pitchFamily="2" charset="0"/>
                <a:ea typeface="+mn-ea"/>
                <a:cs typeface="+mn-cs"/>
              </a:rPr>
              <a:t>HIỂU BÀI</a:t>
            </a:r>
            <a:endParaRPr kumimoji="0" lang="en-US" sz="6000" b="0" i="0" u="none" strike="noStrike" kern="1200" cap="none" spc="0" normalizeH="0" baseline="0" noProof="0" dirty="0">
              <a:ln w="234950">
                <a:solidFill>
                  <a:srgbClr val="002060"/>
                </a:solidFill>
              </a:ln>
              <a:solidFill>
                <a:srgbClr val="002060"/>
              </a:solidFill>
              <a:effectLst/>
              <a:uLnTx/>
              <a:uFillTx/>
              <a:latin typeface="#9Slide03 Smoothy Sans" panose="00000500000000000000" pitchFamily="2" charset="0"/>
              <a:ea typeface="+mn-ea"/>
              <a:cs typeface="+mn-cs"/>
            </a:endParaRPr>
          </a:p>
        </p:txBody>
      </p:sp>
      <p:sp>
        <p:nvSpPr>
          <p:cNvPr id="46" name="TextBox 45"/>
          <p:cNvSpPr txBox="1"/>
          <p:nvPr/>
        </p:nvSpPr>
        <p:spPr>
          <a:xfrm>
            <a:off x="346822" y="1360603"/>
            <a:ext cx="4076254"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prstClr val="white"/>
                </a:solidFill>
                <a:effectLst/>
                <a:uLnTx/>
                <a:uFillTx/>
                <a:latin typeface="#9Slide03 Smoothy Sans" panose="00000500000000000000" pitchFamily="2" charset="0"/>
                <a:ea typeface="+mn-ea"/>
                <a:cs typeface="+mn-cs"/>
              </a:rPr>
              <a:t>TÌM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prstClr val="white"/>
                </a:solidFill>
                <a:effectLst/>
                <a:uLnTx/>
                <a:uFillTx/>
                <a:latin typeface="#9Slide03 Smoothy Sans" panose="00000500000000000000" pitchFamily="2" charset="0"/>
                <a:ea typeface="+mn-ea"/>
                <a:cs typeface="+mn-cs"/>
              </a:rPr>
              <a:t>HIỂU BÀI</a:t>
            </a:r>
            <a:endParaRPr kumimoji="0" lang="en-US" sz="6000" b="1" i="0" u="none" strike="noStrike" kern="1200" cap="none" spc="0" normalizeH="0" baseline="0" noProof="0" dirty="0">
              <a:ln>
                <a:noFill/>
              </a:ln>
              <a:solidFill>
                <a:prstClr val="white"/>
              </a:solidFill>
              <a:effectLst/>
              <a:uLnTx/>
              <a:uFillTx/>
              <a:latin typeface="#9Slide03 Smoothy Sans" panose="00000500000000000000" pitchFamily="2" charset="0"/>
              <a:ea typeface="+mn-ea"/>
              <a:cs typeface="+mn-cs"/>
            </a:endParaRPr>
          </a:p>
        </p:txBody>
      </p:sp>
      <p:sp>
        <p:nvSpPr>
          <p:cNvPr id="2" name="Rectangle 1"/>
          <p:cNvSpPr/>
          <p:nvPr/>
        </p:nvSpPr>
        <p:spPr>
          <a:xfrm flipH="1">
            <a:off x="961723" y="3728398"/>
            <a:ext cx="1280039" cy="861774"/>
          </a:xfrm>
          <a:prstGeom prst="rect">
            <a:avLst/>
          </a:prstGeom>
        </p:spPr>
        <p:txBody>
          <a:bodyPr wrap="square">
            <a:spAutoFit/>
          </a:bodyPr>
          <a:lstStyle/>
          <a:p>
            <a:r>
              <a:rPr lang="en-US" altLang="zh-CN" sz="5000" b="1" dirty="0">
                <a:solidFill>
                  <a:schemeClr val="bg1"/>
                </a:solidFill>
                <a:effectLst>
                  <a:innerShdw blurRad="63500" dist="50800">
                    <a:prstClr val="black">
                      <a:alpha val="50000"/>
                    </a:prstClr>
                  </a:innerShdw>
                </a:effectLst>
                <a:latin typeface="微软雅黑" pitchFamily="34" charset="-122"/>
                <a:ea typeface="微软雅黑" pitchFamily="34" charset="-122"/>
              </a:rPr>
              <a:t>02</a:t>
            </a:r>
            <a:endParaRPr lang="zh-CN" altLang="en-US" sz="5000" b="1" dirty="0">
              <a:solidFill>
                <a:schemeClr val="bg1"/>
              </a:solidFill>
              <a:effectLst>
                <a:innerShdw blurRad="63500" dist="50800">
                  <a:prstClr val="black">
                    <a:alpha val="50000"/>
                  </a:prstClr>
                </a:innerShdw>
              </a:effectLst>
              <a:latin typeface="微软雅黑" pitchFamily="34" charset="-122"/>
              <a:ea typeface="微软雅黑" pitchFamily="34" charset="-122"/>
            </a:endParaRPr>
          </a:p>
        </p:txBody>
      </p:sp>
    </p:spTree>
    <p:extLst>
      <p:ext uri="{BB962C8B-B14F-4D97-AF65-F5344CB8AC3E}">
        <p14:creationId xmlns:p14="http://schemas.microsoft.com/office/powerpoint/2010/main" val="18612279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47"/>
          <p:cNvSpPr>
            <a:spLocks noChangeArrowheads="1"/>
          </p:cNvSpPr>
          <p:nvPr/>
        </p:nvSpPr>
        <p:spPr bwMode="auto">
          <a:xfrm>
            <a:off x="179512" y="2022327"/>
            <a:ext cx="5832648" cy="1498377"/>
          </a:xfrm>
          <a:custGeom>
            <a:avLst/>
            <a:gdLst>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789047 w 4789047"/>
              <a:gd name="connsiteY4" fmla="*/ 888397 h 1191807"/>
              <a:gd name="connsiteX5" fmla="*/ 4485637 w 4789047"/>
              <a:gd name="connsiteY5" fmla="*/ 1191807 h 1191807"/>
              <a:gd name="connsiteX6" fmla="*/ 303410 w 4789047"/>
              <a:gd name="connsiteY6" fmla="*/ 1191807 h 1191807"/>
              <a:gd name="connsiteX7" fmla="*/ 0 w 4789047"/>
              <a:gd name="connsiteY7" fmla="*/ 888397 h 1191807"/>
              <a:gd name="connsiteX8" fmla="*/ 0 w 4789047"/>
              <a:gd name="connsiteY8" fmla="*/ 303410 h 1191807"/>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789047 w 4789047"/>
              <a:gd name="connsiteY4" fmla="*/ 888397 h 1191807"/>
              <a:gd name="connsiteX5" fmla="*/ 4485637 w 4789047"/>
              <a:gd name="connsiteY5" fmla="*/ 1191807 h 1191807"/>
              <a:gd name="connsiteX6" fmla="*/ 303410 w 4789047"/>
              <a:gd name="connsiteY6" fmla="*/ 1191807 h 1191807"/>
              <a:gd name="connsiteX7" fmla="*/ 447675 w 4789047"/>
              <a:gd name="connsiteY7" fmla="*/ 574072 h 1191807"/>
              <a:gd name="connsiteX8" fmla="*/ 0 w 4789047"/>
              <a:gd name="connsiteY8" fmla="*/ 303410 h 1191807"/>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789047 w 4789047"/>
              <a:gd name="connsiteY4" fmla="*/ 888397 h 1191807"/>
              <a:gd name="connsiteX5" fmla="*/ 4485637 w 4789047"/>
              <a:gd name="connsiteY5" fmla="*/ 1191807 h 1191807"/>
              <a:gd name="connsiteX6" fmla="*/ 303410 w 4789047"/>
              <a:gd name="connsiteY6" fmla="*/ 1191807 h 1191807"/>
              <a:gd name="connsiteX7" fmla="*/ 295275 w 4789047"/>
              <a:gd name="connsiteY7" fmla="*/ 697897 h 1191807"/>
              <a:gd name="connsiteX8" fmla="*/ 0 w 4789047"/>
              <a:gd name="connsiteY8" fmla="*/ 303410 h 1191807"/>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427097 w 4789047"/>
              <a:gd name="connsiteY4" fmla="*/ 783622 h 1191807"/>
              <a:gd name="connsiteX5" fmla="*/ 4485637 w 4789047"/>
              <a:gd name="connsiteY5" fmla="*/ 1191807 h 1191807"/>
              <a:gd name="connsiteX6" fmla="*/ 303410 w 4789047"/>
              <a:gd name="connsiteY6" fmla="*/ 1191807 h 1191807"/>
              <a:gd name="connsiteX7" fmla="*/ 295275 w 4789047"/>
              <a:gd name="connsiteY7" fmla="*/ 697897 h 1191807"/>
              <a:gd name="connsiteX8" fmla="*/ 0 w 4789047"/>
              <a:gd name="connsiteY8" fmla="*/ 303410 h 1191807"/>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427097 w 4789047"/>
              <a:gd name="connsiteY4" fmla="*/ 783622 h 1191807"/>
              <a:gd name="connsiteX5" fmla="*/ 4104637 w 4789047"/>
              <a:gd name="connsiteY5" fmla="*/ 1106082 h 1191807"/>
              <a:gd name="connsiteX6" fmla="*/ 303410 w 4789047"/>
              <a:gd name="connsiteY6" fmla="*/ 1191807 h 1191807"/>
              <a:gd name="connsiteX7" fmla="*/ 295275 w 4789047"/>
              <a:gd name="connsiteY7" fmla="*/ 697897 h 1191807"/>
              <a:gd name="connsiteX8" fmla="*/ 0 w 4789047"/>
              <a:gd name="connsiteY8" fmla="*/ 303410 h 1191807"/>
              <a:gd name="connsiteX0" fmla="*/ 0 w 4789047"/>
              <a:gd name="connsiteY0" fmla="*/ 303410 h 1115607"/>
              <a:gd name="connsiteX1" fmla="*/ 303410 w 4789047"/>
              <a:gd name="connsiteY1" fmla="*/ 0 h 1115607"/>
              <a:gd name="connsiteX2" fmla="*/ 4485637 w 4789047"/>
              <a:gd name="connsiteY2" fmla="*/ 0 h 1115607"/>
              <a:gd name="connsiteX3" fmla="*/ 4789047 w 4789047"/>
              <a:gd name="connsiteY3" fmla="*/ 303410 h 1115607"/>
              <a:gd name="connsiteX4" fmla="*/ 4427097 w 4789047"/>
              <a:gd name="connsiteY4" fmla="*/ 783622 h 1115607"/>
              <a:gd name="connsiteX5" fmla="*/ 4104637 w 4789047"/>
              <a:gd name="connsiteY5" fmla="*/ 1106082 h 1115607"/>
              <a:gd name="connsiteX6" fmla="*/ 598685 w 4789047"/>
              <a:gd name="connsiteY6" fmla="*/ 1115607 h 1115607"/>
              <a:gd name="connsiteX7" fmla="*/ 295275 w 4789047"/>
              <a:gd name="connsiteY7" fmla="*/ 697897 h 1115607"/>
              <a:gd name="connsiteX8" fmla="*/ 0 w 4789047"/>
              <a:gd name="connsiteY8" fmla="*/ 303410 h 1115607"/>
              <a:gd name="connsiteX0" fmla="*/ 0 w 4789047"/>
              <a:gd name="connsiteY0" fmla="*/ 303410 h 1115607"/>
              <a:gd name="connsiteX1" fmla="*/ 360560 w 4789047"/>
              <a:gd name="connsiteY1" fmla="*/ 38100 h 1115607"/>
              <a:gd name="connsiteX2" fmla="*/ 4485637 w 4789047"/>
              <a:gd name="connsiteY2" fmla="*/ 0 h 1115607"/>
              <a:gd name="connsiteX3" fmla="*/ 4789047 w 4789047"/>
              <a:gd name="connsiteY3" fmla="*/ 303410 h 1115607"/>
              <a:gd name="connsiteX4" fmla="*/ 4427097 w 4789047"/>
              <a:gd name="connsiteY4" fmla="*/ 783622 h 1115607"/>
              <a:gd name="connsiteX5" fmla="*/ 4104637 w 4789047"/>
              <a:gd name="connsiteY5" fmla="*/ 1106082 h 1115607"/>
              <a:gd name="connsiteX6" fmla="*/ 598685 w 4789047"/>
              <a:gd name="connsiteY6" fmla="*/ 1115607 h 1115607"/>
              <a:gd name="connsiteX7" fmla="*/ 295275 w 4789047"/>
              <a:gd name="connsiteY7" fmla="*/ 697897 h 1115607"/>
              <a:gd name="connsiteX8" fmla="*/ 0 w 4789047"/>
              <a:gd name="connsiteY8" fmla="*/ 303410 h 1115607"/>
              <a:gd name="connsiteX0" fmla="*/ 0 w 4789047"/>
              <a:gd name="connsiteY0" fmla="*/ 370085 h 1182282"/>
              <a:gd name="connsiteX1" fmla="*/ 322460 w 4789047"/>
              <a:gd name="connsiteY1" fmla="*/ 0 h 1182282"/>
              <a:gd name="connsiteX2" fmla="*/ 4485637 w 4789047"/>
              <a:gd name="connsiteY2" fmla="*/ 66675 h 1182282"/>
              <a:gd name="connsiteX3" fmla="*/ 4789047 w 4789047"/>
              <a:gd name="connsiteY3" fmla="*/ 370085 h 1182282"/>
              <a:gd name="connsiteX4" fmla="*/ 4427097 w 4789047"/>
              <a:gd name="connsiteY4" fmla="*/ 850297 h 1182282"/>
              <a:gd name="connsiteX5" fmla="*/ 4104637 w 4789047"/>
              <a:gd name="connsiteY5" fmla="*/ 1172757 h 1182282"/>
              <a:gd name="connsiteX6" fmla="*/ 598685 w 4789047"/>
              <a:gd name="connsiteY6" fmla="*/ 1182282 h 1182282"/>
              <a:gd name="connsiteX7" fmla="*/ 295275 w 4789047"/>
              <a:gd name="connsiteY7" fmla="*/ 764572 h 1182282"/>
              <a:gd name="connsiteX8" fmla="*/ 0 w 4789047"/>
              <a:gd name="connsiteY8" fmla="*/ 370085 h 1182282"/>
              <a:gd name="connsiteX0" fmla="*/ 0 w 4789047"/>
              <a:gd name="connsiteY0" fmla="*/ 389135 h 1201332"/>
              <a:gd name="connsiteX1" fmla="*/ 322460 w 4789047"/>
              <a:gd name="connsiteY1" fmla="*/ 19050 h 1201332"/>
              <a:gd name="connsiteX2" fmla="*/ 4476112 w 4789047"/>
              <a:gd name="connsiteY2" fmla="*/ 0 h 1201332"/>
              <a:gd name="connsiteX3" fmla="*/ 4789047 w 4789047"/>
              <a:gd name="connsiteY3" fmla="*/ 389135 h 1201332"/>
              <a:gd name="connsiteX4" fmla="*/ 4427097 w 4789047"/>
              <a:gd name="connsiteY4" fmla="*/ 869347 h 1201332"/>
              <a:gd name="connsiteX5" fmla="*/ 4104637 w 4789047"/>
              <a:gd name="connsiteY5" fmla="*/ 1191807 h 1201332"/>
              <a:gd name="connsiteX6" fmla="*/ 598685 w 4789047"/>
              <a:gd name="connsiteY6" fmla="*/ 1201332 h 1201332"/>
              <a:gd name="connsiteX7" fmla="*/ 295275 w 4789047"/>
              <a:gd name="connsiteY7" fmla="*/ 783622 h 1201332"/>
              <a:gd name="connsiteX8" fmla="*/ 0 w 4789047"/>
              <a:gd name="connsiteY8" fmla="*/ 389135 h 1201332"/>
              <a:gd name="connsiteX0" fmla="*/ 0 w 4789047"/>
              <a:gd name="connsiteY0" fmla="*/ 389135 h 1201332"/>
              <a:gd name="connsiteX1" fmla="*/ 322460 w 4789047"/>
              <a:gd name="connsiteY1" fmla="*/ 19050 h 1201332"/>
              <a:gd name="connsiteX2" fmla="*/ 4476112 w 4789047"/>
              <a:gd name="connsiteY2" fmla="*/ 0 h 1201332"/>
              <a:gd name="connsiteX3" fmla="*/ 4789047 w 4789047"/>
              <a:gd name="connsiteY3" fmla="*/ 389135 h 1201332"/>
              <a:gd name="connsiteX4" fmla="*/ 4427097 w 4789047"/>
              <a:gd name="connsiteY4" fmla="*/ 869347 h 1201332"/>
              <a:gd name="connsiteX5" fmla="*/ 3761737 w 4789047"/>
              <a:gd name="connsiteY5" fmla="*/ 1058457 h 1201332"/>
              <a:gd name="connsiteX6" fmla="*/ 598685 w 4789047"/>
              <a:gd name="connsiteY6" fmla="*/ 1201332 h 1201332"/>
              <a:gd name="connsiteX7" fmla="*/ 295275 w 4789047"/>
              <a:gd name="connsiteY7" fmla="*/ 783622 h 1201332"/>
              <a:gd name="connsiteX8" fmla="*/ 0 w 4789047"/>
              <a:gd name="connsiteY8" fmla="*/ 389135 h 1201332"/>
              <a:gd name="connsiteX0" fmla="*/ 0 w 4789047"/>
              <a:gd name="connsiteY0" fmla="*/ 389135 h 1067982"/>
              <a:gd name="connsiteX1" fmla="*/ 322460 w 4789047"/>
              <a:gd name="connsiteY1" fmla="*/ 19050 h 1067982"/>
              <a:gd name="connsiteX2" fmla="*/ 4476112 w 4789047"/>
              <a:gd name="connsiteY2" fmla="*/ 0 h 1067982"/>
              <a:gd name="connsiteX3" fmla="*/ 4789047 w 4789047"/>
              <a:gd name="connsiteY3" fmla="*/ 389135 h 1067982"/>
              <a:gd name="connsiteX4" fmla="*/ 4427097 w 4789047"/>
              <a:gd name="connsiteY4" fmla="*/ 869347 h 1067982"/>
              <a:gd name="connsiteX5" fmla="*/ 3761737 w 4789047"/>
              <a:gd name="connsiteY5" fmla="*/ 1058457 h 1067982"/>
              <a:gd name="connsiteX6" fmla="*/ 646310 w 4789047"/>
              <a:gd name="connsiteY6" fmla="*/ 1067982 h 1067982"/>
              <a:gd name="connsiteX7" fmla="*/ 295275 w 4789047"/>
              <a:gd name="connsiteY7" fmla="*/ 783622 h 1067982"/>
              <a:gd name="connsiteX8" fmla="*/ 0 w 4789047"/>
              <a:gd name="connsiteY8" fmla="*/ 389135 h 106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9047" h="1067982">
                <a:moveTo>
                  <a:pt x="0" y="389135"/>
                </a:moveTo>
                <a:cubicBezTo>
                  <a:pt x="0" y="221566"/>
                  <a:pt x="154891" y="19050"/>
                  <a:pt x="322460" y="19050"/>
                </a:cubicBezTo>
                <a:lnTo>
                  <a:pt x="4476112" y="0"/>
                </a:lnTo>
                <a:cubicBezTo>
                  <a:pt x="4643681" y="0"/>
                  <a:pt x="4789047" y="221566"/>
                  <a:pt x="4789047" y="389135"/>
                </a:cubicBezTo>
                <a:lnTo>
                  <a:pt x="4427097" y="869347"/>
                </a:lnTo>
                <a:cubicBezTo>
                  <a:pt x="4427097" y="1036916"/>
                  <a:pt x="3929306" y="1058457"/>
                  <a:pt x="3761737" y="1058457"/>
                </a:cubicBezTo>
                <a:lnTo>
                  <a:pt x="646310" y="1067982"/>
                </a:lnTo>
                <a:cubicBezTo>
                  <a:pt x="478741" y="1067982"/>
                  <a:pt x="295275" y="951191"/>
                  <a:pt x="295275" y="783622"/>
                </a:cubicBezTo>
                <a:cubicBezTo>
                  <a:pt x="295275" y="588626"/>
                  <a:pt x="0" y="584131"/>
                  <a:pt x="0" y="389135"/>
                </a:cubicBezTo>
                <a:close/>
              </a:path>
            </a:pathLst>
          </a:custGeom>
          <a:solidFill>
            <a:schemeClr val="accent3"/>
          </a:solidFill>
          <a:ln w="38100">
            <a:solidFill>
              <a:schemeClr val="accent2">
                <a:lumMod val="50000"/>
              </a:schemeClr>
            </a:solidFill>
            <a:prstDash val="lgDash"/>
          </a:ln>
          <a:effectLst>
            <a:outerShdw blurRad="50800" dist="38100" dir="2700000" algn="tl" rotWithShape="0">
              <a:prstClr val="black">
                <a:alpha val="40000"/>
              </a:prstClr>
            </a:outerShdw>
            <a:reflection blurRad="6350" stA="52000" endA="300" endPos="35000" dir="5400000" sy="-100000" algn="bl" rotWithShape="0"/>
            <a:softEdge rad="12700"/>
          </a:effec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3200" b="0" u="none" strike="noStrike" kern="1200" cap="none" spc="0" normalizeH="0" baseline="0" noProof="0" dirty="0">
              <a:ln>
                <a:noFill/>
              </a:ln>
              <a:effectLst/>
              <a:uLnTx/>
              <a:uFillTx/>
              <a:latin typeface="Cambria" panose="02040503050406030204" pitchFamily="18" charset="0"/>
              <a:ea typeface="Cambria" panose="02040503050406030204" pitchFamily="18" charset="0"/>
              <a:cs typeface="+mn-cs"/>
              <a:sym typeface="Calibri" panose="020F0502020204030204" pitchFamily="34" charset="0"/>
            </a:endParaRPr>
          </a:p>
        </p:txBody>
      </p:sp>
      <p:sp>
        <p:nvSpPr>
          <p:cNvPr id="4" name="Rounded Rectangle 3"/>
          <p:cNvSpPr/>
          <p:nvPr/>
        </p:nvSpPr>
        <p:spPr>
          <a:xfrm>
            <a:off x="784409" y="76664"/>
            <a:ext cx="7243975" cy="1077218"/>
          </a:xfrm>
          <a:prstGeom prst="roundRect">
            <a:avLst/>
          </a:prstGeom>
          <a:solidFill>
            <a:schemeClr val="accent2">
              <a:lumMod val="60000"/>
              <a:lumOff val="40000"/>
            </a:schemeClr>
          </a:solidFill>
          <a:ln>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UTM Avo" panose="02040603050506020204" pitchFamily="18" charset="0"/>
            </a:endParaRPr>
          </a:p>
        </p:txBody>
      </p:sp>
      <p:sp>
        <p:nvSpPr>
          <p:cNvPr id="5" name="TextBox 4"/>
          <p:cNvSpPr txBox="1"/>
          <p:nvPr/>
        </p:nvSpPr>
        <p:spPr>
          <a:xfrm flipH="1">
            <a:off x="369715" y="136756"/>
            <a:ext cx="8010636" cy="954107"/>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itchFamily="34" charset="-122"/>
              </a:defRPr>
            </a:lvl1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vi-VN" altLang="zh-CN" sz="3500" b="1" i="0" u="none" strike="noStrike" kern="0" cap="none" spc="0" normalizeH="0" baseline="0" noProof="0" dirty="0">
                <a:ln w="18415" cmpd="sng">
                  <a:noFill/>
                  <a:prstDash val="solid"/>
                </a:ln>
                <a:solidFill>
                  <a:srgbClr val="002060"/>
                </a:solidFill>
                <a:effectLst>
                  <a:outerShdw blurRad="50800" dist="38100" dir="5400000" algn="t" rotWithShape="0">
                    <a:sysClr val="window" lastClr="FFFFFF">
                      <a:alpha val="40000"/>
                    </a:sysClr>
                  </a:outerShdw>
                </a:effectLst>
                <a:uLnTx/>
                <a:uFillTx/>
                <a:latin typeface="UTM Avo" panose="02040603050506020204" pitchFamily="18" charset="0"/>
                <a:ea typeface="微软雅黑" pitchFamily="34" charset="-122"/>
                <a:cs typeface="Times New Roman" pitchFamily="18" charset="0"/>
              </a:rPr>
              <a:t>Hình ảnh ông lão ăn xin đáng thương như thế nào?</a:t>
            </a:r>
            <a:endParaRPr kumimoji="0" lang="zh-CN" altLang="en-US" sz="3500" b="1" i="0" u="none" strike="noStrike" kern="0" cap="none" spc="0" normalizeH="0" baseline="0" noProof="0" dirty="0">
              <a:ln w="18415" cmpd="sng">
                <a:noFill/>
                <a:prstDash val="solid"/>
              </a:ln>
              <a:solidFill>
                <a:srgbClr val="002060"/>
              </a:solidFill>
              <a:effectLst>
                <a:outerShdw blurRad="50800" dist="38100" dir="5400000" algn="t" rotWithShape="0">
                  <a:sysClr val="window" lastClr="FFFFFF">
                    <a:alpha val="40000"/>
                  </a:sysClr>
                </a:outerShdw>
              </a:effectLst>
              <a:uLnTx/>
              <a:uFillTx/>
              <a:latin typeface="UTM Avo" panose="02040603050506020204" pitchFamily="18" charset="0"/>
              <a:ea typeface="微软雅黑" pitchFamily="34" charset="-122"/>
              <a:cs typeface="Times New Roman" pitchFamily="18" charset="0"/>
            </a:endParaRPr>
          </a:p>
        </p:txBody>
      </p:sp>
      <p:pic>
        <p:nvPicPr>
          <p:cNvPr id="6" name="Picture 5">
            <a:extLst>
              <a:ext uri="{FF2B5EF4-FFF2-40B4-BE49-F238E27FC236}">
                <a16:creationId xmlns:a16="http://schemas.microsoft.com/office/drawing/2014/main" id="{0D67DE1B-2C0B-495F-93A8-39E273D725C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45" b="100000" l="9893" r="89954">
                        <a14:foregroundMark x1="54338" y1="45580" x2="59209" y2="57459"/>
                        <a14:foregroundMark x1="50381" y1="31768" x2="53120" y2="31492"/>
                        <a14:foregroundMark x1="61644" y1="90608" x2="87976" y2="85635"/>
                      </a14:backgroundRemoval>
                    </a14:imgEffect>
                    <a14:imgEffect>
                      <a14:saturation sat="200000"/>
                    </a14:imgEffect>
                  </a14:imgLayer>
                </a14:imgProps>
              </a:ext>
            </a:extLst>
          </a:blip>
          <a:stretch>
            <a:fillRect/>
          </a:stretch>
        </p:blipFill>
        <p:spPr>
          <a:xfrm>
            <a:off x="4559837" y="2180688"/>
            <a:ext cx="5184576" cy="2856645"/>
          </a:xfrm>
          <a:prstGeom prst="rect">
            <a:avLst/>
          </a:prstGeom>
        </p:spPr>
      </p:pic>
      <p:sp>
        <p:nvSpPr>
          <p:cNvPr id="8" name="Rectangle 7"/>
          <p:cNvSpPr/>
          <p:nvPr/>
        </p:nvSpPr>
        <p:spPr>
          <a:xfrm>
            <a:off x="376859" y="2059463"/>
            <a:ext cx="5486950" cy="1338828"/>
          </a:xfrm>
          <a:prstGeom prst="rect">
            <a:avLst/>
          </a:prstGeom>
        </p:spPr>
        <p:txBody>
          <a:bodyPr wrap="square">
            <a:spAutoFit/>
          </a:bodyPr>
          <a:lstStyle/>
          <a:p>
            <a:pPr algn="ctr"/>
            <a:r>
              <a:rPr lang="vi-VN" sz="2700" b="1" dirty="0">
                <a:solidFill>
                  <a:schemeClr val="bg1"/>
                </a:solidFill>
                <a:latin typeface="Times New Roman" pitchFamily="18" charset="0"/>
                <a:cs typeface="Times New Roman" pitchFamily="18" charset="0"/>
              </a:rPr>
              <a:t>Đôi mắt ông lão đỏ đọc và giàn giụa nước mắt. Đôi môi tái nhợt, áo quần tả tơi thảm hại.... xấu xí.</a:t>
            </a:r>
            <a:endParaRPr lang="en-US" sz="2700" dirty="0">
              <a:solidFill>
                <a:schemeClr val="bg1"/>
              </a:solidFill>
            </a:endParaRPr>
          </a:p>
        </p:txBody>
      </p:sp>
      <p:sp>
        <p:nvSpPr>
          <p:cNvPr id="11" name="矩形 47"/>
          <p:cNvSpPr>
            <a:spLocks noChangeArrowheads="1"/>
          </p:cNvSpPr>
          <p:nvPr/>
        </p:nvSpPr>
        <p:spPr bwMode="auto">
          <a:xfrm>
            <a:off x="191050" y="1216872"/>
            <a:ext cx="2481073" cy="584767"/>
          </a:xfrm>
          <a:custGeom>
            <a:avLst/>
            <a:gdLst>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789047 w 4789047"/>
              <a:gd name="connsiteY4" fmla="*/ 888397 h 1191807"/>
              <a:gd name="connsiteX5" fmla="*/ 4485637 w 4789047"/>
              <a:gd name="connsiteY5" fmla="*/ 1191807 h 1191807"/>
              <a:gd name="connsiteX6" fmla="*/ 303410 w 4789047"/>
              <a:gd name="connsiteY6" fmla="*/ 1191807 h 1191807"/>
              <a:gd name="connsiteX7" fmla="*/ 0 w 4789047"/>
              <a:gd name="connsiteY7" fmla="*/ 888397 h 1191807"/>
              <a:gd name="connsiteX8" fmla="*/ 0 w 4789047"/>
              <a:gd name="connsiteY8" fmla="*/ 303410 h 1191807"/>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789047 w 4789047"/>
              <a:gd name="connsiteY4" fmla="*/ 888397 h 1191807"/>
              <a:gd name="connsiteX5" fmla="*/ 4485637 w 4789047"/>
              <a:gd name="connsiteY5" fmla="*/ 1191807 h 1191807"/>
              <a:gd name="connsiteX6" fmla="*/ 303410 w 4789047"/>
              <a:gd name="connsiteY6" fmla="*/ 1191807 h 1191807"/>
              <a:gd name="connsiteX7" fmla="*/ 447675 w 4789047"/>
              <a:gd name="connsiteY7" fmla="*/ 574072 h 1191807"/>
              <a:gd name="connsiteX8" fmla="*/ 0 w 4789047"/>
              <a:gd name="connsiteY8" fmla="*/ 303410 h 1191807"/>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789047 w 4789047"/>
              <a:gd name="connsiteY4" fmla="*/ 888397 h 1191807"/>
              <a:gd name="connsiteX5" fmla="*/ 4485637 w 4789047"/>
              <a:gd name="connsiteY5" fmla="*/ 1191807 h 1191807"/>
              <a:gd name="connsiteX6" fmla="*/ 303410 w 4789047"/>
              <a:gd name="connsiteY6" fmla="*/ 1191807 h 1191807"/>
              <a:gd name="connsiteX7" fmla="*/ 295275 w 4789047"/>
              <a:gd name="connsiteY7" fmla="*/ 697897 h 1191807"/>
              <a:gd name="connsiteX8" fmla="*/ 0 w 4789047"/>
              <a:gd name="connsiteY8" fmla="*/ 303410 h 1191807"/>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427097 w 4789047"/>
              <a:gd name="connsiteY4" fmla="*/ 783622 h 1191807"/>
              <a:gd name="connsiteX5" fmla="*/ 4485637 w 4789047"/>
              <a:gd name="connsiteY5" fmla="*/ 1191807 h 1191807"/>
              <a:gd name="connsiteX6" fmla="*/ 303410 w 4789047"/>
              <a:gd name="connsiteY6" fmla="*/ 1191807 h 1191807"/>
              <a:gd name="connsiteX7" fmla="*/ 295275 w 4789047"/>
              <a:gd name="connsiteY7" fmla="*/ 697897 h 1191807"/>
              <a:gd name="connsiteX8" fmla="*/ 0 w 4789047"/>
              <a:gd name="connsiteY8" fmla="*/ 303410 h 1191807"/>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427097 w 4789047"/>
              <a:gd name="connsiteY4" fmla="*/ 783622 h 1191807"/>
              <a:gd name="connsiteX5" fmla="*/ 4104637 w 4789047"/>
              <a:gd name="connsiteY5" fmla="*/ 1106082 h 1191807"/>
              <a:gd name="connsiteX6" fmla="*/ 303410 w 4789047"/>
              <a:gd name="connsiteY6" fmla="*/ 1191807 h 1191807"/>
              <a:gd name="connsiteX7" fmla="*/ 295275 w 4789047"/>
              <a:gd name="connsiteY7" fmla="*/ 697897 h 1191807"/>
              <a:gd name="connsiteX8" fmla="*/ 0 w 4789047"/>
              <a:gd name="connsiteY8" fmla="*/ 303410 h 1191807"/>
              <a:gd name="connsiteX0" fmla="*/ 0 w 4789047"/>
              <a:gd name="connsiteY0" fmla="*/ 303410 h 1115607"/>
              <a:gd name="connsiteX1" fmla="*/ 303410 w 4789047"/>
              <a:gd name="connsiteY1" fmla="*/ 0 h 1115607"/>
              <a:gd name="connsiteX2" fmla="*/ 4485637 w 4789047"/>
              <a:gd name="connsiteY2" fmla="*/ 0 h 1115607"/>
              <a:gd name="connsiteX3" fmla="*/ 4789047 w 4789047"/>
              <a:gd name="connsiteY3" fmla="*/ 303410 h 1115607"/>
              <a:gd name="connsiteX4" fmla="*/ 4427097 w 4789047"/>
              <a:gd name="connsiteY4" fmla="*/ 783622 h 1115607"/>
              <a:gd name="connsiteX5" fmla="*/ 4104637 w 4789047"/>
              <a:gd name="connsiteY5" fmla="*/ 1106082 h 1115607"/>
              <a:gd name="connsiteX6" fmla="*/ 598685 w 4789047"/>
              <a:gd name="connsiteY6" fmla="*/ 1115607 h 1115607"/>
              <a:gd name="connsiteX7" fmla="*/ 295275 w 4789047"/>
              <a:gd name="connsiteY7" fmla="*/ 697897 h 1115607"/>
              <a:gd name="connsiteX8" fmla="*/ 0 w 4789047"/>
              <a:gd name="connsiteY8" fmla="*/ 303410 h 1115607"/>
              <a:gd name="connsiteX0" fmla="*/ 0 w 4789047"/>
              <a:gd name="connsiteY0" fmla="*/ 303410 h 1115607"/>
              <a:gd name="connsiteX1" fmla="*/ 360560 w 4789047"/>
              <a:gd name="connsiteY1" fmla="*/ 38100 h 1115607"/>
              <a:gd name="connsiteX2" fmla="*/ 4485637 w 4789047"/>
              <a:gd name="connsiteY2" fmla="*/ 0 h 1115607"/>
              <a:gd name="connsiteX3" fmla="*/ 4789047 w 4789047"/>
              <a:gd name="connsiteY3" fmla="*/ 303410 h 1115607"/>
              <a:gd name="connsiteX4" fmla="*/ 4427097 w 4789047"/>
              <a:gd name="connsiteY4" fmla="*/ 783622 h 1115607"/>
              <a:gd name="connsiteX5" fmla="*/ 4104637 w 4789047"/>
              <a:gd name="connsiteY5" fmla="*/ 1106082 h 1115607"/>
              <a:gd name="connsiteX6" fmla="*/ 598685 w 4789047"/>
              <a:gd name="connsiteY6" fmla="*/ 1115607 h 1115607"/>
              <a:gd name="connsiteX7" fmla="*/ 295275 w 4789047"/>
              <a:gd name="connsiteY7" fmla="*/ 697897 h 1115607"/>
              <a:gd name="connsiteX8" fmla="*/ 0 w 4789047"/>
              <a:gd name="connsiteY8" fmla="*/ 303410 h 1115607"/>
              <a:gd name="connsiteX0" fmla="*/ 0 w 4789047"/>
              <a:gd name="connsiteY0" fmla="*/ 370085 h 1182282"/>
              <a:gd name="connsiteX1" fmla="*/ 322460 w 4789047"/>
              <a:gd name="connsiteY1" fmla="*/ 0 h 1182282"/>
              <a:gd name="connsiteX2" fmla="*/ 4485637 w 4789047"/>
              <a:gd name="connsiteY2" fmla="*/ 66675 h 1182282"/>
              <a:gd name="connsiteX3" fmla="*/ 4789047 w 4789047"/>
              <a:gd name="connsiteY3" fmla="*/ 370085 h 1182282"/>
              <a:gd name="connsiteX4" fmla="*/ 4427097 w 4789047"/>
              <a:gd name="connsiteY4" fmla="*/ 850297 h 1182282"/>
              <a:gd name="connsiteX5" fmla="*/ 4104637 w 4789047"/>
              <a:gd name="connsiteY5" fmla="*/ 1172757 h 1182282"/>
              <a:gd name="connsiteX6" fmla="*/ 598685 w 4789047"/>
              <a:gd name="connsiteY6" fmla="*/ 1182282 h 1182282"/>
              <a:gd name="connsiteX7" fmla="*/ 295275 w 4789047"/>
              <a:gd name="connsiteY7" fmla="*/ 764572 h 1182282"/>
              <a:gd name="connsiteX8" fmla="*/ 0 w 4789047"/>
              <a:gd name="connsiteY8" fmla="*/ 370085 h 1182282"/>
              <a:gd name="connsiteX0" fmla="*/ 0 w 4789047"/>
              <a:gd name="connsiteY0" fmla="*/ 389135 h 1201332"/>
              <a:gd name="connsiteX1" fmla="*/ 322460 w 4789047"/>
              <a:gd name="connsiteY1" fmla="*/ 19050 h 1201332"/>
              <a:gd name="connsiteX2" fmla="*/ 4476112 w 4789047"/>
              <a:gd name="connsiteY2" fmla="*/ 0 h 1201332"/>
              <a:gd name="connsiteX3" fmla="*/ 4789047 w 4789047"/>
              <a:gd name="connsiteY3" fmla="*/ 389135 h 1201332"/>
              <a:gd name="connsiteX4" fmla="*/ 4427097 w 4789047"/>
              <a:gd name="connsiteY4" fmla="*/ 869347 h 1201332"/>
              <a:gd name="connsiteX5" fmla="*/ 4104637 w 4789047"/>
              <a:gd name="connsiteY5" fmla="*/ 1191807 h 1201332"/>
              <a:gd name="connsiteX6" fmla="*/ 598685 w 4789047"/>
              <a:gd name="connsiteY6" fmla="*/ 1201332 h 1201332"/>
              <a:gd name="connsiteX7" fmla="*/ 295275 w 4789047"/>
              <a:gd name="connsiteY7" fmla="*/ 783622 h 1201332"/>
              <a:gd name="connsiteX8" fmla="*/ 0 w 4789047"/>
              <a:gd name="connsiteY8" fmla="*/ 389135 h 1201332"/>
              <a:gd name="connsiteX0" fmla="*/ 0 w 4789047"/>
              <a:gd name="connsiteY0" fmla="*/ 389135 h 1201332"/>
              <a:gd name="connsiteX1" fmla="*/ 322460 w 4789047"/>
              <a:gd name="connsiteY1" fmla="*/ 19050 h 1201332"/>
              <a:gd name="connsiteX2" fmla="*/ 4476112 w 4789047"/>
              <a:gd name="connsiteY2" fmla="*/ 0 h 1201332"/>
              <a:gd name="connsiteX3" fmla="*/ 4789047 w 4789047"/>
              <a:gd name="connsiteY3" fmla="*/ 389135 h 1201332"/>
              <a:gd name="connsiteX4" fmla="*/ 4427097 w 4789047"/>
              <a:gd name="connsiteY4" fmla="*/ 869347 h 1201332"/>
              <a:gd name="connsiteX5" fmla="*/ 3761737 w 4789047"/>
              <a:gd name="connsiteY5" fmla="*/ 1058457 h 1201332"/>
              <a:gd name="connsiteX6" fmla="*/ 598685 w 4789047"/>
              <a:gd name="connsiteY6" fmla="*/ 1201332 h 1201332"/>
              <a:gd name="connsiteX7" fmla="*/ 295275 w 4789047"/>
              <a:gd name="connsiteY7" fmla="*/ 783622 h 1201332"/>
              <a:gd name="connsiteX8" fmla="*/ 0 w 4789047"/>
              <a:gd name="connsiteY8" fmla="*/ 389135 h 1201332"/>
              <a:gd name="connsiteX0" fmla="*/ 0 w 4789047"/>
              <a:gd name="connsiteY0" fmla="*/ 389135 h 1067982"/>
              <a:gd name="connsiteX1" fmla="*/ 322460 w 4789047"/>
              <a:gd name="connsiteY1" fmla="*/ 19050 h 1067982"/>
              <a:gd name="connsiteX2" fmla="*/ 4476112 w 4789047"/>
              <a:gd name="connsiteY2" fmla="*/ 0 h 1067982"/>
              <a:gd name="connsiteX3" fmla="*/ 4789047 w 4789047"/>
              <a:gd name="connsiteY3" fmla="*/ 389135 h 1067982"/>
              <a:gd name="connsiteX4" fmla="*/ 4427097 w 4789047"/>
              <a:gd name="connsiteY4" fmla="*/ 869347 h 1067982"/>
              <a:gd name="connsiteX5" fmla="*/ 3761737 w 4789047"/>
              <a:gd name="connsiteY5" fmla="*/ 1058457 h 1067982"/>
              <a:gd name="connsiteX6" fmla="*/ 646310 w 4789047"/>
              <a:gd name="connsiteY6" fmla="*/ 1067982 h 1067982"/>
              <a:gd name="connsiteX7" fmla="*/ 295275 w 4789047"/>
              <a:gd name="connsiteY7" fmla="*/ 783622 h 1067982"/>
              <a:gd name="connsiteX8" fmla="*/ 0 w 4789047"/>
              <a:gd name="connsiteY8" fmla="*/ 389135 h 106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9047" h="1067982">
                <a:moveTo>
                  <a:pt x="0" y="389135"/>
                </a:moveTo>
                <a:cubicBezTo>
                  <a:pt x="0" y="221566"/>
                  <a:pt x="154891" y="19050"/>
                  <a:pt x="322460" y="19050"/>
                </a:cubicBezTo>
                <a:lnTo>
                  <a:pt x="4476112" y="0"/>
                </a:lnTo>
                <a:cubicBezTo>
                  <a:pt x="4643681" y="0"/>
                  <a:pt x="4789047" y="221566"/>
                  <a:pt x="4789047" y="389135"/>
                </a:cubicBezTo>
                <a:lnTo>
                  <a:pt x="4427097" y="869347"/>
                </a:lnTo>
                <a:cubicBezTo>
                  <a:pt x="4427097" y="1036916"/>
                  <a:pt x="3929306" y="1058457"/>
                  <a:pt x="3761737" y="1058457"/>
                </a:cubicBezTo>
                <a:lnTo>
                  <a:pt x="646310" y="1067982"/>
                </a:lnTo>
                <a:cubicBezTo>
                  <a:pt x="478741" y="1067982"/>
                  <a:pt x="295275" y="951191"/>
                  <a:pt x="295275" y="783622"/>
                </a:cubicBezTo>
                <a:cubicBezTo>
                  <a:pt x="295275" y="588626"/>
                  <a:pt x="0" y="584131"/>
                  <a:pt x="0" y="389135"/>
                </a:cubicBezTo>
                <a:close/>
              </a:path>
            </a:pathLst>
          </a:custGeom>
          <a:solidFill>
            <a:schemeClr val="accent3"/>
          </a:solidFill>
          <a:ln w="38100">
            <a:solidFill>
              <a:schemeClr val="accent2">
                <a:lumMod val="50000"/>
              </a:schemeClr>
            </a:solidFill>
            <a:prstDash val="lgDash"/>
          </a:ln>
          <a:effectLst>
            <a:outerShdw blurRad="50800" dist="38100" dir="2700000" algn="tl" rotWithShape="0">
              <a:prstClr val="black">
                <a:alpha val="40000"/>
              </a:prstClr>
            </a:outerShdw>
            <a:reflection blurRad="6350" stA="52000" endA="300" endPos="35000" dir="5400000" sy="-100000" algn="bl" rotWithShape="0"/>
            <a:softEdge rad="12700"/>
          </a:effec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3200" b="0" u="none" strike="noStrike" kern="1200" cap="none" spc="0" normalizeH="0" baseline="0" noProof="0" dirty="0">
              <a:ln>
                <a:noFill/>
              </a:ln>
              <a:effectLst/>
              <a:uLnTx/>
              <a:uFillTx/>
              <a:latin typeface="Cambria" panose="02040503050406030204" pitchFamily="18" charset="0"/>
              <a:ea typeface="Cambria" panose="02040503050406030204" pitchFamily="18" charset="0"/>
              <a:cs typeface="+mn-cs"/>
              <a:sym typeface="Calibri" panose="020F0502020204030204" pitchFamily="34" charset="0"/>
            </a:endParaRPr>
          </a:p>
        </p:txBody>
      </p:sp>
      <p:sp>
        <p:nvSpPr>
          <p:cNvPr id="7" name="Rectangle 6"/>
          <p:cNvSpPr/>
          <p:nvPr/>
        </p:nvSpPr>
        <p:spPr>
          <a:xfrm>
            <a:off x="351459" y="1270728"/>
            <a:ext cx="2226892" cy="477054"/>
          </a:xfrm>
          <a:prstGeom prst="rect">
            <a:avLst/>
          </a:prstGeom>
        </p:spPr>
        <p:txBody>
          <a:bodyPr wrap="none">
            <a:spAutoFit/>
          </a:bodyPr>
          <a:lstStyle/>
          <a:p>
            <a:pPr algn="ctr"/>
            <a:r>
              <a:rPr lang="vi-VN" sz="2500" b="1" dirty="0">
                <a:solidFill>
                  <a:schemeClr val="bg1"/>
                </a:solidFill>
                <a:latin typeface="Times New Roman" pitchFamily="18" charset="0"/>
                <a:cs typeface="Times New Roman" pitchFamily="18" charset="0"/>
              </a:rPr>
              <a:t>Già lọm khọm </a:t>
            </a:r>
            <a:endParaRPr lang="en-US" sz="2500" dirty="0">
              <a:solidFill>
                <a:schemeClr val="bg1"/>
              </a:solidFill>
            </a:endParaRPr>
          </a:p>
        </p:txBody>
      </p:sp>
      <p:sp>
        <p:nvSpPr>
          <p:cNvPr id="14" name="矩形 47"/>
          <p:cNvSpPr>
            <a:spLocks noChangeArrowheads="1"/>
          </p:cNvSpPr>
          <p:nvPr/>
        </p:nvSpPr>
        <p:spPr bwMode="auto">
          <a:xfrm>
            <a:off x="277600" y="3756311"/>
            <a:ext cx="4789047" cy="861766"/>
          </a:xfrm>
          <a:custGeom>
            <a:avLst/>
            <a:gdLst>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789047 w 4789047"/>
              <a:gd name="connsiteY4" fmla="*/ 888397 h 1191807"/>
              <a:gd name="connsiteX5" fmla="*/ 4485637 w 4789047"/>
              <a:gd name="connsiteY5" fmla="*/ 1191807 h 1191807"/>
              <a:gd name="connsiteX6" fmla="*/ 303410 w 4789047"/>
              <a:gd name="connsiteY6" fmla="*/ 1191807 h 1191807"/>
              <a:gd name="connsiteX7" fmla="*/ 0 w 4789047"/>
              <a:gd name="connsiteY7" fmla="*/ 888397 h 1191807"/>
              <a:gd name="connsiteX8" fmla="*/ 0 w 4789047"/>
              <a:gd name="connsiteY8" fmla="*/ 303410 h 1191807"/>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789047 w 4789047"/>
              <a:gd name="connsiteY4" fmla="*/ 888397 h 1191807"/>
              <a:gd name="connsiteX5" fmla="*/ 4485637 w 4789047"/>
              <a:gd name="connsiteY5" fmla="*/ 1191807 h 1191807"/>
              <a:gd name="connsiteX6" fmla="*/ 303410 w 4789047"/>
              <a:gd name="connsiteY6" fmla="*/ 1191807 h 1191807"/>
              <a:gd name="connsiteX7" fmla="*/ 447675 w 4789047"/>
              <a:gd name="connsiteY7" fmla="*/ 574072 h 1191807"/>
              <a:gd name="connsiteX8" fmla="*/ 0 w 4789047"/>
              <a:gd name="connsiteY8" fmla="*/ 303410 h 1191807"/>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789047 w 4789047"/>
              <a:gd name="connsiteY4" fmla="*/ 888397 h 1191807"/>
              <a:gd name="connsiteX5" fmla="*/ 4485637 w 4789047"/>
              <a:gd name="connsiteY5" fmla="*/ 1191807 h 1191807"/>
              <a:gd name="connsiteX6" fmla="*/ 303410 w 4789047"/>
              <a:gd name="connsiteY6" fmla="*/ 1191807 h 1191807"/>
              <a:gd name="connsiteX7" fmla="*/ 295275 w 4789047"/>
              <a:gd name="connsiteY7" fmla="*/ 697897 h 1191807"/>
              <a:gd name="connsiteX8" fmla="*/ 0 w 4789047"/>
              <a:gd name="connsiteY8" fmla="*/ 303410 h 1191807"/>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427097 w 4789047"/>
              <a:gd name="connsiteY4" fmla="*/ 783622 h 1191807"/>
              <a:gd name="connsiteX5" fmla="*/ 4485637 w 4789047"/>
              <a:gd name="connsiteY5" fmla="*/ 1191807 h 1191807"/>
              <a:gd name="connsiteX6" fmla="*/ 303410 w 4789047"/>
              <a:gd name="connsiteY6" fmla="*/ 1191807 h 1191807"/>
              <a:gd name="connsiteX7" fmla="*/ 295275 w 4789047"/>
              <a:gd name="connsiteY7" fmla="*/ 697897 h 1191807"/>
              <a:gd name="connsiteX8" fmla="*/ 0 w 4789047"/>
              <a:gd name="connsiteY8" fmla="*/ 303410 h 1191807"/>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427097 w 4789047"/>
              <a:gd name="connsiteY4" fmla="*/ 783622 h 1191807"/>
              <a:gd name="connsiteX5" fmla="*/ 4104637 w 4789047"/>
              <a:gd name="connsiteY5" fmla="*/ 1106082 h 1191807"/>
              <a:gd name="connsiteX6" fmla="*/ 303410 w 4789047"/>
              <a:gd name="connsiteY6" fmla="*/ 1191807 h 1191807"/>
              <a:gd name="connsiteX7" fmla="*/ 295275 w 4789047"/>
              <a:gd name="connsiteY7" fmla="*/ 697897 h 1191807"/>
              <a:gd name="connsiteX8" fmla="*/ 0 w 4789047"/>
              <a:gd name="connsiteY8" fmla="*/ 303410 h 1191807"/>
              <a:gd name="connsiteX0" fmla="*/ 0 w 4789047"/>
              <a:gd name="connsiteY0" fmla="*/ 303410 h 1115607"/>
              <a:gd name="connsiteX1" fmla="*/ 303410 w 4789047"/>
              <a:gd name="connsiteY1" fmla="*/ 0 h 1115607"/>
              <a:gd name="connsiteX2" fmla="*/ 4485637 w 4789047"/>
              <a:gd name="connsiteY2" fmla="*/ 0 h 1115607"/>
              <a:gd name="connsiteX3" fmla="*/ 4789047 w 4789047"/>
              <a:gd name="connsiteY3" fmla="*/ 303410 h 1115607"/>
              <a:gd name="connsiteX4" fmla="*/ 4427097 w 4789047"/>
              <a:gd name="connsiteY4" fmla="*/ 783622 h 1115607"/>
              <a:gd name="connsiteX5" fmla="*/ 4104637 w 4789047"/>
              <a:gd name="connsiteY5" fmla="*/ 1106082 h 1115607"/>
              <a:gd name="connsiteX6" fmla="*/ 598685 w 4789047"/>
              <a:gd name="connsiteY6" fmla="*/ 1115607 h 1115607"/>
              <a:gd name="connsiteX7" fmla="*/ 295275 w 4789047"/>
              <a:gd name="connsiteY7" fmla="*/ 697897 h 1115607"/>
              <a:gd name="connsiteX8" fmla="*/ 0 w 4789047"/>
              <a:gd name="connsiteY8" fmla="*/ 303410 h 1115607"/>
              <a:gd name="connsiteX0" fmla="*/ 0 w 4789047"/>
              <a:gd name="connsiteY0" fmla="*/ 303410 h 1115607"/>
              <a:gd name="connsiteX1" fmla="*/ 360560 w 4789047"/>
              <a:gd name="connsiteY1" fmla="*/ 38100 h 1115607"/>
              <a:gd name="connsiteX2" fmla="*/ 4485637 w 4789047"/>
              <a:gd name="connsiteY2" fmla="*/ 0 h 1115607"/>
              <a:gd name="connsiteX3" fmla="*/ 4789047 w 4789047"/>
              <a:gd name="connsiteY3" fmla="*/ 303410 h 1115607"/>
              <a:gd name="connsiteX4" fmla="*/ 4427097 w 4789047"/>
              <a:gd name="connsiteY4" fmla="*/ 783622 h 1115607"/>
              <a:gd name="connsiteX5" fmla="*/ 4104637 w 4789047"/>
              <a:gd name="connsiteY5" fmla="*/ 1106082 h 1115607"/>
              <a:gd name="connsiteX6" fmla="*/ 598685 w 4789047"/>
              <a:gd name="connsiteY6" fmla="*/ 1115607 h 1115607"/>
              <a:gd name="connsiteX7" fmla="*/ 295275 w 4789047"/>
              <a:gd name="connsiteY7" fmla="*/ 697897 h 1115607"/>
              <a:gd name="connsiteX8" fmla="*/ 0 w 4789047"/>
              <a:gd name="connsiteY8" fmla="*/ 303410 h 1115607"/>
              <a:gd name="connsiteX0" fmla="*/ 0 w 4789047"/>
              <a:gd name="connsiteY0" fmla="*/ 370085 h 1182282"/>
              <a:gd name="connsiteX1" fmla="*/ 322460 w 4789047"/>
              <a:gd name="connsiteY1" fmla="*/ 0 h 1182282"/>
              <a:gd name="connsiteX2" fmla="*/ 4485637 w 4789047"/>
              <a:gd name="connsiteY2" fmla="*/ 66675 h 1182282"/>
              <a:gd name="connsiteX3" fmla="*/ 4789047 w 4789047"/>
              <a:gd name="connsiteY3" fmla="*/ 370085 h 1182282"/>
              <a:gd name="connsiteX4" fmla="*/ 4427097 w 4789047"/>
              <a:gd name="connsiteY4" fmla="*/ 850297 h 1182282"/>
              <a:gd name="connsiteX5" fmla="*/ 4104637 w 4789047"/>
              <a:gd name="connsiteY5" fmla="*/ 1172757 h 1182282"/>
              <a:gd name="connsiteX6" fmla="*/ 598685 w 4789047"/>
              <a:gd name="connsiteY6" fmla="*/ 1182282 h 1182282"/>
              <a:gd name="connsiteX7" fmla="*/ 295275 w 4789047"/>
              <a:gd name="connsiteY7" fmla="*/ 764572 h 1182282"/>
              <a:gd name="connsiteX8" fmla="*/ 0 w 4789047"/>
              <a:gd name="connsiteY8" fmla="*/ 370085 h 1182282"/>
              <a:gd name="connsiteX0" fmla="*/ 0 w 4789047"/>
              <a:gd name="connsiteY0" fmla="*/ 389135 h 1201332"/>
              <a:gd name="connsiteX1" fmla="*/ 322460 w 4789047"/>
              <a:gd name="connsiteY1" fmla="*/ 19050 h 1201332"/>
              <a:gd name="connsiteX2" fmla="*/ 4476112 w 4789047"/>
              <a:gd name="connsiteY2" fmla="*/ 0 h 1201332"/>
              <a:gd name="connsiteX3" fmla="*/ 4789047 w 4789047"/>
              <a:gd name="connsiteY3" fmla="*/ 389135 h 1201332"/>
              <a:gd name="connsiteX4" fmla="*/ 4427097 w 4789047"/>
              <a:gd name="connsiteY4" fmla="*/ 869347 h 1201332"/>
              <a:gd name="connsiteX5" fmla="*/ 4104637 w 4789047"/>
              <a:gd name="connsiteY5" fmla="*/ 1191807 h 1201332"/>
              <a:gd name="connsiteX6" fmla="*/ 598685 w 4789047"/>
              <a:gd name="connsiteY6" fmla="*/ 1201332 h 1201332"/>
              <a:gd name="connsiteX7" fmla="*/ 295275 w 4789047"/>
              <a:gd name="connsiteY7" fmla="*/ 783622 h 1201332"/>
              <a:gd name="connsiteX8" fmla="*/ 0 w 4789047"/>
              <a:gd name="connsiteY8" fmla="*/ 389135 h 1201332"/>
              <a:gd name="connsiteX0" fmla="*/ 0 w 4789047"/>
              <a:gd name="connsiteY0" fmla="*/ 389135 h 1201332"/>
              <a:gd name="connsiteX1" fmla="*/ 322460 w 4789047"/>
              <a:gd name="connsiteY1" fmla="*/ 19050 h 1201332"/>
              <a:gd name="connsiteX2" fmla="*/ 4476112 w 4789047"/>
              <a:gd name="connsiteY2" fmla="*/ 0 h 1201332"/>
              <a:gd name="connsiteX3" fmla="*/ 4789047 w 4789047"/>
              <a:gd name="connsiteY3" fmla="*/ 389135 h 1201332"/>
              <a:gd name="connsiteX4" fmla="*/ 4427097 w 4789047"/>
              <a:gd name="connsiteY4" fmla="*/ 869347 h 1201332"/>
              <a:gd name="connsiteX5" fmla="*/ 3761737 w 4789047"/>
              <a:gd name="connsiteY5" fmla="*/ 1058457 h 1201332"/>
              <a:gd name="connsiteX6" fmla="*/ 598685 w 4789047"/>
              <a:gd name="connsiteY6" fmla="*/ 1201332 h 1201332"/>
              <a:gd name="connsiteX7" fmla="*/ 295275 w 4789047"/>
              <a:gd name="connsiteY7" fmla="*/ 783622 h 1201332"/>
              <a:gd name="connsiteX8" fmla="*/ 0 w 4789047"/>
              <a:gd name="connsiteY8" fmla="*/ 389135 h 1201332"/>
              <a:gd name="connsiteX0" fmla="*/ 0 w 4789047"/>
              <a:gd name="connsiteY0" fmla="*/ 389135 h 1067982"/>
              <a:gd name="connsiteX1" fmla="*/ 322460 w 4789047"/>
              <a:gd name="connsiteY1" fmla="*/ 19050 h 1067982"/>
              <a:gd name="connsiteX2" fmla="*/ 4476112 w 4789047"/>
              <a:gd name="connsiteY2" fmla="*/ 0 h 1067982"/>
              <a:gd name="connsiteX3" fmla="*/ 4789047 w 4789047"/>
              <a:gd name="connsiteY3" fmla="*/ 389135 h 1067982"/>
              <a:gd name="connsiteX4" fmla="*/ 4427097 w 4789047"/>
              <a:gd name="connsiteY4" fmla="*/ 869347 h 1067982"/>
              <a:gd name="connsiteX5" fmla="*/ 3761737 w 4789047"/>
              <a:gd name="connsiteY5" fmla="*/ 1058457 h 1067982"/>
              <a:gd name="connsiteX6" fmla="*/ 646310 w 4789047"/>
              <a:gd name="connsiteY6" fmla="*/ 1067982 h 1067982"/>
              <a:gd name="connsiteX7" fmla="*/ 295275 w 4789047"/>
              <a:gd name="connsiteY7" fmla="*/ 783622 h 1067982"/>
              <a:gd name="connsiteX8" fmla="*/ 0 w 4789047"/>
              <a:gd name="connsiteY8" fmla="*/ 389135 h 106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9047" h="1067982">
                <a:moveTo>
                  <a:pt x="0" y="389135"/>
                </a:moveTo>
                <a:cubicBezTo>
                  <a:pt x="0" y="221566"/>
                  <a:pt x="154891" y="19050"/>
                  <a:pt x="322460" y="19050"/>
                </a:cubicBezTo>
                <a:lnTo>
                  <a:pt x="4476112" y="0"/>
                </a:lnTo>
                <a:cubicBezTo>
                  <a:pt x="4643681" y="0"/>
                  <a:pt x="4789047" y="221566"/>
                  <a:pt x="4789047" y="389135"/>
                </a:cubicBezTo>
                <a:lnTo>
                  <a:pt x="4427097" y="869347"/>
                </a:lnTo>
                <a:cubicBezTo>
                  <a:pt x="4427097" y="1036916"/>
                  <a:pt x="3929306" y="1058457"/>
                  <a:pt x="3761737" y="1058457"/>
                </a:cubicBezTo>
                <a:lnTo>
                  <a:pt x="646310" y="1067982"/>
                </a:lnTo>
                <a:cubicBezTo>
                  <a:pt x="478741" y="1067982"/>
                  <a:pt x="295275" y="951191"/>
                  <a:pt x="295275" y="783622"/>
                </a:cubicBezTo>
                <a:cubicBezTo>
                  <a:pt x="295275" y="588626"/>
                  <a:pt x="0" y="584131"/>
                  <a:pt x="0" y="389135"/>
                </a:cubicBezTo>
                <a:close/>
              </a:path>
            </a:pathLst>
          </a:custGeom>
          <a:solidFill>
            <a:schemeClr val="accent3"/>
          </a:solidFill>
          <a:ln w="38100">
            <a:solidFill>
              <a:schemeClr val="accent2">
                <a:lumMod val="50000"/>
              </a:schemeClr>
            </a:solidFill>
            <a:prstDash val="lgDash"/>
          </a:ln>
          <a:effectLst>
            <a:outerShdw blurRad="50800" dist="38100" dir="2700000" algn="tl" rotWithShape="0">
              <a:prstClr val="black">
                <a:alpha val="40000"/>
              </a:prstClr>
            </a:outerShdw>
            <a:reflection blurRad="6350" stA="52000" endA="300" endPos="35000" dir="5400000" sy="-100000" algn="bl" rotWithShape="0"/>
            <a:softEdge rad="12700"/>
          </a:effec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vi-VN" sz="2500" b="1" u="none" strike="noStrike" kern="1200" cap="none" spc="0" normalizeH="0" baseline="0" noProof="0" dirty="0">
                <a:ln>
                  <a:noFill/>
                </a:ln>
                <a:solidFill>
                  <a:schemeClr val="bg1"/>
                </a:solidFill>
                <a:effectLst/>
                <a:uLnTx/>
                <a:uFillTx/>
                <a:latin typeface="+mj-lt"/>
                <a:ea typeface="Cambria" panose="02040503050406030204" pitchFamily="18" charset="0"/>
                <a:cs typeface="+mn-cs"/>
                <a:sym typeface="Calibri" panose="020F0502020204030204" pitchFamily="34" charset="0"/>
              </a:rPr>
              <a:t>Bàn tay sưng húp, bẩn thỉu, rên rỉ cầu xin.</a:t>
            </a:r>
            <a:endParaRPr kumimoji="0" lang="en-US" sz="2500" b="1" u="none" strike="noStrike" kern="1200" cap="none" spc="0" normalizeH="0" baseline="0" noProof="0" dirty="0">
              <a:ln>
                <a:noFill/>
              </a:ln>
              <a:solidFill>
                <a:schemeClr val="bg1"/>
              </a:solidFill>
              <a:effectLst/>
              <a:uLnTx/>
              <a:uFillTx/>
              <a:latin typeface="+mj-lt"/>
              <a:ea typeface="Cambria" panose="02040503050406030204" pitchFamily="18" charset="0"/>
              <a:cs typeface="+mn-cs"/>
              <a:sym typeface="Calibri" panose="020F0502020204030204" pitchFamily="34" charset="0"/>
            </a:endParaRPr>
          </a:p>
        </p:txBody>
      </p:sp>
    </p:spTree>
    <p:extLst>
      <p:ext uri="{BB962C8B-B14F-4D97-AF65-F5344CB8AC3E}">
        <p14:creationId xmlns:p14="http://schemas.microsoft.com/office/powerpoint/2010/main" val="1123473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down)">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 grpId="0" animBg="1"/>
      <p:bldP spid="5" grpId="0"/>
      <p:bldP spid="8" grpId="0"/>
      <p:bldP spid="11" grpId="0" animBg="1"/>
      <p:bldP spid="7" grpId="0"/>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圆角 4">
            <a:extLst>
              <a:ext uri="{FF2B5EF4-FFF2-40B4-BE49-F238E27FC236}">
                <a16:creationId xmlns:a16="http://schemas.microsoft.com/office/drawing/2014/main" id="{29E95FD1-04F6-4380-8629-8F27EAB4CCED}"/>
              </a:ext>
            </a:extLst>
          </p:cNvPr>
          <p:cNvSpPr/>
          <p:nvPr/>
        </p:nvSpPr>
        <p:spPr>
          <a:xfrm>
            <a:off x="2476045" y="1707655"/>
            <a:ext cx="5624348" cy="1693284"/>
          </a:xfrm>
          <a:prstGeom prst="roundRect">
            <a:avLst/>
          </a:prstGeom>
          <a:solidFill>
            <a:srgbClr val="FFFFFF"/>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UTM Avo" panose="02040603050506020204" pitchFamily="18" charset="0"/>
              <a:ea typeface="汉仪跳跳体简" panose="00020600040101010101" pitchFamily="18" charset="-122"/>
              <a:cs typeface="Times New Roman" panose="02020603050405020304" pitchFamily="18" charset="0"/>
            </a:endParaRPr>
          </a:p>
        </p:txBody>
      </p:sp>
      <p:sp>
        <p:nvSpPr>
          <p:cNvPr id="14" name="Rectangle 13"/>
          <p:cNvSpPr/>
          <p:nvPr/>
        </p:nvSpPr>
        <p:spPr>
          <a:xfrm>
            <a:off x="2754678" y="1738689"/>
            <a:ext cx="5115504" cy="1631216"/>
          </a:xfrm>
          <a:prstGeom prst="rect">
            <a:avLst/>
          </a:prstGeom>
        </p:spPr>
        <p:txBody>
          <a:bodyPr wrap="none">
            <a:spAutoFit/>
          </a:bodyPr>
          <a:lstStyle/>
          <a:p>
            <a:pPr algn="ctr"/>
            <a:r>
              <a:rPr lang="pt-BR" sz="5000" b="1" i="1" dirty="0">
                <a:solidFill>
                  <a:srgbClr val="002060"/>
                </a:solidFill>
                <a:latin typeface="Times New Roman" panose="02020603050405020304" pitchFamily="18" charset="0"/>
                <a:ea typeface="Times New Roman" panose="02020603050405020304" pitchFamily="18" charset="0"/>
              </a:rPr>
              <a:t>Ông lão ăn xin</a:t>
            </a:r>
            <a:endParaRPr lang="vi-VN" sz="5000" b="1" i="1" dirty="0">
              <a:solidFill>
                <a:srgbClr val="002060"/>
              </a:solidFill>
              <a:latin typeface="Times New Roman" panose="02020603050405020304" pitchFamily="18" charset="0"/>
              <a:ea typeface="Times New Roman" panose="02020603050405020304" pitchFamily="18" charset="0"/>
            </a:endParaRPr>
          </a:p>
          <a:p>
            <a:pPr algn="ctr"/>
            <a:r>
              <a:rPr lang="pt-BR" sz="5000" b="1" i="1" dirty="0">
                <a:solidFill>
                  <a:srgbClr val="002060"/>
                </a:solidFill>
                <a:latin typeface="Times New Roman" panose="02020603050405020304" pitchFamily="18" charset="0"/>
                <a:ea typeface="Times New Roman" panose="02020603050405020304" pitchFamily="18" charset="0"/>
              </a:rPr>
              <a:t> thật đáng </a:t>
            </a:r>
            <a:r>
              <a:rPr lang="vi-VN" sz="5000" b="1" i="1" dirty="0">
                <a:solidFill>
                  <a:srgbClr val="002060"/>
                </a:solidFill>
                <a:latin typeface="Times New Roman" panose="02020603050405020304" pitchFamily="18" charset="0"/>
                <a:ea typeface="Times New Roman" panose="02020603050405020304" pitchFamily="18" charset="0"/>
              </a:rPr>
              <a:t>thương.</a:t>
            </a:r>
            <a:endParaRPr lang="en-US" sz="5000" dirty="0">
              <a:solidFill>
                <a:srgbClr val="002060"/>
              </a:solidFill>
            </a:endParaRPr>
          </a:p>
        </p:txBody>
      </p:sp>
      <p:grpSp>
        <p:nvGrpSpPr>
          <p:cNvPr id="2" name="Group 1"/>
          <p:cNvGrpSpPr/>
          <p:nvPr/>
        </p:nvGrpSpPr>
        <p:grpSpPr>
          <a:xfrm>
            <a:off x="0" y="754713"/>
            <a:ext cx="2813830" cy="2763810"/>
            <a:chOff x="106058" y="736597"/>
            <a:chExt cx="2813830" cy="2763810"/>
          </a:xfrm>
        </p:grpSpPr>
        <p:sp>
          <p:nvSpPr>
            <p:cNvPr id="28" name="椭圆 27"/>
            <p:cNvSpPr/>
            <p:nvPr/>
          </p:nvSpPr>
          <p:spPr>
            <a:xfrm>
              <a:off x="106058" y="736597"/>
              <a:ext cx="2813830" cy="2763810"/>
            </a:xfrm>
            <a:prstGeom prst="ellipse">
              <a:avLst/>
            </a:prstGeom>
            <a:solidFill>
              <a:srgbClr val="FC6E5B"/>
            </a:solidFill>
            <a:ln>
              <a:noFill/>
            </a:ln>
            <a:effectLst>
              <a:innerShdw blurRad="63500" dist="50800" dir="8100000">
                <a:prstClr val="black">
                  <a:alpha val="2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latin typeface="微软雅黑" pitchFamily="34" charset="-122"/>
                <a:ea typeface="微软雅黑" pitchFamily="34" charset="-122"/>
              </a:endParaRPr>
            </a:p>
          </p:txBody>
        </p:sp>
        <p:grpSp>
          <p:nvGrpSpPr>
            <p:cNvPr id="29" name="组合 28"/>
            <p:cNvGrpSpPr/>
            <p:nvPr/>
          </p:nvGrpSpPr>
          <p:grpSpPr>
            <a:xfrm>
              <a:off x="461257" y="994616"/>
              <a:ext cx="2337955" cy="2247771"/>
              <a:chOff x="223528" y="673100"/>
              <a:chExt cx="4081772" cy="4000500"/>
            </a:xfrm>
            <a:effectLst>
              <a:outerShdw blurRad="177800" dist="88900" dir="4200000" algn="tl" rotWithShape="0">
                <a:prstClr val="black">
                  <a:alpha val="40000"/>
                </a:prstClr>
              </a:outerShdw>
            </a:effectLst>
          </p:grpSpPr>
          <p:sp>
            <p:nvSpPr>
              <p:cNvPr id="30" name="同心圆 2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1" name="椭圆 30"/>
              <p:cNvSpPr/>
              <p:nvPr/>
            </p:nvSpPr>
            <p:spPr>
              <a:xfrm>
                <a:off x="223528" y="841005"/>
                <a:ext cx="3825878" cy="38258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4" name="Rectangle 3"/>
          <p:cNvSpPr/>
          <p:nvPr/>
        </p:nvSpPr>
        <p:spPr>
          <a:xfrm>
            <a:off x="354797" y="1705405"/>
            <a:ext cx="2329484" cy="1169551"/>
          </a:xfrm>
          <a:prstGeom prst="rect">
            <a:avLst/>
          </a:prstGeom>
        </p:spPr>
        <p:txBody>
          <a:bodyPr wrap="none">
            <a:spAutoFit/>
          </a:bodyPr>
          <a:lstStyle/>
          <a:p>
            <a:pPr lvl="0" algn="ctr">
              <a:defRPr/>
            </a:pPr>
            <a:r>
              <a:rPr lang="vi-VN" sz="3500" dirty="0">
                <a:ln w="0">
                  <a:noFill/>
                </a:ln>
                <a:solidFill>
                  <a:srgbClr val="C00000"/>
                </a:solidFill>
                <a:effectLst>
                  <a:reflection blurRad="6350" stA="53000" endA="300" endPos="35500" dir="5400000" sy="-90000" algn="bl" rotWithShape="0"/>
                </a:effectLst>
                <a:latin typeface="#9Slide07 IcielKoni" pitchFamily="2" charset="0"/>
              </a:rPr>
              <a:t>NỘI DUNG</a:t>
            </a:r>
          </a:p>
          <a:p>
            <a:pPr lvl="0" algn="ctr">
              <a:defRPr/>
            </a:pPr>
            <a:r>
              <a:rPr lang="vi-VN" sz="3500" dirty="0">
                <a:ln w="0">
                  <a:noFill/>
                </a:ln>
                <a:solidFill>
                  <a:srgbClr val="C00000"/>
                </a:solidFill>
                <a:effectLst>
                  <a:reflection blurRad="6350" stA="53000" endA="300" endPos="35500" dir="5400000" sy="-90000" algn="bl" rotWithShape="0"/>
                </a:effectLst>
                <a:latin typeface="#9Slide07 IcielKoni" pitchFamily="2" charset="0"/>
              </a:rPr>
              <a:t> ĐOẠN 1</a:t>
            </a:r>
            <a:endParaRPr lang="en-US" sz="3500" dirty="0">
              <a:ln w="0">
                <a:noFill/>
              </a:ln>
              <a:solidFill>
                <a:srgbClr val="C00000"/>
              </a:solidFill>
              <a:effectLst>
                <a:reflection blurRad="6350" stA="53000" endA="300" endPos="35500" dir="5400000" sy="-90000" algn="bl" rotWithShape="0"/>
              </a:effectLst>
              <a:latin typeface="#9Slide07 IcielKoni" pitchFamily="2" charset="0"/>
            </a:endParaRPr>
          </a:p>
        </p:txBody>
      </p:sp>
    </p:spTree>
    <p:extLst>
      <p:ext uri="{BB962C8B-B14F-4D97-AF65-F5344CB8AC3E}">
        <p14:creationId xmlns:p14="http://schemas.microsoft.com/office/powerpoint/2010/main" val="19249636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179512" y="123478"/>
            <a:ext cx="8532439" cy="1077218"/>
          </a:xfrm>
          <a:prstGeom prst="roundRect">
            <a:avLst/>
          </a:prstGeom>
          <a:solidFill>
            <a:schemeClr val="bg1"/>
          </a:solidFill>
          <a:ln>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UTM Avo" panose="02040603050506020204" pitchFamily="18" charset="0"/>
            </a:endParaRPr>
          </a:p>
        </p:txBody>
      </p:sp>
      <p:sp>
        <p:nvSpPr>
          <p:cNvPr id="7" name="TextBox 6"/>
          <p:cNvSpPr txBox="1"/>
          <p:nvPr/>
        </p:nvSpPr>
        <p:spPr>
          <a:xfrm flipH="1">
            <a:off x="238671" y="210014"/>
            <a:ext cx="8467600" cy="1052596"/>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itchFamily="34" charset="-122"/>
              </a:defRPr>
            </a:lvl1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vi-VN" altLang="zh-CN" sz="2600" b="1" i="0" u="none" strike="noStrike" kern="0" cap="none" spc="0" normalizeH="0" baseline="0" noProof="0" dirty="0">
                <a:ln w="18415" cmpd="sng">
                  <a:noFill/>
                  <a:prstDash val="solid"/>
                </a:ln>
                <a:solidFill>
                  <a:srgbClr val="002060"/>
                </a:solidFill>
                <a:effectLst>
                  <a:outerShdw blurRad="50800" dist="38100" dir="5400000" algn="t" rotWithShape="0">
                    <a:sysClr val="window" lastClr="FFFFFF">
                      <a:alpha val="40000"/>
                    </a:sysClr>
                  </a:outerShdw>
                </a:effectLst>
                <a:uLnTx/>
                <a:uFillTx/>
                <a:latin typeface="UTM Avo" panose="02040603050506020204" pitchFamily="18" charset="0"/>
                <a:ea typeface="微软雅黑" pitchFamily="34" charset="-122"/>
                <a:cs typeface="Times New Roman" pitchFamily="18" charset="0"/>
              </a:rPr>
              <a:t>Hình động và lời nói ân cần của cậu bé chứng tỏ tình cảm của cậu đối với ông lão ăn xin như thế nào?</a:t>
            </a:r>
            <a:endParaRPr kumimoji="0" lang="zh-CN" altLang="en-US" sz="2600" b="1" i="0" u="none" strike="noStrike" kern="0" cap="none" spc="0" normalizeH="0" baseline="0" noProof="0" dirty="0">
              <a:ln w="18415" cmpd="sng">
                <a:noFill/>
                <a:prstDash val="solid"/>
              </a:ln>
              <a:solidFill>
                <a:srgbClr val="002060"/>
              </a:solidFill>
              <a:effectLst>
                <a:outerShdw blurRad="50800" dist="38100" dir="5400000" algn="t" rotWithShape="0">
                  <a:sysClr val="window" lastClr="FFFFFF">
                    <a:alpha val="40000"/>
                  </a:sysClr>
                </a:outerShdw>
              </a:effectLst>
              <a:uLnTx/>
              <a:uFillTx/>
              <a:latin typeface="UTM Avo" panose="02040603050506020204" pitchFamily="18" charset="0"/>
              <a:ea typeface="微软雅黑" pitchFamily="34" charset="-122"/>
              <a:cs typeface="Times New Roman" pitchFamily="18" charset="0"/>
            </a:endParaRPr>
          </a:p>
        </p:txBody>
      </p:sp>
      <p:grpSp>
        <p:nvGrpSpPr>
          <p:cNvPr id="9" name="组合 31"/>
          <p:cNvGrpSpPr/>
          <p:nvPr/>
        </p:nvGrpSpPr>
        <p:grpSpPr>
          <a:xfrm>
            <a:off x="4378349" y="1133822"/>
            <a:ext cx="182977" cy="2725910"/>
            <a:chOff x="1857818" y="662709"/>
            <a:chExt cx="71936" cy="4165333"/>
          </a:xfrm>
        </p:grpSpPr>
        <p:grpSp>
          <p:nvGrpSpPr>
            <p:cNvPr id="10" name="组合 2"/>
            <p:cNvGrpSpPr/>
            <p:nvPr/>
          </p:nvGrpSpPr>
          <p:grpSpPr>
            <a:xfrm>
              <a:off x="1857818" y="662709"/>
              <a:ext cx="71936" cy="4165333"/>
              <a:chOff x="1703184" y="843559"/>
              <a:chExt cx="71935" cy="3984483"/>
            </a:xfrm>
          </p:grpSpPr>
          <p:pic>
            <p:nvPicPr>
              <p:cNvPr id="13"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rot="16200000" flipH="1">
                <a:off x="863211" y="1683532"/>
                <a:ext cx="1742926" cy="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rot="16200000" flipH="1">
                <a:off x="1026274" y="4079198"/>
                <a:ext cx="1440435" cy="57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1" name="Picture 10"/>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rot="16200000" flipH="1">
              <a:off x="1180906" y="2538533"/>
              <a:ext cx="1440435" cy="57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rot="16200000" flipH="1">
              <a:off x="1171381" y="3187063"/>
              <a:ext cx="1440435" cy="57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5" name="组合 4"/>
          <p:cNvGrpSpPr/>
          <p:nvPr/>
        </p:nvGrpSpPr>
        <p:grpSpPr>
          <a:xfrm>
            <a:off x="333690" y="1173699"/>
            <a:ext cx="2736303" cy="1064916"/>
            <a:chOff x="1155472" y="2551124"/>
            <a:chExt cx="1979048" cy="799631"/>
          </a:xfrm>
        </p:grpSpPr>
        <p:sp>
          <p:nvSpPr>
            <p:cNvPr id="16" name="圆角矩形 4"/>
            <p:cNvSpPr/>
            <p:nvPr/>
          </p:nvSpPr>
          <p:spPr>
            <a:xfrm>
              <a:off x="1259632" y="2623116"/>
              <a:ext cx="1767469" cy="669496"/>
            </a:xfrm>
            <a:custGeom>
              <a:avLst/>
              <a:gdLst/>
              <a:ahLst/>
              <a:cxnLst/>
              <a:rect l="l" t="t" r="r" b="b"/>
              <a:pathLst>
                <a:path w="1944216" h="1080120">
                  <a:moveTo>
                    <a:pt x="0" y="0"/>
                  </a:moveTo>
                  <a:lnTo>
                    <a:pt x="1404156" y="0"/>
                  </a:lnTo>
                  <a:cubicBezTo>
                    <a:pt x="1702423" y="0"/>
                    <a:pt x="1944216" y="241793"/>
                    <a:pt x="1944216" y="540060"/>
                  </a:cubicBezTo>
                  <a:cubicBezTo>
                    <a:pt x="1944216" y="838327"/>
                    <a:pt x="1702423" y="1080120"/>
                    <a:pt x="1404156" y="1080120"/>
                  </a:cubicBezTo>
                  <a:lnTo>
                    <a:pt x="0" y="1080120"/>
                  </a:lnTo>
                  <a:close/>
                </a:path>
              </a:pathLst>
            </a:custGeom>
            <a:pattFill prst="trellis">
              <a:fgClr>
                <a:sysClr val="window" lastClr="FFFFFF">
                  <a:lumMod val="95000"/>
                </a:sysClr>
              </a:fgClr>
              <a:bgClr>
                <a:srgbClr val="C7C7C7"/>
              </a:bgClr>
            </a:pattFill>
            <a:ln w="25400" cap="flat" cmpd="sng" algn="ctr">
              <a:solidFill>
                <a:sysClr val="window" lastClr="FFFFFF">
                  <a:lumMod val="95000"/>
                </a:sysClr>
              </a:solidFill>
              <a:prstDash val="solid"/>
            </a:ln>
            <a:effectLst>
              <a:outerShdw blurRad="127000" dist="38100" dir="5400000" algn="t" rotWithShape="0">
                <a:prstClr val="black">
                  <a:alpha val="31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ysClr val="window" lastClr="FFFFFF"/>
                </a:solidFill>
                <a:effectLst/>
                <a:uLnTx/>
                <a:uFillTx/>
                <a:latin typeface="Calibri"/>
                <a:ea typeface="+mn-ea"/>
                <a:cs typeface="+mn-cs"/>
              </a:endParaRPr>
            </a:p>
          </p:txBody>
        </p:sp>
        <p:pic>
          <p:nvPicPr>
            <p:cNvPr id="17" name="图片 5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5472" y="2551124"/>
              <a:ext cx="1979048" cy="786249"/>
            </a:xfrm>
            <a:prstGeom prst="rect">
              <a:avLst/>
            </a:prstGeom>
            <a:effectLst>
              <a:innerShdw blurRad="114300">
                <a:srgbClr val="004D86"/>
              </a:innerShdw>
            </a:effectLst>
          </p:spPr>
        </p:pic>
        <p:sp>
          <p:nvSpPr>
            <p:cNvPr id="18" name="TextBox 17"/>
            <p:cNvSpPr txBox="1"/>
            <p:nvPr/>
          </p:nvSpPr>
          <p:spPr>
            <a:xfrm>
              <a:off x="1304668" y="2735202"/>
              <a:ext cx="816822" cy="615553"/>
            </a:xfrm>
            <a:prstGeom prst="rect">
              <a:avLst/>
            </a:prstGeom>
            <a:noFill/>
          </p:spPr>
          <p:txBody>
            <a:bodyPr wrap="square" rtlCol="0">
              <a:spAutoFit/>
            </a:bodyPr>
            <a:lstStyle>
              <a:defPPr>
                <a:defRPr lang="en-US"/>
              </a:defPPr>
              <a:lvl1pPr marR="0" lvl="0" indent="0" fontAlgn="auto">
                <a:lnSpc>
                  <a:spcPct val="80000"/>
                </a:lnSpc>
                <a:spcBef>
                  <a:spcPts val="0"/>
                </a:spcBef>
                <a:spcAft>
                  <a:spcPts val="0"/>
                </a:spcAft>
                <a:buClrTx/>
                <a:buSzTx/>
                <a:buFontTx/>
                <a:buNone/>
                <a:tabLst/>
                <a:defRPr kumimoji="0" sz="4800" b="1" i="0" u="none" strike="noStrike" kern="0" cap="none" spc="0" normalizeH="0" baseline="0">
                  <a:ln>
                    <a:noFill/>
                  </a:ln>
                  <a:solidFill>
                    <a:schemeClr val="tx1">
                      <a:lumMod val="65000"/>
                      <a:lumOff val="35000"/>
                    </a:schemeClr>
                  </a:solidFill>
                  <a:effectLst>
                    <a:outerShdw blurRad="228600" dist="50800" dir="5400000" algn="t" rotWithShape="0">
                      <a:schemeClr val="bg1"/>
                    </a:outerShdw>
                  </a:effectLst>
                  <a:uLnTx/>
                  <a:uFillTx/>
                  <a:latin typeface="Adidas Unity" pitchFamily="2" charset="0"/>
                  <a:ea typeface="Gungsuh" pitchFamily="18" charset="-127"/>
                </a:defRPr>
              </a:lvl1pPr>
            </a:lstStyle>
            <a:p>
              <a:pPr marL="0" marR="0" lvl="0" indent="0" algn="l" defTabSz="914400" rtl="0" eaLnBrk="1" fontAlgn="auto" latinLnBrk="0" hangingPunct="1">
                <a:lnSpc>
                  <a:spcPct val="80000"/>
                </a:lnSpc>
                <a:spcBef>
                  <a:spcPts val="0"/>
                </a:spcBef>
                <a:spcAft>
                  <a:spcPts val="0"/>
                </a:spcAft>
                <a:buClrTx/>
                <a:buSzTx/>
                <a:buFontTx/>
                <a:buNone/>
                <a:tabLst/>
                <a:defRPr/>
              </a:pPr>
              <a:endParaRPr kumimoji="0" lang="zh-CN" altLang="en-US" sz="4000" b="1" i="0" u="none" strike="noStrike" kern="0" cap="none" spc="0" normalizeH="0" baseline="0" noProof="0" dirty="0">
                <a:ln>
                  <a:noFill/>
                </a:ln>
                <a:solidFill>
                  <a:srgbClr val="00B050"/>
                </a:solidFill>
                <a:effectLst>
                  <a:outerShdw blurRad="228600" dist="50800" dir="5400000" algn="t" rotWithShape="0">
                    <a:sysClr val="window" lastClr="FFFFFF"/>
                  </a:outerShdw>
                </a:effectLst>
                <a:uLnTx/>
                <a:uFillTx/>
                <a:latin typeface="Adidas Unity" pitchFamily="2" charset="0"/>
                <a:ea typeface="Gungsuh" pitchFamily="18" charset="-127"/>
                <a:cs typeface="+mn-cs"/>
              </a:endParaRPr>
            </a:p>
          </p:txBody>
        </p:sp>
        <p:sp>
          <p:nvSpPr>
            <p:cNvPr id="19" name="TextBox 18"/>
            <p:cNvSpPr txBox="1"/>
            <p:nvPr/>
          </p:nvSpPr>
          <p:spPr>
            <a:xfrm>
              <a:off x="1416890" y="2793779"/>
              <a:ext cx="1499270" cy="328170"/>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vi-VN" altLang="zh-CN" sz="2800" b="1" i="0" u="none" strike="noStrike" kern="0" cap="none" spc="0" normalizeH="0" baseline="0" noProof="0" dirty="0">
                  <a:ln w="18415" cmpd="sng">
                    <a:noFill/>
                    <a:prstDash val="solid"/>
                  </a:ln>
                  <a:solidFill>
                    <a:srgbClr val="FF0000"/>
                  </a:solidFill>
                  <a:effectLst>
                    <a:outerShdw blurRad="38100" dist="38100" dir="2700000" algn="tl">
                      <a:srgbClr val="000000">
                        <a:alpha val="43137"/>
                      </a:srgbClr>
                    </a:outerShdw>
                  </a:effectLst>
                  <a:uLnTx/>
                  <a:uFillTx/>
                  <a:latin typeface="Agency FB" pitchFamily="34" charset="0"/>
                  <a:ea typeface="微软雅黑" pitchFamily="34" charset="-122"/>
                </a:rPr>
                <a:t>Hành động</a:t>
              </a:r>
              <a:endParaRPr kumimoji="0" lang="zh-CN" altLang="en-US" sz="2800" b="1" i="0" u="none" strike="noStrike" kern="0" cap="none" spc="0" normalizeH="0" baseline="0" noProof="0" dirty="0">
                <a:ln w="18415" cmpd="sng">
                  <a:noFill/>
                  <a:prstDash val="solid"/>
                </a:ln>
                <a:solidFill>
                  <a:srgbClr val="FF0000"/>
                </a:solidFill>
                <a:effectLst>
                  <a:outerShdw blurRad="38100" dist="38100" dir="2700000" algn="tl">
                    <a:srgbClr val="000000">
                      <a:alpha val="43137"/>
                    </a:srgbClr>
                  </a:outerShdw>
                </a:effectLst>
                <a:uLnTx/>
                <a:uFillTx/>
                <a:latin typeface="Agency FB" pitchFamily="34" charset="0"/>
                <a:ea typeface="微软雅黑" pitchFamily="34" charset="-122"/>
              </a:endParaRPr>
            </a:p>
          </p:txBody>
        </p:sp>
      </p:grpSp>
      <p:grpSp>
        <p:nvGrpSpPr>
          <p:cNvPr id="22" name="组合 4"/>
          <p:cNvGrpSpPr/>
          <p:nvPr/>
        </p:nvGrpSpPr>
        <p:grpSpPr>
          <a:xfrm>
            <a:off x="5709801" y="1182610"/>
            <a:ext cx="2736303" cy="1064916"/>
            <a:chOff x="1155472" y="2551124"/>
            <a:chExt cx="1979048" cy="799631"/>
          </a:xfrm>
        </p:grpSpPr>
        <p:sp>
          <p:nvSpPr>
            <p:cNvPr id="23" name="圆角矩形 4"/>
            <p:cNvSpPr/>
            <p:nvPr/>
          </p:nvSpPr>
          <p:spPr>
            <a:xfrm>
              <a:off x="1259632" y="2623116"/>
              <a:ext cx="1767469" cy="669496"/>
            </a:xfrm>
            <a:custGeom>
              <a:avLst/>
              <a:gdLst/>
              <a:ahLst/>
              <a:cxnLst/>
              <a:rect l="l" t="t" r="r" b="b"/>
              <a:pathLst>
                <a:path w="1944216" h="1080120">
                  <a:moveTo>
                    <a:pt x="0" y="0"/>
                  </a:moveTo>
                  <a:lnTo>
                    <a:pt x="1404156" y="0"/>
                  </a:lnTo>
                  <a:cubicBezTo>
                    <a:pt x="1702423" y="0"/>
                    <a:pt x="1944216" y="241793"/>
                    <a:pt x="1944216" y="540060"/>
                  </a:cubicBezTo>
                  <a:cubicBezTo>
                    <a:pt x="1944216" y="838327"/>
                    <a:pt x="1702423" y="1080120"/>
                    <a:pt x="1404156" y="1080120"/>
                  </a:cubicBezTo>
                  <a:lnTo>
                    <a:pt x="0" y="1080120"/>
                  </a:lnTo>
                  <a:close/>
                </a:path>
              </a:pathLst>
            </a:custGeom>
            <a:pattFill prst="trellis">
              <a:fgClr>
                <a:sysClr val="window" lastClr="FFFFFF">
                  <a:lumMod val="95000"/>
                </a:sysClr>
              </a:fgClr>
              <a:bgClr>
                <a:srgbClr val="C7C7C7"/>
              </a:bgClr>
            </a:pattFill>
            <a:ln w="25400" cap="flat" cmpd="sng" algn="ctr">
              <a:solidFill>
                <a:sysClr val="window" lastClr="FFFFFF">
                  <a:lumMod val="95000"/>
                </a:sysClr>
              </a:solidFill>
              <a:prstDash val="solid"/>
            </a:ln>
            <a:effectLst>
              <a:outerShdw blurRad="127000" dist="38100" dir="5400000" algn="t" rotWithShape="0">
                <a:prstClr val="black">
                  <a:alpha val="31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ysClr val="window" lastClr="FFFFFF"/>
                </a:solidFill>
                <a:effectLst/>
                <a:uLnTx/>
                <a:uFillTx/>
                <a:latin typeface="Calibri"/>
                <a:ea typeface="+mn-ea"/>
                <a:cs typeface="+mn-cs"/>
              </a:endParaRPr>
            </a:p>
          </p:txBody>
        </p:sp>
        <p:pic>
          <p:nvPicPr>
            <p:cNvPr id="24" name="图片 5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5472" y="2551124"/>
              <a:ext cx="1979048" cy="786249"/>
            </a:xfrm>
            <a:prstGeom prst="rect">
              <a:avLst/>
            </a:prstGeom>
            <a:effectLst>
              <a:innerShdw blurRad="114300">
                <a:srgbClr val="004D86"/>
              </a:innerShdw>
            </a:effectLst>
          </p:spPr>
        </p:pic>
        <p:sp>
          <p:nvSpPr>
            <p:cNvPr id="25" name="TextBox 24"/>
            <p:cNvSpPr txBox="1"/>
            <p:nvPr/>
          </p:nvSpPr>
          <p:spPr>
            <a:xfrm>
              <a:off x="1304668" y="2735202"/>
              <a:ext cx="816822" cy="615553"/>
            </a:xfrm>
            <a:prstGeom prst="rect">
              <a:avLst/>
            </a:prstGeom>
            <a:noFill/>
          </p:spPr>
          <p:txBody>
            <a:bodyPr wrap="square" rtlCol="0">
              <a:spAutoFit/>
            </a:bodyPr>
            <a:lstStyle>
              <a:defPPr>
                <a:defRPr lang="en-US"/>
              </a:defPPr>
              <a:lvl1pPr marR="0" lvl="0" indent="0" fontAlgn="auto">
                <a:lnSpc>
                  <a:spcPct val="80000"/>
                </a:lnSpc>
                <a:spcBef>
                  <a:spcPts val="0"/>
                </a:spcBef>
                <a:spcAft>
                  <a:spcPts val="0"/>
                </a:spcAft>
                <a:buClrTx/>
                <a:buSzTx/>
                <a:buFontTx/>
                <a:buNone/>
                <a:tabLst/>
                <a:defRPr kumimoji="0" sz="4800" b="1" i="0" u="none" strike="noStrike" kern="0" cap="none" spc="0" normalizeH="0" baseline="0">
                  <a:ln>
                    <a:noFill/>
                  </a:ln>
                  <a:solidFill>
                    <a:schemeClr val="tx1">
                      <a:lumMod val="65000"/>
                      <a:lumOff val="35000"/>
                    </a:schemeClr>
                  </a:solidFill>
                  <a:effectLst>
                    <a:outerShdw blurRad="228600" dist="50800" dir="5400000" algn="t" rotWithShape="0">
                      <a:schemeClr val="bg1"/>
                    </a:outerShdw>
                  </a:effectLst>
                  <a:uLnTx/>
                  <a:uFillTx/>
                  <a:latin typeface="Adidas Unity" pitchFamily="2" charset="0"/>
                  <a:ea typeface="Gungsuh" pitchFamily="18" charset="-127"/>
                </a:defRPr>
              </a:lvl1pPr>
            </a:lstStyle>
            <a:p>
              <a:pPr marL="0" marR="0" lvl="0" indent="0" algn="l" defTabSz="914400" rtl="0" eaLnBrk="1" fontAlgn="auto" latinLnBrk="0" hangingPunct="1">
                <a:lnSpc>
                  <a:spcPct val="80000"/>
                </a:lnSpc>
                <a:spcBef>
                  <a:spcPts val="0"/>
                </a:spcBef>
                <a:spcAft>
                  <a:spcPts val="0"/>
                </a:spcAft>
                <a:buClrTx/>
                <a:buSzTx/>
                <a:buFontTx/>
                <a:buNone/>
                <a:tabLst/>
                <a:defRPr/>
              </a:pPr>
              <a:endParaRPr kumimoji="0" lang="zh-CN" altLang="en-US" sz="4000" b="1" i="0" u="none" strike="noStrike" kern="0" cap="none" spc="0" normalizeH="0" baseline="0" noProof="0" dirty="0">
                <a:ln>
                  <a:noFill/>
                </a:ln>
                <a:solidFill>
                  <a:srgbClr val="00B050"/>
                </a:solidFill>
                <a:effectLst>
                  <a:outerShdw blurRad="228600" dist="50800" dir="5400000" algn="t" rotWithShape="0">
                    <a:sysClr val="window" lastClr="FFFFFF"/>
                  </a:outerShdw>
                </a:effectLst>
                <a:uLnTx/>
                <a:uFillTx/>
                <a:latin typeface="Adidas Unity" pitchFamily="2" charset="0"/>
                <a:ea typeface="Gungsuh" pitchFamily="18" charset="-127"/>
                <a:cs typeface="+mn-cs"/>
              </a:endParaRPr>
            </a:p>
          </p:txBody>
        </p:sp>
        <p:sp>
          <p:nvSpPr>
            <p:cNvPr id="26" name="TextBox 25"/>
            <p:cNvSpPr txBox="1"/>
            <p:nvPr/>
          </p:nvSpPr>
          <p:spPr>
            <a:xfrm>
              <a:off x="1416890" y="2793779"/>
              <a:ext cx="1499270" cy="328170"/>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vi-VN" altLang="zh-CN" sz="2800" b="1" i="0" u="none" strike="noStrike" kern="0" cap="none" spc="0" normalizeH="0" baseline="0" noProof="0" dirty="0">
                  <a:ln w="18415" cmpd="sng">
                    <a:noFill/>
                    <a:prstDash val="solid"/>
                  </a:ln>
                  <a:solidFill>
                    <a:srgbClr val="FF0000"/>
                  </a:solidFill>
                  <a:effectLst>
                    <a:outerShdw blurRad="38100" dist="38100" dir="2700000" algn="tl">
                      <a:srgbClr val="000000">
                        <a:alpha val="43137"/>
                      </a:srgbClr>
                    </a:outerShdw>
                  </a:effectLst>
                  <a:uLnTx/>
                  <a:uFillTx/>
                  <a:latin typeface="Agency FB" pitchFamily="34" charset="0"/>
                  <a:ea typeface="微软雅黑" pitchFamily="34" charset="-122"/>
                </a:rPr>
                <a:t>Lời nói</a:t>
              </a:r>
              <a:endParaRPr kumimoji="0" lang="zh-CN" altLang="en-US" sz="2800" b="1" i="0" u="none" strike="noStrike" kern="0" cap="none" spc="0" normalizeH="0" baseline="0" noProof="0" dirty="0">
                <a:ln w="18415" cmpd="sng">
                  <a:noFill/>
                  <a:prstDash val="solid"/>
                </a:ln>
                <a:solidFill>
                  <a:srgbClr val="FF0000"/>
                </a:solidFill>
                <a:effectLst>
                  <a:outerShdw blurRad="38100" dist="38100" dir="2700000" algn="tl">
                    <a:srgbClr val="000000">
                      <a:alpha val="43137"/>
                    </a:srgbClr>
                  </a:outerShdw>
                </a:effectLst>
                <a:uLnTx/>
                <a:uFillTx/>
                <a:latin typeface="Agency FB" pitchFamily="34" charset="0"/>
                <a:ea typeface="微软雅黑" pitchFamily="34" charset="-122"/>
              </a:endParaRPr>
            </a:p>
          </p:txBody>
        </p:sp>
      </p:grpSp>
      <p:sp>
        <p:nvSpPr>
          <p:cNvPr id="30" name="Rectangle 29"/>
          <p:cNvSpPr/>
          <p:nvPr/>
        </p:nvSpPr>
        <p:spPr>
          <a:xfrm>
            <a:off x="4638516" y="2435489"/>
            <a:ext cx="4344600" cy="923330"/>
          </a:xfrm>
          <a:prstGeom prst="rect">
            <a:avLst/>
          </a:prstGeom>
        </p:spPr>
        <p:txBody>
          <a:bodyPr wrap="square">
            <a:spAutoFit/>
          </a:bodyPr>
          <a:lstStyle/>
          <a:p>
            <a:pPr algn="ctr"/>
            <a:r>
              <a:rPr lang="vi-VN" sz="2700" b="1" dirty="0">
                <a:solidFill>
                  <a:schemeClr val="accent5">
                    <a:lumMod val="50000"/>
                  </a:schemeClr>
                </a:solidFill>
                <a:latin typeface="Times New Roman" pitchFamily="18" charset="0"/>
                <a:cs typeface="Times New Roman" pitchFamily="18" charset="0"/>
              </a:rPr>
              <a:t>Ông đừng giận cháu, cháu không có gì để cho ông cả.</a:t>
            </a:r>
            <a:endParaRPr lang="en-US" sz="2700" dirty="0">
              <a:solidFill>
                <a:schemeClr val="accent5">
                  <a:lumMod val="50000"/>
                </a:schemeClr>
              </a:solidFill>
            </a:endParaRPr>
          </a:p>
        </p:txBody>
      </p:sp>
      <p:sp>
        <p:nvSpPr>
          <p:cNvPr id="28" name="Rectangle 27"/>
          <p:cNvSpPr/>
          <p:nvPr/>
        </p:nvSpPr>
        <p:spPr>
          <a:xfrm>
            <a:off x="971802" y="2139685"/>
            <a:ext cx="3968365" cy="923330"/>
          </a:xfrm>
          <a:prstGeom prst="rect">
            <a:avLst/>
          </a:prstGeom>
        </p:spPr>
        <p:txBody>
          <a:bodyPr wrap="square">
            <a:spAutoFit/>
          </a:bodyPr>
          <a:lstStyle/>
          <a:p>
            <a:pPr algn="ctr"/>
            <a:r>
              <a:rPr lang="vi-VN" sz="2700" b="1" dirty="0">
                <a:solidFill>
                  <a:schemeClr val="accent5">
                    <a:lumMod val="50000"/>
                  </a:schemeClr>
                </a:solidFill>
                <a:latin typeface="Times New Roman" pitchFamily="18" charset="0"/>
                <a:cs typeface="Times New Roman" pitchFamily="18" charset="0"/>
              </a:rPr>
              <a:t>- Lục tìm hết túi nọ </a:t>
            </a:r>
          </a:p>
          <a:p>
            <a:pPr algn="ctr"/>
            <a:r>
              <a:rPr lang="vi-VN" sz="2700" b="1" dirty="0">
                <a:solidFill>
                  <a:schemeClr val="accent5">
                    <a:lumMod val="50000"/>
                  </a:schemeClr>
                </a:solidFill>
                <a:latin typeface="Times New Roman" pitchFamily="18" charset="0"/>
                <a:cs typeface="Times New Roman" pitchFamily="18" charset="0"/>
              </a:rPr>
              <a:t>túi kia.</a:t>
            </a:r>
            <a:endParaRPr lang="en-US" sz="2700" dirty="0">
              <a:solidFill>
                <a:schemeClr val="accent5">
                  <a:lumMod val="50000"/>
                </a:schemeClr>
              </a:solidFill>
            </a:endParaRPr>
          </a:p>
        </p:txBody>
      </p:sp>
      <p:sp>
        <p:nvSpPr>
          <p:cNvPr id="34" name="Rectangle 33"/>
          <p:cNvSpPr/>
          <p:nvPr/>
        </p:nvSpPr>
        <p:spPr>
          <a:xfrm>
            <a:off x="-125195" y="2936402"/>
            <a:ext cx="3541354" cy="923330"/>
          </a:xfrm>
          <a:prstGeom prst="rect">
            <a:avLst/>
          </a:prstGeom>
        </p:spPr>
        <p:txBody>
          <a:bodyPr wrap="none">
            <a:spAutoFit/>
          </a:bodyPr>
          <a:lstStyle/>
          <a:p>
            <a:pPr algn="ctr"/>
            <a:r>
              <a:rPr lang="vi-VN" sz="2700" b="1" dirty="0">
                <a:solidFill>
                  <a:schemeClr val="accent5">
                    <a:lumMod val="50000"/>
                  </a:schemeClr>
                </a:solidFill>
                <a:latin typeface="Times New Roman" pitchFamily="18" charset="0"/>
                <a:cs typeface="Times New Roman" pitchFamily="18" charset="0"/>
              </a:rPr>
              <a:t>- Nắm chặt lấy bàn tay</a:t>
            </a:r>
          </a:p>
          <a:p>
            <a:pPr algn="ctr"/>
            <a:r>
              <a:rPr lang="vi-VN" sz="2700" b="1" dirty="0">
                <a:solidFill>
                  <a:schemeClr val="accent5">
                    <a:lumMod val="50000"/>
                  </a:schemeClr>
                </a:solidFill>
                <a:latin typeface="Times New Roman" pitchFamily="18" charset="0"/>
                <a:cs typeface="Times New Roman" pitchFamily="18" charset="0"/>
              </a:rPr>
              <a:t> run rẩy kia.</a:t>
            </a:r>
            <a:endParaRPr lang="en-US" sz="2700" dirty="0">
              <a:solidFill>
                <a:schemeClr val="accent5">
                  <a:lumMod val="50000"/>
                </a:schemeClr>
              </a:solidFill>
            </a:endParaRPr>
          </a:p>
        </p:txBody>
      </p:sp>
      <p:sp>
        <p:nvSpPr>
          <p:cNvPr id="40" name="圆角矩形 4"/>
          <p:cNvSpPr/>
          <p:nvPr/>
        </p:nvSpPr>
        <p:spPr>
          <a:xfrm>
            <a:off x="333690" y="3859732"/>
            <a:ext cx="7694694" cy="997902"/>
          </a:xfrm>
          <a:custGeom>
            <a:avLst/>
            <a:gdLst/>
            <a:ahLst/>
            <a:cxnLst/>
            <a:rect l="l" t="t" r="r" b="b"/>
            <a:pathLst>
              <a:path w="1944216" h="1080120">
                <a:moveTo>
                  <a:pt x="0" y="0"/>
                </a:moveTo>
                <a:lnTo>
                  <a:pt x="1404156" y="0"/>
                </a:lnTo>
                <a:cubicBezTo>
                  <a:pt x="1702423" y="0"/>
                  <a:pt x="1944216" y="241793"/>
                  <a:pt x="1944216" y="540060"/>
                </a:cubicBezTo>
                <a:cubicBezTo>
                  <a:pt x="1944216" y="838327"/>
                  <a:pt x="1702423" y="1080120"/>
                  <a:pt x="1404156" y="1080120"/>
                </a:cubicBezTo>
                <a:lnTo>
                  <a:pt x="0" y="1080120"/>
                </a:lnTo>
                <a:close/>
              </a:path>
            </a:pathLst>
          </a:custGeom>
          <a:pattFill prst="trellis">
            <a:fgClr>
              <a:sysClr val="window" lastClr="FFFFFF">
                <a:lumMod val="95000"/>
              </a:sysClr>
            </a:fgClr>
            <a:bgClr>
              <a:srgbClr val="C7C7C7"/>
            </a:bgClr>
          </a:pattFill>
          <a:ln w="25400" cap="flat" cmpd="sng" algn="ctr">
            <a:solidFill>
              <a:sysClr val="window" lastClr="FFFFFF">
                <a:lumMod val="95000"/>
              </a:sysClr>
            </a:solidFill>
            <a:prstDash val="solid"/>
          </a:ln>
          <a:effectLst>
            <a:outerShdw blurRad="127000" dist="38100" dir="5400000" algn="t" rotWithShape="0">
              <a:prstClr val="black">
                <a:alpha val="31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9" name="Rectangle 28"/>
          <p:cNvSpPr/>
          <p:nvPr/>
        </p:nvSpPr>
        <p:spPr>
          <a:xfrm>
            <a:off x="557734" y="3912407"/>
            <a:ext cx="7072092" cy="892552"/>
          </a:xfrm>
          <a:prstGeom prst="rect">
            <a:avLst/>
          </a:prstGeom>
        </p:spPr>
        <p:txBody>
          <a:bodyPr wrap="square">
            <a:spAutoFit/>
          </a:bodyPr>
          <a:lstStyle/>
          <a:p>
            <a:pPr marL="285750" indent="-285750" algn="ctr">
              <a:spcBef>
                <a:spcPct val="50000"/>
              </a:spcBef>
              <a:buFont typeface="Wingdings" panose="05000000000000000000" pitchFamily="2" charset="2"/>
              <a:buChar char="à"/>
              <a:defRPr/>
            </a:pPr>
            <a:r>
              <a:rPr lang="en-US" sz="2600" b="1" dirty="0">
                <a:solidFill>
                  <a:srgbClr val="FF0000"/>
                </a:solidFill>
                <a:latin typeface="Times New Roman" pitchFamily="18" charset="0"/>
                <a:cs typeface="Times New Roman" pitchFamily="18" charset="0"/>
                <a:sym typeface="Wingdings" pitchFamily="2" charset="2"/>
              </a:rPr>
              <a:t>C</a:t>
            </a:r>
            <a:r>
              <a:rPr lang="vi-VN" sz="2600" b="1" dirty="0">
                <a:solidFill>
                  <a:srgbClr val="FF0000"/>
                </a:solidFill>
                <a:latin typeface="Times New Roman" pitchFamily="18" charset="0"/>
                <a:cs typeface="Times New Roman" pitchFamily="18" charset="0"/>
              </a:rPr>
              <a:t>ậu bé </a:t>
            </a:r>
            <a:r>
              <a:rPr lang="en-US" sz="2600" b="1" dirty="0" err="1">
                <a:solidFill>
                  <a:srgbClr val="FF0000"/>
                </a:solidFill>
                <a:latin typeface="Times New Roman" pitchFamily="18" charset="0"/>
                <a:cs typeface="Times New Roman" pitchFamily="18" charset="0"/>
              </a:rPr>
              <a:t>đồng</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cảm</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và</a:t>
            </a:r>
            <a:r>
              <a:rPr lang="en-US" sz="2600" b="1" dirty="0">
                <a:solidFill>
                  <a:srgbClr val="FF0000"/>
                </a:solidFill>
                <a:latin typeface="Times New Roman" pitchFamily="18" charset="0"/>
                <a:cs typeface="Times New Roman" pitchFamily="18" charset="0"/>
              </a:rPr>
              <a:t> </a:t>
            </a:r>
            <a:r>
              <a:rPr lang="vi-VN" sz="2600" b="1" dirty="0">
                <a:solidFill>
                  <a:srgbClr val="FF0000"/>
                </a:solidFill>
                <a:latin typeface="Times New Roman" pitchFamily="18" charset="0"/>
                <a:cs typeface="Times New Roman" pitchFamily="18" charset="0"/>
              </a:rPr>
              <a:t>thương xót ông lão, tôn trọng ông, </a:t>
            </a:r>
            <a:r>
              <a:rPr lang="en-US" sz="2600" b="1" dirty="0" err="1">
                <a:solidFill>
                  <a:srgbClr val="FF0000"/>
                </a:solidFill>
                <a:latin typeface="Times New Roman" pitchFamily="18" charset="0"/>
                <a:cs typeface="Times New Roman" pitchFamily="18" charset="0"/>
              </a:rPr>
              <a:t>chân</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thành</a:t>
            </a:r>
            <a:r>
              <a:rPr lang="vi-VN" sz="2600" b="1" dirty="0">
                <a:solidFill>
                  <a:srgbClr val="FF0000"/>
                </a:solidFill>
                <a:latin typeface="Times New Roman" pitchFamily="18" charset="0"/>
                <a:cs typeface="Times New Roman" pitchFamily="18" charset="0"/>
              </a:rPr>
              <a:t> muốn giúp đỡ ông</a:t>
            </a:r>
            <a:r>
              <a:rPr lang="en-US" sz="2600" b="1" dirty="0">
                <a:solidFill>
                  <a:srgbClr val="FF0000"/>
                </a:solidFill>
                <a:latin typeface="Times New Roman" pitchFamily="18" charset="0"/>
                <a:cs typeface="Times New Roman" pitchFamily="18" charset="0"/>
              </a:rPr>
              <a:t>. </a:t>
            </a:r>
          </a:p>
        </p:txBody>
      </p:sp>
    </p:spTree>
    <p:extLst>
      <p:ext uri="{BB962C8B-B14F-4D97-AF65-F5344CB8AC3E}">
        <p14:creationId xmlns:p14="http://schemas.microsoft.com/office/powerpoint/2010/main" val="361542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par>
                                <p:cTn id="16" presetID="2" presetClass="entr" presetSubtype="8" fill="hold" nodeType="withEffect">
                                  <p:stCondLst>
                                    <p:cond delay="60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500" fill="hold"/>
                                        <p:tgtEl>
                                          <p:spTgt spid="15"/>
                                        </p:tgtEl>
                                        <p:attrNameLst>
                                          <p:attrName>ppt_x</p:attrName>
                                        </p:attrNameLst>
                                      </p:cBhvr>
                                      <p:tavLst>
                                        <p:tav tm="0">
                                          <p:val>
                                            <p:strVal val="0-#ppt_w/2"/>
                                          </p:val>
                                        </p:tav>
                                        <p:tav tm="100000">
                                          <p:val>
                                            <p:strVal val="#ppt_x"/>
                                          </p:val>
                                        </p:tav>
                                      </p:tavLst>
                                    </p:anim>
                                    <p:anim calcmode="lin" valueType="num">
                                      <p:cBhvr additive="base">
                                        <p:cTn id="19" dur="500" fill="hold"/>
                                        <p:tgtEl>
                                          <p:spTgt spid="15"/>
                                        </p:tgtEl>
                                        <p:attrNameLst>
                                          <p:attrName>ppt_y</p:attrName>
                                        </p:attrNameLst>
                                      </p:cBhvr>
                                      <p:tavLst>
                                        <p:tav tm="0">
                                          <p:val>
                                            <p:strVal val="#ppt_y"/>
                                          </p:val>
                                        </p:tav>
                                        <p:tav tm="100000">
                                          <p:val>
                                            <p:strVal val="#ppt_y"/>
                                          </p:val>
                                        </p:tav>
                                      </p:tavLst>
                                    </p:anim>
                                  </p:childTnLst>
                                </p:cTn>
                              </p:par>
                              <p:par>
                                <p:cTn id="20" presetID="2" presetClass="entr" presetSubtype="8" fill="hold" nodeType="withEffect">
                                  <p:stCondLst>
                                    <p:cond delay="600"/>
                                  </p:stCondLst>
                                  <p:childTnLst>
                                    <p:set>
                                      <p:cBhvr>
                                        <p:cTn id="21" dur="1" fill="hold">
                                          <p:stCondLst>
                                            <p:cond delay="0"/>
                                          </p:stCondLst>
                                        </p:cTn>
                                        <p:tgtEl>
                                          <p:spTgt spid="22"/>
                                        </p:tgtEl>
                                        <p:attrNameLst>
                                          <p:attrName>style.visibility</p:attrName>
                                        </p:attrNameLst>
                                      </p:cBhvr>
                                      <p:to>
                                        <p:strVal val="visible"/>
                                      </p:to>
                                    </p:set>
                                    <p:anim calcmode="lin" valueType="num">
                                      <p:cBhvr additive="base">
                                        <p:cTn id="22" dur="500" fill="hold"/>
                                        <p:tgtEl>
                                          <p:spTgt spid="22"/>
                                        </p:tgtEl>
                                        <p:attrNameLst>
                                          <p:attrName>ppt_x</p:attrName>
                                        </p:attrNameLst>
                                      </p:cBhvr>
                                      <p:tavLst>
                                        <p:tav tm="0">
                                          <p:val>
                                            <p:strVal val="0-#ppt_w/2"/>
                                          </p:val>
                                        </p:tav>
                                        <p:tav tm="100000">
                                          <p:val>
                                            <p:strVal val="#ppt_x"/>
                                          </p:val>
                                        </p:tav>
                                      </p:tavLst>
                                    </p:anim>
                                    <p:anim calcmode="lin" valueType="num">
                                      <p:cBhvr additive="base">
                                        <p:cTn id="23"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down)">
                                      <p:cBhvr>
                                        <p:cTn id="28" dur="500"/>
                                        <p:tgtEl>
                                          <p:spTgt spid="2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34">
                                            <p:txEl>
                                              <p:pRg st="0" end="0"/>
                                            </p:txEl>
                                          </p:spTgt>
                                        </p:tgtEl>
                                        <p:attrNameLst>
                                          <p:attrName>style.visibility</p:attrName>
                                        </p:attrNameLst>
                                      </p:cBhvr>
                                      <p:to>
                                        <p:strVal val="visible"/>
                                      </p:to>
                                    </p:set>
                                    <p:animEffect transition="in" filter="wipe(down)">
                                      <p:cBhvr>
                                        <p:cTn id="33" dur="500"/>
                                        <p:tgtEl>
                                          <p:spTgt spid="34">
                                            <p:txEl>
                                              <p:pRg st="0" end="0"/>
                                            </p:txEl>
                                          </p:spTgt>
                                        </p:tgtEl>
                                      </p:cBhvr>
                                    </p:animEffect>
                                  </p:childTnLst>
                                </p:cTn>
                              </p:par>
                              <p:par>
                                <p:cTn id="34" presetID="22" presetClass="entr" presetSubtype="4" fill="hold" nodeType="withEffect">
                                  <p:stCondLst>
                                    <p:cond delay="0"/>
                                  </p:stCondLst>
                                  <p:childTnLst>
                                    <p:set>
                                      <p:cBhvr>
                                        <p:cTn id="35" dur="1" fill="hold">
                                          <p:stCondLst>
                                            <p:cond delay="0"/>
                                          </p:stCondLst>
                                        </p:cTn>
                                        <p:tgtEl>
                                          <p:spTgt spid="34">
                                            <p:txEl>
                                              <p:pRg st="1" end="1"/>
                                            </p:txEl>
                                          </p:spTgt>
                                        </p:tgtEl>
                                        <p:attrNameLst>
                                          <p:attrName>style.visibility</p:attrName>
                                        </p:attrNameLst>
                                      </p:cBhvr>
                                      <p:to>
                                        <p:strVal val="visible"/>
                                      </p:to>
                                    </p:set>
                                    <p:animEffect transition="in" filter="wipe(down)">
                                      <p:cBhvr>
                                        <p:cTn id="36" dur="500"/>
                                        <p:tgtEl>
                                          <p:spTgt spid="34">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30">
                                            <p:txEl>
                                              <p:pRg st="0" end="0"/>
                                            </p:txEl>
                                          </p:spTgt>
                                        </p:tgtEl>
                                        <p:attrNameLst>
                                          <p:attrName>style.visibility</p:attrName>
                                        </p:attrNameLst>
                                      </p:cBhvr>
                                      <p:to>
                                        <p:strVal val="visible"/>
                                      </p:to>
                                    </p:set>
                                    <p:animEffect transition="in" filter="wipe(down)">
                                      <p:cBhvr>
                                        <p:cTn id="41" dur="500"/>
                                        <p:tgtEl>
                                          <p:spTgt spid="30">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grpId="0" nodeType="click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circle(in)">
                                      <p:cBhvr>
                                        <p:cTn id="46" dur="2000"/>
                                        <p:tgtEl>
                                          <p:spTgt spid="29"/>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circle(in)">
                                      <p:cBhvr>
                                        <p:cTn id="49" dur="2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28" grpId="0"/>
      <p:bldP spid="40" grpId="0" animBg="1"/>
      <p:bldP spid="2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圆角 4">
            <a:extLst>
              <a:ext uri="{FF2B5EF4-FFF2-40B4-BE49-F238E27FC236}">
                <a16:creationId xmlns:a16="http://schemas.microsoft.com/office/drawing/2014/main" id="{29E95FD1-04F6-4380-8629-8F27EAB4CCED}"/>
              </a:ext>
            </a:extLst>
          </p:cNvPr>
          <p:cNvSpPr/>
          <p:nvPr/>
        </p:nvSpPr>
        <p:spPr>
          <a:xfrm>
            <a:off x="2621604" y="1867144"/>
            <a:ext cx="5624348" cy="1693284"/>
          </a:xfrm>
          <a:prstGeom prst="roundRect">
            <a:avLst/>
          </a:prstGeom>
          <a:solidFill>
            <a:srgbClr val="FFFFFF"/>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UTM Avo" panose="02040603050506020204" pitchFamily="18" charset="0"/>
              <a:ea typeface="汉仪跳跳体简" panose="00020600040101010101" pitchFamily="18" charset="-122"/>
              <a:cs typeface="Times New Roman" panose="02020603050405020304" pitchFamily="18" charset="0"/>
            </a:endParaRPr>
          </a:p>
        </p:txBody>
      </p:sp>
      <p:sp>
        <p:nvSpPr>
          <p:cNvPr id="14" name="Rectangle 13"/>
          <p:cNvSpPr/>
          <p:nvPr/>
        </p:nvSpPr>
        <p:spPr>
          <a:xfrm>
            <a:off x="2910690" y="2102425"/>
            <a:ext cx="5357557" cy="1569660"/>
          </a:xfrm>
          <a:prstGeom prst="rect">
            <a:avLst/>
          </a:prstGeom>
        </p:spPr>
        <p:txBody>
          <a:bodyPr wrap="none">
            <a:spAutoFit/>
          </a:bodyPr>
          <a:lstStyle/>
          <a:p>
            <a:pPr algn="ctr"/>
            <a:r>
              <a:rPr lang="pt-BR" sz="3200" b="1" dirty="0">
                <a:solidFill>
                  <a:srgbClr val="002060"/>
                </a:solidFill>
                <a:latin typeface="UTM Avo" panose="02040603050506020204" pitchFamily="18" charset="0"/>
              </a:rPr>
              <a:t>Cậu bé thương ông lão, </a:t>
            </a:r>
            <a:endParaRPr lang="vi-VN" sz="3200" b="1" dirty="0">
              <a:solidFill>
                <a:srgbClr val="002060"/>
              </a:solidFill>
              <a:latin typeface="UTM Avo" panose="02040603050506020204" pitchFamily="18" charset="0"/>
            </a:endParaRPr>
          </a:p>
          <a:p>
            <a:pPr algn="ctr"/>
            <a:r>
              <a:rPr lang="pt-BR" sz="3200" b="1" dirty="0">
                <a:solidFill>
                  <a:srgbClr val="002060"/>
                </a:solidFill>
                <a:latin typeface="UTM Avo" panose="02040603050506020204" pitchFamily="18" charset="0"/>
              </a:rPr>
              <a:t>cậu muốn giúp đỡ ông.</a:t>
            </a:r>
            <a:endParaRPr lang="en-US" sz="3200" dirty="0">
              <a:solidFill>
                <a:srgbClr val="002060"/>
              </a:solidFill>
              <a:latin typeface="UTM Avo" panose="020406030505060202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u="none" strike="noStrike" kern="1200" cap="none" spc="0" normalizeH="0" baseline="0" noProof="0" dirty="0">
              <a:ln>
                <a:noFill/>
              </a:ln>
              <a:solidFill>
                <a:srgbClr val="002060"/>
              </a:solidFill>
              <a:effectLst/>
              <a:uLnTx/>
              <a:uFillTx/>
              <a:latin typeface="UTM Avo" panose="02040603050506020204" pitchFamily="18" charset="0"/>
            </a:endParaRPr>
          </a:p>
        </p:txBody>
      </p:sp>
      <p:grpSp>
        <p:nvGrpSpPr>
          <p:cNvPr id="2" name="Group 1"/>
          <p:cNvGrpSpPr/>
          <p:nvPr/>
        </p:nvGrpSpPr>
        <p:grpSpPr>
          <a:xfrm>
            <a:off x="179512" y="908275"/>
            <a:ext cx="2813830" cy="2763810"/>
            <a:chOff x="106058" y="736597"/>
            <a:chExt cx="2813830" cy="2763810"/>
          </a:xfrm>
        </p:grpSpPr>
        <p:sp>
          <p:nvSpPr>
            <p:cNvPr id="28" name="椭圆 27"/>
            <p:cNvSpPr/>
            <p:nvPr/>
          </p:nvSpPr>
          <p:spPr>
            <a:xfrm>
              <a:off x="106058" y="736597"/>
              <a:ext cx="2813830" cy="2763810"/>
            </a:xfrm>
            <a:prstGeom prst="ellipse">
              <a:avLst/>
            </a:prstGeom>
            <a:solidFill>
              <a:srgbClr val="FC6E5B"/>
            </a:solidFill>
            <a:ln>
              <a:noFill/>
            </a:ln>
            <a:effectLst>
              <a:innerShdw blurRad="63500" dist="50800" dir="8100000">
                <a:prstClr val="black">
                  <a:alpha val="2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white"/>
                </a:solidFill>
                <a:effectLst/>
                <a:uLnTx/>
                <a:uFillTx/>
                <a:latin typeface="微软雅黑" pitchFamily="34" charset="-122"/>
                <a:ea typeface="微软雅黑" pitchFamily="34" charset="-122"/>
                <a:cs typeface="+mn-cs"/>
              </a:endParaRPr>
            </a:p>
          </p:txBody>
        </p:sp>
        <p:grpSp>
          <p:nvGrpSpPr>
            <p:cNvPr id="29" name="组合 28"/>
            <p:cNvGrpSpPr/>
            <p:nvPr/>
          </p:nvGrpSpPr>
          <p:grpSpPr>
            <a:xfrm>
              <a:off x="461257" y="994616"/>
              <a:ext cx="2337955" cy="2247771"/>
              <a:chOff x="223528" y="673100"/>
              <a:chExt cx="4081772" cy="4000500"/>
            </a:xfrm>
            <a:effectLst>
              <a:outerShdw blurRad="177800" dist="88900" dir="4200000" algn="tl" rotWithShape="0">
                <a:prstClr val="black">
                  <a:alpha val="40000"/>
                </a:prstClr>
              </a:outerShdw>
            </a:effectLst>
          </p:grpSpPr>
          <p:sp>
            <p:nvSpPr>
              <p:cNvPr id="30" name="同心圆 2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31" name="椭圆 30"/>
              <p:cNvSpPr/>
              <p:nvPr/>
            </p:nvSpPr>
            <p:spPr>
              <a:xfrm>
                <a:off x="223528" y="841005"/>
                <a:ext cx="3825878" cy="38258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sp>
        <p:nvSpPr>
          <p:cNvPr id="4" name="Rectangle 3"/>
          <p:cNvSpPr/>
          <p:nvPr/>
        </p:nvSpPr>
        <p:spPr>
          <a:xfrm>
            <a:off x="460586" y="1847972"/>
            <a:ext cx="2329484" cy="116955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500" b="0" i="0" u="none" strike="noStrike" kern="1200" cap="none" spc="0" normalizeH="0" baseline="0" noProof="0" dirty="0">
                <a:ln w="0">
                  <a:noFill/>
                </a:ln>
                <a:solidFill>
                  <a:srgbClr val="C00000"/>
                </a:solidFill>
                <a:effectLst>
                  <a:reflection blurRad="6350" stA="53000" endA="300" endPos="35500" dir="5400000" sy="-90000" algn="bl" rotWithShape="0"/>
                </a:effectLst>
                <a:uLnTx/>
                <a:uFillTx/>
                <a:latin typeface="#9Slide07 IcielKoni" pitchFamily="2" charset="0"/>
                <a:ea typeface="+mn-ea"/>
                <a:cs typeface="+mn-cs"/>
              </a:rPr>
              <a:t>NỘI DUNG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500" b="0" i="0" u="none" strike="noStrike" kern="1200" cap="none" spc="0" normalizeH="0" baseline="0" noProof="0" dirty="0">
                <a:ln w="0">
                  <a:noFill/>
                </a:ln>
                <a:solidFill>
                  <a:srgbClr val="C00000"/>
                </a:solidFill>
                <a:effectLst>
                  <a:reflection blurRad="6350" stA="53000" endA="300" endPos="35500" dir="5400000" sy="-90000" algn="bl" rotWithShape="0"/>
                </a:effectLst>
                <a:uLnTx/>
                <a:uFillTx/>
                <a:latin typeface="#9Slide07 IcielKoni" pitchFamily="2" charset="0"/>
                <a:ea typeface="+mn-ea"/>
                <a:cs typeface="+mn-cs"/>
              </a:rPr>
              <a:t> ĐOẠN 2</a:t>
            </a:r>
            <a:endParaRPr kumimoji="0" lang="en-US" sz="3500" b="0" i="0" u="none" strike="noStrike" kern="1200" cap="none" spc="0" normalizeH="0" baseline="0" noProof="0" dirty="0">
              <a:ln w="0">
                <a:noFill/>
              </a:ln>
              <a:solidFill>
                <a:srgbClr val="C00000"/>
              </a:solidFill>
              <a:effectLst>
                <a:reflection blurRad="6350" stA="53000" endA="300" endPos="35500" dir="5400000" sy="-90000" algn="bl" rotWithShape="0"/>
              </a:effectLst>
              <a:uLnTx/>
              <a:uFillTx/>
              <a:latin typeface="#9Slide07 IcielKoni" pitchFamily="2" charset="0"/>
              <a:ea typeface="+mn-ea"/>
              <a:cs typeface="+mn-cs"/>
            </a:endParaRPr>
          </a:p>
        </p:txBody>
      </p:sp>
    </p:spTree>
    <p:extLst>
      <p:ext uri="{BB962C8B-B14F-4D97-AF65-F5344CB8AC3E}">
        <p14:creationId xmlns:p14="http://schemas.microsoft.com/office/powerpoint/2010/main" val="25168468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3"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694CA8CE-3BBB-4DB0-8C39-C8DDAE63D1C2}"/>
              </a:ext>
            </a:extLst>
          </p:cNvPr>
          <p:cNvGrpSpPr/>
          <p:nvPr/>
        </p:nvGrpSpPr>
        <p:grpSpPr>
          <a:xfrm>
            <a:off x="2472265" y="280720"/>
            <a:ext cx="6622049" cy="1285742"/>
            <a:chOff x="1001659" y="2754388"/>
            <a:chExt cx="7926835" cy="1754214"/>
          </a:xfrm>
        </p:grpSpPr>
        <p:sp>
          <p:nvSpPr>
            <p:cNvPr id="7" name="矩形: 圆角 4">
              <a:extLst>
                <a:ext uri="{FF2B5EF4-FFF2-40B4-BE49-F238E27FC236}">
                  <a16:creationId xmlns:a16="http://schemas.microsoft.com/office/drawing/2014/main" id="{29E95FD1-04F6-4380-8629-8F27EAB4CCED}"/>
                </a:ext>
              </a:extLst>
            </p:cNvPr>
            <p:cNvSpPr/>
            <p:nvPr/>
          </p:nvSpPr>
          <p:spPr>
            <a:xfrm>
              <a:off x="1001659" y="2754388"/>
              <a:ext cx="7926835" cy="1754214"/>
            </a:xfrm>
            <a:prstGeom prst="roundRect">
              <a:avLst/>
            </a:prstGeom>
            <a:solidFill>
              <a:srgbClr val="FFFFFF"/>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UTM Avo" panose="02040603050506020204" pitchFamily="18" charset="0"/>
                <a:ea typeface="汉仪跳跳体简" panose="00020600040101010101" pitchFamily="18" charset="-122"/>
                <a:cs typeface="Times New Roman" panose="02020603050405020304" pitchFamily="18" charset="0"/>
              </a:endParaRPr>
            </a:p>
          </p:txBody>
        </p:sp>
        <p:sp>
          <p:nvSpPr>
            <p:cNvPr id="8" name="TextBox 2">
              <a:extLst>
                <a:ext uri="{FF2B5EF4-FFF2-40B4-BE49-F238E27FC236}">
                  <a16:creationId xmlns:a16="http://schemas.microsoft.com/office/drawing/2014/main" id="{EFE70F2D-0AF5-4422-8DCA-8EB53F6B26CA}"/>
                </a:ext>
              </a:extLst>
            </p:cNvPr>
            <p:cNvSpPr txBox="1"/>
            <p:nvPr/>
          </p:nvSpPr>
          <p:spPr>
            <a:xfrm>
              <a:off x="1652953" y="2910332"/>
              <a:ext cx="7222590" cy="1543986"/>
            </a:xfrm>
            <a:prstGeom prst="rect">
              <a:avLst/>
            </a:prstGeom>
            <a:noFill/>
          </p:spPr>
          <p:txBody>
            <a:bodyPr wrap="square" rtlCol="0">
              <a:spAutoFit/>
            </a:bodyPr>
            <a:lstStyle/>
            <a:p>
              <a:pPr algn="ctr">
                <a:lnSpc>
                  <a:spcPct val="150000"/>
                </a:lnSpc>
              </a:pPr>
              <a:r>
                <a:rPr lang="en-US" sz="2400" b="1" dirty="0" err="1">
                  <a:latin typeface="UTM Avo" panose="02040603050506020204" pitchFamily="18" charset="0"/>
                  <a:cs typeface="Times New Roman" panose="02020603050405020304" pitchFamily="18" charset="0"/>
                </a:rPr>
                <a:t>Ông</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nhận</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được</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tình</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thương</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sự</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thông</a:t>
              </a:r>
              <a:r>
                <a:rPr lang="vi-VN" sz="2400" b="1" dirty="0">
                  <a:latin typeface="UTM Avo" panose="02040603050506020204" pitchFamily="18" charset="0"/>
                  <a:cs typeface="Times New Roman" panose="02020603050405020304" pitchFamily="18" charset="0"/>
                </a:rPr>
                <a:t> cảm</a:t>
              </a:r>
              <a:r>
                <a:rPr lang="vi-VN" sz="2400" b="1" dirty="0">
                  <a:latin typeface="Times New Roman" panose="02020603050405020304" pitchFamily="18" charset="0"/>
                  <a:cs typeface="Times New Roman" panose="02020603050405020304" pitchFamily="18" charset="0"/>
                </a:rPr>
                <a:t>.</a:t>
              </a:r>
              <a:endParaRPr lang="zh-CN" altLang="en-US" sz="2400" dirty="0">
                <a:solidFill>
                  <a:schemeClr val="tx1">
                    <a:lumMod val="75000"/>
                    <a:lumOff val="25000"/>
                  </a:schemeClr>
                </a:solidFill>
                <a:latin typeface="UTM Avo" panose="02040603050506020204" pitchFamily="18" charset="0"/>
                <a:ea typeface="汉仪跳跳体简" panose="00020600040101010101" pitchFamily="18" charset="-122"/>
                <a:cs typeface="Times New Roman" panose="02020603050405020304" pitchFamily="18" charset="0"/>
              </a:endParaRPr>
            </a:p>
          </p:txBody>
        </p:sp>
      </p:grpSp>
      <p:grpSp>
        <p:nvGrpSpPr>
          <p:cNvPr id="9" name="组合 6"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F579D94B-69AC-41E6-909E-03116245553E}"/>
              </a:ext>
            </a:extLst>
          </p:cNvPr>
          <p:cNvGrpSpPr/>
          <p:nvPr/>
        </p:nvGrpSpPr>
        <p:grpSpPr>
          <a:xfrm>
            <a:off x="2949352" y="2088310"/>
            <a:ext cx="6100727" cy="1644502"/>
            <a:chOff x="1001660" y="2898445"/>
            <a:chExt cx="7552440" cy="2542274"/>
          </a:xfrm>
        </p:grpSpPr>
        <p:sp>
          <p:nvSpPr>
            <p:cNvPr id="10" name="矩形: 圆角 7">
              <a:extLst>
                <a:ext uri="{FF2B5EF4-FFF2-40B4-BE49-F238E27FC236}">
                  <a16:creationId xmlns:a16="http://schemas.microsoft.com/office/drawing/2014/main" id="{D9A5209D-4E7C-4AC5-8217-E045F9C31F40}"/>
                </a:ext>
              </a:extLst>
            </p:cNvPr>
            <p:cNvSpPr/>
            <p:nvPr/>
          </p:nvSpPr>
          <p:spPr>
            <a:xfrm>
              <a:off x="1001660" y="2898445"/>
              <a:ext cx="7552440" cy="1777259"/>
            </a:xfrm>
            <a:prstGeom prst="roundRect">
              <a:avLst/>
            </a:prstGeom>
            <a:solidFill>
              <a:srgbClr val="FFFFFF"/>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UTM Avo" panose="02040603050506020204" pitchFamily="18" charset="0"/>
                <a:ea typeface="汉仪跳跳体简" panose="00020600040101010101" pitchFamily="18" charset="-122"/>
                <a:cs typeface="Times New Roman" panose="02020603050405020304" pitchFamily="18" charset="0"/>
              </a:endParaRPr>
            </a:p>
          </p:txBody>
        </p:sp>
        <p:sp>
          <p:nvSpPr>
            <p:cNvPr id="11" name="TextBox 2">
              <a:extLst>
                <a:ext uri="{FF2B5EF4-FFF2-40B4-BE49-F238E27FC236}">
                  <a16:creationId xmlns:a16="http://schemas.microsoft.com/office/drawing/2014/main" id="{C3B12D02-F7BF-4701-A000-97F766A1B17F}"/>
                </a:ext>
              </a:extLst>
            </p:cNvPr>
            <p:cNvSpPr txBox="1"/>
            <p:nvPr/>
          </p:nvSpPr>
          <p:spPr>
            <a:xfrm>
              <a:off x="1714866" y="3064103"/>
              <a:ext cx="6668936" cy="2376616"/>
            </a:xfrm>
            <a:prstGeom prst="rect">
              <a:avLst/>
            </a:prstGeom>
            <a:noFill/>
          </p:spPr>
          <p:txBody>
            <a:bodyPr wrap="square" rtlCol="0">
              <a:spAutoFit/>
            </a:bodyPr>
            <a:lstStyle/>
            <a:p>
              <a:pPr algn="just">
                <a:lnSpc>
                  <a:spcPct val="150000"/>
                </a:lnSpc>
              </a:pPr>
              <a:r>
                <a:rPr lang="en-US" sz="2100" b="1" dirty="0" err="1">
                  <a:latin typeface="UTM Avo" panose="02040603050506020204" pitchFamily="18" charset="0"/>
                  <a:cs typeface="Times New Roman" panose="02020603050405020304" pitchFamily="18" charset="0"/>
                </a:rPr>
                <a:t>Sự</a:t>
              </a:r>
              <a:r>
                <a:rPr lang="en-US" sz="2100" b="1" dirty="0">
                  <a:latin typeface="UTM Avo" panose="02040603050506020204" pitchFamily="18" charset="0"/>
                  <a:cs typeface="Times New Roman" panose="02020603050405020304" pitchFamily="18" charset="0"/>
                </a:rPr>
                <a:t> </a:t>
              </a:r>
              <a:r>
                <a:rPr lang="en-US" sz="2100" b="1" dirty="0" err="1">
                  <a:latin typeface="UTM Avo" panose="02040603050506020204" pitchFamily="18" charset="0"/>
                  <a:cs typeface="Times New Roman" panose="02020603050405020304" pitchFamily="18" charset="0"/>
                </a:rPr>
                <a:t>tôn</a:t>
              </a:r>
              <a:r>
                <a:rPr lang="en-US" sz="2100" b="1" dirty="0">
                  <a:latin typeface="UTM Avo" panose="02040603050506020204" pitchFamily="18" charset="0"/>
                  <a:cs typeface="Times New Roman" panose="02020603050405020304" pitchFamily="18" charset="0"/>
                </a:rPr>
                <a:t> </a:t>
              </a:r>
              <a:r>
                <a:rPr lang="vi-VN" sz="2100" b="1" dirty="0">
                  <a:latin typeface="UTM Avo" panose="02040603050506020204" pitchFamily="18" charset="0"/>
                  <a:cs typeface="Times New Roman" panose="02020603050405020304" pitchFamily="18" charset="0"/>
                </a:rPr>
                <a:t>trọng và tình cảm chân thành, cố gắng giúp đỡ ông cụ từ cậu bé. </a:t>
              </a:r>
              <a:endParaRPr lang="en-US" sz="2100" b="1" dirty="0">
                <a:latin typeface="UTM Avo" panose="02040603050506020204" pitchFamily="18" charset="0"/>
                <a:cs typeface="Times New Roman" panose="02020603050405020304" pitchFamily="18" charset="0"/>
              </a:endParaRPr>
            </a:p>
            <a:p>
              <a:pPr algn="just">
                <a:lnSpc>
                  <a:spcPct val="150000"/>
                </a:lnSpc>
              </a:pPr>
              <a:endParaRPr lang="zh-CN" altLang="en-US" sz="2400" dirty="0">
                <a:solidFill>
                  <a:schemeClr val="tx1">
                    <a:lumMod val="75000"/>
                    <a:lumOff val="25000"/>
                  </a:schemeClr>
                </a:solidFill>
                <a:latin typeface="UTM Avo" panose="02040603050506020204" pitchFamily="18" charset="0"/>
                <a:ea typeface="汉仪跳跳体简" panose="00020600040101010101" pitchFamily="18" charset="-122"/>
                <a:cs typeface="Times New Roman" panose="02020603050405020304" pitchFamily="18" charset="0"/>
              </a:endParaRPr>
            </a:p>
          </p:txBody>
        </p:sp>
      </p:grpSp>
      <p:grpSp>
        <p:nvGrpSpPr>
          <p:cNvPr id="18" name="组合 15"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7977F77E-D520-4EAE-8BAC-E49D20D037E0}"/>
              </a:ext>
            </a:extLst>
          </p:cNvPr>
          <p:cNvGrpSpPr/>
          <p:nvPr/>
        </p:nvGrpSpPr>
        <p:grpSpPr>
          <a:xfrm>
            <a:off x="1527509" y="3656072"/>
            <a:ext cx="6248719" cy="1261475"/>
            <a:chOff x="1001660" y="2898445"/>
            <a:chExt cx="7735647" cy="1950147"/>
          </a:xfrm>
        </p:grpSpPr>
        <p:sp>
          <p:nvSpPr>
            <p:cNvPr id="19" name="矩形: 圆角 16">
              <a:extLst>
                <a:ext uri="{FF2B5EF4-FFF2-40B4-BE49-F238E27FC236}">
                  <a16:creationId xmlns:a16="http://schemas.microsoft.com/office/drawing/2014/main" id="{1781DDE3-4D60-4E06-B7E0-837C9577C4A9}"/>
                </a:ext>
              </a:extLst>
            </p:cNvPr>
            <p:cNvSpPr/>
            <p:nvPr/>
          </p:nvSpPr>
          <p:spPr>
            <a:xfrm>
              <a:off x="1001660" y="2898445"/>
              <a:ext cx="7735647" cy="1530486"/>
            </a:xfrm>
            <a:prstGeom prst="roundRect">
              <a:avLst/>
            </a:prstGeom>
            <a:solidFill>
              <a:srgbClr val="FFFFFF"/>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UTM Avo" panose="02040603050506020204" pitchFamily="18" charset="0"/>
                <a:ea typeface="汉仪跳跳体简" panose="00020600040101010101" pitchFamily="18" charset="-122"/>
                <a:cs typeface="Times New Roman" panose="02020603050405020304" pitchFamily="18" charset="0"/>
              </a:endParaRPr>
            </a:p>
          </p:txBody>
        </p:sp>
        <p:sp>
          <p:nvSpPr>
            <p:cNvPr id="20" name="TextBox 2">
              <a:extLst>
                <a:ext uri="{FF2B5EF4-FFF2-40B4-BE49-F238E27FC236}">
                  <a16:creationId xmlns:a16="http://schemas.microsoft.com/office/drawing/2014/main" id="{F46DA85A-FC2D-4DA2-8A87-8EEB5EE32C07}"/>
                </a:ext>
              </a:extLst>
            </p:cNvPr>
            <p:cNvSpPr txBox="1"/>
            <p:nvPr/>
          </p:nvSpPr>
          <p:spPr>
            <a:xfrm>
              <a:off x="2005002" y="2992973"/>
              <a:ext cx="6644860" cy="1855619"/>
            </a:xfrm>
            <a:prstGeom prst="rect">
              <a:avLst/>
            </a:prstGeom>
            <a:noFill/>
          </p:spPr>
          <p:txBody>
            <a:bodyPr wrap="square" rtlCol="0">
              <a:spAutoFit/>
            </a:bodyPr>
            <a:lstStyle/>
            <a:p>
              <a:pPr algn="ctr"/>
              <a:r>
                <a:rPr lang="en-US" sz="2400" b="1" dirty="0" err="1">
                  <a:latin typeface="UTM Avo" panose="02040603050506020204" pitchFamily="18" charset="0"/>
                  <a:cs typeface="Times New Roman" panose="02020603050405020304" pitchFamily="18" charset="0"/>
                </a:rPr>
                <a:t>Lời</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xin</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lỗi</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chân</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thành</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cái</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nắm</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tay</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rất</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chặt</a:t>
              </a:r>
              <a:r>
                <a:rPr lang="en-US" sz="2400" b="1" dirty="0">
                  <a:latin typeface="UTM Avo" panose="02040603050506020204" pitchFamily="18" charset="0"/>
                  <a:cs typeface="Times New Roman" panose="02020603050405020304" pitchFamily="18" charset="0"/>
                </a:rPr>
                <a:t>.</a:t>
              </a:r>
            </a:p>
            <a:p>
              <a:pPr algn="just"/>
              <a:endParaRPr lang="en-US" sz="2400" dirty="0">
                <a:effectLst/>
                <a:latin typeface="UTM Avo" panose="02040603050506020204" pitchFamily="18" charset="0"/>
                <a:ea typeface="Times New Roman" panose="02020603050405020304" pitchFamily="18" charset="0"/>
                <a:cs typeface="Times New Roman" panose="02020603050405020304" pitchFamily="18" charset="0"/>
              </a:endParaRPr>
            </a:p>
          </p:txBody>
        </p:sp>
      </p:grpSp>
      <p:sp>
        <p:nvSpPr>
          <p:cNvPr id="30" name="Rectangle 29"/>
          <p:cNvSpPr/>
          <p:nvPr/>
        </p:nvSpPr>
        <p:spPr>
          <a:xfrm>
            <a:off x="275180" y="1411512"/>
            <a:ext cx="2082526" cy="2308324"/>
          </a:xfrm>
          <a:prstGeom prst="rect">
            <a:avLst/>
          </a:prstGeom>
        </p:spPr>
        <p:txBody>
          <a:bodyPr wrap="square">
            <a:spAutoFit/>
          </a:bodyPr>
          <a:lstStyle/>
          <a:p>
            <a:pPr algn="ctr"/>
            <a:r>
              <a:rPr lang="vi-VN" b="1" dirty="0">
                <a:solidFill>
                  <a:srgbClr val="002060"/>
                </a:solidFill>
                <a:latin typeface="Times New Roman" pitchFamily="18" charset="0"/>
                <a:cs typeface="Times New Roman" pitchFamily="18" charset="0"/>
              </a:rPr>
              <a:t>Cậu bé không có gì cho ông lão, nhưng ông lão lại nói: </a:t>
            </a:r>
            <a:r>
              <a:rPr lang="en-US" b="1" dirty="0">
                <a:solidFill>
                  <a:srgbClr val="002060"/>
                </a:solidFill>
                <a:latin typeface="Times New Roman" pitchFamily="18" charset="0"/>
                <a:cs typeface="Times New Roman" pitchFamily="18" charset="0"/>
              </a:rPr>
              <a:t>“</a:t>
            </a:r>
            <a:r>
              <a:rPr lang="vi-VN" b="1" dirty="0">
                <a:solidFill>
                  <a:srgbClr val="002060"/>
                </a:solidFill>
                <a:latin typeface="Times New Roman" pitchFamily="18" charset="0"/>
                <a:cs typeface="Times New Roman" pitchFamily="18" charset="0"/>
              </a:rPr>
              <a:t>Như vậy là cháu đã cho lão rồi.</a:t>
            </a:r>
            <a:r>
              <a:rPr lang="en-US" b="1" dirty="0">
                <a:solidFill>
                  <a:srgbClr val="002060"/>
                </a:solidFill>
                <a:latin typeface="Times New Roman" pitchFamily="18" charset="0"/>
                <a:cs typeface="Times New Roman" pitchFamily="18" charset="0"/>
              </a:rPr>
              <a:t>”</a:t>
            </a:r>
            <a:r>
              <a:rPr lang="vi-VN" b="1" dirty="0">
                <a:solidFill>
                  <a:srgbClr val="002060"/>
                </a:solidFill>
                <a:latin typeface="Times New Roman" pitchFamily="18" charset="0"/>
                <a:cs typeface="Times New Roman" pitchFamily="18" charset="0"/>
              </a:rPr>
              <a:t> Em hiểu cậu bé đã cho ông lão cái gì?</a:t>
            </a:r>
          </a:p>
          <a:p>
            <a:pPr algn="ctr"/>
            <a:endParaRPr lang="en-US" b="1" dirty="0">
              <a:solidFill>
                <a:srgbClr val="002060"/>
              </a:solidFill>
              <a:latin typeface="UTM Avo" panose="02040603050506020204" pitchFamily="18" charset="0"/>
            </a:endParaRPr>
          </a:p>
        </p:txBody>
      </p:sp>
      <p:sp>
        <p:nvSpPr>
          <p:cNvPr id="31" name="椭圆 1"/>
          <p:cNvSpPr/>
          <p:nvPr/>
        </p:nvSpPr>
        <p:spPr>
          <a:xfrm>
            <a:off x="-291673" y="745528"/>
            <a:ext cx="3250287" cy="3178107"/>
          </a:xfrm>
          <a:custGeom>
            <a:avLst/>
            <a:gdLst/>
            <a:ahLst/>
            <a:cxnLst/>
            <a:rect l="l" t="t" r="r" b="b"/>
            <a:pathLst>
              <a:path w="1648346" h="1656184">
                <a:moveTo>
                  <a:pt x="820254" y="0"/>
                </a:moveTo>
                <a:cubicBezTo>
                  <a:pt x="1277597" y="0"/>
                  <a:pt x="1648346" y="370749"/>
                  <a:pt x="1648346" y="828092"/>
                </a:cubicBezTo>
                <a:cubicBezTo>
                  <a:pt x="1648346" y="1285435"/>
                  <a:pt x="1277597" y="1656184"/>
                  <a:pt x="820254" y="1656184"/>
                </a:cubicBezTo>
                <a:cubicBezTo>
                  <a:pt x="771082" y="1656184"/>
                  <a:pt x="722910" y="1651898"/>
                  <a:pt x="676238" y="1642851"/>
                </a:cubicBezTo>
                <a:lnTo>
                  <a:pt x="676238" y="1458836"/>
                </a:lnTo>
                <a:cubicBezTo>
                  <a:pt x="722365" y="1470593"/>
                  <a:pt x="770659" y="1476164"/>
                  <a:pt x="820254" y="1476164"/>
                </a:cubicBezTo>
                <a:cubicBezTo>
                  <a:pt x="1178174" y="1476164"/>
                  <a:pt x="1468326" y="1186012"/>
                  <a:pt x="1468326" y="828092"/>
                </a:cubicBezTo>
                <a:cubicBezTo>
                  <a:pt x="1468326" y="470172"/>
                  <a:pt x="1178174" y="180020"/>
                  <a:pt x="820254" y="180020"/>
                </a:cubicBezTo>
                <a:cubicBezTo>
                  <a:pt x="499245" y="180020"/>
                  <a:pt x="232748" y="413413"/>
                  <a:pt x="183071" y="720080"/>
                </a:cubicBezTo>
                <a:lnTo>
                  <a:pt x="0" y="720080"/>
                </a:lnTo>
                <a:cubicBezTo>
                  <a:pt x="52132" y="313716"/>
                  <a:pt x="399556" y="0"/>
                  <a:pt x="820254" y="0"/>
                </a:cubicBezTo>
                <a:close/>
              </a:path>
            </a:pathLst>
          </a:custGeom>
          <a:solidFill>
            <a:srgbClr val="FC6E5B"/>
          </a:solidFill>
          <a:ln w="254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a:endParaRPr lang="zh-CN" altLang="en-US" sz="2000" b="1" kern="0">
              <a:solidFill>
                <a:sysClr val="window" lastClr="FFFFFF"/>
              </a:solidFill>
              <a:latin typeface="微软雅黑" pitchFamily="34" charset="-122"/>
              <a:ea typeface="微软雅黑" pitchFamily="34" charset="-122"/>
            </a:endParaRPr>
          </a:p>
        </p:txBody>
      </p:sp>
      <p:grpSp>
        <p:nvGrpSpPr>
          <p:cNvPr id="12" name="组合 9"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35F51B7A-5270-4A36-91C7-E3DC26B7B91F}"/>
              </a:ext>
            </a:extLst>
          </p:cNvPr>
          <p:cNvGrpSpPr/>
          <p:nvPr/>
        </p:nvGrpSpPr>
        <p:grpSpPr>
          <a:xfrm>
            <a:off x="1806053" y="322345"/>
            <a:ext cx="1311766" cy="1267807"/>
            <a:chOff x="5601542" y="2483063"/>
            <a:chExt cx="1607361" cy="1553496"/>
          </a:xfrm>
        </p:grpSpPr>
        <p:pic>
          <p:nvPicPr>
            <p:cNvPr id="13" name="图片 10">
              <a:extLst>
                <a:ext uri="{FF2B5EF4-FFF2-40B4-BE49-F238E27FC236}">
                  <a16:creationId xmlns:a16="http://schemas.microsoft.com/office/drawing/2014/main" id="{3238A216-FD77-41EF-8FD6-0ECE7A02E99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2021" t="23265" b="28528"/>
            <a:stretch/>
          </p:blipFill>
          <p:spPr>
            <a:xfrm>
              <a:off x="5601542" y="2483063"/>
              <a:ext cx="1546121" cy="1553496"/>
            </a:xfrm>
            <a:prstGeom prst="rect">
              <a:avLst/>
            </a:prstGeom>
          </p:spPr>
        </p:pic>
        <p:sp>
          <p:nvSpPr>
            <p:cNvPr id="14" name="文本框 11">
              <a:extLst>
                <a:ext uri="{FF2B5EF4-FFF2-40B4-BE49-F238E27FC236}">
                  <a16:creationId xmlns:a16="http://schemas.microsoft.com/office/drawing/2014/main" id="{EA459096-427B-4828-9E77-161D4D188E62}"/>
                </a:ext>
              </a:extLst>
            </p:cNvPr>
            <p:cNvSpPr txBox="1"/>
            <p:nvPr/>
          </p:nvSpPr>
          <p:spPr>
            <a:xfrm>
              <a:off x="6105231" y="2836123"/>
              <a:ext cx="1103672" cy="867402"/>
            </a:xfrm>
            <a:prstGeom prst="rect">
              <a:avLst/>
            </a:prstGeom>
            <a:noFill/>
          </p:spPr>
          <p:txBody>
            <a:bodyPr wrap="square" rtlCol="0">
              <a:spAutoFit/>
            </a:bodyPr>
            <a:lstStyle/>
            <a:p>
              <a:r>
                <a:rPr lang="en-US" altLang="zh-CN" sz="4000" dirty="0">
                  <a:latin typeface="#9Slide05 Claudia" pitchFamily="2" charset="0"/>
                  <a:ea typeface="汉仪跳跳体简" panose="00020600040101010101" pitchFamily="18" charset="-122"/>
                </a:rPr>
                <a:t>01</a:t>
              </a:r>
              <a:endParaRPr lang="zh-CN" altLang="en-US" sz="4000" dirty="0">
                <a:latin typeface="#9Slide05 Claudia" pitchFamily="2" charset="0"/>
                <a:ea typeface="汉仪跳跳体简" panose="00020600040101010101" pitchFamily="18" charset="-122"/>
              </a:endParaRPr>
            </a:p>
          </p:txBody>
        </p:sp>
      </p:grpSp>
      <p:grpSp>
        <p:nvGrpSpPr>
          <p:cNvPr id="15" name="组合 12"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6FB01D5C-D8E5-4FDB-8786-F81BA1F849FA}"/>
              </a:ext>
            </a:extLst>
          </p:cNvPr>
          <p:cNvGrpSpPr/>
          <p:nvPr/>
        </p:nvGrpSpPr>
        <p:grpSpPr>
          <a:xfrm>
            <a:off x="2436947" y="2014431"/>
            <a:ext cx="1261788" cy="1267807"/>
            <a:chOff x="6943676" y="776837"/>
            <a:chExt cx="1546121" cy="1553496"/>
          </a:xfrm>
        </p:grpSpPr>
        <p:pic>
          <p:nvPicPr>
            <p:cNvPr id="16" name="图片 13">
              <a:extLst>
                <a:ext uri="{FF2B5EF4-FFF2-40B4-BE49-F238E27FC236}">
                  <a16:creationId xmlns:a16="http://schemas.microsoft.com/office/drawing/2014/main" id="{1690DE79-5090-4178-95F4-4C81850D58E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2021" t="23265" b="28528"/>
            <a:stretch/>
          </p:blipFill>
          <p:spPr>
            <a:xfrm>
              <a:off x="6943676" y="776837"/>
              <a:ext cx="1546121" cy="1553496"/>
            </a:xfrm>
            <a:prstGeom prst="rect">
              <a:avLst/>
            </a:prstGeom>
          </p:spPr>
        </p:pic>
        <p:sp>
          <p:nvSpPr>
            <p:cNvPr id="17" name="文本框 14">
              <a:extLst>
                <a:ext uri="{FF2B5EF4-FFF2-40B4-BE49-F238E27FC236}">
                  <a16:creationId xmlns:a16="http://schemas.microsoft.com/office/drawing/2014/main" id="{B4F96677-5CCA-4A32-A11F-74764ECE48AC}"/>
                </a:ext>
              </a:extLst>
            </p:cNvPr>
            <p:cNvSpPr txBox="1"/>
            <p:nvPr/>
          </p:nvSpPr>
          <p:spPr>
            <a:xfrm>
              <a:off x="7314273" y="1134739"/>
              <a:ext cx="1103673" cy="867402"/>
            </a:xfrm>
            <a:prstGeom prst="rect">
              <a:avLst/>
            </a:prstGeom>
            <a:noFill/>
          </p:spPr>
          <p:txBody>
            <a:bodyPr wrap="square" rtlCol="0">
              <a:spAutoFit/>
            </a:bodyPr>
            <a:lstStyle/>
            <a:p>
              <a:r>
                <a:rPr lang="en-US" altLang="zh-CN" sz="4000" dirty="0">
                  <a:latin typeface="#9Slide05 Claudia" pitchFamily="2" charset="0"/>
                  <a:ea typeface="汉仪跳跳体简" panose="00020600040101010101" pitchFamily="18" charset="-122"/>
                </a:rPr>
                <a:t>02</a:t>
              </a:r>
              <a:endParaRPr lang="zh-CN" altLang="en-US" sz="4000" dirty="0">
                <a:latin typeface="#9Slide05 Claudia" pitchFamily="2" charset="0"/>
                <a:ea typeface="汉仪跳跳体简" panose="00020600040101010101" pitchFamily="18" charset="-122"/>
              </a:endParaRPr>
            </a:p>
          </p:txBody>
        </p:sp>
      </p:grpSp>
      <p:grpSp>
        <p:nvGrpSpPr>
          <p:cNvPr id="24" name="组合 21"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CEA9B19F-97EF-410D-AC27-2410CB788139}"/>
              </a:ext>
            </a:extLst>
          </p:cNvPr>
          <p:cNvGrpSpPr/>
          <p:nvPr/>
        </p:nvGrpSpPr>
        <p:grpSpPr>
          <a:xfrm>
            <a:off x="1135539" y="3517175"/>
            <a:ext cx="1261788" cy="1267807"/>
            <a:chOff x="5601542" y="2483063"/>
            <a:chExt cx="1546121" cy="1553496"/>
          </a:xfrm>
        </p:grpSpPr>
        <p:pic>
          <p:nvPicPr>
            <p:cNvPr id="25" name="图片 22">
              <a:extLst>
                <a:ext uri="{FF2B5EF4-FFF2-40B4-BE49-F238E27FC236}">
                  <a16:creationId xmlns:a16="http://schemas.microsoft.com/office/drawing/2014/main" id="{10BE72A6-5AEC-4DE1-93F3-A3FD6723C06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2021" t="23265" b="28528"/>
            <a:stretch/>
          </p:blipFill>
          <p:spPr>
            <a:xfrm>
              <a:off x="5601542" y="2483063"/>
              <a:ext cx="1546121" cy="1553496"/>
            </a:xfrm>
            <a:prstGeom prst="rect">
              <a:avLst/>
            </a:prstGeom>
          </p:spPr>
        </p:pic>
        <p:sp>
          <p:nvSpPr>
            <p:cNvPr id="26" name="文本框 23">
              <a:extLst>
                <a:ext uri="{FF2B5EF4-FFF2-40B4-BE49-F238E27FC236}">
                  <a16:creationId xmlns:a16="http://schemas.microsoft.com/office/drawing/2014/main" id="{908A66FD-7927-42E3-B791-F1C4428D2196}"/>
                </a:ext>
              </a:extLst>
            </p:cNvPr>
            <p:cNvSpPr txBox="1"/>
            <p:nvPr/>
          </p:nvSpPr>
          <p:spPr>
            <a:xfrm>
              <a:off x="6021367" y="2919434"/>
              <a:ext cx="1103672" cy="867402"/>
            </a:xfrm>
            <a:prstGeom prst="rect">
              <a:avLst/>
            </a:prstGeom>
            <a:noFill/>
          </p:spPr>
          <p:txBody>
            <a:bodyPr wrap="square" rtlCol="0">
              <a:spAutoFit/>
            </a:bodyPr>
            <a:lstStyle/>
            <a:p>
              <a:r>
                <a:rPr lang="en-US" altLang="zh-CN" sz="4000" dirty="0">
                  <a:latin typeface="#9Slide05 Claudia" pitchFamily="2" charset="0"/>
                  <a:ea typeface="汉仪跳跳体简" panose="00020600040101010101" pitchFamily="18" charset="-122"/>
                </a:rPr>
                <a:t>03</a:t>
              </a:r>
              <a:endParaRPr lang="zh-CN" altLang="en-US" sz="4000" dirty="0">
                <a:latin typeface="#9Slide05 Claudia" pitchFamily="2" charset="0"/>
                <a:ea typeface="汉仪跳跳体简" panose="00020600040101010101" pitchFamily="18" charset="-122"/>
              </a:endParaRPr>
            </a:p>
          </p:txBody>
        </p:sp>
      </p:grpSp>
    </p:spTree>
    <p:extLst>
      <p:ext uri="{BB962C8B-B14F-4D97-AF65-F5344CB8AC3E}">
        <p14:creationId xmlns:p14="http://schemas.microsoft.com/office/powerpoint/2010/main" val="3592379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up)">
                                      <p:cBhvr>
                                        <p:cTn id="7" dur="25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anim calcmode="lin" valueType="num">
                                      <p:cBhvr>
                                        <p:cTn id="13" dur="1000" fill="hold"/>
                                        <p:tgtEl>
                                          <p:spTgt spid="30"/>
                                        </p:tgtEl>
                                        <p:attrNameLst>
                                          <p:attrName>ppt_x</p:attrName>
                                        </p:attrNameLst>
                                      </p:cBhvr>
                                      <p:tavLst>
                                        <p:tav tm="0">
                                          <p:val>
                                            <p:strVal val="#ppt_x"/>
                                          </p:val>
                                        </p:tav>
                                        <p:tav tm="100000">
                                          <p:val>
                                            <p:strVal val="#ppt_x"/>
                                          </p:val>
                                        </p:tav>
                                      </p:tavLst>
                                    </p:anim>
                                    <p:anim calcmode="lin" valueType="num">
                                      <p:cBhvr>
                                        <p:cTn id="1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362">
                                          <p:stCondLst>
                                            <p:cond delay="0"/>
                                          </p:stCondLst>
                                        </p:cTn>
                                        <p:tgtEl>
                                          <p:spTgt spid="12"/>
                                        </p:tgtEl>
                                      </p:cBhvr>
                                    </p:animEffect>
                                    <p:anim calcmode="lin" valueType="num">
                                      <p:cBhvr>
                                        <p:cTn id="20" dur="1139"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1" dur="415"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2" dur="415" tmFilter="0, 0; 0.125,0.2665; 0.25,0.4; 0.375,0.465; 0.5,0.5;  0.625,0.535; 0.75,0.6; 0.875,0.7335; 1,1">
                                          <p:stCondLst>
                                            <p:cond delay="415"/>
                                          </p:stCondLst>
                                        </p:cTn>
                                        <p:tgtEl>
                                          <p:spTgt spid="12"/>
                                        </p:tgtEl>
                                        <p:attrNameLst>
                                          <p:attrName>ppt_y</p:attrName>
                                        </p:attrNameLst>
                                      </p:cBhvr>
                                      <p:tavLst>
                                        <p:tav tm="0" fmla="#ppt_y-sin(pi*$)/9">
                                          <p:val>
                                            <p:fltVal val="0"/>
                                          </p:val>
                                        </p:tav>
                                        <p:tav tm="100000">
                                          <p:val>
                                            <p:fltVal val="1"/>
                                          </p:val>
                                        </p:tav>
                                      </p:tavLst>
                                    </p:anim>
                                    <p:anim calcmode="lin" valueType="num">
                                      <p:cBhvr>
                                        <p:cTn id="23" dur="207" tmFilter="0, 0; 0.125,0.2665; 0.25,0.4; 0.375,0.465; 0.5,0.5;  0.625,0.535; 0.75,0.6; 0.875,0.7335; 1,1">
                                          <p:stCondLst>
                                            <p:cond delay="828"/>
                                          </p:stCondLst>
                                        </p:cTn>
                                        <p:tgtEl>
                                          <p:spTgt spid="12"/>
                                        </p:tgtEl>
                                        <p:attrNameLst>
                                          <p:attrName>ppt_y</p:attrName>
                                        </p:attrNameLst>
                                      </p:cBhvr>
                                      <p:tavLst>
                                        <p:tav tm="0" fmla="#ppt_y-sin(pi*$)/27">
                                          <p:val>
                                            <p:fltVal val="0"/>
                                          </p:val>
                                        </p:tav>
                                        <p:tav tm="100000">
                                          <p:val>
                                            <p:fltVal val="1"/>
                                          </p:val>
                                        </p:tav>
                                      </p:tavLst>
                                    </p:anim>
                                    <p:anim calcmode="lin" valueType="num">
                                      <p:cBhvr>
                                        <p:cTn id="24" dur="103" tmFilter="0, 0; 0.125,0.2665; 0.25,0.4; 0.375,0.465; 0.5,0.5;  0.625,0.535; 0.75,0.6; 0.875,0.7335; 1,1">
                                          <p:stCondLst>
                                            <p:cond delay="1035"/>
                                          </p:stCondLst>
                                        </p:cTn>
                                        <p:tgtEl>
                                          <p:spTgt spid="12"/>
                                        </p:tgtEl>
                                        <p:attrNameLst>
                                          <p:attrName>ppt_y</p:attrName>
                                        </p:attrNameLst>
                                      </p:cBhvr>
                                      <p:tavLst>
                                        <p:tav tm="0" fmla="#ppt_y-sin(pi*$)/81">
                                          <p:val>
                                            <p:fltVal val="0"/>
                                          </p:val>
                                        </p:tav>
                                        <p:tav tm="100000">
                                          <p:val>
                                            <p:fltVal val="1"/>
                                          </p:val>
                                        </p:tav>
                                      </p:tavLst>
                                    </p:anim>
                                    <p:animScale>
                                      <p:cBhvr>
                                        <p:cTn id="25" dur="16">
                                          <p:stCondLst>
                                            <p:cond delay="406"/>
                                          </p:stCondLst>
                                        </p:cTn>
                                        <p:tgtEl>
                                          <p:spTgt spid="12"/>
                                        </p:tgtEl>
                                      </p:cBhvr>
                                      <p:to x="100000" y="60000"/>
                                    </p:animScale>
                                    <p:animScale>
                                      <p:cBhvr>
                                        <p:cTn id="26" dur="104" decel="50000">
                                          <p:stCondLst>
                                            <p:cond delay="423"/>
                                          </p:stCondLst>
                                        </p:cTn>
                                        <p:tgtEl>
                                          <p:spTgt spid="12"/>
                                        </p:tgtEl>
                                      </p:cBhvr>
                                      <p:to x="100000" y="100000"/>
                                    </p:animScale>
                                    <p:animScale>
                                      <p:cBhvr>
                                        <p:cTn id="27" dur="16">
                                          <p:stCondLst>
                                            <p:cond delay="820"/>
                                          </p:stCondLst>
                                        </p:cTn>
                                        <p:tgtEl>
                                          <p:spTgt spid="12"/>
                                        </p:tgtEl>
                                      </p:cBhvr>
                                      <p:to x="100000" y="80000"/>
                                    </p:animScale>
                                    <p:animScale>
                                      <p:cBhvr>
                                        <p:cTn id="28" dur="104" decel="50000">
                                          <p:stCondLst>
                                            <p:cond delay="836"/>
                                          </p:stCondLst>
                                        </p:cTn>
                                        <p:tgtEl>
                                          <p:spTgt spid="12"/>
                                        </p:tgtEl>
                                      </p:cBhvr>
                                      <p:to x="100000" y="100000"/>
                                    </p:animScale>
                                    <p:animScale>
                                      <p:cBhvr>
                                        <p:cTn id="29" dur="16">
                                          <p:stCondLst>
                                            <p:cond delay="1026"/>
                                          </p:stCondLst>
                                        </p:cTn>
                                        <p:tgtEl>
                                          <p:spTgt spid="12"/>
                                        </p:tgtEl>
                                      </p:cBhvr>
                                      <p:to x="100000" y="90000"/>
                                    </p:animScale>
                                    <p:animScale>
                                      <p:cBhvr>
                                        <p:cTn id="30" dur="104" decel="50000">
                                          <p:stCondLst>
                                            <p:cond delay="1042"/>
                                          </p:stCondLst>
                                        </p:cTn>
                                        <p:tgtEl>
                                          <p:spTgt spid="12"/>
                                        </p:tgtEl>
                                      </p:cBhvr>
                                      <p:to x="100000" y="100000"/>
                                    </p:animScale>
                                    <p:animScale>
                                      <p:cBhvr>
                                        <p:cTn id="31" dur="16">
                                          <p:stCondLst>
                                            <p:cond delay="1130"/>
                                          </p:stCondLst>
                                        </p:cTn>
                                        <p:tgtEl>
                                          <p:spTgt spid="12"/>
                                        </p:tgtEl>
                                      </p:cBhvr>
                                      <p:to x="100000" y="95000"/>
                                    </p:animScale>
                                    <p:animScale>
                                      <p:cBhvr>
                                        <p:cTn id="32" dur="104" decel="50000">
                                          <p:stCondLst>
                                            <p:cond delay="1146"/>
                                          </p:stCondLst>
                                        </p:cTn>
                                        <p:tgtEl>
                                          <p:spTgt spid="12"/>
                                        </p:tgtEl>
                                      </p:cBhvr>
                                      <p:to x="100000" y="100000"/>
                                    </p:animScale>
                                  </p:childTnLst>
                                </p:cTn>
                              </p:par>
                            </p:childTnLst>
                          </p:cTn>
                        </p:par>
                        <p:par>
                          <p:cTn id="33" fill="hold">
                            <p:stCondLst>
                              <p:cond delay="1250"/>
                            </p:stCondLst>
                            <p:childTnLst>
                              <p:par>
                                <p:cTn id="34" presetID="42" presetClass="entr" presetSubtype="0" fill="hold"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down)">
                                      <p:cBhvr>
                                        <p:cTn id="43" dur="362">
                                          <p:stCondLst>
                                            <p:cond delay="0"/>
                                          </p:stCondLst>
                                        </p:cTn>
                                        <p:tgtEl>
                                          <p:spTgt spid="15"/>
                                        </p:tgtEl>
                                      </p:cBhvr>
                                    </p:animEffect>
                                    <p:anim calcmode="lin" valueType="num">
                                      <p:cBhvr>
                                        <p:cTn id="44" dur="1139"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45" dur="415"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46" dur="415" tmFilter="0, 0; 0.125,0.2665; 0.25,0.4; 0.375,0.465; 0.5,0.5;  0.625,0.535; 0.75,0.6; 0.875,0.7335; 1,1">
                                          <p:stCondLst>
                                            <p:cond delay="415"/>
                                          </p:stCondLst>
                                        </p:cTn>
                                        <p:tgtEl>
                                          <p:spTgt spid="15"/>
                                        </p:tgtEl>
                                        <p:attrNameLst>
                                          <p:attrName>ppt_y</p:attrName>
                                        </p:attrNameLst>
                                      </p:cBhvr>
                                      <p:tavLst>
                                        <p:tav tm="0" fmla="#ppt_y-sin(pi*$)/9">
                                          <p:val>
                                            <p:fltVal val="0"/>
                                          </p:val>
                                        </p:tav>
                                        <p:tav tm="100000">
                                          <p:val>
                                            <p:fltVal val="1"/>
                                          </p:val>
                                        </p:tav>
                                      </p:tavLst>
                                    </p:anim>
                                    <p:anim calcmode="lin" valueType="num">
                                      <p:cBhvr>
                                        <p:cTn id="47" dur="207" tmFilter="0, 0; 0.125,0.2665; 0.25,0.4; 0.375,0.465; 0.5,0.5;  0.625,0.535; 0.75,0.6; 0.875,0.7335; 1,1">
                                          <p:stCondLst>
                                            <p:cond delay="828"/>
                                          </p:stCondLst>
                                        </p:cTn>
                                        <p:tgtEl>
                                          <p:spTgt spid="15"/>
                                        </p:tgtEl>
                                        <p:attrNameLst>
                                          <p:attrName>ppt_y</p:attrName>
                                        </p:attrNameLst>
                                      </p:cBhvr>
                                      <p:tavLst>
                                        <p:tav tm="0" fmla="#ppt_y-sin(pi*$)/27">
                                          <p:val>
                                            <p:fltVal val="0"/>
                                          </p:val>
                                        </p:tav>
                                        <p:tav tm="100000">
                                          <p:val>
                                            <p:fltVal val="1"/>
                                          </p:val>
                                        </p:tav>
                                      </p:tavLst>
                                    </p:anim>
                                    <p:anim calcmode="lin" valueType="num">
                                      <p:cBhvr>
                                        <p:cTn id="48" dur="103" tmFilter="0, 0; 0.125,0.2665; 0.25,0.4; 0.375,0.465; 0.5,0.5;  0.625,0.535; 0.75,0.6; 0.875,0.7335; 1,1">
                                          <p:stCondLst>
                                            <p:cond delay="1035"/>
                                          </p:stCondLst>
                                        </p:cTn>
                                        <p:tgtEl>
                                          <p:spTgt spid="15"/>
                                        </p:tgtEl>
                                        <p:attrNameLst>
                                          <p:attrName>ppt_y</p:attrName>
                                        </p:attrNameLst>
                                      </p:cBhvr>
                                      <p:tavLst>
                                        <p:tav tm="0" fmla="#ppt_y-sin(pi*$)/81">
                                          <p:val>
                                            <p:fltVal val="0"/>
                                          </p:val>
                                        </p:tav>
                                        <p:tav tm="100000">
                                          <p:val>
                                            <p:fltVal val="1"/>
                                          </p:val>
                                        </p:tav>
                                      </p:tavLst>
                                    </p:anim>
                                    <p:animScale>
                                      <p:cBhvr>
                                        <p:cTn id="49" dur="16">
                                          <p:stCondLst>
                                            <p:cond delay="406"/>
                                          </p:stCondLst>
                                        </p:cTn>
                                        <p:tgtEl>
                                          <p:spTgt spid="15"/>
                                        </p:tgtEl>
                                      </p:cBhvr>
                                      <p:to x="100000" y="60000"/>
                                    </p:animScale>
                                    <p:animScale>
                                      <p:cBhvr>
                                        <p:cTn id="50" dur="104" decel="50000">
                                          <p:stCondLst>
                                            <p:cond delay="423"/>
                                          </p:stCondLst>
                                        </p:cTn>
                                        <p:tgtEl>
                                          <p:spTgt spid="15"/>
                                        </p:tgtEl>
                                      </p:cBhvr>
                                      <p:to x="100000" y="100000"/>
                                    </p:animScale>
                                    <p:animScale>
                                      <p:cBhvr>
                                        <p:cTn id="51" dur="16">
                                          <p:stCondLst>
                                            <p:cond delay="820"/>
                                          </p:stCondLst>
                                        </p:cTn>
                                        <p:tgtEl>
                                          <p:spTgt spid="15"/>
                                        </p:tgtEl>
                                      </p:cBhvr>
                                      <p:to x="100000" y="80000"/>
                                    </p:animScale>
                                    <p:animScale>
                                      <p:cBhvr>
                                        <p:cTn id="52" dur="104" decel="50000">
                                          <p:stCondLst>
                                            <p:cond delay="836"/>
                                          </p:stCondLst>
                                        </p:cTn>
                                        <p:tgtEl>
                                          <p:spTgt spid="15"/>
                                        </p:tgtEl>
                                      </p:cBhvr>
                                      <p:to x="100000" y="100000"/>
                                    </p:animScale>
                                    <p:animScale>
                                      <p:cBhvr>
                                        <p:cTn id="53" dur="16">
                                          <p:stCondLst>
                                            <p:cond delay="1026"/>
                                          </p:stCondLst>
                                        </p:cTn>
                                        <p:tgtEl>
                                          <p:spTgt spid="15"/>
                                        </p:tgtEl>
                                      </p:cBhvr>
                                      <p:to x="100000" y="90000"/>
                                    </p:animScale>
                                    <p:animScale>
                                      <p:cBhvr>
                                        <p:cTn id="54" dur="104" decel="50000">
                                          <p:stCondLst>
                                            <p:cond delay="1042"/>
                                          </p:stCondLst>
                                        </p:cTn>
                                        <p:tgtEl>
                                          <p:spTgt spid="15"/>
                                        </p:tgtEl>
                                      </p:cBhvr>
                                      <p:to x="100000" y="100000"/>
                                    </p:animScale>
                                    <p:animScale>
                                      <p:cBhvr>
                                        <p:cTn id="55" dur="16">
                                          <p:stCondLst>
                                            <p:cond delay="1130"/>
                                          </p:stCondLst>
                                        </p:cTn>
                                        <p:tgtEl>
                                          <p:spTgt spid="15"/>
                                        </p:tgtEl>
                                      </p:cBhvr>
                                      <p:to x="100000" y="95000"/>
                                    </p:animScale>
                                    <p:animScale>
                                      <p:cBhvr>
                                        <p:cTn id="56" dur="104" decel="50000">
                                          <p:stCondLst>
                                            <p:cond delay="1146"/>
                                          </p:stCondLst>
                                        </p:cTn>
                                        <p:tgtEl>
                                          <p:spTgt spid="15"/>
                                        </p:tgtEl>
                                      </p:cBhvr>
                                      <p:to x="100000" y="100000"/>
                                    </p:animScale>
                                  </p:childTnLst>
                                </p:cTn>
                              </p:par>
                            </p:childTnLst>
                          </p:cTn>
                        </p:par>
                        <p:par>
                          <p:cTn id="57" fill="hold">
                            <p:stCondLst>
                              <p:cond delay="1250"/>
                            </p:stCondLst>
                            <p:childTnLst>
                              <p:par>
                                <p:cTn id="58" presetID="42" presetClass="entr" presetSubtype="0" fill="hold" nodeType="afterEffect">
                                  <p:stCondLst>
                                    <p:cond delay="0"/>
                                  </p:stCondLst>
                                  <p:childTnLst>
                                    <p:set>
                                      <p:cBhvr>
                                        <p:cTn id="59" dur="1" fill="hold">
                                          <p:stCondLst>
                                            <p:cond delay="0"/>
                                          </p:stCondLst>
                                        </p:cTn>
                                        <p:tgtEl>
                                          <p:spTgt spid="9"/>
                                        </p:tgtEl>
                                        <p:attrNameLst>
                                          <p:attrName>style.visibility</p:attrName>
                                        </p:attrNameLst>
                                      </p:cBhvr>
                                      <p:to>
                                        <p:strVal val="visible"/>
                                      </p:to>
                                    </p:set>
                                    <p:animEffect transition="in" filter="fade">
                                      <p:cBhvr>
                                        <p:cTn id="60" dur="1000"/>
                                        <p:tgtEl>
                                          <p:spTgt spid="9"/>
                                        </p:tgtEl>
                                      </p:cBhvr>
                                    </p:animEffect>
                                    <p:anim calcmode="lin" valueType="num">
                                      <p:cBhvr>
                                        <p:cTn id="61" dur="1000" fill="hold"/>
                                        <p:tgtEl>
                                          <p:spTgt spid="9"/>
                                        </p:tgtEl>
                                        <p:attrNameLst>
                                          <p:attrName>ppt_x</p:attrName>
                                        </p:attrNameLst>
                                      </p:cBhvr>
                                      <p:tavLst>
                                        <p:tav tm="0">
                                          <p:val>
                                            <p:strVal val="#ppt_x"/>
                                          </p:val>
                                        </p:tav>
                                        <p:tav tm="100000">
                                          <p:val>
                                            <p:strVal val="#ppt_x"/>
                                          </p:val>
                                        </p:tav>
                                      </p:tavLst>
                                    </p:anim>
                                    <p:anim calcmode="lin" valueType="num">
                                      <p:cBhvr>
                                        <p:cTn id="6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6" presetClass="entr" presetSubtype="0" fill="hold" nodeType="click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wipe(down)">
                                      <p:cBhvr>
                                        <p:cTn id="67" dur="362">
                                          <p:stCondLst>
                                            <p:cond delay="0"/>
                                          </p:stCondLst>
                                        </p:cTn>
                                        <p:tgtEl>
                                          <p:spTgt spid="24"/>
                                        </p:tgtEl>
                                      </p:cBhvr>
                                    </p:animEffect>
                                    <p:anim calcmode="lin" valueType="num">
                                      <p:cBhvr>
                                        <p:cTn id="68" dur="1139"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69" dur="415"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70" dur="415" tmFilter="0, 0; 0.125,0.2665; 0.25,0.4; 0.375,0.465; 0.5,0.5;  0.625,0.535; 0.75,0.6; 0.875,0.7335; 1,1">
                                          <p:stCondLst>
                                            <p:cond delay="415"/>
                                          </p:stCondLst>
                                        </p:cTn>
                                        <p:tgtEl>
                                          <p:spTgt spid="24"/>
                                        </p:tgtEl>
                                        <p:attrNameLst>
                                          <p:attrName>ppt_y</p:attrName>
                                        </p:attrNameLst>
                                      </p:cBhvr>
                                      <p:tavLst>
                                        <p:tav tm="0" fmla="#ppt_y-sin(pi*$)/9">
                                          <p:val>
                                            <p:fltVal val="0"/>
                                          </p:val>
                                        </p:tav>
                                        <p:tav tm="100000">
                                          <p:val>
                                            <p:fltVal val="1"/>
                                          </p:val>
                                        </p:tav>
                                      </p:tavLst>
                                    </p:anim>
                                    <p:anim calcmode="lin" valueType="num">
                                      <p:cBhvr>
                                        <p:cTn id="71" dur="207" tmFilter="0, 0; 0.125,0.2665; 0.25,0.4; 0.375,0.465; 0.5,0.5;  0.625,0.535; 0.75,0.6; 0.875,0.7335; 1,1">
                                          <p:stCondLst>
                                            <p:cond delay="828"/>
                                          </p:stCondLst>
                                        </p:cTn>
                                        <p:tgtEl>
                                          <p:spTgt spid="24"/>
                                        </p:tgtEl>
                                        <p:attrNameLst>
                                          <p:attrName>ppt_y</p:attrName>
                                        </p:attrNameLst>
                                      </p:cBhvr>
                                      <p:tavLst>
                                        <p:tav tm="0" fmla="#ppt_y-sin(pi*$)/27">
                                          <p:val>
                                            <p:fltVal val="0"/>
                                          </p:val>
                                        </p:tav>
                                        <p:tav tm="100000">
                                          <p:val>
                                            <p:fltVal val="1"/>
                                          </p:val>
                                        </p:tav>
                                      </p:tavLst>
                                    </p:anim>
                                    <p:anim calcmode="lin" valueType="num">
                                      <p:cBhvr>
                                        <p:cTn id="72" dur="103" tmFilter="0, 0; 0.125,0.2665; 0.25,0.4; 0.375,0.465; 0.5,0.5;  0.625,0.535; 0.75,0.6; 0.875,0.7335; 1,1">
                                          <p:stCondLst>
                                            <p:cond delay="1035"/>
                                          </p:stCondLst>
                                        </p:cTn>
                                        <p:tgtEl>
                                          <p:spTgt spid="24"/>
                                        </p:tgtEl>
                                        <p:attrNameLst>
                                          <p:attrName>ppt_y</p:attrName>
                                        </p:attrNameLst>
                                      </p:cBhvr>
                                      <p:tavLst>
                                        <p:tav tm="0" fmla="#ppt_y-sin(pi*$)/81">
                                          <p:val>
                                            <p:fltVal val="0"/>
                                          </p:val>
                                        </p:tav>
                                        <p:tav tm="100000">
                                          <p:val>
                                            <p:fltVal val="1"/>
                                          </p:val>
                                        </p:tav>
                                      </p:tavLst>
                                    </p:anim>
                                    <p:animScale>
                                      <p:cBhvr>
                                        <p:cTn id="73" dur="16">
                                          <p:stCondLst>
                                            <p:cond delay="406"/>
                                          </p:stCondLst>
                                        </p:cTn>
                                        <p:tgtEl>
                                          <p:spTgt spid="24"/>
                                        </p:tgtEl>
                                      </p:cBhvr>
                                      <p:to x="100000" y="60000"/>
                                    </p:animScale>
                                    <p:animScale>
                                      <p:cBhvr>
                                        <p:cTn id="74" dur="104" decel="50000">
                                          <p:stCondLst>
                                            <p:cond delay="423"/>
                                          </p:stCondLst>
                                        </p:cTn>
                                        <p:tgtEl>
                                          <p:spTgt spid="24"/>
                                        </p:tgtEl>
                                      </p:cBhvr>
                                      <p:to x="100000" y="100000"/>
                                    </p:animScale>
                                    <p:animScale>
                                      <p:cBhvr>
                                        <p:cTn id="75" dur="16">
                                          <p:stCondLst>
                                            <p:cond delay="820"/>
                                          </p:stCondLst>
                                        </p:cTn>
                                        <p:tgtEl>
                                          <p:spTgt spid="24"/>
                                        </p:tgtEl>
                                      </p:cBhvr>
                                      <p:to x="100000" y="80000"/>
                                    </p:animScale>
                                    <p:animScale>
                                      <p:cBhvr>
                                        <p:cTn id="76" dur="104" decel="50000">
                                          <p:stCondLst>
                                            <p:cond delay="836"/>
                                          </p:stCondLst>
                                        </p:cTn>
                                        <p:tgtEl>
                                          <p:spTgt spid="24"/>
                                        </p:tgtEl>
                                      </p:cBhvr>
                                      <p:to x="100000" y="100000"/>
                                    </p:animScale>
                                    <p:animScale>
                                      <p:cBhvr>
                                        <p:cTn id="77" dur="16">
                                          <p:stCondLst>
                                            <p:cond delay="1026"/>
                                          </p:stCondLst>
                                        </p:cTn>
                                        <p:tgtEl>
                                          <p:spTgt spid="24"/>
                                        </p:tgtEl>
                                      </p:cBhvr>
                                      <p:to x="100000" y="90000"/>
                                    </p:animScale>
                                    <p:animScale>
                                      <p:cBhvr>
                                        <p:cTn id="78" dur="104" decel="50000">
                                          <p:stCondLst>
                                            <p:cond delay="1042"/>
                                          </p:stCondLst>
                                        </p:cTn>
                                        <p:tgtEl>
                                          <p:spTgt spid="24"/>
                                        </p:tgtEl>
                                      </p:cBhvr>
                                      <p:to x="100000" y="100000"/>
                                    </p:animScale>
                                    <p:animScale>
                                      <p:cBhvr>
                                        <p:cTn id="79" dur="16">
                                          <p:stCondLst>
                                            <p:cond delay="1130"/>
                                          </p:stCondLst>
                                        </p:cTn>
                                        <p:tgtEl>
                                          <p:spTgt spid="24"/>
                                        </p:tgtEl>
                                      </p:cBhvr>
                                      <p:to x="100000" y="95000"/>
                                    </p:animScale>
                                    <p:animScale>
                                      <p:cBhvr>
                                        <p:cTn id="80" dur="104" decel="50000">
                                          <p:stCondLst>
                                            <p:cond delay="1146"/>
                                          </p:stCondLst>
                                        </p:cTn>
                                        <p:tgtEl>
                                          <p:spTgt spid="24"/>
                                        </p:tgtEl>
                                      </p:cBhvr>
                                      <p:to x="100000" y="100000"/>
                                    </p:animScale>
                                  </p:childTnLst>
                                </p:cTn>
                              </p:par>
                            </p:childTnLst>
                          </p:cTn>
                        </p:par>
                        <p:par>
                          <p:cTn id="81" fill="hold">
                            <p:stCondLst>
                              <p:cond delay="1250"/>
                            </p:stCondLst>
                            <p:childTnLst>
                              <p:par>
                                <p:cTn id="82" presetID="42" presetClass="entr" presetSubtype="0" fill="hold" nodeType="afterEffect">
                                  <p:stCondLst>
                                    <p:cond delay="0"/>
                                  </p:stCondLst>
                                  <p:childTnLst>
                                    <p:set>
                                      <p:cBhvr>
                                        <p:cTn id="83" dur="1" fill="hold">
                                          <p:stCondLst>
                                            <p:cond delay="0"/>
                                          </p:stCondLst>
                                        </p:cTn>
                                        <p:tgtEl>
                                          <p:spTgt spid="18"/>
                                        </p:tgtEl>
                                        <p:attrNameLst>
                                          <p:attrName>style.visibility</p:attrName>
                                        </p:attrNameLst>
                                      </p:cBhvr>
                                      <p:to>
                                        <p:strVal val="visible"/>
                                      </p:to>
                                    </p:set>
                                    <p:animEffect transition="in" filter="fade">
                                      <p:cBhvr>
                                        <p:cTn id="84" dur="1000"/>
                                        <p:tgtEl>
                                          <p:spTgt spid="18"/>
                                        </p:tgtEl>
                                      </p:cBhvr>
                                    </p:animEffect>
                                    <p:anim calcmode="lin" valueType="num">
                                      <p:cBhvr>
                                        <p:cTn id="85" dur="1000" fill="hold"/>
                                        <p:tgtEl>
                                          <p:spTgt spid="18"/>
                                        </p:tgtEl>
                                        <p:attrNameLst>
                                          <p:attrName>ppt_x</p:attrName>
                                        </p:attrNameLst>
                                      </p:cBhvr>
                                      <p:tavLst>
                                        <p:tav tm="0">
                                          <p:val>
                                            <p:strVal val="#ppt_x"/>
                                          </p:val>
                                        </p:tav>
                                        <p:tav tm="100000">
                                          <p:val>
                                            <p:strVal val="#ppt_x"/>
                                          </p:val>
                                        </p:tav>
                                      </p:tavLst>
                                    </p:anim>
                                    <p:anim calcmode="lin" valueType="num">
                                      <p:cBhvr>
                                        <p:cTn id="8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8">
            <a:extLst>
              <a:ext uri="{FF2B5EF4-FFF2-40B4-BE49-F238E27FC236}">
                <a16:creationId xmlns:a16="http://schemas.microsoft.com/office/drawing/2014/main" id="{24619589-0188-43DC-97F8-15ED69B87F26}"/>
              </a:ext>
            </a:extLst>
          </p:cNvPr>
          <p:cNvSpPr txBox="1">
            <a:spLocks noChangeArrowheads="1"/>
          </p:cNvSpPr>
          <p:nvPr/>
        </p:nvSpPr>
        <p:spPr bwMode="auto">
          <a:xfrm>
            <a:off x="323528" y="123478"/>
            <a:ext cx="7014914" cy="1211818"/>
          </a:xfrm>
          <a:prstGeom prst="flowChartTerminator">
            <a:avLst/>
          </a:prstGeom>
          <a:solidFill>
            <a:srgbClr val="E78DB0"/>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spcBef>
                <a:spcPct val="50000"/>
              </a:spcBef>
            </a:pPr>
            <a:endParaRPr lang="en-US" sz="5000" b="1" dirty="0">
              <a:solidFill>
                <a:schemeClr val="bg1"/>
              </a:solidFill>
              <a:latin typeface="Cambria" panose="02040503050406030204" pitchFamily="18" charset="0"/>
              <a:ea typeface="Cambria" panose="02040503050406030204" pitchFamily="18" charset="0"/>
              <a:cs typeface="Times New Roman" pitchFamily="18" charset="0"/>
            </a:endParaRPr>
          </a:p>
        </p:txBody>
      </p:sp>
      <p:sp>
        <p:nvSpPr>
          <p:cNvPr id="3" name="Rectangle 2"/>
          <p:cNvSpPr/>
          <p:nvPr/>
        </p:nvSpPr>
        <p:spPr>
          <a:xfrm>
            <a:off x="698637" y="175389"/>
            <a:ext cx="6264696" cy="1107996"/>
          </a:xfrm>
          <a:prstGeom prst="rect">
            <a:avLst/>
          </a:prstGeom>
        </p:spPr>
        <p:txBody>
          <a:bodyPr wrap="square">
            <a:spAutoFit/>
          </a:bodyPr>
          <a:lstStyle/>
          <a:p>
            <a:pPr algn="ctr"/>
            <a:r>
              <a:rPr lang="vi-VN" sz="3300" b="1" dirty="0">
                <a:solidFill>
                  <a:schemeClr val="bg1"/>
                </a:solidFill>
                <a:latin typeface="Times New Roman" pitchFamily="18" charset="0"/>
                <a:cs typeface="Times New Roman" pitchFamily="18" charset="0"/>
              </a:rPr>
              <a:t>Theo em, cậu bé đã nhận được gì ở ông lão ăn xin?</a:t>
            </a:r>
          </a:p>
        </p:txBody>
      </p:sp>
      <p:sp>
        <p:nvSpPr>
          <p:cNvPr id="6" name="圆角矩形 4"/>
          <p:cNvSpPr/>
          <p:nvPr/>
        </p:nvSpPr>
        <p:spPr>
          <a:xfrm>
            <a:off x="0" y="1653884"/>
            <a:ext cx="6660231" cy="1133890"/>
          </a:xfrm>
          <a:custGeom>
            <a:avLst/>
            <a:gdLst/>
            <a:ahLst/>
            <a:cxnLst/>
            <a:rect l="l" t="t" r="r" b="b"/>
            <a:pathLst>
              <a:path w="1944216" h="1080120">
                <a:moveTo>
                  <a:pt x="0" y="0"/>
                </a:moveTo>
                <a:lnTo>
                  <a:pt x="1404156" y="0"/>
                </a:lnTo>
                <a:cubicBezTo>
                  <a:pt x="1702423" y="0"/>
                  <a:pt x="1944216" y="241793"/>
                  <a:pt x="1944216" y="540060"/>
                </a:cubicBezTo>
                <a:cubicBezTo>
                  <a:pt x="1944216" y="838327"/>
                  <a:pt x="1702423" y="1080120"/>
                  <a:pt x="1404156" y="1080120"/>
                </a:cubicBezTo>
                <a:lnTo>
                  <a:pt x="0" y="1080120"/>
                </a:lnTo>
                <a:close/>
              </a:path>
            </a:pathLst>
          </a:custGeom>
          <a:pattFill prst="trellis">
            <a:fgClr>
              <a:sysClr val="window" lastClr="FFFFFF">
                <a:lumMod val="95000"/>
              </a:sysClr>
            </a:fgClr>
            <a:bgClr>
              <a:srgbClr val="C7C7C7"/>
            </a:bgClr>
          </a:pattFill>
          <a:ln w="25400" cap="flat" cmpd="sng" algn="ctr">
            <a:solidFill>
              <a:sysClr val="window" lastClr="FFFFFF">
                <a:lumMod val="95000"/>
              </a:sysClr>
            </a:solidFill>
            <a:prstDash val="solid"/>
          </a:ln>
          <a:effectLst>
            <a:outerShdw blurRad="127000" dist="38100" dir="5400000" algn="t" rotWithShape="0">
              <a:prstClr val="black">
                <a:alpha val="31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10" name="TextBox 9"/>
          <p:cNvSpPr txBox="1"/>
          <p:nvPr/>
        </p:nvSpPr>
        <p:spPr>
          <a:xfrm>
            <a:off x="-483629" y="1930171"/>
            <a:ext cx="7446962" cy="630942"/>
          </a:xfrm>
          <a:prstGeom prst="rect">
            <a:avLst/>
          </a:prstGeom>
          <a:noFill/>
        </p:spPr>
        <p:txBody>
          <a:bodyPr wrap="square" rtlCol="0">
            <a:spAutoFit/>
          </a:bodyPr>
          <a:lstStyle/>
          <a:p>
            <a:pPr algn="ctr"/>
            <a:r>
              <a:rPr lang="vi-VN" sz="3500" b="1" dirty="0">
                <a:solidFill>
                  <a:srgbClr val="002060"/>
                </a:solidFill>
                <a:latin typeface="UTM Avo" panose="02040603050506020204" pitchFamily="18" charset="0"/>
                <a:cs typeface="Times New Roman" pitchFamily="18" charset="0"/>
              </a:rPr>
              <a:t>Lòng biết ơn, sự tôn trọng.</a:t>
            </a:r>
            <a:endParaRPr lang="en-US" sz="3500" b="1" dirty="0">
              <a:solidFill>
                <a:srgbClr val="002060"/>
              </a:solidFill>
              <a:latin typeface="UTM Avo" panose="02040603050506020204" pitchFamily="18" charset="0"/>
            </a:endParaRPr>
          </a:p>
        </p:txBody>
      </p:sp>
      <p:sp>
        <p:nvSpPr>
          <p:cNvPr id="7" name="圆角矩形 4"/>
          <p:cNvSpPr/>
          <p:nvPr/>
        </p:nvSpPr>
        <p:spPr>
          <a:xfrm>
            <a:off x="1187624" y="3147814"/>
            <a:ext cx="7344816" cy="1304564"/>
          </a:xfrm>
          <a:custGeom>
            <a:avLst/>
            <a:gdLst/>
            <a:ahLst/>
            <a:cxnLst/>
            <a:rect l="l" t="t" r="r" b="b"/>
            <a:pathLst>
              <a:path w="1944216" h="1080120">
                <a:moveTo>
                  <a:pt x="0" y="0"/>
                </a:moveTo>
                <a:lnTo>
                  <a:pt x="1404156" y="0"/>
                </a:lnTo>
                <a:cubicBezTo>
                  <a:pt x="1702423" y="0"/>
                  <a:pt x="1944216" y="241793"/>
                  <a:pt x="1944216" y="540060"/>
                </a:cubicBezTo>
                <a:cubicBezTo>
                  <a:pt x="1944216" y="838327"/>
                  <a:pt x="1702423" y="1080120"/>
                  <a:pt x="1404156" y="1080120"/>
                </a:cubicBezTo>
                <a:lnTo>
                  <a:pt x="0" y="1080120"/>
                </a:lnTo>
                <a:close/>
              </a:path>
            </a:pathLst>
          </a:custGeom>
          <a:pattFill prst="trellis">
            <a:fgClr>
              <a:sysClr val="window" lastClr="FFFFFF">
                <a:lumMod val="95000"/>
              </a:sysClr>
            </a:fgClr>
            <a:bgClr>
              <a:srgbClr val="C7C7C7"/>
            </a:bgClr>
          </a:pattFill>
          <a:ln w="25400" cap="flat" cmpd="sng" algn="ctr">
            <a:solidFill>
              <a:sysClr val="window" lastClr="FFFFFF">
                <a:lumMod val="95000"/>
              </a:sysClr>
            </a:solidFill>
            <a:prstDash val="solid"/>
          </a:ln>
          <a:effectLst>
            <a:outerShdw blurRad="127000" dist="38100" dir="5400000" algn="t" rotWithShape="0">
              <a:prstClr val="black">
                <a:alpha val="31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50" name="TextBox 49"/>
          <p:cNvSpPr txBox="1"/>
          <p:nvPr/>
        </p:nvSpPr>
        <p:spPr>
          <a:xfrm>
            <a:off x="1187624" y="3272829"/>
            <a:ext cx="7056784" cy="1169551"/>
          </a:xfrm>
          <a:prstGeom prst="rect">
            <a:avLst/>
          </a:prstGeom>
          <a:noFill/>
        </p:spPr>
        <p:txBody>
          <a:bodyPr wrap="square" rtlCol="0">
            <a:spAutoFit/>
          </a:bodyPr>
          <a:lstStyle/>
          <a:p>
            <a:pPr algn="ctr"/>
            <a:r>
              <a:rPr lang="vi-VN" sz="3500" b="1" dirty="0">
                <a:solidFill>
                  <a:srgbClr val="002060"/>
                </a:solidFill>
                <a:latin typeface="UTM Avo" panose="02040603050506020204" pitchFamily="18" charset="0"/>
              </a:rPr>
              <a:t>Sự đồng cảm vì ông lão đã hiểu cho cậu bé.</a:t>
            </a:r>
            <a:endParaRPr lang="en-US" sz="3500" b="1" dirty="0">
              <a:solidFill>
                <a:srgbClr val="002060"/>
              </a:solidFill>
              <a:latin typeface="UTM Avo" panose="02040603050506020204" pitchFamily="18" charset="0"/>
            </a:endParaRPr>
          </a:p>
        </p:txBody>
      </p:sp>
    </p:spTree>
    <p:extLst>
      <p:ext uri="{BB962C8B-B14F-4D97-AF65-F5344CB8AC3E}">
        <p14:creationId xmlns:p14="http://schemas.microsoft.com/office/powerpoint/2010/main" val="176760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circle(in)">
                                      <p:cBhvr>
                                        <p:cTn id="12" dur="2000"/>
                                        <p:tgtEl>
                                          <p:spTgt spid="50"/>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ircle(in)">
                                      <p:cBhvr>
                                        <p:cTn id="1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p:bldP spid="7" grpId="0" animBg="1"/>
      <p:bldP spid="5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3">
            <a:extLst>
              <a:ext uri="{FF2B5EF4-FFF2-40B4-BE49-F238E27FC236}">
                <a16:creationId xmlns:a16="http://schemas.microsoft.com/office/drawing/2014/main" id="{79DA9830-4EF9-48E5-9FBA-F4D01627284C}"/>
              </a:ext>
            </a:extLst>
          </p:cNvPr>
          <p:cNvSpPr/>
          <p:nvPr/>
        </p:nvSpPr>
        <p:spPr>
          <a:xfrm>
            <a:off x="113694" y="24052"/>
            <a:ext cx="8916612" cy="4772818"/>
          </a:xfrm>
          <a:prstGeom prst="roundRect">
            <a:avLst>
              <a:gd name="adj" fmla="val 9137"/>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633"/>
          </a:p>
        </p:txBody>
      </p:sp>
      <p:sp>
        <p:nvSpPr>
          <p:cNvPr id="2" name="Rectangle 1"/>
          <p:cNvSpPr/>
          <p:nvPr/>
        </p:nvSpPr>
        <p:spPr>
          <a:xfrm>
            <a:off x="323528" y="363747"/>
            <a:ext cx="8424936" cy="4093428"/>
          </a:xfrm>
          <a:prstGeom prst="rect">
            <a:avLst/>
          </a:prstGeom>
        </p:spPr>
        <p:txBody>
          <a:bodyPr wrap="square">
            <a:spAutoFit/>
          </a:bodyPr>
          <a:lstStyle/>
          <a:p>
            <a:pPr algn="just">
              <a:spcAft>
                <a:spcPts val="0"/>
              </a:spcAft>
            </a:pPr>
            <a:r>
              <a:rPr lang="nl-NL" sz="2000" b="1" dirty="0">
                <a:latin typeface="UTM Avo" panose="02040603050506020204" pitchFamily="18" charset="0"/>
                <a:ea typeface="Times New Roman" panose="02020603050405020304" pitchFamily="18" charset="0"/>
              </a:rPr>
              <a:t>1. Kiến thức</a:t>
            </a:r>
            <a:endParaRPr lang="en-US" sz="2000" dirty="0">
              <a:latin typeface="UTM Avo" panose="02040603050506020204" pitchFamily="18" charset="0"/>
              <a:ea typeface="Times New Roman" panose="02020603050405020304" pitchFamily="18" charset="0"/>
            </a:endParaRPr>
          </a:p>
          <a:p>
            <a:pPr algn="just">
              <a:spcAft>
                <a:spcPts val="0"/>
              </a:spcAft>
            </a:pPr>
            <a:r>
              <a:rPr lang="nb-NO" sz="2000" dirty="0">
                <a:latin typeface="UTM Avo" panose="02040603050506020204" pitchFamily="18" charset="0"/>
                <a:ea typeface="Times New Roman" panose="02020603050405020304" pitchFamily="18" charset="0"/>
              </a:rPr>
              <a:t>- Hiểu ND: Ca ngợi cậu bé có tấm lòng nhân hậu biết đồng, cảm thương xót trước nỗi bất hạnh của ông lão ăn xin nghèo khổ. (trả lời được các câu hỏi 1, 2, 3)</a:t>
            </a:r>
            <a:endParaRPr lang="en-US" sz="2000" dirty="0">
              <a:latin typeface="UTM Avo" panose="02040603050506020204" pitchFamily="18" charset="0"/>
              <a:ea typeface="Times New Roman" panose="02020603050405020304" pitchFamily="18" charset="0"/>
            </a:endParaRPr>
          </a:p>
          <a:p>
            <a:pPr algn="just">
              <a:spcAft>
                <a:spcPts val="0"/>
              </a:spcAft>
            </a:pPr>
            <a:r>
              <a:rPr lang="nl-NL" sz="2000" b="1" dirty="0">
                <a:latin typeface="UTM Avo" panose="02040603050506020204" pitchFamily="18" charset="0"/>
                <a:ea typeface="Times New Roman" panose="02020603050405020304" pitchFamily="18" charset="0"/>
              </a:rPr>
              <a:t>2. Kĩ năng</a:t>
            </a:r>
            <a:endParaRPr lang="en-US" sz="2000" dirty="0">
              <a:latin typeface="UTM Avo" panose="02040603050506020204" pitchFamily="18" charset="0"/>
              <a:ea typeface="Times New Roman" panose="02020603050405020304" pitchFamily="18" charset="0"/>
            </a:endParaRPr>
          </a:p>
          <a:p>
            <a:pPr algn="just">
              <a:spcAft>
                <a:spcPts val="0"/>
              </a:spcAft>
            </a:pPr>
            <a:r>
              <a:rPr lang="nb-NO" sz="2000" dirty="0">
                <a:latin typeface="UTM Avo" panose="02040603050506020204" pitchFamily="18" charset="0"/>
                <a:ea typeface="Times New Roman" panose="02020603050405020304" pitchFamily="18" charset="0"/>
              </a:rPr>
              <a:t>- Đọc rành mạch, trôi chảy; giọng đọc nhẹ nhàng, bước đầu thể hiện được cảm xúc, tâm trạng của nhân vật trong câu chuyện.</a:t>
            </a:r>
            <a:endParaRPr lang="en-US" sz="2000" dirty="0">
              <a:latin typeface="UTM Avo" panose="02040603050506020204" pitchFamily="18" charset="0"/>
              <a:ea typeface="Times New Roman" panose="02020603050405020304" pitchFamily="18" charset="0"/>
            </a:endParaRPr>
          </a:p>
          <a:p>
            <a:pPr algn="just">
              <a:spcAft>
                <a:spcPts val="0"/>
              </a:spcAft>
            </a:pPr>
            <a:r>
              <a:rPr lang="nl-NL" sz="2000" b="1" dirty="0">
                <a:latin typeface="UTM Avo" panose="02040603050506020204" pitchFamily="18" charset="0"/>
                <a:ea typeface="Times New Roman" panose="02020603050405020304" pitchFamily="18" charset="0"/>
              </a:rPr>
              <a:t>3. Phẩm chất</a:t>
            </a:r>
            <a:endParaRPr lang="en-US" sz="2000" dirty="0">
              <a:latin typeface="UTM Avo" panose="02040603050506020204" pitchFamily="18" charset="0"/>
              <a:ea typeface="Times New Roman" panose="02020603050405020304" pitchFamily="18" charset="0"/>
            </a:endParaRPr>
          </a:p>
          <a:p>
            <a:pPr algn="just">
              <a:spcAft>
                <a:spcPts val="0"/>
              </a:spcAft>
            </a:pPr>
            <a:r>
              <a:rPr lang="nl-NL" sz="2000" dirty="0">
                <a:latin typeface="UTM Avo" panose="02040603050506020204" pitchFamily="18" charset="0"/>
                <a:ea typeface="Times New Roman" panose="02020603050405020304" pitchFamily="18" charset="0"/>
              </a:rPr>
              <a:t>- Biết yêu quý, quan tâm, giúp đỡ những người có hoàn cảnh khó khăn</a:t>
            </a:r>
            <a:endParaRPr lang="en-US" sz="2000" dirty="0">
              <a:latin typeface="UTM Avo" panose="02040603050506020204" pitchFamily="18" charset="0"/>
              <a:ea typeface="Times New Roman" panose="02020603050405020304" pitchFamily="18" charset="0"/>
            </a:endParaRPr>
          </a:p>
          <a:p>
            <a:pPr algn="just">
              <a:spcAft>
                <a:spcPts val="0"/>
              </a:spcAft>
            </a:pPr>
            <a:r>
              <a:rPr lang="nl-NL" sz="2000" b="1" dirty="0">
                <a:latin typeface="UTM Avo" panose="02040603050506020204" pitchFamily="18" charset="0"/>
                <a:ea typeface="Times New Roman" panose="02020603050405020304" pitchFamily="18" charset="0"/>
              </a:rPr>
              <a:t>4. Góp phần phát triển các năng lực</a:t>
            </a:r>
            <a:endParaRPr lang="en-US" sz="2000" dirty="0">
              <a:latin typeface="UTM Avo" panose="02040603050506020204" pitchFamily="18" charset="0"/>
              <a:ea typeface="Times New Roman" panose="02020603050405020304" pitchFamily="18" charset="0"/>
            </a:endParaRPr>
          </a:p>
          <a:p>
            <a:pPr algn="just">
              <a:spcAft>
                <a:spcPts val="0"/>
              </a:spcAft>
            </a:pPr>
            <a:r>
              <a:rPr lang="nl-NL" sz="2000" dirty="0">
                <a:latin typeface="UTM Avo" panose="02040603050506020204" pitchFamily="18" charset="0"/>
                <a:ea typeface="Times New Roman" panose="02020603050405020304" pitchFamily="18" charset="0"/>
              </a:rPr>
              <a:t>- NL giao tiếp và hợp tác, NL giải quyết vấn đề và sáng tạo, NL ngôn ngữ, NL thẩm mĩ.</a:t>
            </a:r>
            <a:endParaRPr lang="en-US" sz="2000" dirty="0">
              <a:effectLst/>
              <a:latin typeface="UTM Avo" panose="02040603050506020204" pitchFamily="18" charset="0"/>
              <a:ea typeface="Times New Roman" panose="02020603050405020304" pitchFamily="18" charset="0"/>
            </a:endParaRPr>
          </a:p>
        </p:txBody>
      </p:sp>
      <p:sp>
        <p:nvSpPr>
          <p:cNvPr id="4" name="Google Shape;970;p30"/>
          <p:cNvSpPr txBox="1">
            <a:spLocks/>
          </p:cNvSpPr>
          <p:nvPr/>
        </p:nvSpPr>
        <p:spPr>
          <a:xfrm>
            <a:off x="1043608" y="-39209"/>
            <a:ext cx="8439339" cy="1324800"/>
          </a:xfrm>
          <a:prstGeom prst="rect">
            <a:avLst/>
          </a:prstGeom>
          <a:noFill/>
        </p:spPr>
        <p:txBody>
          <a:bodyPr spcFirstLastPara="1" wrap="square" lIns="121900" tIns="121900" rIns="121900" bIns="12190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en-US" sz="5000" dirty="0">
                <a:ln w="0">
                  <a:solidFill>
                    <a:schemeClr val="accent2"/>
                  </a:solidFill>
                </a:ln>
                <a:solidFill>
                  <a:schemeClr val="accent2">
                    <a:lumMod val="75000"/>
                  </a:schemeClr>
                </a:solidFill>
                <a:effectLst>
                  <a:reflection blurRad="6350" stA="53000" endA="300" endPos="35500" dir="5400000" sy="-90000" algn="bl" rotWithShape="0"/>
                </a:effectLst>
                <a:latin typeface="#9Slide07 IcielKoni" pitchFamily="2" charset="0"/>
              </a:rPr>
              <a:t>YÊU CẦU CẦN ĐẠT</a:t>
            </a:r>
          </a:p>
        </p:txBody>
      </p:sp>
    </p:spTree>
    <p:extLst>
      <p:ext uri="{BB962C8B-B14F-4D97-AF65-F5344CB8AC3E}">
        <p14:creationId xmlns:p14="http://schemas.microsoft.com/office/powerpoint/2010/main" val="1031056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26" presetClass="emph" presetSubtype="0" fill="hold" grpId="1" nodeType="withEffect">
                                  <p:stCondLst>
                                    <p:cond delay="0"/>
                                  </p:stCondLst>
                                  <p:childTnLst>
                                    <p:animEffect transition="out" filter="fade">
                                      <p:cBhvr>
                                        <p:cTn id="9" dur="500" tmFilter="0, 0; .2, .5; .8, .5; 1, 0"/>
                                        <p:tgtEl>
                                          <p:spTgt spid="4"/>
                                        </p:tgtEl>
                                      </p:cBhvr>
                                    </p:animEffect>
                                    <p:animScale>
                                      <p:cBhvr>
                                        <p:cTn id="10"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圆角 4">
            <a:extLst>
              <a:ext uri="{FF2B5EF4-FFF2-40B4-BE49-F238E27FC236}">
                <a16:creationId xmlns:a16="http://schemas.microsoft.com/office/drawing/2014/main" id="{29E95FD1-04F6-4380-8629-8F27EAB4CCED}"/>
              </a:ext>
            </a:extLst>
          </p:cNvPr>
          <p:cNvSpPr/>
          <p:nvPr/>
        </p:nvSpPr>
        <p:spPr>
          <a:xfrm>
            <a:off x="2555776" y="2107811"/>
            <a:ext cx="6342884" cy="1693284"/>
          </a:xfrm>
          <a:prstGeom prst="roundRect">
            <a:avLst/>
          </a:prstGeom>
          <a:solidFill>
            <a:srgbClr val="FFFFFF"/>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UTM Avo" panose="02040603050506020204" pitchFamily="18" charset="0"/>
              <a:ea typeface="汉仪跳跳体简" panose="00020600040101010101" pitchFamily="18" charset="-122"/>
              <a:cs typeface="Times New Roman" panose="02020603050405020304" pitchFamily="18" charset="0"/>
            </a:endParaRPr>
          </a:p>
        </p:txBody>
      </p:sp>
      <p:sp>
        <p:nvSpPr>
          <p:cNvPr id="14" name="Rectangle 13"/>
          <p:cNvSpPr/>
          <p:nvPr/>
        </p:nvSpPr>
        <p:spPr>
          <a:xfrm>
            <a:off x="2844558" y="2350944"/>
            <a:ext cx="6117279" cy="1107996"/>
          </a:xfrm>
          <a:prstGeom prst="rect">
            <a:avLst/>
          </a:prstGeom>
        </p:spPr>
        <p:txBody>
          <a:bodyPr wrap="square">
            <a:spAutoFit/>
          </a:bodyPr>
          <a:lstStyle/>
          <a:p>
            <a:pPr lvl="0" algn="ctr"/>
            <a:r>
              <a:rPr lang="pt-BR" sz="3300" b="1" i="1" dirty="0">
                <a:solidFill>
                  <a:srgbClr val="002060"/>
                </a:solidFill>
                <a:latin typeface="UTM Avo" panose="02040603050506020204" pitchFamily="18" charset="0"/>
              </a:rPr>
              <a:t>Sự đồng cảm của ông lão </a:t>
            </a:r>
            <a:endParaRPr lang="vi-VN" sz="3300" b="1" i="1" dirty="0">
              <a:solidFill>
                <a:srgbClr val="002060"/>
              </a:solidFill>
              <a:latin typeface="UTM Avo" panose="02040603050506020204" pitchFamily="18" charset="0"/>
            </a:endParaRPr>
          </a:p>
          <a:p>
            <a:pPr lvl="0" algn="ctr"/>
            <a:r>
              <a:rPr lang="pt-BR" sz="3300" b="1" i="1" dirty="0">
                <a:solidFill>
                  <a:srgbClr val="002060"/>
                </a:solidFill>
                <a:latin typeface="UTM Avo" panose="02040603050506020204" pitchFamily="18" charset="0"/>
              </a:rPr>
              <a:t>ăn xin và cậu bé.</a:t>
            </a:r>
            <a:endParaRPr kumimoji="0" lang="en-US" sz="3300" b="0" i="0" u="none" strike="noStrike" kern="1200" cap="none" spc="0" normalizeH="0" baseline="0" noProof="0" dirty="0">
              <a:ln>
                <a:noFill/>
              </a:ln>
              <a:solidFill>
                <a:srgbClr val="002060"/>
              </a:solidFill>
              <a:effectLst/>
              <a:uLnTx/>
              <a:uFillTx/>
              <a:latin typeface="UTM Avo" panose="02040603050506020204" pitchFamily="18" charset="0"/>
            </a:endParaRPr>
          </a:p>
        </p:txBody>
      </p:sp>
      <p:grpSp>
        <p:nvGrpSpPr>
          <p:cNvPr id="2" name="Group 1"/>
          <p:cNvGrpSpPr/>
          <p:nvPr/>
        </p:nvGrpSpPr>
        <p:grpSpPr>
          <a:xfrm>
            <a:off x="179512" y="908275"/>
            <a:ext cx="2813830" cy="2763810"/>
            <a:chOff x="106058" y="736597"/>
            <a:chExt cx="2813830" cy="2763810"/>
          </a:xfrm>
        </p:grpSpPr>
        <p:sp>
          <p:nvSpPr>
            <p:cNvPr id="28" name="椭圆 27"/>
            <p:cNvSpPr/>
            <p:nvPr/>
          </p:nvSpPr>
          <p:spPr>
            <a:xfrm>
              <a:off x="106058" y="736597"/>
              <a:ext cx="2813830" cy="2763810"/>
            </a:xfrm>
            <a:prstGeom prst="ellipse">
              <a:avLst/>
            </a:prstGeom>
            <a:solidFill>
              <a:srgbClr val="FC6E5B"/>
            </a:solidFill>
            <a:ln>
              <a:noFill/>
            </a:ln>
            <a:effectLst>
              <a:innerShdw blurRad="63500" dist="50800" dir="8100000">
                <a:prstClr val="black">
                  <a:alpha val="2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white"/>
                </a:solidFill>
                <a:effectLst/>
                <a:uLnTx/>
                <a:uFillTx/>
                <a:latin typeface="微软雅黑" pitchFamily="34" charset="-122"/>
                <a:ea typeface="微软雅黑" pitchFamily="34" charset="-122"/>
                <a:cs typeface="+mn-cs"/>
              </a:endParaRPr>
            </a:p>
          </p:txBody>
        </p:sp>
        <p:grpSp>
          <p:nvGrpSpPr>
            <p:cNvPr id="29" name="组合 28"/>
            <p:cNvGrpSpPr/>
            <p:nvPr/>
          </p:nvGrpSpPr>
          <p:grpSpPr>
            <a:xfrm>
              <a:off x="461257" y="994616"/>
              <a:ext cx="2337955" cy="2247771"/>
              <a:chOff x="223528" y="673100"/>
              <a:chExt cx="4081772" cy="4000500"/>
            </a:xfrm>
            <a:effectLst>
              <a:outerShdw blurRad="177800" dist="88900" dir="4200000" algn="tl" rotWithShape="0">
                <a:prstClr val="black">
                  <a:alpha val="40000"/>
                </a:prstClr>
              </a:outerShdw>
            </a:effectLst>
          </p:grpSpPr>
          <p:sp>
            <p:nvSpPr>
              <p:cNvPr id="30" name="同心圆 2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31" name="椭圆 30"/>
              <p:cNvSpPr/>
              <p:nvPr/>
            </p:nvSpPr>
            <p:spPr>
              <a:xfrm>
                <a:off x="223528" y="841005"/>
                <a:ext cx="3825878" cy="38258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sp>
        <p:nvSpPr>
          <p:cNvPr id="4" name="Rectangle 3"/>
          <p:cNvSpPr/>
          <p:nvPr/>
        </p:nvSpPr>
        <p:spPr>
          <a:xfrm>
            <a:off x="451897" y="1784902"/>
            <a:ext cx="2329484" cy="116955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500" b="0" i="0" u="none" strike="noStrike" kern="1200" cap="none" spc="0" normalizeH="0" baseline="0" noProof="0" dirty="0">
                <a:ln w="0">
                  <a:noFill/>
                </a:ln>
                <a:solidFill>
                  <a:srgbClr val="C00000"/>
                </a:solidFill>
                <a:effectLst>
                  <a:reflection blurRad="6350" stA="53000" endA="300" endPos="35500" dir="5400000" sy="-90000" algn="bl" rotWithShape="0"/>
                </a:effectLst>
                <a:uLnTx/>
                <a:uFillTx/>
                <a:latin typeface="#9Slide07 IcielKoni" pitchFamily="2" charset="0"/>
                <a:ea typeface="+mn-ea"/>
                <a:cs typeface="+mn-cs"/>
              </a:rPr>
              <a:t>NỘI DUNG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500" b="0" i="0" u="none" strike="noStrike" kern="1200" cap="none" spc="0" normalizeH="0" baseline="0" noProof="0" dirty="0">
                <a:ln w="0">
                  <a:noFill/>
                </a:ln>
                <a:solidFill>
                  <a:srgbClr val="C00000"/>
                </a:solidFill>
                <a:effectLst>
                  <a:reflection blurRad="6350" stA="53000" endA="300" endPos="35500" dir="5400000" sy="-90000" algn="bl" rotWithShape="0"/>
                </a:effectLst>
                <a:uLnTx/>
                <a:uFillTx/>
                <a:latin typeface="#9Slide07 IcielKoni" pitchFamily="2" charset="0"/>
                <a:ea typeface="+mn-ea"/>
                <a:cs typeface="+mn-cs"/>
              </a:rPr>
              <a:t> ĐOẠN 3</a:t>
            </a:r>
            <a:endParaRPr kumimoji="0" lang="en-US" sz="3500" b="0" i="0" u="none" strike="noStrike" kern="1200" cap="none" spc="0" normalizeH="0" baseline="0" noProof="0" dirty="0">
              <a:ln w="0">
                <a:noFill/>
              </a:ln>
              <a:solidFill>
                <a:srgbClr val="C00000"/>
              </a:solidFill>
              <a:effectLst>
                <a:reflection blurRad="6350" stA="53000" endA="300" endPos="35500" dir="5400000" sy="-90000" algn="bl" rotWithShape="0"/>
              </a:effectLst>
              <a:uLnTx/>
              <a:uFillTx/>
              <a:latin typeface="#9Slide07 IcielKoni" pitchFamily="2" charset="0"/>
              <a:ea typeface="+mn-ea"/>
              <a:cs typeface="+mn-cs"/>
            </a:endParaRPr>
          </a:p>
        </p:txBody>
      </p:sp>
    </p:spTree>
    <p:extLst>
      <p:ext uri="{BB962C8B-B14F-4D97-AF65-F5344CB8AC3E}">
        <p14:creationId xmlns:p14="http://schemas.microsoft.com/office/powerpoint/2010/main" val="415627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circle(in)">
                                      <p:cBhvr>
                                        <p:cTn id="10"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8">
            <a:extLst>
              <a:ext uri="{FF2B5EF4-FFF2-40B4-BE49-F238E27FC236}">
                <a16:creationId xmlns:a16="http://schemas.microsoft.com/office/drawing/2014/main" id="{E9BB0E5B-E5F4-4490-B3C7-C915B81DF5B6}"/>
              </a:ext>
            </a:extLst>
          </p:cNvPr>
          <p:cNvSpPr txBox="1">
            <a:spLocks noChangeArrowheads="1"/>
          </p:cNvSpPr>
          <p:nvPr/>
        </p:nvSpPr>
        <p:spPr bwMode="auto">
          <a:xfrm>
            <a:off x="179512" y="469517"/>
            <a:ext cx="3251211" cy="861774"/>
          </a:xfrm>
          <a:prstGeom prst="roundRect">
            <a:avLst/>
          </a:prstGeom>
          <a:ln w="28575">
            <a:prstDash val="sysDash"/>
          </a:ln>
        </p:spPr>
        <p:style>
          <a:lnRef idx="2">
            <a:schemeClr val="accent6"/>
          </a:lnRef>
          <a:fillRef idx="1">
            <a:schemeClr val="lt1"/>
          </a:fillRef>
          <a:effectRef idx="0">
            <a:schemeClr val="accent6"/>
          </a:effectRef>
          <a:fontRef idx="minor">
            <a:schemeClr val="dk1"/>
          </a:fontRef>
        </p:style>
        <p:txBody>
          <a:bodyPr wrap="square" lIns="0" tIns="0" rIns="0" bIns="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002060"/>
              </a:solidFill>
              <a:effectLst>
                <a:glow rad="63500">
                  <a:srgbClr val="4BACC6">
                    <a:satMod val="175000"/>
                    <a:alpha val="40000"/>
                  </a:srgbClr>
                </a:glow>
              </a:effectLst>
              <a:uLnTx/>
              <a:uFillTx/>
              <a:latin typeface="Times New Roman" panose="02020603050405020304" pitchFamily="18" charset="0"/>
              <a:ea typeface="+mn-ea"/>
              <a:cs typeface="Times New Roman" panose="02020603050405020304" pitchFamily="18" charset="0"/>
            </a:endParaRPr>
          </a:p>
        </p:txBody>
      </p:sp>
      <p:sp>
        <p:nvSpPr>
          <p:cNvPr id="4" name="Rectangle 3"/>
          <p:cNvSpPr/>
          <p:nvPr/>
        </p:nvSpPr>
        <p:spPr>
          <a:xfrm>
            <a:off x="267953" y="450873"/>
            <a:ext cx="3251211" cy="861774"/>
          </a:xfrm>
          <a:prstGeom prst="rect">
            <a:avLst/>
          </a:prstGeom>
          <a:noFill/>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5000" b="0" i="0" u="none" strike="noStrike" kern="1200" cap="none" spc="0" normalizeH="0" baseline="0" noProof="0" dirty="0">
                <a:ln w="0">
                  <a:noFill/>
                </a:ln>
                <a:solidFill>
                  <a:srgbClr val="C00000"/>
                </a:solidFill>
                <a:effectLst>
                  <a:reflection blurRad="6350" stA="53000" endA="300" endPos="35500" dir="5400000" sy="-90000" algn="bl" rotWithShape="0"/>
                </a:effectLst>
                <a:uLnTx/>
                <a:uFillTx/>
                <a:latin typeface="#9Slide07 IcielKoni" pitchFamily="2" charset="0"/>
                <a:ea typeface="+mn-ea"/>
                <a:cs typeface="+mn-cs"/>
              </a:rPr>
              <a:t>NỘI DUNG</a:t>
            </a:r>
            <a:endParaRPr kumimoji="0" lang="en-US" sz="5000" b="0" i="0" u="none" strike="noStrike" kern="1200" cap="none" spc="0" normalizeH="0" baseline="0" noProof="0" dirty="0">
              <a:ln w="0">
                <a:noFill/>
              </a:ln>
              <a:solidFill>
                <a:srgbClr val="C00000"/>
              </a:solidFill>
              <a:effectLst>
                <a:reflection blurRad="6350" stA="53000" endA="300" endPos="35500" dir="5400000" sy="-90000" algn="bl" rotWithShape="0"/>
              </a:effectLst>
              <a:uLnTx/>
              <a:uFillTx/>
              <a:latin typeface="#9Slide07 IcielKoni" pitchFamily="2" charset="0"/>
              <a:ea typeface="+mn-ea"/>
              <a:cs typeface="+mn-cs"/>
            </a:endParaRPr>
          </a:p>
        </p:txBody>
      </p:sp>
      <p:pic>
        <p:nvPicPr>
          <p:cNvPr id="6" name="图片 13" descr="ce1ed7f935192fceca30dfb2bcebe602"/>
          <p:cNvPicPr>
            <a:picLocks noChangeAspect="1"/>
          </p:cNvPicPr>
          <p:nvPr/>
        </p:nvPicPr>
        <p:blipFill>
          <a:blip r:embed="rId2"/>
          <a:srcRect l="11188" t="20367" r="10619" b="19944"/>
          <a:stretch>
            <a:fillRect/>
          </a:stretch>
        </p:blipFill>
        <p:spPr>
          <a:xfrm>
            <a:off x="1043608" y="1131590"/>
            <a:ext cx="8087370" cy="3828029"/>
          </a:xfrm>
          <a:prstGeom prst="rect">
            <a:avLst/>
          </a:prstGeom>
        </p:spPr>
      </p:pic>
      <p:sp>
        <p:nvSpPr>
          <p:cNvPr id="3" name="Rectangle 2"/>
          <p:cNvSpPr/>
          <p:nvPr/>
        </p:nvSpPr>
        <p:spPr>
          <a:xfrm>
            <a:off x="1619672" y="1851670"/>
            <a:ext cx="6768752" cy="2062103"/>
          </a:xfrm>
          <a:prstGeom prst="rect">
            <a:avLst/>
          </a:prstGeom>
        </p:spPr>
        <p:txBody>
          <a:bodyPr wrap="square">
            <a:spAutoFit/>
          </a:bodyPr>
          <a:lstStyle/>
          <a:p>
            <a:pPr algn="ctr"/>
            <a:r>
              <a:rPr lang="nb-NO" sz="3200" b="1" dirty="0">
                <a:solidFill>
                  <a:srgbClr val="002060"/>
                </a:solidFill>
                <a:latin typeface="UTM Avo" panose="02040603050506020204" pitchFamily="18" charset="0"/>
                <a:ea typeface="Times New Roman" panose="02020603050405020304" pitchFamily="18" charset="0"/>
              </a:rPr>
              <a:t>Ca ngợi cậu bé có tấm lòng nhân hậu biết đồng</a:t>
            </a:r>
            <a:r>
              <a:rPr lang="vi-VN" sz="3200" b="1" dirty="0">
                <a:solidFill>
                  <a:srgbClr val="002060"/>
                </a:solidFill>
                <a:latin typeface="UTM Avo" panose="02040603050506020204" pitchFamily="18" charset="0"/>
                <a:ea typeface="Times New Roman" panose="02020603050405020304" pitchFamily="18" charset="0"/>
              </a:rPr>
              <a:t> cảm,</a:t>
            </a:r>
            <a:r>
              <a:rPr lang="nb-NO" sz="3200" b="1" dirty="0">
                <a:solidFill>
                  <a:srgbClr val="002060"/>
                </a:solidFill>
                <a:latin typeface="UTM Avo" panose="02040603050506020204" pitchFamily="18" charset="0"/>
                <a:ea typeface="Times New Roman" panose="02020603050405020304" pitchFamily="18" charset="0"/>
              </a:rPr>
              <a:t> thương xót trước nỗi bất hạnh của ông lão ăn xin nghèo khổ. </a:t>
            </a:r>
            <a:endParaRPr lang="en-US" sz="3200" b="1" dirty="0">
              <a:solidFill>
                <a:srgbClr val="002060"/>
              </a:solidFill>
              <a:latin typeface="UTM Avo" panose="02040603050506020204" pitchFamily="18" charset="0"/>
            </a:endParaRPr>
          </a:p>
        </p:txBody>
      </p:sp>
    </p:spTree>
    <p:extLst>
      <p:ext uri="{BB962C8B-B14F-4D97-AF65-F5344CB8AC3E}">
        <p14:creationId xmlns:p14="http://schemas.microsoft.com/office/powerpoint/2010/main" val="107924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9" name="Picture 2" descr="C:\Users\HP\Desktop\Free-vector-000457-nen-bau-troi-va-dam-may-don-gian.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942" b="100000" l="0" r="100000"/>
                    </a14:imgEffect>
                  </a14:imgLayer>
                </a14:imgProps>
              </a:ext>
              <a:ext uri="{28A0092B-C50C-407E-A947-70E740481C1C}">
                <a14:useLocalDpi xmlns:a14="http://schemas.microsoft.com/office/drawing/2010/main" val="0"/>
              </a:ext>
            </a:extLst>
          </a:blip>
          <a:srcRect/>
          <a:stretch>
            <a:fillRect/>
          </a:stretch>
        </p:blipFill>
        <p:spPr bwMode="auto">
          <a:xfrm rot="10800000">
            <a:off x="-169057" y="-315762"/>
            <a:ext cx="9378736" cy="2719140"/>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7"/>
          <p:cNvPicPr>
            <a:picLocks noChangeAspect="1"/>
          </p:cNvPicPr>
          <p:nvPr/>
        </p:nvPicPr>
        <p:blipFill>
          <a:blip r:embed="rId4" cstate="print">
            <a:extLst>
              <a:ext uri="{BEBA8EAE-BF5A-486C-A8C5-ECC9F3942E4B}">
                <a14:imgProps xmlns:a14="http://schemas.microsoft.com/office/drawing/2010/main">
                  <a14:imgLayer r:embed="rId5">
                    <a14:imgEffect>
                      <a14:backgroundRemoval t="4800" b="95600" l="10000" r="97250">
                        <a14:foregroundMark x1="11350" y1="67950" x2="11200" y2="76350"/>
                      </a14:backgroundRemoval>
                    </a14:imgEffect>
                  </a14:imgLayer>
                </a14:imgProps>
              </a:ext>
              <a:ext uri="{28A0092B-C50C-407E-A947-70E740481C1C}">
                <a14:useLocalDpi xmlns:a14="http://schemas.microsoft.com/office/drawing/2010/main" val="0"/>
              </a:ext>
            </a:extLst>
          </a:blip>
          <a:stretch>
            <a:fillRect/>
          </a:stretch>
        </p:blipFill>
        <p:spPr>
          <a:xfrm>
            <a:off x="5147510" y="1436830"/>
            <a:ext cx="4023668" cy="4023668"/>
          </a:xfrm>
          <a:prstGeom prst="rect">
            <a:avLst/>
          </a:prstGeom>
        </p:spPr>
      </p:pic>
      <p:grpSp>
        <p:nvGrpSpPr>
          <p:cNvPr id="5" name="Group 4"/>
          <p:cNvGrpSpPr/>
          <p:nvPr/>
        </p:nvGrpSpPr>
        <p:grpSpPr>
          <a:xfrm>
            <a:off x="179512" y="88247"/>
            <a:ext cx="5652120" cy="4967006"/>
            <a:chOff x="410979" y="381210"/>
            <a:chExt cx="5199932" cy="4409303"/>
          </a:xfrm>
        </p:grpSpPr>
        <p:sp>
          <p:nvSpPr>
            <p:cNvPr id="62" name="椭圆 61"/>
            <p:cNvSpPr/>
            <p:nvPr/>
          </p:nvSpPr>
          <p:spPr>
            <a:xfrm rot="21033189">
              <a:off x="1228577" y="381210"/>
              <a:ext cx="4382334" cy="4409303"/>
            </a:xfrm>
            <a:prstGeom prst="ellipse">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4" name="Group 3"/>
            <p:cNvGrpSpPr/>
            <p:nvPr/>
          </p:nvGrpSpPr>
          <p:grpSpPr>
            <a:xfrm>
              <a:off x="410979" y="555526"/>
              <a:ext cx="5025117" cy="4146361"/>
              <a:chOff x="410979" y="555526"/>
              <a:chExt cx="5025117" cy="4146361"/>
            </a:xfrm>
          </p:grpSpPr>
          <p:grpSp>
            <p:nvGrpSpPr>
              <p:cNvPr id="65" name="组合 64"/>
              <p:cNvGrpSpPr/>
              <p:nvPr/>
            </p:nvGrpSpPr>
            <p:grpSpPr>
              <a:xfrm>
                <a:off x="410979" y="555526"/>
                <a:ext cx="4075333" cy="4060673"/>
                <a:chOff x="2555776" y="915566"/>
                <a:chExt cx="1944216" cy="1944216"/>
              </a:xfrm>
              <a:effectLst>
                <a:outerShdw blurRad="63500" dist="50800" dir="8100000" algn="tr" rotWithShape="0">
                  <a:prstClr val="black">
                    <a:alpha val="35000"/>
                  </a:prstClr>
                </a:outerShdw>
              </a:effectLst>
            </p:grpSpPr>
            <p:sp>
              <p:nvSpPr>
                <p:cNvPr id="66" name="同心圆 65"/>
                <p:cNvSpPr/>
                <p:nvPr/>
              </p:nvSpPr>
              <p:spPr>
                <a:xfrm>
                  <a:off x="2555776" y="915566"/>
                  <a:ext cx="1944216" cy="1944216"/>
                </a:xfrm>
                <a:prstGeom prst="donut">
                  <a:avLst>
                    <a:gd name="adj" fmla="val 10097"/>
                  </a:avLst>
                </a:prstGeom>
                <a:gradFill flip="none" rotWithShape="1">
                  <a:gsLst>
                    <a:gs pos="0">
                      <a:schemeClr val="bg1"/>
                    </a:gs>
                    <a:gs pos="100000">
                      <a:schemeClr val="bg1">
                        <a:lumMod val="85000"/>
                      </a:schemeClr>
                    </a:gs>
                  </a:gsLst>
                  <a:lin ang="81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67" name="同心圆 66"/>
                <p:cNvSpPr/>
                <p:nvPr/>
              </p:nvSpPr>
              <p:spPr>
                <a:xfrm>
                  <a:off x="2733336" y="1093126"/>
                  <a:ext cx="1589098" cy="1589098"/>
                </a:xfrm>
                <a:prstGeom prst="donut">
                  <a:avLst>
                    <a:gd name="adj" fmla="val 8132"/>
                  </a:avLst>
                </a:prstGeom>
                <a:gradFill flip="none" rotWithShape="1">
                  <a:gsLst>
                    <a:gs pos="0">
                      <a:schemeClr val="bg1"/>
                    </a:gs>
                    <a:gs pos="100000">
                      <a:schemeClr val="bg1">
                        <a:lumMod val="85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grpSp>
          <p:grpSp>
            <p:nvGrpSpPr>
              <p:cNvPr id="68" name="组合 67"/>
              <p:cNvGrpSpPr/>
              <p:nvPr/>
            </p:nvGrpSpPr>
            <p:grpSpPr>
              <a:xfrm>
                <a:off x="939115" y="3331379"/>
                <a:ext cx="1284820" cy="1284820"/>
                <a:chOff x="5760133" y="2274196"/>
                <a:chExt cx="1284820" cy="1284820"/>
              </a:xfrm>
            </p:grpSpPr>
            <p:sp>
              <p:nvSpPr>
                <p:cNvPr id="69" name="椭圆 68"/>
                <p:cNvSpPr/>
                <p:nvPr/>
              </p:nvSpPr>
              <p:spPr>
                <a:xfrm rot="1245109">
                  <a:off x="5760133" y="2274196"/>
                  <a:ext cx="1284820" cy="1284820"/>
                </a:xfrm>
                <a:prstGeom prst="ellipse">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2700" cap="flat" cmpd="sng" algn="ctr">
                  <a:solidFill>
                    <a:sysClr val="window" lastClr="FFFFFF"/>
                  </a:solidFill>
                  <a:prstDash val="solid"/>
                </a:ln>
                <a:effectLst>
                  <a:outerShdw blurRad="393700" dist="38100" dir="5400000" algn="t" rotWithShape="0">
                    <a:schemeClr val="tx1">
                      <a:alpha val="37000"/>
                    </a:scheme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0" name="椭圆 69"/>
                <p:cNvSpPr/>
                <p:nvPr/>
              </p:nvSpPr>
              <p:spPr>
                <a:xfrm>
                  <a:off x="5839094" y="2359019"/>
                  <a:ext cx="1117070" cy="1117070"/>
                </a:xfrm>
                <a:prstGeom prst="ellipse">
                  <a:avLst/>
                </a:prstGeom>
                <a:solidFill>
                  <a:srgbClr val="E95332"/>
                </a:solidFill>
                <a:ln w="25400" cap="flat" cmpd="sng" algn="ctr">
                  <a:noFill/>
                  <a:prstDash val="solid"/>
                </a:ln>
                <a:effectLst>
                  <a:innerShdw blurRad="139700" dist="50800" dir="13500000">
                    <a:prstClr val="black">
                      <a:alpha val="45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grpSp>
          <p:grpSp>
            <p:nvGrpSpPr>
              <p:cNvPr id="72" name="组合 71"/>
              <p:cNvGrpSpPr/>
              <p:nvPr/>
            </p:nvGrpSpPr>
            <p:grpSpPr>
              <a:xfrm>
                <a:off x="4050503" y="1084395"/>
                <a:ext cx="495374" cy="495374"/>
                <a:chOff x="4050503" y="886871"/>
                <a:chExt cx="495374" cy="495374"/>
              </a:xfrm>
            </p:grpSpPr>
            <p:grpSp>
              <p:nvGrpSpPr>
                <p:cNvPr id="73" name="组合 72"/>
                <p:cNvGrpSpPr/>
                <p:nvPr/>
              </p:nvGrpSpPr>
              <p:grpSpPr>
                <a:xfrm>
                  <a:off x="4050503" y="886871"/>
                  <a:ext cx="495374" cy="495374"/>
                  <a:chOff x="4131160" y="713581"/>
                  <a:chExt cx="881684" cy="881684"/>
                </a:xfrm>
              </p:grpSpPr>
              <p:sp>
                <p:nvSpPr>
                  <p:cNvPr id="75" name="椭圆 74"/>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lumMod val="65000"/>
                          <a:lumOff val="35000"/>
                        </a:prstClr>
                      </a:solidFill>
                      <a:effectLst/>
                      <a:uLnTx/>
                      <a:uFillTx/>
                      <a:latin typeface="Calibri"/>
                      <a:ea typeface="宋体" panose="02010600030101010101" pitchFamily="2" charset="-122"/>
                      <a:cs typeface="+mn-cs"/>
                    </a:endParaRPr>
                  </a:p>
                </p:txBody>
              </p:sp>
              <p:sp>
                <p:nvSpPr>
                  <p:cNvPr id="76" name="椭圆 75"/>
                  <p:cNvSpPr/>
                  <p:nvPr/>
                </p:nvSpPr>
                <p:spPr>
                  <a:xfrm>
                    <a:off x="4237176" y="819597"/>
                    <a:ext cx="669652" cy="669652"/>
                  </a:xfrm>
                  <a:prstGeom prst="ellipse">
                    <a:avLst/>
                  </a:prstGeom>
                  <a:solidFill>
                    <a:srgbClr val="4ABDD9"/>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lumMod val="65000"/>
                          <a:lumOff val="35000"/>
                        </a:prstClr>
                      </a:solidFill>
                      <a:effectLst/>
                      <a:uLnTx/>
                      <a:uFillTx/>
                      <a:latin typeface="Calibri"/>
                      <a:ea typeface="宋体" panose="02010600030101010101" pitchFamily="2" charset="-122"/>
                      <a:cs typeface="+mn-cs"/>
                    </a:endParaRPr>
                  </a:p>
                </p:txBody>
              </p:sp>
            </p:grpSp>
            <p:sp>
              <p:nvSpPr>
                <p:cNvPr id="74" name="TextBox 73"/>
                <p:cNvSpPr txBox="1"/>
                <p:nvPr/>
              </p:nvSpPr>
              <p:spPr>
                <a:xfrm>
                  <a:off x="4141737" y="957962"/>
                  <a:ext cx="3129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rPr>
                    <a:t>1</a:t>
                  </a:r>
                  <a:endParaRPr kumimoji="0" lang="zh-CN" altLang="en-US"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grpSp>
          <p:grpSp>
            <p:nvGrpSpPr>
              <p:cNvPr id="77" name="组合 76"/>
              <p:cNvGrpSpPr/>
              <p:nvPr/>
            </p:nvGrpSpPr>
            <p:grpSpPr>
              <a:xfrm>
                <a:off x="4644008" y="1749559"/>
                <a:ext cx="495374" cy="495374"/>
                <a:chOff x="4644008" y="1491630"/>
                <a:chExt cx="495374" cy="495374"/>
              </a:xfrm>
            </p:grpSpPr>
            <p:grpSp>
              <p:nvGrpSpPr>
                <p:cNvPr id="78" name="组合 77"/>
                <p:cNvGrpSpPr/>
                <p:nvPr/>
              </p:nvGrpSpPr>
              <p:grpSpPr>
                <a:xfrm>
                  <a:off x="4644008" y="1491630"/>
                  <a:ext cx="495374" cy="495374"/>
                  <a:chOff x="4131160" y="713581"/>
                  <a:chExt cx="881684" cy="881684"/>
                </a:xfrm>
              </p:grpSpPr>
              <p:sp>
                <p:nvSpPr>
                  <p:cNvPr id="80" name="椭圆 79"/>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lumMod val="65000"/>
                          <a:lumOff val="35000"/>
                        </a:prstClr>
                      </a:solidFill>
                      <a:effectLst/>
                      <a:uLnTx/>
                      <a:uFillTx/>
                      <a:latin typeface="Calibri"/>
                      <a:ea typeface="宋体" panose="02010600030101010101" pitchFamily="2" charset="-122"/>
                      <a:cs typeface="+mn-cs"/>
                    </a:endParaRPr>
                  </a:p>
                </p:txBody>
              </p:sp>
              <p:sp>
                <p:nvSpPr>
                  <p:cNvPr id="81" name="椭圆 80"/>
                  <p:cNvSpPr/>
                  <p:nvPr/>
                </p:nvSpPr>
                <p:spPr>
                  <a:xfrm>
                    <a:off x="4237176" y="819597"/>
                    <a:ext cx="669652" cy="669652"/>
                  </a:xfrm>
                  <a:prstGeom prst="ellipse">
                    <a:avLst/>
                  </a:prstGeom>
                  <a:solidFill>
                    <a:srgbClr val="C1DD21"/>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lumMod val="65000"/>
                          <a:lumOff val="35000"/>
                        </a:prstClr>
                      </a:solidFill>
                      <a:effectLst/>
                      <a:uLnTx/>
                      <a:uFillTx/>
                      <a:latin typeface="Calibri"/>
                      <a:ea typeface="宋体" panose="02010600030101010101" pitchFamily="2" charset="-122"/>
                      <a:cs typeface="+mn-cs"/>
                    </a:endParaRPr>
                  </a:p>
                </p:txBody>
              </p:sp>
            </p:grpSp>
            <p:sp>
              <p:nvSpPr>
                <p:cNvPr id="79" name="TextBox 78"/>
                <p:cNvSpPr txBox="1"/>
                <p:nvPr/>
              </p:nvSpPr>
              <p:spPr>
                <a:xfrm>
                  <a:off x="4735242" y="1554651"/>
                  <a:ext cx="3129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rPr>
                    <a:t>2</a:t>
                  </a:r>
                  <a:endParaRPr kumimoji="0" lang="zh-CN" altLang="en-US"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grpSp>
          <p:grpSp>
            <p:nvGrpSpPr>
              <p:cNvPr id="82" name="组合 81"/>
              <p:cNvGrpSpPr/>
              <p:nvPr/>
            </p:nvGrpSpPr>
            <p:grpSpPr>
              <a:xfrm>
                <a:off x="4940722" y="2613655"/>
                <a:ext cx="495374" cy="495374"/>
                <a:chOff x="4891695" y="2364408"/>
                <a:chExt cx="495374" cy="495374"/>
              </a:xfrm>
            </p:grpSpPr>
            <p:grpSp>
              <p:nvGrpSpPr>
                <p:cNvPr id="83" name="组合 82"/>
                <p:cNvGrpSpPr/>
                <p:nvPr/>
              </p:nvGrpSpPr>
              <p:grpSpPr>
                <a:xfrm>
                  <a:off x="4891695" y="2364408"/>
                  <a:ext cx="495374" cy="495374"/>
                  <a:chOff x="4131160" y="713581"/>
                  <a:chExt cx="881684" cy="881684"/>
                </a:xfrm>
              </p:grpSpPr>
              <p:sp>
                <p:nvSpPr>
                  <p:cNvPr id="85" name="椭圆 84"/>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lumMod val="65000"/>
                          <a:lumOff val="35000"/>
                        </a:prstClr>
                      </a:solidFill>
                      <a:effectLst/>
                      <a:uLnTx/>
                      <a:uFillTx/>
                      <a:latin typeface="Calibri"/>
                      <a:ea typeface="宋体" panose="02010600030101010101" pitchFamily="2" charset="-122"/>
                      <a:cs typeface="+mn-cs"/>
                    </a:endParaRPr>
                  </a:p>
                </p:txBody>
              </p:sp>
              <p:sp>
                <p:nvSpPr>
                  <p:cNvPr id="86" name="椭圆 85"/>
                  <p:cNvSpPr/>
                  <p:nvPr/>
                </p:nvSpPr>
                <p:spPr>
                  <a:xfrm>
                    <a:off x="4237176" y="819597"/>
                    <a:ext cx="669652" cy="669652"/>
                  </a:xfrm>
                  <a:prstGeom prst="ellipse">
                    <a:avLst/>
                  </a:prstGeom>
                  <a:solidFill>
                    <a:srgbClr val="FDCC1C"/>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lumMod val="65000"/>
                          <a:lumOff val="35000"/>
                        </a:prstClr>
                      </a:solidFill>
                      <a:effectLst/>
                      <a:uLnTx/>
                      <a:uFillTx/>
                      <a:latin typeface="Calibri"/>
                      <a:ea typeface="宋体" panose="02010600030101010101" pitchFamily="2" charset="-122"/>
                      <a:cs typeface="+mn-cs"/>
                    </a:endParaRPr>
                  </a:p>
                </p:txBody>
              </p:sp>
            </p:grpSp>
            <p:sp>
              <p:nvSpPr>
                <p:cNvPr id="84" name="TextBox 83"/>
                <p:cNvSpPr txBox="1"/>
                <p:nvPr/>
              </p:nvSpPr>
              <p:spPr>
                <a:xfrm>
                  <a:off x="4982929" y="2433065"/>
                  <a:ext cx="3129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rPr>
                    <a:t>3</a:t>
                  </a:r>
                  <a:endParaRPr kumimoji="0" lang="zh-CN" altLang="en-US"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grpSp>
          <p:grpSp>
            <p:nvGrpSpPr>
              <p:cNvPr id="87" name="组合 86"/>
              <p:cNvGrpSpPr/>
              <p:nvPr/>
            </p:nvGrpSpPr>
            <p:grpSpPr>
              <a:xfrm>
                <a:off x="4788024" y="3558441"/>
                <a:ext cx="495374" cy="495374"/>
                <a:chOff x="4832130" y="3158273"/>
                <a:chExt cx="495374" cy="495374"/>
              </a:xfrm>
            </p:grpSpPr>
            <p:grpSp>
              <p:nvGrpSpPr>
                <p:cNvPr id="88" name="组合 87"/>
                <p:cNvGrpSpPr/>
                <p:nvPr/>
              </p:nvGrpSpPr>
              <p:grpSpPr>
                <a:xfrm>
                  <a:off x="4832130" y="3158273"/>
                  <a:ext cx="495374" cy="495374"/>
                  <a:chOff x="4131160" y="713581"/>
                  <a:chExt cx="881684" cy="881684"/>
                </a:xfrm>
              </p:grpSpPr>
              <p:sp>
                <p:nvSpPr>
                  <p:cNvPr id="110" name="椭圆 109"/>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lumMod val="65000"/>
                          <a:lumOff val="35000"/>
                        </a:prstClr>
                      </a:solidFill>
                      <a:effectLst/>
                      <a:uLnTx/>
                      <a:uFillTx/>
                      <a:latin typeface="Calibri"/>
                      <a:ea typeface="宋体" panose="02010600030101010101" pitchFamily="2" charset="-122"/>
                      <a:cs typeface="+mn-cs"/>
                    </a:endParaRPr>
                  </a:p>
                </p:txBody>
              </p:sp>
              <p:sp>
                <p:nvSpPr>
                  <p:cNvPr id="111" name="椭圆 110"/>
                  <p:cNvSpPr/>
                  <p:nvPr/>
                </p:nvSpPr>
                <p:spPr>
                  <a:xfrm>
                    <a:off x="4237176" y="819597"/>
                    <a:ext cx="669652" cy="669652"/>
                  </a:xfrm>
                  <a:prstGeom prst="ellipse">
                    <a:avLst/>
                  </a:prstGeom>
                  <a:solidFill>
                    <a:srgbClr val="F6931E"/>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lumMod val="65000"/>
                          <a:lumOff val="35000"/>
                        </a:prstClr>
                      </a:solidFill>
                      <a:effectLst/>
                      <a:uLnTx/>
                      <a:uFillTx/>
                      <a:latin typeface="Calibri"/>
                      <a:ea typeface="宋体" panose="02010600030101010101" pitchFamily="2" charset="-122"/>
                      <a:cs typeface="+mn-cs"/>
                    </a:endParaRPr>
                  </a:p>
                </p:txBody>
              </p:sp>
            </p:grpSp>
            <p:sp>
              <p:nvSpPr>
                <p:cNvPr id="89" name="TextBox 88"/>
                <p:cNvSpPr txBox="1"/>
                <p:nvPr/>
              </p:nvSpPr>
              <p:spPr>
                <a:xfrm>
                  <a:off x="4923364" y="3221294"/>
                  <a:ext cx="3129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rPr>
                    <a:t>4</a:t>
                  </a:r>
                  <a:endParaRPr kumimoji="0" lang="zh-CN" altLang="en-US"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grpSp>
          <p:grpSp>
            <p:nvGrpSpPr>
              <p:cNvPr id="112" name="组合 111"/>
              <p:cNvGrpSpPr/>
              <p:nvPr/>
            </p:nvGrpSpPr>
            <p:grpSpPr>
              <a:xfrm>
                <a:off x="4139952" y="4206513"/>
                <a:ext cx="495374" cy="495374"/>
                <a:chOff x="4139952" y="3948584"/>
                <a:chExt cx="495374" cy="495374"/>
              </a:xfrm>
            </p:grpSpPr>
            <p:grpSp>
              <p:nvGrpSpPr>
                <p:cNvPr id="113" name="组合 112"/>
                <p:cNvGrpSpPr/>
                <p:nvPr/>
              </p:nvGrpSpPr>
              <p:grpSpPr>
                <a:xfrm>
                  <a:off x="4139952" y="3948584"/>
                  <a:ext cx="495374" cy="495374"/>
                  <a:chOff x="4131160" y="713581"/>
                  <a:chExt cx="881684" cy="881684"/>
                </a:xfrm>
              </p:grpSpPr>
              <p:sp>
                <p:nvSpPr>
                  <p:cNvPr id="115" name="椭圆 114"/>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lumMod val="65000"/>
                          <a:lumOff val="35000"/>
                        </a:prstClr>
                      </a:solidFill>
                      <a:effectLst/>
                      <a:uLnTx/>
                      <a:uFillTx/>
                      <a:latin typeface="Calibri"/>
                      <a:ea typeface="宋体" panose="02010600030101010101" pitchFamily="2" charset="-122"/>
                      <a:cs typeface="+mn-cs"/>
                    </a:endParaRPr>
                  </a:p>
                </p:txBody>
              </p:sp>
              <p:sp>
                <p:nvSpPr>
                  <p:cNvPr id="116" name="椭圆 115"/>
                  <p:cNvSpPr/>
                  <p:nvPr/>
                </p:nvSpPr>
                <p:spPr>
                  <a:xfrm>
                    <a:off x="4237176" y="819597"/>
                    <a:ext cx="669652" cy="669652"/>
                  </a:xfrm>
                  <a:prstGeom prst="ellipse">
                    <a:avLst/>
                  </a:prstGeom>
                  <a:solidFill>
                    <a:srgbClr val="723099"/>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lumMod val="65000"/>
                          <a:lumOff val="35000"/>
                        </a:prstClr>
                      </a:solidFill>
                      <a:effectLst/>
                      <a:uLnTx/>
                      <a:uFillTx/>
                      <a:latin typeface="Calibri"/>
                      <a:ea typeface="宋体" panose="02010600030101010101" pitchFamily="2" charset="-122"/>
                      <a:cs typeface="+mn-cs"/>
                    </a:endParaRPr>
                  </a:p>
                </p:txBody>
              </p:sp>
            </p:grpSp>
            <p:sp>
              <p:nvSpPr>
                <p:cNvPr id="114" name="TextBox 113"/>
                <p:cNvSpPr txBox="1"/>
                <p:nvPr/>
              </p:nvSpPr>
              <p:spPr>
                <a:xfrm>
                  <a:off x="4223974" y="4008149"/>
                  <a:ext cx="3129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rPr>
                    <a:t>5</a:t>
                  </a:r>
                  <a:endParaRPr kumimoji="0" lang="zh-CN" altLang="en-US"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grpSp>
        </p:grpSp>
      </p:grpSp>
      <p:sp>
        <p:nvSpPr>
          <p:cNvPr id="42" name="TextBox 41"/>
          <p:cNvSpPr txBox="1"/>
          <p:nvPr/>
        </p:nvSpPr>
        <p:spPr>
          <a:xfrm>
            <a:off x="44478" y="1384288"/>
            <a:ext cx="4701746" cy="1938992"/>
          </a:xfrm>
          <a:prstGeom prst="rect">
            <a:avLst/>
          </a:prstGeom>
          <a:noFill/>
          <a:ln w="254000">
            <a:solidFill>
              <a:schemeClr val="bg1">
                <a:alpha val="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6000" dirty="0">
                <a:ln w="234950">
                  <a:solidFill>
                    <a:srgbClr val="002060"/>
                  </a:solidFill>
                </a:ln>
                <a:solidFill>
                  <a:srgbClr val="002060"/>
                </a:solidFill>
                <a:latin typeface="#9Slide03 Smoothy Sans" panose="00000500000000000000" pitchFamily="2" charset="0"/>
              </a:rPr>
              <a:t>LUYỆN DỌC HAY</a:t>
            </a:r>
            <a:endParaRPr kumimoji="0" lang="en-US" sz="6000" b="0" i="0" u="none" strike="noStrike" kern="1200" cap="none" spc="0" normalizeH="0" baseline="0" noProof="0" dirty="0">
              <a:ln w="234950">
                <a:solidFill>
                  <a:srgbClr val="002060"/>
                </a:solidFill>
              </a:ln>
              <a:solidFill>
                <a:srgbClr val="002060"/>
              </a:solidFill>
              <a:effectLst/>
              <a:uLnTx/>
              <a:uFillTx/>
              <a:latin typeface="#9Slide03 Smoothy Sans" panose="00000500000000000000" pitchFamily="2" charset="0"/>
              <a:ea typeface="+mn-ea"/>
              <a:cs typeface="+mn-cs"/>
            </a:endParaRPr>
          </a:p>
        </p:txBody>
      </p:sp>
      <p:sp>
        <p:nvSpPr>
          <p:cNvPr id="46" name="TextBox 45"/>
          <p:cNvSpPr txBox="1"/>
          <p:nvPr/>
        </p:nvSpPr>
        <p:spPr>
          <a:xfrm>
            <a:off x="356247" y="1416607"/>
            <a:ext cx="4076254"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a:ln>
                  <a:noFill/>
                </a:ln>
                <a:solidFill>
                  <a:prstClr val="white"/>
                </a:solidFill>
                <a:effectLst/>
                <a:uLnTx/>
                <a:uFillTx/>
                <a:latin typeface="#9Slide03 Smoothy Sans" panose="00000500000000000000" pitchFamily="2" charset="0"/>
                <a:ea typeface="+mn-ea"/>
                <a:cs typeface="+mn-cs"/>
              </a:rPr>
              <a:t>Luyện đọc hay</a:t>
            </a:r>
            <a:endParaRPr kumimoji="0" lang="en-US" sz="6000" b="1" i="0" u="none" strike="noStrike" kern="1200" cap="none" spc="0" normalizeH="0" baseline="0" noProof="0" dirty="0">
              <a:ln>
                <a:noFill/>
              </a:ln>
              <a:solidFill>
                <a:prstClr val="white"/>
              </a:solidFill>
              <a:effectLst/>
              <a:uLnTx/>
              <a:uFillTx/>
              <a:latin typeface="#9Slide03 Smoothy Sans" panose="00000500000000000000" pitchFamily="2" charset="0"/>
              <a:ea typeface="+mn-ea"/>
              <a:cs typeface="+mn-cs"/>
            </a:endParaRPr>
          </a:p>
        </p:txBody>
      </p:sp>
      <p:sp>
        <p:nvSpPr>
          <p:cNvPr id="2" name="Rectangle 1"/>
          <p:cNvSpPr/>
          <p:nvPr/>
        </p:nvSpPr>
        <p:spPr>
          <a:xfrm flipH="1">
            <a:off x="961723" y="3728398"/>
            <a:ext cx="1280039" cy="86177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5000" b="1" i="0" u="none" strike="noStrike" kern="1200" cap="none" spc="0" normalizeH="0" baseline="0" noProof="0" dirty="0">
                <a:ln>
                  <a:noFill/>
                </a:ln>
                <a:solidFill>
                  <a:prstClr val="white"/>
                </a:solidFill>
                <a:effectLst>
                  <a:innerShdw blurRad="63500" dist="50800">
                    <a:prstClr val="black">
                      <a:alpha val="50000"/>
                    </a:prstClr>
                  </a:innerShdw>
                </a:effectLst>
                <a:uLnTx/>
                <a:uFillTx/>
                <a:latin typeface="微软雅黑" pitchFamily="34" charset="-122"/>
                <a:ea typeface="微软雅黑" pitchFamily="34" charset="-122"/>
                <a:cs typeface="+mn-cs"/>
              </a:rPr>
              <a:t>03</a:t>
            </a:r>
            <a:endParaRPr kumimoji="0" lang="zh-CN" altLang="en-US" sz="5000" b="1" i="0" u="none" strike="noStrike" kern="1200" cap="none" spc="0" normalizeH="0" baseline="0" noProof="0" dirty="0">
              <a:ln>
                <a:noFill/>
              </a:ln>
              <a:solidFill>
                <a:prstClr val="white"/>
              </a:solidFill>
              <a:effectLst>
                <a:innerShdw blurRad="63500" dist="50800">
                  <a:prstClr val="black">
                    <a:alpha val="50000"/>
                  </a:prstClr>
                </a:innerShdw>
              </a:effectLst>
              <a:uLnTx/>
              <a:uFillTx/>
              <a:latin typeface="微软雅黑" pitchFamily="34" charset="-122"/>
              <a:ea typeface="微软雅黑" pitchFamily="34" charset="-122"/>
              <a:cs typeface="+mn-cs"/>
            </a:endParaRPr>
          </a:p>
        </p:txBody>
      </p:sp>
    </p:spTree>
    <p:extLst>
      <p:ext uri="{BB962C8B-B14F-4D97-AF65-F5344CB8AC3E}">
        <p14:creationId xmlns:p14="http://schemas.microsoft.com/office/powerpoint/2010/main" val="5413754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iterate type="lt">
                                    <p:tmPct val="0"/>
                                  </p:iterate>
                                  <p:childTnLst>
                                    <p:set>
                                      <p:cBhvr>
                                        <p:cTn id="6" dur="1" fill="hold">
                                          <p:stCondLst>
                                            <p:cond delay="0"/>
                                          </p:stCondLst>
                                        </p:cTn>
                                        <p:tgtEl>
                                          <p:spTgt spid="42"/>
                                        </p:tgtEl>
                                        <p:attrNameLst>
                                          <p:attrName>style.visibility</p:attrName>
                                        </p:attrNameLst>
                                      </p:cBhvr>
                                      <p:to>
                                        <p:strVal val="visible"/>
                                      </p:to>
                                    </p:set>
                                    <p:animEffect transition="in" filter="circle(in)">
                                      <p:cBhvr>
                                        <p:cTn id="7" dur="2000"/>
                                        <p:tgtEl>
                                          <p:spTgt spid="42"/>
                                        </p:tgtEl>
                                      </p:cBhvr>
                                    </p:animEffect>
                                  </p:childTnLst>
                                </p:cTn>
                              </p:par>
                              <p:par>
                                <p:cTn id="8" presetID="6" presetClass="entr" presetSubtype="16" fill="hold" grpId="0" nodeType="withEffect">
                                  <p:stCondLst>
                                    <p:cond delay="0"/>
                                  </p:stCondLst>
                                  <p:iterate type="lt">
                                    <p:tmPct val="0"/>
                                  </p:iterate>
                                  <p:childTnLst>
                                    <p:set>
                                      <p:cBhvr>
                                        <p:cTn id="9" dur="1" fill="hold">
                                          <p:stCondLst>
                                            <p:cond delay="0"/>
                                          </p:stCondLst>
                                        </p:cTn>
                                        <p:tgtEl>
                                          <p:spTgt spid="46"/>
                                        </p:tgtEl>
                                        <p:attrNameLst>
                                          <p:attrName>style.visibility</p:attrName>
                                        </p:attrNameLst>
                                      </p:cBhvr>
                                      <p:to>
                                        <p:strVal val="visible"/>
                                      </p:to>
                                    </p:set>
                                    <p:animEffect transition="in" filter="circle(in)">
                                      <p:cBhvr>
                                        <p:cTn id="10" dur="2000"/>
                                        <p:tgtEl>
                                          <p:spTgt spid="46"/>
                                        </p:tgtEl>
                                      </p:cBhvr>
                                    </p:animEffect>
                                  </p:childTnLst>
                                </p:cTn>
                              </p:par>
                              <p:par>
                                <p:cTn id="11" presetID="6" presetClass="entr" presetSubtype="16" fill="hold" grpId="0" nodeType="withEffect">
                                  <p:stCondLst>
                                    <p:cond delay="0"/>
                                  </p:stCondLst>
                                  <p:iterate type="lt">
                                    <p:tmPct val="0"/>
                                  </p:iterate>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36" presetClass="emph" presetSubtype="0" fill="hold" grpId="1" nodeType="clickEffect">
                                  <p:stCondLst>
                                    <p:cond delay="0"/>
                                  </p:stCondLst>
                                  <p:iterate type="lt">
                                    <p:tmPct val="10000"/>
                                  </p:iterate>
                                  <p:childTnLst>
                                    <p:animScale>
                                      <p:cBhvr>
                                        <p:cTn id="17" dur="250" autoRev="1" fill="hold">
                                          <p:stCondLst>
                                            <p:cond delay="0"/>
                                          </p:stCondLst>
                                        </p:cTn>
                                        <p:tgtEl>
                                          <p:spTgt spid="42"/>
                                        </p:tgtEl>
                                      </p:cBhvr>
                                      <p:to x="80000" y="100000"/>
                                    </p:animScale>
                                    <p:anim by="(#ppt_w*0.10)" calcmode="lin" valueType="num">
                                      <p:cBhvr>
                                        <p:cTn id="18" dur="250" autoRev="1" fill="hold">
                                          <p:stCondLst>
                                            <p:cond delay="0"/>
                                          </p:stCondLst>
                                        </p:cTn>
                                        <p:tgtEl>
                                          <p:spTgt spid="42"/>
                                        </p:tgtEl>
                                        <p:attrNameLst>
                                          <p:attrName>ppt_x</p:attrName>
                                        </p:attrNameLst>
                                      </p:cBhvr>
                                    </p:anim>
                                    <p:anim by="(-#ppt_w*0.10)" calcmode="lin" valueType="num">
                                      <p:cBhvr>
                                        <p:cTn id="19" dur="250" autoRev="1" fill="hold">
                                          <p:stCondLst>
                                            <p:cond delay="0"/>
                                          </p:stCondLst>
                                        </p:cTn>
                                        <p:tgtEl>
                                          <p:spTgt spid="42"/>
                                        </p:tgtEl>
                                        <p:attrNameLst>
                                          <p:attrName>ppt_y</p:attrName>
                                        </p:attrNameLst>
                                      </p:cBhvr>
                                    </p:anim>
                                    <p:animRot by="-480000">
                                      <p:cBhvr>
                                        <p:cTn id="20" dur="250" autoRev="1" fill="hold">
                                          <p:stCondLst>
                                            <p:cond delay="0"/>
                                          </p:stCondLst>
                                        </p:cTn>
                                        <p:tgtEl>
                                          <p:spTgt spid="42"/>
                                        </p:tgtEl>
                                        <p:attrNameLst>
                                          <p:attrName>r</p:attrName>
                                        </p:attrNameLst>
                                      </p:cBhvr>
                                    </p:animRot>
                                  </p:childTnLst>
                                </p:cTn>
                              </p:par>
                              <p:par>
                                <p:cTn id="21" presetID="36" presetClass="emph" presetSubtype="0" fill="hold" grpId="1" nodeType="withEffect">
                                  <p:stCondLst>
                                    <p:cond delay="0"/>
                                  </p:stCondLst>
                                  <p:iterate type="lt">
                                    <p:tmPct val="10000"/>
                                  </p:iterate>
                                  <p:childTnLst>
                                    <p:animScale>
                                      <p:cBhvr>
                                        <p:cTn id="22" dur="250" autoRev="1" fill="hold">
                                          <p:stCondLst>
                                            <p:cond delay="0"/>
                                          </p:stCondLst>
                                        </p:cTn>
                                        <p:tgtEl>
                                          <p:spTgt spid="46"/>
                                        </p:tgtEl>
                                      </p:cBhvr>
                                      <p:to x="80000" y="100000"/>
                                    </p:animScale>
                                    <p:anim by="(#ppt_w*0.10)" calcmode="lin" valueType="num">
                                      <p:cBhvr>
                                        <p:cTn id="23" dur="250" autoRev="1" fill="hold">
                                          <p:stCondLst>
                                            <p:cond delay="0"/>
                                          </p:stCondLst>
                                        </p:cTn>
                                        <p:tgtEl>
                                          <p:spTgt spid="46"/>
                                        </p:tgtEl>
                                        <p:attrNameLst>
                                          <p:attrName>ppt_x</p:attrName>
                                        </p:attrNameLst>
                                      </p:cBhvr>
                                    </p:anim>
                                    <p:anim by="(-#ppt_w*0.10)" calcmode="lin" valueType="num">
                                      <p:cBhvr>
                                        <p:cTn id="24" dur="250" autoRev="1" fill="hold">
                                          <p:stCondLst>
                                            <p:cond delay="0"/>
                                          </p:stCondLst>
                                        </p:cTn>
                                        <p:tgtEl>
                                          <p:spTgt spid="46"/>
                                        </p:tgtEl>
                                        <p:attrNameLst>
                                          <p:attrName>ppt_y</p:attrName>
                                        </p:attrNameLst>
                                      </p:cBhvr>
                                    </p:anim>
                                    <p:animRot by="-480000">
                                      <p:cBhvr>
                                        <p:cTn id="25" dur="250" autoRev="1" fill="hold">
                                          <p:stCondLst>
                                            <p:cond delay="0"/>
                                          </p:stCondLst>
                                        </p:cTn>
                                        <p:tgtEl>
                                          <p:spTgt spid="46"/>
                                        </p:tgtEl>
                                        <p:attrNameLst>
                                          <p:attrName>r</p:attrName>
                                        </p:attrNameLst>
                                      </p:cBhvr>
                                    </p:animRot>
                                  </p:childTnLst>
                                </p:cTn>
                              </p:par>
                              <p:par>
                                <p:cTn id="26" presetID="36" presetClass="emph" presetSubtype="0" fill="hold" grpId="1" nodeType="withEffect">
                                  <p:stCondLst>
                                    <p:cond delay="0"/>
                                  </p:stCondLst>
                                  <p:iterate type="lt">
                                    <p:tmPct val="10000"/>
                                  </p:iterate>
                                  <p:childTnLst>
                                    <p:animScale>
                                      <p:cBhvr>
                                        <p:cTn id="27" dur="250" autoRev="1" fill="hold">
                                          <p:stCondLst>
                                            <p:cond delay="0"/>
                                          </p:stCondLst>
                                        </p:cTn>
                                        <p:tgtEl>
                                          <p:spTgt spid="2"/>
                                        </p:tgtEl>
                                      </p:cBhvr>
                                      <p:to x="80000" y="100000"/>
                                    </p:animScale>
                                    <p:anim by="(#ppt_w*0.10)" calcmode="lin" valueType="num">
                                      <p:cBhvr>
                                        <p:cTn id="28" dur="250" autoRev="1" fill="hold">
                                          <p:stCondLst>
                                            <p:cond delay="0"/>
                                          </p:stCondLst>
                                        </p:cTn>
                                        <p:tgtEl>
                                          <p:spTgt spid="2"/>
                                        </p:tgtEl>
                                        <p:attrNameLst>
                                          <p:attrName>ppt_x</p:attrName>
                                        </p:attrNameLst>
                                      </p:cBhvr>
                                    </p:anim>
                                    <p:anim by="(-#ppt_w*0.10)" calcmode="lin" valueType="num">
                                      <p:cBhvr>
                                        <p:cTn id="29" dur="250" autoRev="1" fill="hold">
                                          <p:stCondLst>
                                            <p:cond delay="0"/>
                                          </p:stCondLst>
                                        </p:cTn>
                                        <p:tgtEl>
                                          <p:spTgt spid="2"/>
                                        </p:tgtEl>
                                        <p:attrNameLst>
                                          <p:attrName>ppt_y</p:attrName>
                                        </p:attrNameLst>
                                      </p:cBhvr>
                                    </p:anim>
                                    <p:animRot by="-480000">
                                      <p:cBhvr>
                                        <p:cTn id="30" dur="250" autoRev="1" fill="hold">
                                          <p:stCondLst>
                                            <p:cond delay="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2" grpId="1" animBg="1"/>
      <p:bldP spid="46" grpId="0"/>
      <p:bldP spid="46" grpId="1"/>
      <p:bldP spid="2" grpId="0"/>
      <p:bldP spid="2"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3">
            <a:extLst>
              <a:ext uri="{FF2B5EF4-FFF2-40B4-BE49-F238E27FC236}">
                <a16:creationId xmlns:a16="http://schemas.microsoft.com/office/drawing/2014/main" id="{79DA9830-4EF9-48E5-9FBA-F4D01627284C}"/>
              </a:ext>
            </a:extLst>
          </p:cNvPr>
          <p:cNvSpPr/>
          <p:nvPr/>
        </p:nvSpPr>
        <p:spPr>
          <a:xfrm>
            <a:off x="251520" y="555526"/>
            <a:ext cx="8645116" cy="4176464"/>
          </a:xfrm>
          <a:prstGeom prst="roundRect">
            <a:avLst>
              <a:gd name="adj" fmla="val 9137"/>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33" b="0" i="0" u="none" strike="noStrike" kern="1200" cap="none" spc="0" normalizeH="0" baseline="0" noProof="0">
              <a:ln>
                <a:noFill/>
              </a:ln>
              <a:solidFill>
                <a:prstClr val="black"/>
              </a:solidFill>
              <a:effectLst/>
              <a:uLnTx/>
              <a:uFillTx/>
              <a:latin typeface="Calibri"/>
              <a:ea typeface="+mn-ea"/>
              <a:cs typeface="+mn-cs"/>
            </a:endParaRPr>
          </a:p>
        </p:txBody>
      </p:sp>
      <p:sp>
        <p:nvSpPr>
          <p:cNvPr id="4" name="Rectangle 3"/>
          <p:cNvSpPr/>
          <p:nvPr/>
        </p:nvSpPr>
        <p:spPr>
          <a:xfrm>
            <a:off x="395536" y="699542"/>
            <a:ext cx="8424936" cy="4210383"/>
          </a:xfrm>
          <a:prstGeom prst="rect">
            <a:avLst/>
          </a:prstGeom>
        </p:spPr>
        <p:txBody>
          <a:bodyPr wrap="square">
            <a:spAutoFit/>
          </a:bodyPr>
          <a:lstStyle/>
          <a:p>
            <a:pPr algn="just">
              <a:lnSpc>
                <a:spcPct val="90000"/>
              </a:lnSpc>
            </a:pPr>
            <a:endParaRPr lang="en-US" sz="2300" b="1" dirty="0">
              <a:latin typeface="UTM Avo" panose="02040603050506020204" pitchFamily="18" charset="0"/>
            </a:endParaRPr>
          </a:p>
          <a:p>
            <a:pPr algn="just">
              <a:lnSpc>
                <a:spcPct val="90000"/>
              </a:lnSpc>
            </a:pP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Tôi</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chẳng</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biết</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làm</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cách</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nào</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Tôi</a:t>
            </a:r>
            <a:r>
              <a:rPr lang="en-US" sz="2300" b="1" dirty="0">
                <a:latin typeface="UTM Avo" panose="02040603050506020204" pitchFamily="18" charset="0"/>
                <a:cs typeface="Times New Roman" panose="02020603050405020304" pitchFamily="18" charset="0"/>
              </a:rPr>
              <a:t> </a:t>
            </a:r>
            <a:r>
              <a:rPr lang="en-US" sz="2300" b="1" u="sng" dirty="0" err="1">
                <a:solidFill>
                  <a:srgbClr val="FF0000"/>
                </a:solidFill>
                <a:latin typeface="UTM Avo" panose="02040603050506020204" pitchFamily="18" charset="0"/>
                <a:cs typeface="Times New Roman" panose="02020603050405020304" pitchFamily="18" charset="0"/>
              </a:rPr>
              <a:t>nắm</a:t>
            </a:r>
            <a:r>
              <a:rPr lang="en-US" sz="2300" b="1" u="sng" dirty="0">
                <a:solidFill>
                  <a:srgbClr val="FF0000"/>
                </a:solidFill>
                <a:latin typeface="UTM Avo" panose="02040603050506020204" pitchFamily="18" charset="0"/>
                <a:cs typeface="Times New Roman" panose="02020603050405020304" pitchFamily="18" charset="0"/>
              </a:rPr>
              <a:t> </a:t>
            </a:r>
            <a:r>
              <a:rPr lang="en-US" sz="2300" b="1" u="sng" dirty="0" err="1">
                <a:solidFill>
                  <a:srgbClr val="FF0000"/>
                </a:solidFill>
                <a:latin typeface="UTM Avo" panose="02040603050506020204" pitchFamily="18" charset="0"/>
                <a:cs typeface="Times New Roman" panose="02020603050405020304" pitchFamily="18" charset="0"/>
              </a:rPr>
              <a:t>chặt</a:t>
            </a:r>
            <a:r>
              <a:rPr lang="en-US" sz="2300" b="1" dirty="0">
                <a:solidFill>
                  <a:srgbClr val="FF0000"/>
                </a:solidFill>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lấy</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bàn</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tay</a:t>
            </a:r>
            <a:r>
              <a:rPr lang="en-US" sz="2300" b="1" dirty="0">
                <a:latin typeface="UTM Avo" panose="02040603050506020204" pitchFamily="18" charset="0"/>
                <a:cs typeface="Times New Roman" panose="02020603050405020304" pitchFamily="18" charset="0"/>
              </a:rPr>
              <a:t> </a:t>
            </a:r>
            <a:r>
              <a:rPr lang="en-US" sz="2300" b="1" u="sng" dirty="0">
                <a:solidFill>
                  <a:srgbClr val="FF0000"/>
                </a:solidFill>
                <a:latin typeface="UTM Avo" panose="02040603050506020204" pitchFamily="18" charset="0"/>
                <a:cs typeface="Times New Roman" panose="02020603050405020304" pitchFamily="18" charset="0"/>
              </a:rPr>
              <a:t>run </a:t>
            </a:r>
            <a:r>
              <a:rPr lang="en-US" sz="2300" b="1" u="sng" dirty="0" err="1">
                <a:solidFill>
                  <a:srgbClr val="FF0000"/>
                </a:solidFill>
                <a:latin typeface="UTM Avo" panose="02040603050506020204" pitchFamily="18" charset="0"/>
                <a:cs typeface="Times New Roman" panose="02020603050405020304" pitchFamily="18" charset="0"/>
              </a:rPr>
              <a:t>rẩy</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kia</a:t>
            </a:r>
            <a:r>
              <a:rPr lang="en-US" sz="2300" b="1" dirty="0">
                <a:latin typeface="UTM Avo" panose="02040603050506020204" pitchFamily="18" charset="0"/>
                <a:cs typeface="Times New Roman" panose="02020603050405020304" pitchFamily="18" charset="0"/>
              </a:rPr>
              <a:t>:</a:t>
            </a:r>
          </a:p>
          <a:p>
            <a:pPr algn="just">
              <a:lnSpc>
                <a:spcPct val="90000"/>
              </a:lnSpc>
              <a:buFontTx/>
              <a:buChar char="-"/>
            </a:pP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Ông</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đừng</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giận</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cháu</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cháu</a:t>
            </a:r>
            <a:r>
              <a:rPr lang="en-US" sz="2300" b="1" dirty="0">
                <a:latin typeface="UTM Avo" panose="02040603050506020204" pitchFamily="18" charset="0"/>
                <a:cs typeface="Times New Roman" panose="02020603050405020304" pitchFamily="18" charset="0"/>
              </a:rPr>
              <a:t> </a:t>
            </a:r>
            <a:r>
              <a:rPr lang="en-US" sz="2300" b="1" u="sng" dirty="0" err="1">
                <a:solidFill>
                  <a:srgbClr val="FF0000"/>
                </a:solidFill>
                <a:latin typeface="UTM Avo" panose="02040603050506020204" pitchFamily="18" charset="0"/>
                <a:cs typeface="Times New Roman" panose="02020603050405020304" pitchFamily="18" charset="0"/>
              </a:rPr>
              <a:t>không</a:t>
            </a:r>
            <a:r>
              <a:rPr lang="en-US" sz="2300" b="1" u="sng" dirty="0">
                <a:solidFill>
                  <a:srgbClr val="FF0000"/>
                </a:solidFill>
                <a:latin typeface="UTM Avo" panose="02040603050506020204" pitchFamily="18" charset="0"/>
                <a:cs typeface="Times New Roman" panose="02020603050405020304" pitchFamily="18" charset="0"/>
              </a:rPr>
              <a:t> </a:t>
            </a:r>
            <a:r>
              <a:rPr lang="en-US" sz="2300" b="1" u="sng" dirty="0" err="1">
                <a:solidFill>
                  <a:srgbClr val="FF0000"/>
                </a:solidFill>
                <a:latin typeface="UTM Avo" panose="02040603050506020204" pitchFamily="18" charset="0"/>
                <a:cs typeface="Times New Roman" panose="02020603050405020304" pitchFamily="18" charset="0"/>
              </a:rPr>
              <a:t>có</a:t>
            </a:r>
            <a:r>
              <a:rPr lang="en-US" sz="2300" b="1" u="sng" dirty="0">
                <a:solidFill>
                  <a:srgbClr val="FF0000"/>
                </a:solidFill>
                <a:latin typeface="UTM Avo" panose="02040603050506020204" pitchFamily="18" charset="0"/>
                <a:cs typeface="Times New Roman" panose="02020603050405020304" pitchFamily="18" charset="0"/>
              </a:rPr>
              <a:t> </a:t>
            </a:r>
            <a:r>
              <a:rPr lang="en-US" sz="2300" b="1" u="sng" dirty="0" err="1">
                <a:solidFill>
                  <a:srgbClr val="FF0000"/>
                </a:solidFill>
                <a:latin typeface="UTM Avo" panose="02040603050506020204" pitchFamily="18" charset="0"/>
                <a:cs typeface="Times New Roman" panose="02020603050405020304" pitchFamily="18" charset="0"/>
              </a:rPr>
              <a:t>gì</a:t>
            </a:r>
            <a:r>
              <a:rPr lang="en-US" sz="2300" b="1" dirty="0">
                <a:solidFill>
                  <a:srgbClr val="FF0000"/>
                </a:solidFill>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để</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cho</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ông</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cả</a:t>
            </a:r>
            <a:r>
              <a:rPr lang="en-US" sz="2300" b="1" dirty="0">
                <a:latin typeface="UTM Avo" panose="02040603050506020204" pitchFamily="18" charset="0"/>
                <a:cs typeface="Times New Roman" panose="02020603050405020304" pitchFamily="18" charset="0"/>
              </a:rPr>
              <a:t>.</a:t>
            </a:r>
          </a:p>
          <a:p>
            <a:pPr algn="just">
              <a:lnSpc>
                <a:spcPct val="90000"/>
              </a:lnSpc>
            </a:pP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Người</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ăn</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xin</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nhìn</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tôi</a:t>
            </a:r>
            <a:r>
              <a:rPr lang="en-US" sz="2300" b="1" dirty="0">
                <a:latin typeface="UTM Avo" panose="02040603050506020204" pitchFamily="18" charset="0"/>
                <a:cs typeface="Times New Roman" panose="02020603050405020304" pitchFamily="18" charset="0"/>
              </a:rPr>
              <a:t> </a:t>
            </a:r>
            <a:r>
              <a:rPr lang="en-US" sz="2300" b="1" u="sng" dirty="0" err="1">
                <a:solidFill>
                  <a:srgbClr val="FF0000"/>
                </a:solidFill>
                <a:latin typeface="UTM Avo" panose="02040603050506020204" pitchFamily="18" charset="0"/>
                <a:cs typeface="Times New Roman" panose="02020603050405020304" pitchFamily="18" charset="0"/>
              </a:rPr>
              <a:t>chằm</a:t>
            </a:r>
            <a:r>
              <a:rPr lang="en-US" sz="2300" b="1" u="sng" dirty="0">
                <a:solidFill>
                  <a:srgbClr val="FF0000"/>
                </a:solidFill>
                <a:latin typeface="UTM Avo" panose="02040603050506020204" pitchFamily="18" charset="0"/>
                <a:cs typeface="Times New Roman" panose="02020603050405020304" pitchFamily="18" charset="0"/>
              </a:rPr>
              <a:t> </a:t>
            </a:r>
            <a:r>
              <a:rPr lang="en-US" sz="2300" b="1" u="sng" dirty="0" err="1">
                <a:solidFill>
                  <a:srgbClr val="FF0000"/>
                </a:solidFill>
                <a:latin typeface="UTM Avo" panose="02040603050506020204" pitchFamily="18" charset="0"/>
                <a:cs typeface="Times New Roman" panose="02020603050405020304" pitchFamily="18" charset="0"/>
              </a:rPr>
              <a:t>chằm</a:t>
            </a:r>
            <a:r>
              <a:rPr lang="en-US" sz="2300" b="1" dirty="0">
                <a:solidFill>
                  <a:srgbClr val="FF0000"/>
                </a:solidFill>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bằng</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đôi</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mắt</a:t>
            </a:r>
            <a:r>
              <a:rPr lang="en-US" sz="2300" b="1" dirty="0">
                <a:latin typeface="UTM Avo" panose="02040603050506020204" pitchFamily="18" charset="0"/>
                <a:cs typeface="Times New Roman" panose="02020603050405020304" pitchFamily="18" charset="0"/>
              </a:rPr>
              <a:t> </a:t>
            </a:r>
            <a:r>
              <a:rPr lang="en-US" sz="2300" b="1" u="sng" dirty="0" err="1">
                <a:solidFill>
                  <a:srgbClr val="FF0000"/>
                </a:solidFill>
                <a:latin typeface="UTM Avo" panose="02040603050506020204" pitchFamily="18" charset="0"/>
                <a:cs typeface="Times New Roman" panose="02020603050405020304" pitchFamily="18" charset="0"/>
              </a:rPr>
              <a:t>ướt</a:t>
            </a:r>
            <a:r>
              <a:rPr lang="en-US" sz="2300" b="1" u="sng" dirty="0">
                <a:solidFill>
                  <a:srgbClr val="FF0000"/>
                </a:solidFill>
                <a:latin typeface="UTM Avo" panose="02040603050506020204" pitchFamily="18" charset="0"/>
                <a:cs typeface="Times New Roman" panose="02020603050405020304" pitchFamily="18" charset="0"/>
              </a:rPr>
              <a:t> </a:t>
            </a:r>
            <a:r>
              <a:rPr lang="en-US" sz="2300" b="1" u="sng" dirty="0" err="1">
                <a:solidFill>
                  <a:srgbClr val="FF0000"/>
                </a:solidFill>
                <a:latin typeface="UTM Avo" panose="02040603050506020204" pitchFamily="18" charset="0"/>
                <a:cs typeface="Times New Roman" panose="02020603050405020304" pitchFamily="18" charset="0"/>
              </a:rPr>
              <a:t>đẫm</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Đôi</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môi</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tái</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nhợt</a:t>
            </a:r>
            <a:r>
              <a:rPr lang="en-US" sz="2300" b="1" dirty="0">
                <a:latin typeface="UTM Avo" panose="02040603050506020204" pitchFamily="18" charset="0"/>
                <a:cs typeface="Times New Roman" panose="02020603050405020304" pitchFamily="18" charset="0"/>
              </a:rPr>
              <a:t> </a:t>
            </a:r>
            <a:r>
              <a:rPr lang="en-US" sz="2300" b="1" u="sng" dirty="0" err="1">
                <a:solidFill>
                  <a:srgbClr val="FF0000"/>
                </a:solidFill>
                <a:latin typeface="UTM Avo" panose="02040603050506020204" pitchFamily="18" charset="0"/>
                <a:cs typeface="Times New Roman" panose="02020603050405020304" pitchFamily="18" charset="0"/>
              </a:rPr>
              <a:t>nở</a:t>
            </a:r>
            <a:r>
              <a:rPr lang="en-US" sz="2300" b="1" u="sng" dirty="0">
                <a:solidFill>
                  <a:srgbClr val="FF0000"/>
                </a:solidFill>
                <a:latin typeface="UTM Avo" panose="02040603050506020204" pitchFamily="18" charset="0"/>
                <a:cs typeface="Times New Roman" panose="02020603050405020304" pitchFamily="18" charset="0"/>
              </a:rPr>
              <a:t> </a:t>
            </a:r>
            <a:r>
              <a:rPr lang="en-US" sz="2300" b="1" u="sng" dirty="0" err="1">
                <a:solidFill>
                  <a:srgbClr val="FF0000"/>
                </a:solidFill>
                <a:latin typeface="UTM Avo" panose="02040603050506020204" pitchFamily="18" charset="0"/>
                <a:cs typeface="Times New Roman" panose="02020603050405020304" pitchFamily="18" charset="0"/>
              </a:rPr>
              <a:t>nụ</a:t>
            </a:r>
            <a:r>
              <a:rPr lang="en-US" sz="2300" b="1" u="sng" dirty="0">
                <a:solidFill>
                  <a:srgbClr val="FF0000"/>
                </a:solidFill>
                <a:latin typeface="UTM Avo" panose="02040603050506020204" pitchFamily="18" charset="0"/>
                <a:cs typeface="Times New Roman" panose="02020603050405020304" pitchFamily="18" charset="0"/>
              </a:rPr>
              <a:t> </a:t>
            </a:r>
            <a:r>
              <a:rPr lang="en-US" sz="2300" b="1" u="sng" dirty="0" err="1">
                <a:solidFill>
                  <a:srgbClr val="FF0000"/>
                </a:solidFill>
                <a:latin typeface="UTM Avo" panose="02040603050506020204" pitchFamily="18" charset="0"/>
                <a:cs typeface="Times New Roman" panose="02020603050405020304" pitchFamily="18" charset="0"/>
              </a:rPr>
              <a:t>cười</a:t>
            </a:r>
            <a:r>
              <a:rPr lang="en-US" sz="2300" b="1" dirty="0">
                <a:solidFill>
                  <a:srgbClr val="FF0000"/>
                </a:solidFill>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và</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tay</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ông</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cũng</a:t>
            </a:r>
            <a:r>
              <a:rPr lang="en-US" sz="2300" b="1" dirty="0">
                <a:latin typeface="UTM Avo" panose="02040603050506020204" pitchFamily="18" charset="0"/>
                <a:cs typeface="Times New Roman" panose="02020603050405020304" pitchFamily="18" charset="0"/>
              </a:rPr>
              <a:t> </a:t>
            </a:r>
            <a:r>
              <a:rPr lang="en-US" sz="2300" b="1" u="sng" dirty="0" err="1">
                <a:solidFill>
                  <a:srgbClr val="FF0000"/>
                </a:solidFill>
                <a:latin typeface="UTM Avo" panose="02040603050506020204" pitchFamily="18" charset="0"/>
                <a:cs typeface="Times New Roman" panose="02020603050405020304" pitchFamily="18" charset="0"/>
              </a:rPr>
              <a:t>xiết</a:t>
            </a:r>
            <a:r>
              <a:rPr lang="en-US" sz="2300" b="1" u="sng" dirty="0">
                <a:solidFill>
                  <a:srgbClr val="FF0000"/>
                </a:solidFill>
                <a:latin typeface="UTM Avo" panose="02040603050506020204" pitchFamily="18" charset="0"/>
                <a:cs typeface="Times New Roman" panose="02020603050405020304" pitchFamily="18" charset="0"/>
              </a:rPr>
              <a:t> </a:t>
            </a:r>
            <a:r>
              <a:rPr lang="en-US" sz="2300" b="1" u="sng" dirty="0" err="1">
                <a:solidFill>
                  <a:srgbClr val="FF0000"/>
                </a:solidFill>
                <a:latin typeface="UTM Avo" panose="02040603050506020204" pitchFamily="18" charset="0"/>
                <a:cs typeface="Times New Roman" panose="02020603050405020304" pitchFamily="18" charset="0"/>
              </a:rPr>
              <a:t>lấy</a:t>
            </a:r>
            <a:r>
              <a:rPr lang="en-US" sz="2300" b="1" dirty="0">
                <a:solidFill>
                  <a:srgbClr val="FF0000"/>
                </a:solidFill>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tay</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tôi</a:t>
            </a:r>
            <a:r>
              <a:rPr lang="en-US" sz="2300" b="1" dirty="0">
                <a:latin typeface="UTM Avo" panose="02040603050506020204" pitchFamily="18" charset="0"/>
                <a:cs typeface="Times New Roman" panose="02020603050405020304" pitchFamily="18" charset="0"/>
              </a:rPr>
              <a:t>:</a:t>
            </a:r>
          </a:p>
          <a:p>
            <a:pPr algn="just">
              <a:lnSpc>
                <a:spcPct val="90000"/>
              </a:lnSpc>
              <a:buFontTx/>
              <a:buChar char="-"/>
            </a:pP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Cháu</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ơi</a:t>
            </a:r>
            <a:r>
              <a:rPr lang="en-US" sz="2300" b="1" dirty="0">
                <a:latin typeface="UTM Avo" panose="02040603050506020204" pitchFamily="18" charset="0"/>
                <a:cs typeface="Times New Roman" panose="02020603050405020304" pitchFamily="18" charset="0"/>
              </a:rPr>
              <a:t>, </a:t>
            </a:r>
            <a:r>
              <a:rPr lang="en-US" sz="2300" b="1" u="sng" dirty="0" err="1">
                <a:solidFill>
                  <a:srgbClr val="FF0000"/>
                </a:solidFill>
                <a:latin typeface="UTM Avo" panose="02040603050506020204" pitchFamily="18" charset="0"/>
                <a:cs typeface="Times New Roman" panose="02020603050405020304" pitchFamily="18" charset="0"/>
              </a:rPr>
              <a:t>cảm</a:t>
            </a:r>
            <a:r>
              <a:rPr lang="en-US" sz="2300" b="1" u="sng" dirty="0">
                <a:solidFill>
                  <a:srgbClr val="FF0000"/>
                </a:solidFill>
                <a:latin typeface="UTM Avo" panose="02040603050506020204" pitchFamily="18" charset="0"/>
                <a:cs typeface="Times New Roman" panose="02020603050405020304" pitchFamily="18" charset="0"/>
              </a:rPr>
              <a:t> </a:t>
            </a:r>
            <a:r>
              <a:rPr lang="en-US" sz="2300" b="1" u="sng" dirty="0" err="1">
                <a:solidFill>
                  <a:srgbClr val="FF0000"/>
                </a:solidFill>
                <a:latin typeface="UTM Avo" panose="02040603050506020204" pitchFamily="18" charset="0"/>
                <a:cs typeface="Times New Roman" panose="02020603050405020304" pitchFamily="18" charset="0"/>
              </a:rPr>
              <a:t>ơn</a:t>
            </a:r>
            <a:r>
              <a:rPr lang="en-US" sz="2300" b="1" dirty="0">
                <a:solidFill>
                  <a:srgbClr val="FF0000"/>
                </a:solidFill>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cháu</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Như</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vậy</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là</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cháu</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đã</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cho</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lão</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rồi</a:t>
            </a:r>
            <a:r>
              <a:rPr lang="en-US" sz="2300" b="1" dirty="0">
                <a:latin typeface="UTM Avo" panose="02040603050506020204" pitchFamily="18" charset="0"/>
                <a:cs typeface="Times New Roman" panose="02020603050405020304" pitchFamily="18" charset="0"/>
              </a:rPr>
              <a:t>. – </a:t>
            </a:r>
            <a:r>
              <a:rPr lang="en-US" sz="2300" b="1" dirty="0" err="1">
                <a:latin typeface="UTM Avo" panose="02040603050506020204" pitchFamily="18" charset="0"/>
                <a:cs typeface="Times New Roman" panose="02020603050405020304" pitchFamily="18" charset="0"/>
              </a:rPr>
              <a:t>Ông</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lão</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nói</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bằng</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giọng</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khản</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đặc</a:t>
            </a:r>
            <a:r>
              <a:rPr lang="en-US" sz="2300" b="1" dirty="0">
                <a:latin typeface="UTM Avo" panose="02040603050506020204" pitchFamily="18" charset="0"/>
                <a:cs typeface="Times New Roman" panose="02020603050405020304" pitchFamily="18" charset="0"/>
              </a:rPr>
              <a:t>.</a:t>
            </a:r>
          </a:p>
          <a:p>
            <a:pPr algn="just">
              <a:lnSpc>
                <a:spcPct val="90000"/>
              </a:lnSpc>
            </a:pP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Khi</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ấy</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tôi</a:t>
            </a:r>
            <a:r>
              <a:rPr lang="en-US" sz="2300" b="1" dirty="0">
                <a:latin typeface="UTM Avo" panose="02040603050506020204" pitchFamily="18" charset="0"/>
                <a:cs typeface="Times New Roman" panose="02020603050405020304" pitchFamily="18" charset="0"/>
              </a:rPr>
              <a:t> </a:t>
            </a:r>
            <a:r>
              <a:rPr lang="en-US" sz="2300" b="1" u="sng" dirty="0" err="1">
                <a:solidFill>
                  <a:srgbClr val="FF0000"/>
                </a:solidFill>
                <a:latin typeface="UTM Avo" panose="02040603050506020204" pitchFamily="18" charset="0"/>
                <a:cs typeface="Times New Roman" panose="02020603050405020304" pitchFamily="18" charset="0"/>
              </a:rPr>
              <a:t>chợt</a:t>
            </a:r>
            <a:r>
              <a:rPr lang="en-US" sz="2300" b="1" u="sng" dirty="0">
                <a:solidFill>
                  <a:srgbClr val="FF0000"/>
                </a:solidFill>
                <a:latin typeface="UTM Avo" panose="02040603050506020204" pitchFamily="18" charset="0"/>
                <a:cs typeface="Times New Roman" panose="02020603050405020304" pitchFamily="18" charset="0"/>
              </a:rPr>
              <a:t> </a:t>
            </a:r>
            <a:r>
              <a:rPr lang="en-US" sz="2300" b="1" u="sng" dirty="0" err="1">
                <a:solidFill>
                  <a:srgbClr val="FF0000"/>
                </a:solidFill>
                <a:latin typeface="UTM Avo" panose="02040603050506020204" pitchFamily="18" charset="0"/>
                <a:cs typeface="Times New Roman" panose="02020603050405020304" pitchFamily="18" charset="0"/>
              </a:rPr>
              <a:t>hiểu</a:t>
            </a:r>
            <a:r>
              <a:rPr lang="en-US" sz="2300" b="1" dirty="0">
                <a:solidFill>
                  <a:srgbClr val="FF0000"/>
                </a:solidFill>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rằng</a:t>
            </a:r>
            <a:r>
              <a:rPr lang="en-US" sz="2300" b="1" dirty="0">
                <a:solidFill>
                  <a:srgbClr val="FF0000"/>
                </a:solidFill>
                <a:latin typeface="UTM Avo" panose="02040603050506020204" pitchFamily="18" charset="0"/>
                <a:cs typeface="Times New Roman" panose="02020603050405020304" pitchFamily="18" charset="0"/>
              </a:rPr>
              <a:t>: </a:t>
            </a:r>
            <a:r>
              <a:rPr lang="en-US" sz="2300" b="1" u="sng" dirty="0" err="1">
                <a:solidFill>
                  <a:srgbClr val="FF0000"/>
                </a:solidFill>
                <a:latin typeface="UTM Avo" panose="02040603050506020204" pitchFamily="18" charset="0"/>
                <a:cs typeface="Times New Roman" panose="02020603050405020304" pitchFamily="18" charset="0"/>
              </a:rPr>
              <a:t>cả</a:t>
            </a:r>
            <a:r>
              <a:rPr lang="en-US" sz="2300" b="1" u="sng" dirty="0">
                <a:solidFill>
                  <a:srgbClr val="FF0000"/>
                </a:solidFill>
                <a:latin typeface="UTM Avo" panose="02040603050506020204" pitchFamily="18" charset="0"/>
                <a:cs typeface="Times New Roman" panose="02020603050405020304" pitchFamily="18" charset="0"/>
              </a:rPr>
              <a:t> </a:t>
            </a:r>
            <a:r>
              <a:rPr lang="en-US" sz="2300" b="1" u="sng" dirty="0" err="1">
                <a:solidFill>
                  <a:srgbClr val="FF0000"/>
                </a:solidFill>
                <a:latin typeface="UTM Avo" panose="02040603050506020204" pitchFamily="18" charset="0"/>
                <a:cs typeface="Times New Roman" panose="02020603050405020304" pitchFamily="18" charset="0"/>
              </a:rPr>
              <a:t>tôi</a:t>
            </a:r>
            <a:r>
              <a:rPr lang="en-US" sz="2300" b="1" dirty="0">
                <a:solidFill>
                  <a:srgbClr val="FF0000"/>
                </a:solidFill>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nữa</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tôi</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cũng</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vừa</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nhận</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được</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chút</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gì</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của</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ông</a:t>
            </a:r>
            <a:r>
              <a:rPr lang="en-US" sz="2300" b="1" dirty="0">
                <a:latin typeface="UTM Avo" panose="02040603050506020204" pitchFamily="18" charset="0"/>
                <a:cs typeface="Times New Roman" panose="02020603050405020304" pitchFamily="18" charset="0"/>
              </a:rPr>
              <a:t> </a:t>
            </a:r>
            <a:r>
              <a:rPr lang="en-US" sz="2300" b="1" dirty="0" err="1">
                <a:latin typeface="UTM Avo" panose="02040603050506020204" pitchFamily="18" charset="0"/>
                <a:cs typeface="Times New Roman" panose="02020603050405020304" pitchFamily="18" charset="0"/>
              </a:rPr>
              <a:t>lão</a:t>
            </a:r>
            <a:r>
              <a:rPr lang="en-US" sz="2300" b="1" dirty="0">
                <a:latin typeface="UTM Avo" panose="02040603050506020204" pitchFamily="18" charset="0"/>
                <a:cs typeface="Times New Roman" panose="02020603050405020304" pitchFamily="18" charset="0"/>
              </a:rPr>
              <a:t>.</a:t>
            </a:r>
          </a:p>
          <a:p>
            <a:pPr algn="just">
              <a:spcBef>
                <a:spcPct val="20000"/>
              </a:spcBef>
              <a:buClr>
                <a:srgbClr val="000000"/>
              </a:buClr>
            </a:pPr>
            <a:endParaRPr lang="en-US" sz="1600" b="1" dirty="0">
              <a:solidFill>
                <a:schemeClr val="accent2"/>
              </a:solidFill>
            </a:endParaRPr>
          </a:p>
        </p:txBody>
      </p:sp>
      <p:pic>
        <p:nvPicPr>
          <p:cNvPr id="6" name="Picture 2" descr="C:\Users\HP\Desktop\Free-vector-000457-nen-bau-troi-va-dam-may-don-gian.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942" b="100000" l="0" r="100000"/>
                    </a14:imgEffect>
                  </a14:imgLayer>
                </a14:imgProps>
              </a:ext>
              <a:ext uri="{28A0092B-C50C-407E-A947-70E740481C1C}">
                <a14:useLocalDpi xmlns:a14="http://schemas.microsoft.com/office/drawing/2010/main" val="0"/>
              </a:ext>
            </a:extLst>
          </a:blip>
          <a:srcRect/>
          <a:stretch>
            <a:fillRect/>
          </a:stretch>
        </p:blipFill>
        <p:spPr bwMode="auto">
          <a:xfrm rot="10800000">
            <a:off x="-117368" y="-1244674"/>
            <a:ext cx="9378736" cy="2719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70268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8">
            <a:extLst>
              <a:ext uri="{FF2B5EF4-FFF2-40B4-BE49-F238E27FC236}">
                <a16:creationId xmlns:a16="http://schemas.microsoft.com/office/drawing/2014/main" id="{E9BB0E5B-E5F4-4490-B3C7-C915B81DF5B6}"/>
              </a:ext>
            </a:extLst>
          </p:cNvPr>
          <p:cNvSpPr txBox="1">
            <a:spLocks noChangeArrowheads="1"/>
          </p:cNvSpPr>
          <p:nvPr/>
        </p:nvSpPr>
        <p:spPr bwMode="auto">
          <a:xfrm>
            <a:off x="326753" y="391546"/>
            <a:ext cx="2664297" cy="861774"/>
          </a:xfrm>
          <a:prstGeom prst="roundRect">
            <a:avLst/>
          </a:prstGeom>
          <a:ln w="28575">
            <a:prstDash val="sysDash"/>
          </a:ln>
        </p:spPr>
        <p:style>
          <a:lnRef idx="2">
            <a:schemeClr val="accent6"/>
          </a:lnRef>
          <a:fillRef idx="1">
            <a:schemeClr val="lt1"/>
          </a:fillRef>
          <a:effectRef idx="0">
            <a:schemeClr val="accent6"/>
          </a:effectRef>
          <a:fontRef idx="minor">
            <a:schemeClr val="dk1"/>
          </a:fontRef>
        </p:style>
        <p:txBody>
          <a:bodyPr wrap="square" lIns="0" tIns="0" rIns="0" bIns="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002060"/>
              </a:solidFill>
              <a:effectLst>
                <a:glow rad="63500">
                  <a:srgbClr val="4BACC6">
                    <a:satMod val="175000"/>
                    <a:alpha val="40000"/>
                  </a:srgbClr>
                </a:glow>
              </a:effectLst>
              <a:uLnTx/>
              <a:uFillTx/>
              <a:latin typeface="Times New Roman" panose="02020603050405020304" pitchFamily="18" charset="0"/>
              <a:ea typeface="+mn-ea"/>
              <a:cs typeface="Times New Roman" panose="02020603050405020304" pitchFamily="18" charset="0"/>
            </a:endParaRPr>
          </a:p>
        </p:txBody>
      </p:sp>
      <p:sp>
        <p:nvSpPr>
          <p:cNvPr id="4" name="Rectangle 3"/>
          <p:cNvSpPr/>
          <p:nvPr/>
        </p:nvSpPr>
        <p:spPr>
          <a:xfrm>
            <a:off x="401986" y="391546"/>
            <a:ext cx="2513830" cy="861774"/>
          </a:xfrm>
          <a:prstGeom prst="rect">
            <a:avLst/>
          </a:prstGeom>
          <a:noFill/>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5000" dirty="0">
                <a:ln w="0">
                  <a:noFill/>
                </a:ln>
                <a:solidFill>
                  <a:srgbClr val="C00000"/>
                </a:solidFill>
                <a:effectLst>
                  <a:reflection blurRad="6350" stA="53000" endA="300" endPos="35500" dir="5400000" sy="-90000" algn="bl" rotWithShape="0"/>
                </a:effectLst>
                <a:latin typeface="#9Slide07 IcielKoni" pitchFamily="2" charset="0"/>
              </a:rPr>
              <a:t>LIÊN HỆ</a:t>
            </a:r>
            <a:endParaRPr kumimoji="0" lang="en-US" sz="5000" b="0" i="0" u="none" strike="noStrike" kern="1200" cap="none" spc="0" normalizeH="0" baseline="0" noProof="0" dirty="0">
              <a:ln w="0">
                <a:noFill/>
              </a:ln>
              <a:solidFill>
                <a:srgbClr val="C00000"/>
              </a:solidFill>
              <a:effectLst>
                <a:reflection blurRad="6350" stA="53000" endA="300" endPos="35500" dir="5400000" sy="-90000" algn="bl" rotWithShape="0"/>
              </a:effectLst>
              <a:uLnTx/>
              <a:uFillTx/>
              <a:latin typeface="#9Slide07 IcielKoni" pitchFamily="2" charset="0"/>
              <a:ea typeface="+mn-ea"/>
              <a:cs typeface="+mn-cs"/>
            </a:endParaRPr>
          </a:p>
        </p:txBody>
      </p:sp>
      <p:pic>
        <p:nvPicPr>
          <p:cNvPr id="1026" name="Picture 2" descr="http://mttq.tuyenquang.gov.vn/images/3(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732" y="1995686"/>
            <a:ext cx="4444198" cy="27490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8" name="Picture 4" descr="https://baotayninh.vn/image/fckeditor/upload/2021/20210609/images/162_duplicate361_8621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2930" y="391546"/>
            <a:ext cx="4536504" cy="26842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extBox 1"/>
          <p:cNvSpPr txBox="1"/>
          <p:nvPr/>
        </p:nvSpPr>
        <p:spPr>
          <a:xfrm>
            <a:off x="4767210" y="3494779"/>
            <a:ext cx="4067944" cy="830997"/>
          </a:xfrm>
          <a:prstGeom prst="rect">
            <a:avLst/>
          </a:prstGeom>
          <a:noFill/>
        </p:spPr>
        <p:txBody>
          <a:bodyPr wrap="square" rtlCol="0">
            <a:spAutoFit/>
          </a:bodyPr>
          <a:lstStyle/>
          <a:p>
            <a:pPr algn="ctr"/>
            <a:r>
              <a:rPr lang="vi-VN" sz="2400" b="1" dirty="0">
                <a:solidFill>
                  <a:srgbClr val="002060"/>
                </a:solidFill>
              </a:rPr>
              <a:t>Học sinh tham gia ủng hộ phòng chống covid 19</a:t>
            </a:r>
            <a:endParaRPr lang="en-US" sz="2400" b="1" dirty="0">
              <a:solidFill>
                <a:srgbClr val="002060"/>
              </a:solidFill>
              <a:latin typeface="UTM Avo" panose="02040603050506020204" pitchFamily="18" charset="0"/>
            </a:endParaRPr>
          </a:p>
        </p:txBody>
      </p:sp>
    </p:spTree>
    <p:extLst>
      <p:ext uri="{BB962C8B-B14F-4D97-AF65-F5344CB8AC3E}">
        <p14:creationId xmlns:p14="http://schemas.microsoft.com/office/powerpoint/2010/main" val="284350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28"/>
                                        </p:tgtEl>
                                        <p:attrNameLst>
                                          <p:attrName>style.visibility</p:attrName>
                                        </p:attrNameLst>
                                      </p:cBhvr>
                                      <p:to>
                                        <p:strVal val="visible"/>
                                      </p:to>
                                    </p:set>
                                    <p:animEffect transition="in" filter="barn(inVertical)">
                                      <p:cBhvr>
                                        <p:cTn id="14" dur="500"/>
                                        <p:tgtEl>
                                          <p:spTgt spid="102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8">
            <a:extLst>
              <a:ext uri="{FF2B5EF4-FFF2-40B4-BE49-F238E27FC236}">
                <a16:creationId xmlns:a16="http://schemas.microsoft.com/office/drawing/2014/main" id="{E9BB0E5B-E5F4-4490-B3C7-C915B81DF5B6}"/>
              </a:ext>
            </a:extLst>
          </p:cNvPr>
          <p:cNvSpPr txBox="1">
            <a:spLocks noChangeArrowheads="1"/>
          </p:cNvSpPr>
          <p:nvPr/>
        </p:nvSpPr>
        <p:spPr bwMode="auto">
          <a:xfrm>
            <a:off x="326753" y="391546"/>
            <a:ext cx="2664297" cy="861774"/>
          </a:xfrm>
          <a:prstGeom prst="roundRect">
            <a:avLst/>
          </a:prstGeom>
          <a:ln w="28575">
            <a:prstDash val="sysDash"/>
          </a:ln>
        </p:spPr>
        <p:style>
          <a:lnRef idx="2">
            <a:schemeClr val="accent6"/>
          </a:lnRef>
          <a:fillRef idx="1">
            <a:schemeClr val="lt1"/>
          </a:fillRef>
          <a:effectRef idx="0">
            <a:schemeClr val="accent6"/>
          </a:effectRef>
          <a:fontRef idx="minor">
            <a:schemeClr val="dk1"/>
          </a:fontRef>
        </p:style>
        <p:txBody>
          <a:bodyPr wrap="square" lIns="0" tIns="0" rIns="0" bIns="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002060"/>
              </a:solidFill>
              <a:effectLst>
                <a:glow rad="63500">
                  <a:srgbClr val="4BACC6">
                    <a:satMod val="175000"/>
                    <a:alpha val="40000"/>
                  </a:srgbClr>
                </a:glow>
              </a:effectLst>
              <a:uLnTx/>
              <a:uFillTx/>
              <a:latin typeface="Times New Roman" panose="02020603050405020304" pitchFamily="18" charset="0"/>
              <a:ea typeface="+mn-ea"/>
              <a:cs typeface="Times New Roman" panose="02020603050405020304" pitchFamily="18" charset="0"/>
            </a:endParaRPr>
          </a:p>
        </p:txBody>
      </p:sp>
      <p:sp>
        <p:nvSpPr>
          <p:cNvPr id="4" name="Rectangle 3"/>
          <p:cNvSpPr/>
          <p:nvPr/>
        </p:nvSpPr>
        <p:spPr>
          <a:xfrm>
            <a:off x="401986" y="391546"/>
            <a:ext cx="2513830" cy="861774"/>
          </a:xfrm>
          <a:prstGeom prst="rect">
            <a:avLst/>
          </a:prstGeom>
          <a:noFill/>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5000" dirty="0">
                <a:ln w="0">
                  <a:noFill/>
                </a:ln>
                <a:solidFill>
                  <a:srgbClr val="C00000"/>
                </a:solidFill>
                <a:effectLst>
                  <a:reflection blurRad="6350" stA="53000" endA="300" endPos="35500" dir="5400000" sy="-90000" algn="bl" rotWithShape="0"/>
                </a:effectLst>
                <a:latin typeface="#9Slide07 IcielKoni" pitchFamily="2" charset="0"/>
              </a:rPr>
              <a:t>LIÊN HỆ</a:t>
            </a:r>
            <a:endParaRPr kumimoji="0" lang="en-US" sz="5000" b="0" i="0" u="none" strike="noStrike" kern="1200" cap="none" spc="0" normalizeH="0" baseline="0" noProof="0" dirty="0">
              <a:ln w="0">
                <a:noFill/>
              </a:ln>
              <a:solidFill>
                <a:srgbClr val="C00000"/>
              </a:solidFill>
              <a:effectLst>
                <a:reflection blurRad="6350" stA="53000" endA="300" endPos="35500" dir="5400000" sy="-90000" algn="bl" rotWithShape="0"/>
              </a:effectLst>
              <a:uLnTx/>
              <a:uFillTx/>
              <a:latin typeface="#9Slide07 IcielKoni" pitchFamily="2" charset="0"/>
              <a:ea typeface="+mn-ea"/>
              <a:cs typeface="+mn-cs"/>
            </a:endParaRPr>
          </a:p>
        </p:txBody>
      </p:sp>
      <p:pic>
        <p:nvPicPr>
          <p:cNvPr id="2052" name="Picture 4" descr="Có thể là hình ảnh về 8 người, trẻ em và mọi người đang đứ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03045" y="451019"/>
            <a:ext cx="4337664" cy="27257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p:cNvSpPr txBox="1"/>
          <p:nvPr/>
        </p:nvSpPr>
        <p:spPr>
          <a:xfrm>
            <a:off x="4703045" y="3445582"/>
            <a:ext cx="4485310" cy="1107996"/>
          </a:xfrm>
          <a:prstGeom prst="rect">
            <a:avLst/>
          </a:prstGeom>
          <a:noFill/>
        </p:spPr>
        <p:txBody>
          <a:bodyPr wrap="square" rtlCol="0">
            <a:spAutoFit/>
          </a:bodyPr>
          <a:lstStyle/>
          <a:p>
            <a:pPr algn="ctr"/>
            <a:r>
              <a:rPr lang="vi-VN" sz="2200" b="1" dirty="0">
                <a:solidFill>
                  <a:srgbClr val="002060"/>
                </a:solidFill>
                <a:latin typeface="UTM Avo" panose="02040603050506020204" pitchFamily="18" charset="0"/>
              </a:rPr>
              <a:t>Học sinh tham gia “Ngày thứ sáu xanh” giúp đỡ các bạn khó khăn</a:t>
            </a:r>
            <a:endParaRPr lang="en-US" sz="2200" b="1" dirty="0">
              <a:solidFill>
                <a:srgbClr val="002060"/>
              </a:solidFill>
              <a:latin typeface="UTM Avo" panose="02040603050506020204" pitchFamily="18" charset="0"/>
            </a:endParaRPr>
          </a:p>
        </p:txBody>
      </p:sp>
      <p:pic>
        <p:nvPicPr>
          <p:cNvPr id="2054" name="Picture 6" descr="Có thể là hình ảnh về 1 người, đang đứng và văn bản cho biết 'Mang &quot;Rác&quot; đổi Quà CHI DOAN TRUONG TIEU HỌC vo THI SAU PHAT DONG CHƯƠNG TRINH ฿ NGÀY THÚ' SÁU XANHI Green Friday Hưởng ứng ngày môi ường thế Địa điểm Thời gian Sân trường Thứ sấu mỗi tuần (Từ 29/4 đến 5/6) Khối 1,3,5: sáng 7h-9h Khối 2,4: chiều 14h 16h 5/6 Dọn nhả sạch, nhận quả &quot;Xinh&quot; CELINO FILO thức ách vở cũ, vỏ lon, kim pin 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1813911"/>
            <a:ext cx="4608512" cy="2934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26349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Effect transition="in" filter="fade">
                                      <p:cBhvr>
                                        <p:cTn id="7" dur="1000"/>
                                        <p:tgtEl>
                                          <p:spTgt spid="2054"/>
                                        </p:tgtEl>
                                      </p:cBhvr>
                                    </p:animEffect>
                                    <p:anim calcmode="lin" valueType="num">
                                      <p:cBhvr>
                                        <p:cTn id="8" dur="1000" fill="hold"/>
                                        <p:tgtEl>
                                          <p:spTgt spid="2054"/>
                                        </p:tgtEl>
                                        <p:attrNameLst>
                                          <p:attrName>ppt_x</p:attrName>
                                        </p:attrNameLst>
                                      </p:cBhvr>
                                      <p:tavLst>
                                        <p:tav tm="0">
                                          <p:val>
                                            <p:strVal val="#ppt_x"/>
                                          </p:val>
                                        </p:tav>
                                        <p:tav tm="100000">
                                          <p:val>
                                            <p:strVal val="#ppt_x"/>
                                          </p:val>
                                        </p:tav>
                                      </p:tavLst>
                                    </p:anim>
                                    <p:anim calcmode="lin" valueType="num">
                                      <p:cBhvr>
                                        <p:cTn id="9" dur="1000" fill="hold"/>
                                        <p:tgtEl>
                                          <p:spTgt spid="205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052"/>
                                        </p:tgtEl>
                                        <p:attrNameLst>
                                          <p:attrName>style.visibility</p:attrName>
                                        </p:attrNameLst>
                                      </p:cBhvr>
                                      <p:to>
                                        <p:strVal val="visible"/>
                                      </p:to>
                                    </p:set>
                                    <p:animEffect transition="in" filter="barn(inVertical)">
                                      <p:cBhvr>
                                        <p:cTn id="14" dur="500"/>
                                        <p:tgtEl>
                                          <p:spTgt spid="2052"/>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2" descr="C:\Users\HP\Desktop\Free-vector-000457-nen-bau-troi-va-dam-may-don-gian.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942" b="100000" l="0" r="100000"/>
                    </a14:imgEffect>
                  </a14:imgLayer>
                </a14:imgProps>
              </a:ext>
              <a:ext uri="{28A0092B-C50C-407E-A947-70E740481C1C}">
                <a14:useLocalDpi xmlns:a14="http://schemas.microsoft.com/office/drawing/2010/main" val="0"/>
              </a:ext>
            </a:extLst>
          </a:blip>
          <a:srcRect/>
          <a:stretch>
            <a:fillRect/>
          </a:stretch>
        </p:blipFill>
        <p:spPr bwMode="auto">
          <a:xfrm rot="10800000">
            <a:off x="-55487" y="-885110"/>
            <a:ext cx="9164252" cy="27191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818825" y="488742"/>
            <a:ext cx="6044664" cy="1938992"/>
          </a:xfrm>
          <a:prstGeom prst="rect">
            <a:avLst/>
          </a:prstGeom>
          <a:noFill/>
          <a:ln w="254000">
            <a:solidFill>
              <a:schemeClr val="bg1">
                <a:alpha val="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6000" dirty="0">
                <a:ln w="234950">
                  <a:solidFill>
                    <a:srgbClr val="002060"/>
                  </a:solidFill>
                </a:ln>
                <a:solidFill>
                  <a:srgbClr val="002060"/>
                </a:solidFill>
                <a:latin typeface="#9Slide03 Smoothy Sans" panose="00000500000000000000" pitchFamily="2" charset="0"/>
              </a:rPr>
              <a:t>CHÚC CÁC EM HỌC TỐT</a:t>
            </a:r>
            <a:endParaRPr kumimoji="0" lang="en-US" sz="6000" b="0" i="0" u="none" strike="noStrike" kern="1200" cap="none" spc="0" normalizeH="0" baseline="0" noProof="0" dirty="0">
              <a:ln w="234950">
                <a:solidFill>
                  <a:srgbClr val="002060"/>
                </a:solidFill>
              </a:ln>
              <a:solidFill>
                <a:srgbClr val="002060"/>
              </a:solidFill>
              <a:effectLst/>
              <a:uLnTx/>
              <a:uFillTx/>
              <a:latin typeface="#9Slide03 Smoothy Sans" panose="00000500000000000000" pitchFamily="2" charset="0"/>
              <a:ea typeface="+mn-ea"/>
              <a:cs typeface="+mn-cs"/>
            </a:endParaRPr>
          </a:p>
        </p:txBody>
      </p:sp>
      <p:sp>
        <p:nvSpPr>
          <p:cNvPr id="7" name="TextBox 6"/>
          <p:cNvSpPr txBox="1"/>
          <p:nvPr/>
        </p:nvSpPr>
        <p:spPr>
          <a:xfrm>
            <a:off x="1619672" y="481601"/>
            <a:ext cx="6442969"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6000" b="1" noProof="0" dirty="0">
                <a:solidFill>
                  <a:prstClr val="white"/>
                </a:solidFill>
                <a:latin typeface="#9Slide03 Smoothy Sans" panose="00000500000000000000" pitchFamily="2" charset="0"/>
              </a:rPr>
              <a:t>CHÚC CÁC EM HỌC TỐT</a:t>
            </a:r>
            <a:endParaRPr kumimoji="0" lang="en-US" sz="6000" b="1" i="0" u="none" strike="noStrike" kern="1200" cap="none" spc="0" normalizeH="0" baseline="0" noProof="0" dirty="0">
              <a:ln>
                <a:noFill/>
              </a:ln>
              <a:solidFill>
                <a:prstClr val="white"/>
              </a:solidFill>
              <a:effectLst/>
              <a:uLnTx/>
              <a:uFillTx/>
              <a:latin typeface="#9Slide03 Smoothy Sans" panose="00000500000000000000" pitchFamily="2" charset="0"/>
              <a:ea typeface="+mn-ea"/>
              <a:cs typeface="+mn-cs"/>
            </a:endParaRPr>
          </a:p>
        </p:txBody>
      </p:sp>
      <p:pic>
        <p:nvPicPr>
          <p:cNvPr id="9" name="图片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83360" y="1707654"/>
            <a:ext cx="5760640" cy="3557285"/>
          </a:xfrm>
          <a:prstGeom prst="rect">
            <a:avLst/>
          </a:prstGeom>
        </p:spPr>
      </p:pic>
    </p:spTree>
    <p:extLst>
      <p:ext uri="{BB962C8B-B14F-4D97-AF65-F5344CB8AC3E}">
        <p14:creationId xmlns:p14="http://schemas.microsoft.com/office/powerpoint/2010/main" val="275147299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32" presetClass="emph" presetSubtype="0" fill="hold" grpId="0" nodeType="withEffect">
                                  <p:stCondLst>
                                    <p:cond delay="0"/>
                                  </p:stCondLst>
                                  <p:childTnLst>
                                    <p:animRot by="120000">
                                      <p:cBhvr>
                                        <p:cTn id="12" dur="100" fill="hold">
                                          <p:stCondLst>
                                            <p:cond delay="0"/>
                                          </p:stCondLst>
                                        </p:cTn>
                                        <p:tgtEl>
                                          <p:spTgt spid="7"/>
                                        </p:tgtEl>
                                        <p:attrNameLst>
                                          <p:attrName>r</p:attrName>
                                        </p:attrNameLst>
                                      </p:cBhvr>
                                    </p:animRot>
                                    <p:animRot by="-240000">
                                      <p:cBhvr>
                                        <p:cTn id="13" dur="200" fill="hold">
                                          <p:stCondLst>
                                            <p:cond delay="200"/>
                                          </p:stCondLst>
                                        </p:cTn>
                                        <p:tgtEl>
                                          <p:spTgt spid="7"/>
                                        </p:tgtEl>
                                        <p:attrNameLst>
                                          <p:attrName>r</p:attrName>
                                        </p:attrNameLst>
                                      </p:cBhvr>
                                    </p:animRot>
                                    <p:animRot by="240000">
                                      <p:cBhvr>
                                        <p:cTn id="14" dur="200" fill="hold">
                                          <p:stCondLst>
                                            <p:cond delay="400"/>
                                          </p:stCondLst>
                                        </p:cTn>
                                        <p:tgtEl>
                                          <p:spTgt spid="7"/>
                                        </p:tgtEl>
                                        <p:attrNameLst>
                                          <p:attrName>r</p:attrName>
                                        </p:attrNameLst>
                                      </p:cBhvr>
                                    </p:animRot>
                                    <p:animRot by="-240000">
                                      <p:cBhvr>
                                        <p:cTn id="15" dur="200" fill="hold">
                                          <p:stCondLst>
                                            <p:cond delay="600"/>
                                          </p:stCondLst>
                                        </p:cTn>
                                        <p:tgtEl>
                                          <p:spTgt spid="7"/>
                                        </p:tgtEl>
                                        <p:attrNameLst>
                                          <p:attrName>r</p:attrName>
                                        </p:attrNameLst>
                                      </p:cBhvr>
                                    </p:animRot>
                                    <p:animRot by="120000">
                                      <p:cBhvr>
                                        <p:cTn id="16" dur="200" fill="hold">
                                          <p:stCondLst>
                                            <p:cond delay="800"/>
                                          </p:stCondLst>
                                        </p:cTn>
                                        <p:tgtEl>
                                          <p:spTgt spid="7"/>
                                        </p:tgtEl>
                                        <p:attrNameLst>
                                          <p:attrName>r</p:attrName>
                                        </p:attrNameLst>
                                      </p:cBhvr>
                                    </p:animRo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him chuyển thể từ tác phẩm của nhà văn Nga Ivan Turgenev"/>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0" b="94727" l="5008" r="100000"/>
                    </a14:imgEffect>
                  </a14:imgLayer>
                </a14:imgProps>
              </a:ext>
              <a:ext uri="{28A0092B-C50C-407E-A947-70E740481C1C}">
                <a14:useLocalDpi xmlns:a14="http://schemas.microsoft.com/office/drawing/2010/main" val="0"/>
              </a:ext>
            </a:extLst>
          </a:blip>
          <a:srcRect l="4693" t="10333" r="5429" b="10315"/>
          <a:stretch/>
        </p:blipFill>
        <p:spPr bwMode="auto">
          <a:xfrm>
            <a:off x="142671" y="-704"/>
            <a:ext cx="2896889" cy="38815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extBox 8">
            <a:extLst>
              <a:ext uri="{FF2B5EF4-FFF2-40B4-BE49-F238E27FC236}">
                <a16:creationId xmlns:a16="http://schemas.microsoft.com/office/drawing/2014/main" id="{E9BB0E5B-E5F4-4490-B3C7-C915B81DF5B6}"/>
              </a:ext>
            </a:extLst>
          </p:cNvPr>
          <p:cNvSpPr txBox="1">
            <a:spLocks noChangeArrowheads="1"/>
          </p:cNvSpPr>
          <p:nvPr/>
        </p:nvSpPr>
        <p:spPr bwMode="auto">
          <a:xfrm>
            <a:off x="142671" y="3873246"/>
            <a:ext cx="3158645" cy="953453"/>
          </a:xfrm>
          <a:prstGeom prst="roundRect">
            <a:avLst/>
          </a:prstGeom>
          <a:ln w="28575">
            <a:prstDash val="sysDash"/>
          </a:ln>
        </p:spPr>
        <p:style>
          <a:lnRef idx="2">
            <a:schemeClr val="accent6"/>
          </a:lnRef>
          <a:fillRef idx="1">
            <a:schemeClr val="lt1"/>
          </a:fillRef>
          <a:effectRef idx="0">
            <a:schemeClr val="accent6"/>
          </a:effectRef>
          <a:fontRef idx="minor">
            <a:schemeClr val="dk1"/>
          </a:fontRef>
        </p:style>
        <p:txBody>
          <a:bodyPr wrap="square" lIns="0" tIns="0" rIns="0" bIns="0" anchor="ctr">
            <a:spAutoFit/>
          </a:bodyPr>
          <a:lstStyle/>
          <a:p>
            <a:pPr algn="ctr"/>
            <a:r>
              <a:rPr lang="vi-VN" sz="2800" b="1" dirty="0">
                <a:solidFill>
                  <a:srgbClr val="002060"/>
                </a:solidFill>
                <a:effectLst>
                  <a:glow rad="63500">
                    <a:schemeClr val="accent5">
                      <a:satMod val="175000"/>
                      <a:alpha val="40000"/>
                    </a:schemeClr>
                  </a:glow>
                </a:effectLst>
                <a:latin typeface="Times New Roman" panose="02020603050405020304" pitchFamily="18" charset="0"/>
                <a:cs typeface="Times New Roman" panose="02020603050405020304" pitchFamily="18" charset="0"/>
              </a:rPr>
              <a:t>Nhà văn </a:t>
            </a:r>
          </a:p>
          <a:p>
            <a:pPr algn="ctr"/>
            <a:r>
              <a:rPr lang="vi-VN" sz="2800" b="1" dirty="0">
                <a:solidFill>
                  <a:srgbClr val="002060"/>
                </a:solidFill>
                <a:effectLst>
                  <a:glow rad="63500">
                    <a:schemeClr val="accent5">
                      <a:satMod val="175000"/>
                      <a:alpha val="40000"/>
                    </a:schemeClr>
                  </a:glow>
                </a:effectLst>
                <a:latin typeface="Times New Roman" panose="02020603050405020304" pitchFamily="18" charset="0"/>
                <a:cs typeface="Times New Roman" panose="02020603050405020304" pitchFamily="18" charset="0"/>
              </a:rPr>
              <a:t>Tuốc- ghê- nhép</a:t>
            </a:r>
            <a:endParaRPr lang="en-US" sz="2800" b="1" dirty="0">
              <a:solidFill>
                <a:srgbClr val="002060"/>
              </a:solidFill>
              <a:effectLst>
                <a:glow rad="63500">
                  <a:schemeClr val="accent5">
                    <a:satMod val="175000"/>
                    <a:alpha val="40000"/>
                  </a:schemeClr>
                </a:glow>
              </a:effectLst>
              <a:latin typeface="Times New Roman" panose="02020603050405020304" pitchFamily="18" charset="0"/>
              <a:cs typeface="Times New Roman" panose="02020603050405020304" pitchFamily="18" charset="0"/>
            </a:endParaRPr>
          </a:p>
        </p:txBody>
      </p:sp>
      <p:pic>
        <p:nvPicPr>
          <p:cNvPr id="7" name="图片 2"/>
          <p:cNvPicPr>
            <a:picLocks noChangeAspect="1"/>
          </p:cNvPicPr>
          <p:nvPr/>
        </p:nvPicPr>
        <p:blipFill>
          <a:blip r:embed="rId4"/>
          <a:srcRect/>
          <a:stretch/>
        </p:blipFill>
        <p:spPr>
          <a:xfrm>
            <a:off x="2989469" y="123478"/>
            <a:ext cx="6154531" cy="5300720"/>
          </a:xfrm>
          <a:prstGeom prst="rect">
            <a:avLst/>
          </a:prstGeom>
        </p:spPr>
      </p:pic>
      <p:sp>
        <p:nvSpPr>
          <p:cNvPr id="3" name="文本框 238"/>
          <p:cNvSpPr txBox="1"/>
          <p:nvPr/>
        </p:nvSpPr>
        <p:spPr>
          <a:xfrm>
            <a:off x="3662533" y="1275606"/>
            <a:ext cx="4636017" cy="2746906"/>
          </a:xfrm>
          <a:prstGeom prst="rect">
            <a:avLst/>
          </a:prstGeom>
          <a:noFill/>
        </p:spPr>
        <p:txBody>
          <a:bodyPr wrap="square" rtlCol="0">
            <a:spAutoFit/>
          </a:bodyPr>
          <a:lstStyle/>
          <a:p>
            <a:pPr algn="ctr">
              <a:lnSpc>
                <a:spcPct val="150000"/>
              </a:lnSpc>
            </a:pPr>
            <a:r>
              <a:rPr lang="en-US" sz="2500" b="1" dirty="0">
                <a:solidFill>
                  <a:schemeClr val="accent5">
                    <a:lumMod val="50000"/>
                  </a:schemeClr>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zh-CN" sz="3000" b="1" dirty="0" err="1">
                <a:solidFill>
                  <a:srgbClr val="C00000"/>
                </a:solidFill>
                <a:latin typeface="Times New Roman" panose="02020603050405020304" pitchFamily="18" charset="0"/>
                <a:ea typeface="方正少儿简体" panose="03000509000000000000" pitchFamily="65" charset="-122"/>
                <a:cs typeface="Times New Roman" panose="02020603050405020304" pitchFamily="18" charset="0"/>
              </a:rPr>
              <a:t>Tuốc-ghê-nhép</a:t>
            </a:r>
            <a:r>
              <a:rPr lang="vi-VN" altLang="zh-CN" sz="3000" b="1" dirty="0">
                <a:solidFill>
                  <a:srgbClr val="C00000"/>
                </a:solidFill>
                <a:latin typeface="Times New Roman" panose="02020603050405020304" pitchFamily="18" charset="0"/>
                <a:ea typeface="方正少儿简体" panose="03000509000000000000" pitchFamily="65" charset="-122"/>
                <a:cs typeface="Times New Roman" panose="02020603050405020304" pitchFamily="18" charset="0"/>
              </a:rPr>
              <a:t> </a:t>
            </a:r>
            <a:r>
              <a:rPr lang="en-US" sz="3000" b="1" dirty="0" err="1">
                <a:solidFill>
                  <a:srgbClr val="C00000"/>
                </a:solidFill>
                <a:latin typeface="Times New Roman" panose="02020603050405020304" pitchFamily="18" charset="0"/>
                <a:cs typeface="Times New Roman" panose="02020603050405020304" pitchFamily="18" charset="0"/>
                <a:sym typeface="Wingdings" panose="05000000000000000000" pitchFamily="2" charset="2"/>
              </a:rPr>
              <a:t>là</a:t>
            </a:r>
            <a:r>
              <a:rPr lang="en-US" sz="3000" b="1" dirty="0">
                <a:solidFill>
                  <a:srgbClr val="C00000"/>
                </a:solidFill>
                <a:latin typeface="Times New Roman" panose="02020603050405020304" pitchFamily="18" charset="0"/>
                <a:cs typeface="Times New Roman" panose="02020603050405020304" pitchFamily="18" charset="0"/>
              </a:rPr>
              <a:t> </a:t>
            </a:r>
            <a:r>
              <a:rPr lang="en-US" sz="3000" b="1" dirty="0" err="1">
                <a:solidFill>
                  <a:srgbClr val="C00000"/>
                </a:solidFill>
                <a:latin typeface="Times New Roman" panose="02020603050405020304" pitchFamily="18" charset="0"/>
                <a:cs typeface="Times New Roman" panose="02020603050405020304" pitchFamily="18" charset="0"/>
              </a:rPr>
              <a:t>một</a:t>
            </a:r>
            <a:r>
              <a:rPr lang="en-US" sz="3000" b="1" dirty="0">
                <a:solidFill>
                  <a:srgbClr val="C00000"/>
                </a:solidFill>
                <a:latin typeface="Times New Roman" panose="02020603050405020304" pitchFamily="18" charset="0"/>
                <a:cs typeface="Times New Roman" panose="02020603050405020304" pitchFamily="18" charset="0"/>
              </a:rPr>
              <a:t> </a:t>
            </a:r>
            <a:r>
              <a:rPr lang="en-US" sz="3000" b="1" dirty="0" err="1">
                <a:solidFill>
                  <a:srgbClr val="C00000"/>
                </a:solidFill>
                <a:latin typeface="Times New Roman" panose="02020603050405020304" pitchFamily="18" charset="0"/>
                <a:cs typeface="Times New Roman" panose="02020603050405020304" pitchFamily="18" charset="0"/>
              </a:rPr>
              <a:t>nhà</a:t>
            </a:r>
            <a:r>
              <a:rPr lang="en-US" sz="3000" b="1" dirty="0">
                <a:solidFill>
                  <a:srgbClr val="C00000"/>
                </a:solidFill>
                <a:latin typeface="Times New Roman" panose="02020603050405020304" pitchFamily="18" charset="0"/>
                <a:cs typeface="Times New Roman" panose="02020603050405020304" pitchFamily="18" charset="0"/>
              </a:rPr>
              <a:t> </a:t>
            </a:r>
            <a:r>
              <a:rPr lang="en-US" sz="3000" b="1" dirty="0" err="1">
                <a:solidFill>
                  <a:srgbClr val="C00000"/>
                </a:solidFill>
                <a:latin typeface="Times New Roman" panose="02020603050405020304" pitchFamily="18" charset="0"/>
                <a:cs typeface="Times New Roman" panose="02020603050405020304" pitchFamily="18" charset="0"/>
              </a:rPr>
              <a:t>văn</a:t>
            </a:r>
            <a:r>
              <a:rPr lang="en-US" sz="3000" b="1" dirty="0">
                <a:solidFill>
                  <a:srgbClr val="C00000"/>
                </a:solidFill>
                <a:latin typeface="Times New Roman" panose="02020603050405020304" pitchFamily="18" charset="0"/>
                <a:cs typeface="Times New Roman" panose="02020603050405020304" pitchFamily="18" charset="0"/>
              </a:rPr>
              <a:t> </a:t>
            </a:r>
            <a:r>
              <a:rPr lang="en-US" sz="3000" b="1" dirty="0" err="1">
                <a:solidFill>
                  <a:srgbClr val="C00000"/>
                </a:solidFill>
                <a:latin typeface="Times New Roman" panose="02020603050405020304" pitchFamily="18" charset="0"/>
                <a:cs typeface="Times New Roman" panose="02020603050405020304" pitchFamily="18" charset="0"/>
              </a:rPr>
              <a:t>và</a:t>
            </a:r>
            <a:r>
              <a:rPr lang="en-US" sz="3000" b="1" dirty="0">
                <a:solidFill>
                  <a:srgbClr val="C00000"/>
                </a:solidFill>
                <a:latin typeface="Times New Roman" panose="02020603050405020304" pitchFamily="18" charset="0"/>
                <a:cs typeface="Times New Roman" panose="02020603050405020304" pitchFamily="18" charset="0"/>
              </a:rPr>
              <a:t> </a:t>
            </a:r>
            <a:r>
              <a:rPr lang="en-US" sz="3000" b="1" dirty="0" err="1">
                <a:solidFill>
                  <a:srgbClr val="C00000"/>
                </a:solidFill>
                <a:latin typeface="Times New Roman" panose="02020603050405020304" pitchFamily="18" charset="0"/>
                <a:cs typeface="Times New Roman" panose="02020603050405020304" pitchFamily="18" charset="0"/>
              </a:rPr>
              <a:t>nhà</a:t>
            </a:r>
            <a:r>
              <a:rPr lang="en-US" sz="3000" b="1" dirty="0">
                <a:solidFill>
                  <a:srgbClr val="C00000"/>
                </a:solidFill>
                <a:latin typeface="Times New Roman" panose="02020603050405020304" pitchFamily="18" charset="0"/>
                <a:cs typeface="Times New Roman" panose="02020603050405020304" pitchFamily="18" charset="0"/>
              </a:rPr>
              <a:t> </a:t>
            </a:r>
            <a:r>
              <a:rPr lang="en-US" sz="3000" b="1" dirty="0" err="1">
                <a:solidFill>
                  <a:srgbClr val="C00000"/>
                </a:solidFill>
                <a:latin typeface="Times New Roman" panose="02020603050405020304" pitchFamily="18" charset="0"/>
                <a:cs typeface="Times New Roman" panose="02020603050405020304" pitchFamily="18" charset="0"/>
              </a:rPr>
              <a:t>soạn</a:t>
            </a:r>
            <a:r>
              <a:rPr lang="en-US" sz="3000" b="1" dirty="0">
                <a:solidFill>
                  <a:srgbClr val="C00000"/>
                </a:solidFill>
                <a:latin typeface="Times New Roman" panose="02020603050405020304" pitchFamily="18" charset="0"/>
                <a:cs typeface="Times New Roman" panose="02020603050405020304" pitchFamily="18" charset="0"/>
              </a:rPr>
              <a:t> </a:t>
            </a:r>
            <a:r>
              <a:rPr lang="en-US" sz="3000" b="1" dirty="0" err="1">
                <a:solidFill>
                  <a:srgbClr val="C00000"/>
                </a:solidFill>
                <a:latin typeface="Times New Roman" panose="02020603050405020304" pitchFamily="18" charset="0"/>
                <a:cs typeface="Times New Roman" panose="02020603050405020304" pitchFamily="18" charset="0"/>
              </a:rPr>
              <a:t>kịch</a:t>
            </a:r>
            <a:r>
              <a:rPr lang="en-US" sz="3000" b="1" dirty="0">
                <a:solidFill>
                  <a:srgbClr val="C00000"/>
                </a:solidFill>
                <a:latin typeface="Times New Roman" panose="02020603050405020304" pitchFamily="18" charset="0"/>
                <a:cs typeface="Times New Roman" panose="02020603050405020304" pitchFamily="18" charset="0"/>
              </a:rPr>
              <a:t> </a:t>
            </a:r>
            <a:r>
              <a:rPr lang="en-US" sz="3000" b="1" dirty="0" err="1">
                <a:solidFill>
                  <a:srgbClr val="C00000"/>
                </a:solidFill>
                <a:latin typeface="Times New Roman" panose="02020603050405020304" pitchFamily="18" charset="0"/>
                <a:cs typeface="Times New Roman" panose="02020603050405020304" pitchFamily="18" charset="0"/>
              </a:rPr>
              <a:t>nổi</a:t>
            </a:r>
            <a:r>
              <a:rPr lang="en-US" sz="3000" b="1" dirty="0">
                <a:solidFill>
                  <a:srgbClr val="C00000"/>
                </a:solidFill>
                <a:latin typeface="Times New Roman" panose="02020603050405020304" pitchFamily="18" charset="0"/>
                <a:cs typeface="Times New Roman" panose="02020603050405020304" pitchFamily="18" charset="0"/>
              </a:rPr>
              <a:t> </a:t>
            </a:r>
            <a:r>
              <a:rPr lang="en-US" sz="3000" b="1" dirty="0" err="1">
                <a:solidFill>
                  <a:srgbClr val="C00000"/>
                </a:solidFill>
                <a:latin typeface="Times New Roman" panose="02020603050405020304" pitchFamily="18" charset="0"/>
                <a:cs typeface="Times New Roman" panose="02020603050405020304" pitchFamily="18" charset="0"/>
              </a:rPr>
              <a:t>tiếng</a:t>
            </a:r>
            <a:r>
              <a:rPr lang="en-US" sz="3000" b="1" dirty="0">
                <a:solidFill>
                  <a:srgbClr val="C00000"/>
                </a:solidFill>
                <a:latin typeface="Times New Roman" panose="02020603050405020304" pitchFamily="18" charset="0"/>
                <a:cs typeface="Times New Roman" panose="02020603050405020304" pitchFamily="18" charset="0"/>
              </a:rPr>
              <a:t> </a:t>
            </a:r>
            <a:r>
              <a:rPr lang="en-US" sz="3000" b="1" dirty="0" err="1">
                <a:solidFill>
                  <a:srgbClr val="C00000"/>
                </a:solidFill>
                <a:latin typeface="Times New Roman" panose="02020603050405020304" pitchFamily="18" charset="0"/>
                <a:cs typeface="Times New Roman" panose="02020603050405020304" pitchFamily="18" charset="0"/>
              </a:rPr>
              <a:t>của</a:t>
            </a:r>
            <a:r>
              <a:rPr lang="en-US" sz="3000" b="1" dirty="0">
                <a:solidFill>
                  <a:srgbClr val="C00000"/>
                </a:solidFill>
                <a:latin typeface="Times New Roman" panose="02020603050405020304" pitchFamily="18" charset="0"/>
                <a:cs typeface="Times New Roman" panose="02020603050405020304" pitchFamily="18" charset="0"/>
              </a:rPr>
              <a:t> </a:t>
            </a:r>
            <a:r>
              <a:rPr lang="en-US" sz="3000" b="1" dirty="0" err="1">
                <a:solidFill>
                  <a:srgbClr val="C00000"/>
                </a:solidFill>
                <a:latin typeface="Times New Roman" panose="02020603050405020304" pitchFamily="18" charset="0"/>
                <a:cs typeface="Times New Roman" panose="02020603050405020304" pitchFamily="18" charset="0"/>
              </a:rPr>
              <a:t>Nga</a:t>
            </a:r>
            <a:r>
              <a:rPr lang="en-US" sz="3000" b="1" dirty="0">
                <a:solidFill>
                  <a:srgbClr val="C00000"/>
                </a:solidFill>
                <a:latin typeface="Times New Roman" panose="02020603050405020304" pitchFamily="18" charset="0"/>
                <a:cs typeface="Times New Roman" panose="02020603050405020304" pitchFamily="18" charset="0"/>
              </a:rPr>
              <a:t> </a:t>
            </a:r>
            <a:r>
              <a:rPr lang="en-US" sz="3000" b="1" dirty="0" err="1">
                <a:solidFill>
                  <a:srgbClr val="C00000"/>
                </a:solidFill>
                <a:latin typeface="Times New Roman" panose="02020603050405020304" pitchFamily="18" charset="0"/>
                <a:cs typeface="Times New Roman" panose="02020603050405020304" pitchFamily="18" charset="0"/>
              </a:rPr>
              <a:t>thế</a:t>
            </a:r>
            <a:r>
              <a:rPr lang="en-US" sz="3000" b="1" dirty="0">
                <a:solidFill>
                  <a:srgbClr val="C00000"/>
                </a:solidFill>
                <a:latin typeface="Times New Roman" panose="02020603050405020304" pitchFamily="18" charset="0"/>
                <a:cs typeface="Times New Roman" panose="02020603050405020304" pitchFamily="18" charset="0"/>
              </a:rPr>
              <a:t> </a:t>
            </a:r>
            <a:r>
              <a:rPr lang="en-US" sz="3000" b="1" dirty="0" err="1">
                <a:solidFill>
                  <a:srgbClr val="C00000"/>
                </a:solidFill>
                <a:latin typeface="Times New Roman" panose="02020603050405020304" pitchFamily="18" charset="0"/>
                <a:cs typeface="Times New Roman" panose="02020603050405020304" pitchFamily="18" charset="0"/>
              </a:rPr>
              <a:t>kỉ</a:t>
            </a:r>
            <a:r>
              <a:rPr lang="en-US" sz="3000" b="1" dirty="0">
                <a:solidFill>
                  <a:srgbClr val="C00000"/>
                </a:solidFill>
                <a:latin typeface="Times New Roman" panose="02020603050405020304" pitchFamily="18" charset="0"/>
                <a:cs typeface="Times New Roman" panose="02020603050405020304" pitchFamily="18" charset="0"/>
              </a:rPr>
              <a:t> XIX.</a:t>
            </a:r>
          </a:p>
          <a:p>
            <a:pPr algn="just">
              <a:lnSpc>
                <a:spcPct val="150000"/>
              </a:lnSpc>
            </a:pPr>
            <a:r>
              <a:rPr lang="en-US" sz="2500" b="1" dirty="0">
                <a:solidFill>
                  <a:srgbClr val="C00000"/>
                </a:solidFill>
                <a:latin typeface="Times New Roman" panose="02020603050405020304" pitchFamily="18" charset="0"/>
                <a:cs typeface="Times New Roman" panose="02020603050405020304" pitchFamily="18" charset="0"/>
                <a:sym typeface="Wingdings" panose="05000000000000000000" pitchFamily="2" charset="2"/>
              </a:rPr>
              <a:t>  </a:t>
            </a:r>
            <a:endParaRPr lang="zh-CN" altLang="en-US" sz="2500" b="1" dirty="0">
              <a:solidFill>
                <a:srgbClr val="C00000"/>
              </a:solidFill>
              <a:latin typeface="Times New Roman" panose="02020603050405020304" pitchFamily="18" charset="0"/>
              <a:ea typeface="Microsoft YaHei" panose="020B0503020204020204" charset="-122"/>
              <a:cs typeface="Times New Roman" panose="02020603050405020304" pitchFamily="18" charset="0"/>
              <a:sym typeface="Microsoft YaHei" panose="020B0503020204020204" charset="-122"/>
            </a:endParaRPr>
          </a:p>
        </p:txBody>
      </p:sp>
    </p:spTree>
    <p:extLst>
      <p:ext uri="{BB962C8B-B14F-4D97-AF65-F5344CB8AC3E}">
        <p14:creationId xmlns:p14="http://schemas.microsoft.com/office/powerpoint/2010/main" val="3393334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3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3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3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3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300" tmFilter="0,0; .5, 1; 1, 1"/>
                                        <p:tgtEl>
                                          <p:spTgt spid="3">
                                            <p:txEl>
                                              <p:pRg st="0" end="0"/>
                                            </p:txEl>
                                          </p:spTgt>
                                        </p:tgtEl>
                                      </p:cBhvr>
                                    </p:animEffect>
                                  </p:childTnLst>
                                </p:cTn>
                              </p:par>
                            </p:childTnLst>
                          </p:cTn>
                        </p:par>
                        <p:par>
                          <p:cTn id="12" fill="hold">
                            <p:stCondLst>
                              <p:cond delay="2070"/>
                            </p:stCondLst>
                            <p:childTnLst>
                              <p:par>
                                <p:cTn id="13" presetID="41" presetClass="entr" presetSubtype="0" fill="hold" nodeType="afterEffect">
                                  <p:stCondLst>
                                    <p:cond delay="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3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3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7" dur="3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3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300" tmFilter="0,0; .5, 1; 1, 1"/>
                                        <p:tgtEl>
                                          <p:spTgt spid="3">
                                            <p:txEl>
                                              <p:pRg st="1" end="1"/>
                                            </p:txEl>
                                          </p:spTgt>
                                        </p:tgtEl>
                                      </p:cBhvr>
                                    </p:animEffect>
                                  </p:childTnLst>
                                </p:cTn>
                              </p:par>
                            </p:childTnLst>
                          </p:cTn>
                        </p:par>
                        <p:par>
                          <p:cTn id="20" fill="hold">
                            <p:stCondLst>
                              <p:cond delay="2340"/>
                            </p:stCondLst>
                            <p:childTnLst>
                              <p:par>
                                <p:cTn id="21" presetID="21" presetClass="entr" presetSubtype="1"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heel(1)">
                                      <p:cBhvr>
                                        <p:cTn id="2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8" name="Picture 47"/>
          <p:cNvPicPr>
            <a:picLocks noChangeAspect="1"/>
          </p:cNvPicPr>
          <p:nvPr/>
        </p:nvPicPr>
        <p:blipFill>
          <a:blip r:embed="rId2" cstate="print">
            <a:extLst>
              <a:ext uri="{BEBA8EAE-BF5A-486C-A8C5-ECC9F3942E4B}">
                <a14:imgProps xmlns:a14="http://schemas.microsoft.com/office/drawing/2010/main">
                  <a14:imgLayer r:embed="rId3">
                    <a14:imgEffect>
                      <a14:backgroundRemoval t="4800" b="95600" l="10000" r="97250">
                        <a14:foregroundMark x1="11350" y1="67950" x2="11200" y2="76350"/>
                      </a14:backgroundRemoval>
                    </a14:imgEffect>
                  </a14:imgLayer>
                </a14:imgProps>
              </a:ext>
              <a:ext uri="{28A0092B-C50C-407E-A947-70E740481C1C}">
                <a14:useLocalDpi xmlns:a14="http://schemas.microsoft.com/office/drawing/2010/main" val="0"/>
              </a:ext>
            </a:extLst>
          </a:blip>
          <a:stretch>
            <a:fillRect/>
          </a:stretch>
        </p:blipFill>
        <p:spPr>
          <a:xfrm>
            <a:off x="4667288" y="842668"/>
            <a:ext cx="4594960" cy="4594960"/>
          </a:xfrm>
          <a:prstGeom prst="rect">
            <a:avLst/>
          </a:prstGeom>
        </p:spPr>
      </p:pic>
      <p:grpSp>
        <p:nvGrpSpPr>
          <p:cNvPr id="5" name="Group 4"/>
          <p:cNvGrpSpPr/>
          <p:nvPr/>
        </p:nvGrpSpPr>
        <p:grpSpPr>
          <a:xfrm>
            <a:off x="0" y="176493"/>
            <a:ext cx="5470298" cy="4790513"/>
            <a:chOff x="410979" y="381210"/>
            <a:chExt cx="5199932" cy="4409303"/>
          </a:xfrm>
        </p:grpSpPr>
        <p:sp>
          <p:nvSpPr>
            <p:cNvPr id="62" name="椭圆 61"/>
            <p:cNvSpPr/>
            <p:nvPr/>
          </p:nvSpPr>
          <p:spPr>
            <a:xfrm rot="21033189">
              <a:off x="1228577" y="381210"/>
              <a:ext cx="4382334" cy="4409303"/>
            </a:xfrm>
            <a:prstGeom prst="ellipse">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 name="Group 3"/>
            <p:cNvGrpSpPr/>
            <p:nvPr/>
          </p:nvGrpSpPr>
          <p:grpSpPr>
            <a:xfrm>
              <a:off x="410979" y="555526"/>
              <a:ext cx="5025117" cy="4146361"/>
              <a:chOff x="410979" y="555526"/>
              <a:chExt cx="5025117" cy="4146361"/>
            </a:xfrm>
          </p:grpSpPr>
          <p:grpSp>
            <p:nvGrpSpPr>
              <p:cNvPr id="65" name="组合 64"/>
              <p:cNvGrpSpPr/>
              <p:nvPr/>
            </p:nvGrpSpPr>
            <p:grpSpPr>
              <a:xfrm>
                <a:off x="410979" y="555526"/>
                <a:ext cx="4075333" cy="4060673"/>
                <a:chOff x="2555776" y="915566"/>
                <a:chExt cx="1944216" cy="1944216"/>
              </a:xfrm>
              <a:effectLst>
                <a:outerShdw blurRad="63500" dist="50800" dir="8100000" algn="tr" rotWithShape="0">
                  <a:prstClr val="black">
                    <a:alpha val="35000"/>
                  </a:prstClr>
                </a:outerShdw>
              </a:effectLst>
            </p:grpSpPr>
            <p:sp>
              <p:nvSpPr>
                <p:cNvPr id="66" name="同心圆 65"/>
                <p:cNvSpPr/>
                <p:nvPr/>
              </p:nvSpPr>
              <p:spPr>
                <a:xfrm>
                  <a:off x="2555776" y="915566"/>
                  <a:ext cx="1944216" cy="1944216"/>
                </a:xfrm>
                <a:prstGeom prst="donut">
                  <a:avLst>
                    <a:gd name="adj" fmla="val 10097"/>
                  </a:avLst>
                </a:prstGeom>
                <a:gradFill flip="none" rotWithShape="1">
                  <a:gsLst>
                    <a:gs pos="0">
                      <a:schemeClr val="bg1"/>
                    </a:gs>
                    <a:gs pos="100000">
                      <a:schemeClr val="bg1">
                        <a:lumMod val="85000"/>
                      </a:schemeClr>
                    </a:gs>
                  </a:gsLst>
                  <a:lin ang="81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7" name="同心圆 66"/>
                <p:cNvSpPr/>
                <p:nvPr/>
              </p:nvSpPr>
              <p:spPr>
                <a:xfrm>
                  <a:off x="2733336" y="1093126"/>
                  <a:ext cx="1589098" cy="1589098"/>
                </a:xfrm>
                <a:prstGeom prst="donut">
                  <a:avLst>
                    <a:gd name="adj" fmla="val 8132"/>
                  </a:avLst>
                </a:prstGeom>
                <a:gradFill flip="none" rotWithShape="1">
                  <a:gsLst>
                    <a:gs pos="0">
                      <a:schemeClr val="bg1"/>
                    </a:gs>
                    <a:gs pos="100000">
                      <a:schemeClr val="bg1">
                        <a:lumMod val="85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nvGrpSpPr>
              <p:cNvPr id="68" name="组合 67"/>
              <p:cNvGrpSpPr/>
              <p:nvPr/>
            </p:nvGrpSpPr>
            <p:grpSpPr>
              <a:xfrm>
                <a:off x="939115" y="3331379"/>
                <a:ext cx="1284820" cy="1284820"/>
                <a:chOff x="5760133" y="2274196"/>
                <a:chExt cx="1284820" cy="1284820"/>
              </a:xfrm>
            </p:grpSpPr>
            <p:sp>
              <p:nvSpPr>
                <p:cNvPr id="69" name="椭圆 68"/>
                <p:cNvSpPr/>
                <p:nvPr/>
              </p:nvSpPr>
              <p:spPr>
                <a:xfrm rot="1245109">
                  <a:off x="5760133" y="2274196"/>
                  <a:ext cx="1284820" cy="1284820"/>
                </a:xfrm>
                <a:prstGeom prst="ellipse">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2700" cap="flat" cmpd="sng" algn="ctr">
                  <a:solidFill>
                    <a:sysClr val="window" lastClr="FFFFFF"/>
                  </a:solidFill>
                  <a:prstDash val="solid"/>
                </a:ln>
                <a:effectLst>
                  <a:outerShdw blurRad="393700" dist="38100" dir="5400000" algn="t" rotWithShape="0">
                    <a:schemeClr val="tx1">
                      <a:alpha val="37000"/>
                    </a:scheme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0" name="椭圆 69"/>
                <p:cNvSpPr/>
                <p:nvPr/>
              </p:nvSpPr>
              <p:spPr>
                <a:xfrm>
                  <a:off x="5839094" y="2359019"/>
                  <a:ext cx="1117070" cy="1117070"/>
                </a:xfrm>
                <a:prstGeom prst="ellipse">
                  <a:avLst/>
                </a:prstGeom>
                <a:solidFill>
                  <a:srgbClr val="E95332"/>
                </a:solidFill>
                <a:ln w="25400" cap="flat" cmpd="sng" algn="ctr">
                  <a:noFill/>
                  <a:prstDash val="solid"/>
                </a:ln>
                <a:effectLst>
                  <a:innerShdw blurRad="139700" dist="50800" dir="13500000">
                    <a:prstClr val="black">
                      <a:alpha val="45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grpSp>
          <p:grpSp>
            <p:nvGrpSpPr>
              <p:cNvPr id="72" name="组合 71"/>
              <p:cNvGrpSpPr/>
              <p:nvPr/>
            </p:nvGrpSpPr>
            <p:grpSpPr>
              <a:xfrm>
                <a:off x="4050503" y="1084395"/>
                <a:ext cx="495374" cy="495374"/>
                <a:chOff x="4050503" y="886871"/>
                <a:chExt cx="495374" cy="495374"/>
              </a:xfrm>
            </p:grpSpPr>
            <p:grpSp>
              <p:nvGrpSpPr>
                <p:cNvPr id="73" name="组合 72"/>
                <p:cNvGrpSpPr/>
                <p:nvPr/>
              </p:nvGrpSpPr>
              <p:grpSpPr>
                <a:xfrm>
                  <a:off x="4050503" y="886871"/>
                  <a:ext cx="495374" cy="495374"/>
                  <a:chOff x="4131160" y="713581"/>
                  <a:chExt cx="881684" cy="881684"/>
                </a:xfrm>
              </p:grpSpPr>
              <p:sp>
                <p:nvSpPr>
                  <p:cNvPr id="75" name="椭圆 74"/>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endParaRPr>
                  </a:p>
                </p:txBody>
              </p:sp>
              <p:sp>
                <p:nvSpPr>
                  <p:cNvPr id="76" name="椭圆 75"/>
                  <p:cNvSpPr/>
                  <p:nvPr/>
                </p:nvSpPr>
                <p:spPr>
                  <a:xfrm>
                    <a:off x="4237176" y="819597"/>
                    <a:ext cx="669652" cy="669652"/>
                  </a:xfrm>
                  <a:prstGeom prst="ellipse">
                    <a:avLst/>
                  </a:prstGeom>
                  <a:solidFill>
                    <a:srgbClr val="4ABDD9"/>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endParaRPr>
                  </a:p>
                </p:txBody>
              </p:sp>
            </p:grpSp>
            <p:sp>
              <p:nvSpPr>
                <p:cNvPr id="74" name="TextBox 73"/>
                <p:cNvSpPr txBox="1"/>
                <p:nvPr/>
              </p:nvSpPr>
              <p:spPr>
                <a:xfrm>
                  <a:off x="4141737" y="957962"/>
                  <a:ext cx="312906" cy="369332"/>
                </a:xfrm>
                <a:prstGeom prst="rect">
                  <a:avLst/>
                </a:prstGeom>
                <a:noFill/>
              </p:spPr>
              <p:txBody>
                <a:bodyPr wrap="none" rtlCol="0">
                  <a:spAutoFit/>
                </a:bodyPr>
                <a:lstStyle/>
                <a:p>
                  <a:r>
                    <a:rPr lang="en-US" altLang="zh-CN" dirty="0">
                      <a:solidFill>
                        <a:schemeClr val="bg1"/>
                      </a:solidFill>
                    </a:rPr>
                    <a:t>1</a:t>
                  </a:r>
                  <a:endParaRPr lang="zh-CN" altLang="en-US" dirty="0">
                    <a:solidFill>
                      <a:schemeClr val="bg1"/>
                    </a:solidFill>
                  </a:endParaRPr>
                </a:p>
              </p:txBody>
            </p:sp>
          </p:grpSp>
          <p:grpSp>
            <p:nvGrpSpPr>
              <p:cNvPr id="77" name="组合 76"/>
              <p:cNvGrpSpPr/>
              <p:nvPr/>
            </p:nvGrpSpPr>
            <p:grpSpPr>
              <a:xfrm>
                <a:off x="4644008" y="1749559"/>
                <a:ext cx="495374" cy="495374"/>
                <a:chOff x="4644008" y="1491630"/>
                <a:chExt cx="495374" cy="495374"/>
              </a:xfrm>
            </p:grpSpPr>
            <p:grpSp>
              <p:nvGrpSpPr>
                <p:cNvPr id="78" name="组合 77"/>
                <p:cNvGrpSpPr/>
                <p:nvPr/>
              </p:nvGrpSpPr>
              <p:grpSpPr>
                <a:xfrm>
                  <a:off x="4644008" y="1491630"/>
                  <a:ext cx="495374" cy="495374"/>
                  <a:chOff x="4131160" y="713581"/>
                  <a:chExt cx="881684" cy="881684"/>
                </a:xfrm>
              </p:grpSpPr>
              <p:sp>
                <p:nvSpPr>
                  <p:cNvPr id="80" name="椭圆 79"/>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endParaRPr>
                  </a:p>
                </p:txBody>
              </p:sp>
              <p:sp>
                <p:nvSpPr>
                  <p:cNvPr id="81" name="椭圆 80"/>
                  <p:cNvSpPr/>
                  <p:nvPr/>
                </p:nvSpPr>
                <p:spPr>
                  <a:xfrm>
                    <a:off x="4237176" y="819597"/>
                    <a:ext cx="669652" cy="669652"/>
                  </a:xfrm>
                  <a:prstGeom prst="ellipse">
                    <a:avLst/>
                  </a:prstGeom>
                  <a:solidFill>
                    <a:srgbClr val="C1DD21"/>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endParaRPr>
                  </a:p>
                </p:txBody>
              </p:sp>
            </p:grpSp>
            <p:sp>
              <p:nvSpPr>
                <p:cNvPr id="79" name="TextBox 78"/>
                <p:cNvSpPr txBox="1"/>
                <p:nvPr/>
              </p:nvSpPr>
              <p:spPr>
                <a:xfrm>
                  <a:off x="4735242" y="1554651"/>
                  <a:ext cx="312906" cy="369332"/>
                </a:xfrm>
                <a:prstGeom prst="rect">
                  <a:avLst/>
                </a:prstGeom>
                <a:noFill/>
              </p:spPr>
              <p:txBody>
                <a:bodyPr wrap="none" rtlCol="0">
                  <a:spAutoFit/>
                </a:bodyPr>
                <a:lstStyle/>
                <a:p>
                  <a:r>
                    <a:rPr lang="en-US" altLang="zh-CN" dirty="0">
                      <a:solidFill>
                        <a:schemeClr val="bg1"/>
                      </a:solidFill>
                    </a:rPr>
                    <a:t>2</a:t>
                  </a:r>
                  <a:endParaRPr lang="zh-CN" altLang="en-US" dirty="0">
                    <a:solidFill>
                      <a:schemeClr val="bg1"/>
                    </a:solidFill>
                  </a:endParaRPr>
                </a:p>
              </p:txBody>
            </p:sp>
          </p:grpSp>
          <p:grpSp>
            <p:nvGrpSpPr>
              <p:cNvPr id="82" name="组合 81"/>
              <p:cNvGrpSpPr/>
              <p:nvPr/>
            </p:nvGrpSpPr>
            <p:grpSpPr>
              <a:xfrm>
                <a:off x="4940722" y="2613655"/>
                <a:ext cx="495374" cy="495374"/>
                <a:chOff x="4891695" y="2364408"/>
                <a:chExt cx="495374" cy="495374"/>
              </a:xfrm>
            </p:grpSpPr>
            <p:grpSp>
              <p:nvGrpSpPr>
                <p:cNvPr id="83" name="组合 82"/>
                <p:cNvGrpSpPr/>
                <p:nvPr/>
              </p:nvGrpSpPr>
              <p:grpSpPr>
                <a:xfrm>
                  <a:off x="4891695" y="2364408"/>
                  <a:ext cx="495374" cy="495374"/>
                  <a:chOff x="4131160" y="713581"/>
                  <a:chExt cx="881684" cy="881684"/>
                </a:xfrm>
              </p:grpSpPr>
              <p:sp>
                <p:nvSpPr>
                  <p:cNvPr id="85" name="椭圆 84"/>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endParaRPr>
                  </a:p>
                </p:txBody>
              </p:sp>
              <p:sp>
                <p:nvSpPr>
                  <p:cNvPr id="86" name="椭圆 85"/>
                  <p:cNvSpPr/>
                  <p:nvPr/>
                </p:nvSpPr>
                <p:spPr>
                  <a:xfrm>
                    <a:off x="4237176" y="819597"/>
                    <a:ext cx="669652" cy="669652"/>
                  </a:xfrm>
                  <a:prstGeom prst="ellipse">
                    <a:avLst/>
                  </a:prstGeom>
                  <a:solidFill>
                    <a:srgbClr val="FDCC1C"/>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endParaRPr>
                  </a:p>
                </p:txBody>
              </p:sp>
            </p:grpSp>
            <p:sp>
              <p:nvSpPr>
                <p:cNvPr id="84" name="TextBox 83"/>
                <p:cNvSpPr txBox="1"/>
                <p:nvPr/>
              </p:nvSpPr>
              <p:spPr>
                <a:xfrm>
                  <a:off x="4982929" y="2433065"/>
                  <a:ext cx="312906" cy="369332"/>
                </a:xfrm>
                <a:prstGeom prst="rect">
                  <a:avLst/>
                </a:prstGeom>
                <a:noFill/>
              </p:spPr>
              <p:txBody>
                <a:bodyPr wrap="none" rtlCol="0">
                  <a:spAutoFit/>
                </a:bodyPr>
                <a:lstStyle/>
                <a:p>
                  <a:r>
                    <a:rPr lang="en-US" altLang="zh-CN" dirty="0">
                      <a:solidFill>
                        <a:schemeClr val="bg1"/>
                      </a:solidFill>
                    </a:rPr>
                    <a:t>3</a:t>
                  </a:r>
                  <a:endParaRPr lang="zh-CN" altLang="en-US" dirty="0">
                    <a:solidFill>
                      <a:schemeClr val="bg1"/>
                    </a:solidFill>
                  </a:endParaRPr>
                </a:p>
              </p:txBody>
            </p:sp>
          </p:grpSp>
          <p:grpSp>
            <p:nvGrpSpPr>
              <p:cNvPr id="87" name="组合 86"/>
              <p:cNvGrpSpPr/>
              <p:nvPr/>
            </p:nvGrpSpPr>
            <p:grpSpPr>
              <a:xfrm>
                <a:off x="4788024" y="3558441"/>
                <a:ext cx="495374" cy="495374"/>
                <a:chOff x="4832130" y="3158273"/>
                <a:chExt cx="495374" cy="495374"/>
              </a:xfrm>
            </p:grpSpPr>
            <p:grpSp>
              <p:nvGrpSpPr>
                <p:cNvPr id="88" name="组合 87"/>
                <p:cNvGrpSpPr/>
                <p:nvPr/>
              </p:nvGrpSpPr>
              <p:grpSpPr>
                <a:xfrm>
                  <a:off x="4832130" y="3158273"/>
                  <a:ext cx="495374" cy="495374"/>
                  <a:chOff x="4131160" y="713581"/>
                  <a:chExt cx="881684" cy="881684"/>
                </a:xfrm>
              </p:grpSpPr>
              <p:sp>
                <p:nvSpPr>
                  <p:cNvPr id="110" name="椭圆 109"/>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endParaRPr>
                  </a:p>
                </p:txBody>
              </p:sp>
              <p:sp>
                <p:nvSpPr>
                  <p:cNvPr id="111" name="椭圆 110"/>
                  <p:cNvSpPr/>
                  <p:nvPr/>
                </p:nvSpPr>
                <p:spPr>
                  <a:xfrm>
                    <a:off x="4237176" y="819597"/>
                    <a:ext cx="669652" cy="669652"/>
                  </a:xfrm>
                  <a:prstGeom prst="ellipse">
                    <a:avLst/>
                  </a:prstGeom>
                  <a:solidFill>
                    <a:srgbClr val="F6931E"/>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endParaRPr>
                  </a:p>
                </p:txBody>
              </p:sp>
            </p:grpSp>
            <p:sp>
              <p:nvSpPr>
                <p:cNvPr id="89" name="TextBox 88"/>
                <p:cNvSpPr txBox="1"/>
                <p:nvPr/>
              </p:nvSpPr>
              <p:spPr>
                <a:xfrm>
                  <a:off x="4923364" y="3221294"/>
                  <a:ext cx="312906" cy="369332"/>
                </a:xfrm>
                <a:prstGeom prst="rect">
                  <a:avLst/>
                </a:prstGeom>
                <a:noFill/>
              </p:spPr>
              <p:txBody>
                <a:bodyPr wrap="none" rtlCol="0">
                  <a:spAutoFit/>
                </a:bodyPr>
                <a:lstStyle/>
                <a:p>
                  <a:r>
                    <a:rPr lang="en-US" altLang="zh-CN" dirty="0">
                      <a:solidFill>
                        <a:schemeClr val="bg1"/>
                      </a:solidFill>
                    </a:rPr>
                    <a:t>4</a:t>
                  </a:r>
                  <a:endParaRPr lang="zh-CN" altLang="en-US" dirty="0">
                    <a:solidFill>
                      <a:schemeClr val="bg1"/>
                    </a:solidFill>
                  </a:endParaRPr>
                </a:p>
              </p:txBody>
            </p:sp>
          </p:grpSp>
          <p:grpSp>
            <p:nvGrpSpPr>
              <p:cNvPr id="112" name="组合 111"/>
              <p:cNvGrpSpPr/>
              <p:nvPr/>
            </p:nvGrpSpPr>
            <p:grpSpPr>
              <a:xfrm>
                <a:off x="4139952" y="4206513"/>
                <a:ext cx="495374" cy="495374"/>
                <a:chOff x="4139952" y="3948584"/>
                <a:chExt cx="495374" cy="495374"/>
              </a:xfrm>
            </p:grpSpPr>
            <p:grpSp>
              <p:nvGrpSpPr>
                <p:cNvPr id="113" name="组合 112"/>
                <p:cNvGrpSpPr/>
                <p:nvPr/>
              </p:nvGrpSpPr>
              <p:grpSpPr>
                <a:xfrm>
                  <a:off x="4139952" y="3948584"/>
                  <a:ext cx="495374" cy="495374"/>
                  <a:chOff x="4131160" y="713581"/>
                  <a:chExt cx="881684" cy="881684"/>
                </a:xfrm>
              </p:grpSpPr>
              <p:sp>
                <p:nvSpPr>
                  <p:cNvPr id="115" name="椭圆 114"/>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endParaRPr>
                  </a:p>
                </p:txBody>
              </p:sp>
              <p:sp>
                <p:nvSpPr>
                  <p:cNvPr id="116" name="椭圆 115"/>
                  <p:cNvSpPr/>
                  <p:nvPr/>
                </p:nvSpPr>
                <p:spPr>
                  <a:xfrm>
                    <a:off x="4237176" y="819597"/>
                    <a:ext cx="669652" cy="669652"/>
                  </a:xfrm>
                  <a:prstGeom prst="ellipse">
                    <a:avLst/>
                  </a:prstGeom>
                  <a:solidFill>
                    <a:srgbClr val="723099"/>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endParaRPr>
                  </a:p>
                </p:txBody>
              </p:sp>
            </p:grpSp>
            <p:sp>
              <p:nvSpPr>
                <p:cNvPr id="114" name="TextBox 113"/>
                <p:cNvSpPr txBox="1"/>
                <p:nvPr/>
              </p:nvSpPr>
              <p:spPr>
                <a:xfrm>
                  <a:off x="4223974" y="4008149"/>
                  <a:ext cx="312906" cy="369332"/>
                </a:xfrm>
                <a:prstGeom prst="rect">
                  <a:avLst/>
                </a:prstGeom>
                <a:noFill/>
              </p:spPr>
              <p:txBody>
                <a:bodyPr wrap="none" rtlCol="0">
                  <a:spAutoFit/>
                </a:bodyPr>
                <a:lstStyle/>
                <a:p>
                  <a:r>
                    <a:rPr lang="en-US" altLang="zh-CN" dirty="0">
                      <a:solidFill>
                        <a:schemeClr val="bg1"/>
                      </a:solidFill>
                    </a:rPr>
                    <a:t>5</a:t>
                  </a:r>
                  <a:endParaRPr lang="zh-CN" altLang="en-US" dirty="0">
                    <a:solidFill>
                      <a:schemeClr val="bg1"/>
                    </a:solidFill>
                  </a:endParaRPr>
                </a:p>
              </p:txBody>
            </p:sp>
          </p:grpSp>
        </p:grpSp>
      </p:grpSp>
      <p:sp>
        <p:nvSpPr>
          <p:cNvPr id="42" name="TextBox 41"/>
          <p:cNvSpPr txBox="1"/>
          <p:nvPr/>
        </p:nvSpPr>
        <p:spPr>
          <a:xfrm>
            <a:off x="773892" y="1669634"/>
            <a:ext cx="3213238" cy="1938992"/>
          </a:xfrm>
          <a:prstGeom prst="rect">
            <a:avLst/>
          </a:prstGeom>
          <a:noFill/>
          <a:ln w="254000">
            <a:solidFill>
              <a:schemeClr val="bg1">
                <a:alpha val="0"/>
              </a:schemeClr>
            </a:solidFill>
          </a:ln>
        </p:spPr>
        <p:txBody>
          <a:bodyPr wrap="square" rtlCol="0">
            <a:spAutoFit/>
          </a:bodyPr>
          <a:lstStyle/>
          <a:p>
            <a:pPr algn="ctr"/>
            <a:r>
              <a:rPr lang="vi-VN" sz="6000" dirty="0">
                <a:ln w="234950">
                  <a:solidFill>
                    <a:srgbClr val="002060"/>
                  </a:solidFill>
                </a:ln>
                <a:solidFill>
                  <a:srgbClr val="002060"/>
                </a:solidFill>
                <a:latin typeface="#9Slide03 Smoothy Sans" panose="00000500000000000000" pitchFamily="2" charset="0"/>
              </a:rPr>
              <a:t>LUYỆN ĐỌC</a:t>
            </a:r>
            <a:endParaRPr lang="en-US" sz="6000" dirty="0">
              <a:ln w="234950">
                <a:solidFill>
                  <a:srgbClr val="002060"/>
                </a:solidFill>
              </a:ln>
              <a:solidFill>
                <a:srgbClr val="002060"/>
              </a:solidFill>
              <a:latin typeface="#9Slide03 Smoothy Sans" panose="00000500000000000000" pitchFamily="2" charset="0"/>
            </a:endParaRPr>
          </a:p>
        </p:txBody>
      </p:sp>
      <p:sp>
        <p:nvSpPr>
          <p:cNvPr id="46" name="TextBox 45"/>
          <p:cNvSpPr txBox="1"/>
          <p:nvPr/>
        </p:nvSpPr>
        <p:spPr>
          <a:xfrm>
            <a:off x="279722" y="1622632"/>
            <a:ext cx="4076254" cy="1938992"/>
          </a:xfrm>
          <a:prstGeom prst="rect">
            <a:avLst/>
          </a:prstGeom>
          <a:noFill/>
        </p:spPr>
        <p:txBody>
          <a:bodyPr wrap="square" rtlCol="0">
            <a:spAutoFit/>
          </a:bodyPr>
          <a:lstStyle/>
          <a:p>
            <a:pPr algn="ctr"/>
            <a:r>
              <a:rPr lang="vi-VN" sz="6000" b="1" dirty="0">
                <a:solidFill>
                  <a:schemeClr val="bg1"/>
                </a:solidFill>
                <a:latin typeface="#9Slide03 Smoothy Sans" panose="00000500000000000000" pitchFamily="2" charset="0"/>
              </a:rPr>
              <a:t>LUYỆN ĐỌC</a:t>
            </a:r>
            <a:endParaRPr lang="en-US" sz="6000" b="1" dirty="0">
              <a:solidFill>
                <a:schemeClr val="bg1"/>
              </a:solidFill>
              <a:latin typeface="#9Slide03 Smoothy Sans" panose="00000500000000000000" pitchFamily="2" charset="0"/>
            </a:endParaRPr>
          </a:p>
        </p:txBody>
      </p:sp>
      <p:sp>
        <p:nvSpPr>
          <p:cNvPr id="39" name="Rectangle 38"/>
          <p:cNvSpPr/>
          <p:nvPr/>
        </p:nvSpPr>
        <p:spPr>
          <a:xfrm flipH="1">
            <a:off x="722708" y="3705581"/>
            <a:ext cx="1280039" cy="861774"/>
          </a:xfrm>
          <a:prstGeom prst="rect">
            <a:avLst/>
          </a:prstGeom>
        </p:spPr>
        <p:txBody>
          <a:bodyPr wrap="square">
            <a:spAutoFit/>
          </a:bodyPr>
          <a:lstStyle/>
          <a:p>
            <a:r>
              <a:rPr lang="en-US" altLang="zh-CN" sz="5000" b="1" dirty="0">
                <a:solidFill>
                  <a:schemeClr val="bg1"/>
                </a:solidFill>
                <a:effectLst>
                  <a:innerShdw blurRad="63500" dist="50800">
                    <a:prstClr val="black">
                      <a:alpha val="50000"/>
                    </a:prstClr>
                  </a:innerShdw>
                </a:effectLst>
                <a:latin typeface="微软雅黑" pitchFamily="34" charset="-122"/>
                <a:ea typeface="微软雅黑" pitchFamily="34" charset="-122"/>
              </a:rPr>
              <a:t>01</a:t>
            </a:r>
            <a:endParaRPr lang="zh-CN" altLang="en-US" sz="5000" b="1" dirty="0">
              <a:solidFill>
                <a:schemeClr val="bg1"/>
              </a:solidFill>
              <a:effectLst>
                <a:innerShdw blurRad="63500" dist="50800">
                  <a:prstClr val="black">
                    <a:alpha val="50000"/>
                  </a:prstClr>
                </a:innerShdw>
              </a:effectLst>
              <a:latin typeface="微软雅黑" pitchFamily="34" charset="-122"/>
              <a:ea typeface="微软雅黑" pitchFamily="34" charset="-122"/>
            </a:endParaRPr>
          </a:p>
        </p:txBody>
      </p:sp>
    </p:spTree>
    <p:extLst>
      <p:ext uri="{BB962C8B-B14F-4D97-AF65-F5344CB8AC3E}">
        <p14:creationId xmlns:p14="http://schemas.microsoft.com/office/powerpoint/2010/main" val="13664049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80">
                                          <p:stCondLst>
                                            <p:cond delay="0"/>
                                          </p:stCondLst>
                                        </p:cTn>
                                        <p:tgtEl>
                                          <p:spTgt spid="42"/>
                                        </p:tgtEl>
                                      </p:cBhvr>
                                    </p:animEffect>
                                    <p:anim calcmode="lin" valueType="num">
                                      <p:cBhvr>
                                        <p:cTn id="8" dur="1822"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2"/>
                                        </p:tgtEl>
                                        <p:attrNameLst>
                                          <p:attrName>ppt_y</p:attrName>
                                        </p:attrNameLst>
                                      </p:cBhvr>
                                      <p:tavLst>
                                        <p:tav tm="0" fmla="#ppt_y-sin(pi*$)/81">
                                          <p:val>
                                            <p:fltVal val="0"/>
                                          </p:val>
                                        </p:tav>
                                        <p:tav tm="100000">
                                          <p:val>
                                            <p:fltVal val="1"/>
                                          </p:val>
                                        </p:tav>
                                      </p:tavLst>
                                    </p:anim>
                                    <p:animScale>
                                      <p:cBhvr>
                                        <p:cTn id="13" dur="26">
                                          <p:stCondLst>
                                            <p:cond delay="650"/>
                                          </p:stCondLst>
                                        </p:cTn>
                                        <p:tgtEl>
                                          <p:spTgt spid="42"/>
                                        </p:tgtEl>
                                      </p:cBhvr>
                                      <p:to x="100000" y="60000"/>
                                    </p:animScale>
                                    <p:animScale>
                                      <p:cBhvr>
                                        <p:cTn id="14" dur="166" decel="50000">
                                          <p:stCondLst>
                                            <p:cond delay="676"/>
                                          </p:stCondLst>
                                        </p:cTn>
                                        <p:tgtEl>
                                          <p:spTgt spid="42"/>
                                        </p:tgtEl>
                                      </p:cBhvr>
                                      <p:to x="100000" y="100000"/>
                                    </p:animScale>
                                    <p:animScale>
                                      <p:cBhvr>
                                        <p:cTn id="15" dur="26">
                                          <p:stCondLst>
                                            <p:cond delay="1312"/>
                                          </p:stCondLst>
                                        </p:cTn>
                                        <p:tgtEl>
                                          <p:spTgt spid="42"/>
                                        </p:tgtEl>
                                      </p:cBhvr>
                                      <p:to x="100000" y="80000"/>
                                    </p:animScale>
                                    <p:animScale>
                                      <p:cBhvr>
                                        <p:cTn id="16" dur="166" decel="50000">
                                          <p:stCondLst>
                                            <p:cond delay="1338"/>
                                          </p:stCondLst>
                                        </p:cTn>
                                        <p:tgtEl>
                                          <p:spTgt spid="42"/>
                                        </p:tgtEl>
                                      </p:cBhvr>
                                      <p:to x="100000" y="100000"/>
                                    </p:animScale>
                                    <p:animScale>
                                      <p:cBhvr>
                                        <p:cTn id="17" dur="26">
                                          <p:stCondLst>
                                            <p:cond delay="1642"/>
                                          </p:stCondLst>
                                        </p:cTn>
                                        <p:tgtEl>
                                          <p:spTgt spid="42"/>
                                        </p:tgtEl>
                                      </p:cBhvr>
                                      <p:to x="100000" y="90000"/>
                                    </p:animScale>
                                    <p:animScale>
                                      <p:cBhvr>
                                        <p:cTn id="18" dur="166" decel="50000">
                                          <p:stCondLst>
                                            <p:cond delay="1668"/>
                                          </p:stCondLst>
                                        </p:cTn>
                                        <p:tgtEl>
                                          <p:spTgt spid="42"/>
                                        </p:tgtEl>
                                      </p:cBhvr>
                                      <p:to x="100000" y="100000"/>
                                    </p:animScale>
                                    <p:animScale>
                                      <p:cBhvr>
                                        <p:cTn id="19" dur="26">
                                          <p:stCondLst>
                                            <p:cond delay="1808"/>
                                          </p:stCondLst>
                                        </p:cTn>
                                        <p:tgtEl>
                                          <p:spTgt spid="42"/>
                                        </p:tgtEl>
                                      </p:cBhvr>
                                      <p:to x="100000" y="95000"/>
                                    </p:animScale>
                                    <p:animScale>
                                      <p:cBhvr>
                                        <p:cTn id="20" dur="166" decel="50000">
                                          <p:stCondLst>
                                            <p:cond delay="1834"/>
                                          </p:stCondLst>
                                        </p:cTn>
                                        <p:tgtEl>
                                          <p:spTgt spid="4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46"/>
                                        </p:tgtEl>
                                        <p:attrNameLst>
                                          <p:attrName>style.visibility</p:attrName>
                                        </p:attrNameLst>
                                      </p:cBhvr>
                                      <p:to>
                                        <p:strVal val="visible"/>
                                      </p:to>
                                    </p:set>
                                    <p:animEffect transition="in" filter="wipe(down)">
                                      <p:cBhvr>
                                        <p:cTn id="23" dur="580">
                                          <p:stCondLst>
                                            <p:cond delay="0"/>
                                          </p:stCondLst>
                                        </p:cTn>
                                        <p:tgtEl>
                                          <p:spTgt spid="46"/>
                                        </p:tgtEl>
                                      </p:cBhvr>
                                    </p:animEffect>
                                    <p:anim calcmode="lin" valueType="num">
                                      <p:cBhvr>
                                        <p:cTn id="24" dur="1822" tmFilter="0,0; 0.14,0.36; 0.43,0.73; 0.71,0.91; 1.0,1.0">
                                          <p:stCondLst>
                                            <p:cond delay="0"/>
                                          </p:stCondLst>
                                        </p:cTn>
                                        <p:tgtEl>
                                          <p:spTgt spid="4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6"/>
                                        </p:tgtEl>
                                        <p:attrNameLst>
                                          <p:attrName>ppt_y</p:attrName>
                                        </p:attrNameLst>
                                      </p:cBhvr>
                                      <p:tavLst>
                                        <p:tav tm="0" fmla="#ppt_y-sin(pi*$)/81">
                                          <p:val>
                                            <p:fltVal val="0"/>
                                          </p:val>
                                        </p:tav>
                                        <p:tav tm="100000">
                                          <p:val>
                                            <p:fltVal val="1"/>
                                          </p:val>
                                        </p:tav>
                                      </p:tavLst>
                                    </p:anim>
                                    <p:animScale>
                                      <p:cBhvr>
                                        <p:cTn id="29" dur="26">
                                          <p:stCondLst>
                                            <p:cond delay="650"/>
                                          </p:stCondLst>
                                        </p:cTn>
                                        <p:tgtEl>
                                          <p:spTgt spid="46"/>
                                        </p:tgtEl>
                                      </p:cBhvr>
                                      <p:to x="100000" y="60000"/>
                                    </p:animScale>
                                    <p:animScale>
                                      <p:cBhvr>
                                        <p:cTn id="30" dur="166" decel="50000">
                                          <p:stCondLst>
                                            <p:cond delay="676"/>
                                          </p:stCondLst>
                                        </p:cTn>
                                        <p:tgtEl>
                                          <p:spTgt spid="46"/>
                                        </p:tgtEl>
                                      </p:cBhvr>
                                      <p:to x="100000" y="100000"/>
                                    </p:animScale>
                                    <p:animScale>
                                      <p:cBhvr>
                                        <p:cTn id="31" dur="26">
                                          <p:stCondLst>
                                            <p:cond delay="1312"/>
                                          </p:stCondLst>
                                        </p:cTn>
                                        <p:tgtEl>
                                          <p:spTgt spid="46"/>
                                        </p:tgtEl>
                                      </p:cBhvr>
                                      <p:to x="100000" y="80000"/>
                                    </p:animScale>
                                    <p:animScale>
                                      <p:cBhvr>
                                        <p:cTn id="32" dur="166" decel="50000">
                                          <p:stCondLst>
                                            <p:cond delay="1338"/>
                                          </p:stCondLst>
                                        </p:cTn>
                                        <p:tgtEl>
                                          <p:spTgt spid="46"/>
                                        </p:tgtEl>
                                      </p:cBhvr>
                                      <p:to x="100000" y="100000"/>
                                    </p:animScale>
                                    <p:animScale>
                                      <p:cBhvr>
                                        <p:cTn id="33" dur="26">
                                          <p:stCondLst>
                                            <p:cond delay="1642"/>
                                          </p:stCondLst>
                                        </p:cTn>
                                        <p:tgtEl>
                                          <p:spTgt spid="46"/>
                                        </p:tgtEl>
                                      </p:cBhvr>
                                      <p:to x="100000" y="90000"/>
                                    </p:animScale>
                                    <p:animScale>
                                      <p:cBhvr>
                                        <p:cTn id="34" dur="166" decel="50000">
                                          <p:stCondLst>
                                            <p:cond delay="1668"/>
                                          </p:stCondLst>
                                        </p:cTn>
                                        <p:tgtEl>
                                          <p:spTgt spid="46"/>
                                        </p:tgtEl>
                                      </p:cBhvr>
                                      <p:to x="100000" y="100000"/>
                                    </p:animScale>
                                    <p:animScale>
                                      <p:cBhvr>
                                        <p:cTn id="35" dur="26">
                                          <p:stCondLst>
                                            <p:cond delay="1808"/>
                                          </p:stCondLst>
                                        </p:cTn>
                                        <p:tgtEl>
                                          <p:spTgt spid="46"/>
                                        </p:tgtEl>
                                      </p:cBhvr>
                                      <p:to x="100000" y="95000"/>
                                    </p:animScale>
                                    <p:animScale>
                                      <p:cBhvr>
                                        <p:cTn id="36" dur="166" decel="50000">
                                          <p:stCondLst>
                                            <p:cond delay="1834"/>
                                          </p:stCondLst>
                                        </p:cTn>
                                        <p:tgtEl>
                                          <p:spTgt spid="46"/>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39"/>
                                        </p:tgtEl>
                                        <p:attrNameLst>
                                          <p:attrName>style.visibility</p:attrName>
                                        </p:attrNameLst>
                                      </p:cBhvr>
                                      <p:to>
                                        <p:strVal val="visible"/>
                                      </p:to>
                                    </p:set>
                                    <p:animEffect transition="in" filter="wipe(down)">
                                      <p:cBhvr>
                                        <p:cTn id="39" dur="580">
                                          <p:stCondLst>
                                            <p:cond delay="0"/>
                                          </p:stCondLst>
                                        </p:cTn>
                                        <p:tgtEl>
                                          <p:spTgt spid="39"/>
                                        </p:tgtEl>
                                      </p:cBhvr>
                                    </p:animEffect>
                                    <p:anim calcmode="lin" valueType="num">
                                      <p:cBhvr>
                                        <p:cTn id="40"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45" dur="26">
                                          <p:stCondLst>
                                            <p:cond delay="650"/>
                                          </p:stCondLst>
                                        </p:cTn>
                                        <p:tgtEl>
                                          <p:spTgt spid="39"/>
                                        </p:tgtEl>
                                      </p:cBhvr>
                                      <p:to x="100000" y="60000"/>
                                    </p:animScale>
                                    <p:animScale>
                                      <p:cBhvr>
                                        <p:cTn id="46" dur="166" decel="50000">
                                          <p:stCondLst>
                                            <p:cond delay="676"/>
                                          </p:stCondLst>
                                        </p:cTn>
                                        <p:tgtEl>
                                          <p:spTgt spid="39"/>
                                        </p:tgtEl>
                                      </p:cBhvr>
                                      <p:to x="100000" y="100000"/>
                                    </p:animScale>
                                    <p:animScale>
                                      <p:cBhvr>
                                        <p:cTn id="47" dur="26">
                                          <p:stCondLst>
                                            <p:cond delay="1312"/>
                                          </p:stCondLst>
                                        </p:cTn>
                                        <p:tgtEl>
                                          <p:spTgt spid="39"/>
                                        </p:tgtEl>
                                      </p:cBhvr>
                                      <p:to x="100000" y="80000"/>
                                    </p:animScale>
                                    <p:animScale>
                                      <p:cBhvr>
                                        <p:cTn id="48" dur="166" decel="50000">
                                          <p:stCondLst>
                                            <p:cond delay="1338"/>
                                          </p:stCondLst>
                                        </p:cTn>
                                        <p:tgtEl>
                                          <p:spTgt spid="39"/>
                                        </p:tgtEl>
                                      </p:cBhvr>
                                      <p:to x="100000" y="100000"/>
                                    </p:animScale>
                                    <p:animScale>
                                      <p:cBhvr>
                                        <p:cTn id="49" dur="26">
                                          <p:stCondLst>
                                            <p:cond delay="1642"/>
                                          </p:stCondLst>
                                        </p:cTn>
                                        <p:tgtEl>
                                          <p:spTgt spid="39"/>
                                        </p:tgtEl>
                                      </p:cBhvr>
                                      <p:to x="100000" y="90000"/>
                                    </p:animScale>
                                    <p:animScale>
                                      <p:cBhvr>
                                        <p:cTn id="50" dur="166" decel="50000">
                                          <p:stCondLst>
                                            <p:cond delay="1668"/>
                                          </p:stCondLst>
                                        </p:cTn>
                                        <p:tgtEl>
                                          <p:spTgt spid="39"/>
                                        </p:tgtEl>
                                      </p:cBhvr>
                                      <p:to x="100000" y="100000"/>
                                    </p:animScale>
                                    <p:animScale>
                                      <p:cBhvr>
                                        <p:cTn id="51" dur="26">
                                          <p:stCondLst>
                                            <p:cond delay="1808"/>
                                          </p:stCondLst>
                                        </p:cTn>
                                        <p:tgtEl>
                                          <p:spTgt spid="39"/>
                                        </p:tgtEl>
                                      </p:cBhvr>
                                      <p:to x="100000" y="95000"/>
                                    </p:animScale>
                                    <p:animScale>
                                      <p:cBhvr>
                                        <p:cTn id="52" dur="166" decel="50000">
                                          <p:stCondLst>
                                            <p:cond delay="1834"/>
                                          </p:stCondLst>
                                        </p:cTn>
                                        <p:tgtEl>
                                          <p:spTgt spid="39"/>
                                        </p:tgtEl>
                                      </p:cBhvr>
                                      <p:to x="100000" y="100000"/>
                                    </p:animScale>
                                  </p:childTnLst>
                                </p:cTn>
                              </p:par>
                              <p:par>
                                <p:cTn id="53" presetID="24" presetClass="emph" presetSubtype="0" fill="hold" grpId="1" nodeType="withEffect">
                                  <p:stCondLst>
                                    <p:cond delay="0"/>
                                  </p:stCondLst>
                                  <p:childTnLst>
                                    <p:animClr clrSpc="hsl" dir="cw">
                                      <p:cBhvr override="childStyle">
                                        <p:cTn id="54" dur="500" fill="hold"/>
                                        <p:tgtEl>
                                          <p:spTgt spid="46"/>
                                        </p:tgtEl>
                                        <p:attrNameLst>
                                          <p:attrName>style.color</p:attrName>
                                        </p:attrNameLst>
                                      </p:cBhvr>
                                      <p:by>
                                        <p:hsl h="0" s="-12549" l="-25098"/>
                                      </p:by>
                                    </p:animClr>
                                    <p:animClr clrSpc="hsl" dir="cw">
                                      <p:cBhvr>
                                        <p:cTn id="55" dur="500" fill="hold"/>
                                        <p:tgtEl>
                                          <p:spTgt spid="46"/>
                                        </p:tgtEl>
                                        <p:attrNameLst>
                                          <p:attrName>fillcolor</p:attrName>
                                        </p:attrNameLst>
                                      </p:cBhvr>
                                      <p:by>
                                        <p:hsl h="0" s="-12549" l="-25098"/>
                                      </p:by>
                                    </p:animClr>
                                    <p:animClr clrSpc="hsl" dir="cw">
                                      <p:cBhvr>
                                        <p:cTn id="56" dur="500" fill="hold"/>
                                        <p:tgtEl>
                                          <p:spTgt spid="46"/>
                                        </p:tgtEl>
                                        <p:attrNameLst>
                                          <p:attrName>stroke.color</p:attrName>
                                        </p:attrNameLst>
                                      </p:cBhvr>
                                      <p:by>
                                        <p:hsl h="0" s="-12549" l="-25098"/>
                                      </p:by>
                                    </p:animClr>
                                    <p:set>
                                      <p:cBhvr>
                                        <p:cTn id="57" dur="500" fill="hold"/>
                                        <p:tgtEl>
                                          <p:spTgt spid="46"/>
                                        </p:tgtEl>
                                        <p:attrNameLst>
                                          <p:attrName>fill.type</p:attrName>
                                        </p:attrNameLst>
                                      </p:cBhvr>
                                      <p:to>
                                        <p:strVal val="solid"/>
                                      </p:to>
                                    </p:set>
                                  </p:childTnLst>
                                </p:cTn>
                              </p:par>
                              <p:par>
                                <p:cTn id="58" presetID="24" presetClass="emph" presetSubtype="0" fill="hold" grpId="1" nodeType="withEffect">
                                  <p:stCondLst>
                                    <p:cond delay="0"/>
                                  </p:stCondLst>
                                  <p:childTnLst>
                                    <p:animClr clrSpc="hsl" dir="cw">
                                      <p:cBhvr override="childStyle">
                                        <p:cTn id="59" dur="500" fill="hold"/>
                                        <p:tgtEl>
                                          <p:spTgt spid="39"/>
                                        </p:tgtEl>
                                        <p:attrNameLst>
                                          <p:attrName>style.color</p:attrName>
                                        </p:attrNameLst>
                                      </p:cBhvr>
                                      <p:by>
                                        <p:hsl h="0" s="-12549" l="-25098"/>
                                      </p:by>
                                    </p:animClr>
                                    <p:animClr clrSpc="hsl" dir="cw">
                                      <p:cBhvr>
                                        <p:cTn id="60" dur="500" fill="hold"/>
                                        <p:tgtEl>
                                          <p:spTgt spid="39"/>
                                        </p:tgtEl>
                                        <p:attrNameLst>
                                          <p:attrName>fillcolor</p:attrName>
                                        </p:attrNameLst>
                                      </p:cBhvr>
                                      <p:by>
                                        <p:hsl h="0" s="-12549" l="-25098"/>
                                      </p:by>
                                    </p:animClr>
                                    <p:animClr clrSpc="hsl" dir="cw">
                                      <p:cBhvr>
                                        <p:cTn id="61" dur="500" fill="hold"/>
                                        <p:tgtEl>
                                          <p:spTgt spid="39"/>
                                        </p:tgtEl>
                                        <p:attrNameLst>
                                          <p:attrName>stroke.color</p:attrName>
                                        </p:attrNameLst>
                                      </p:cBhvr>
                                      <p:by>
                                        <p:hsl h="0" s="-12549" l="-25098"/>
                                      </p:by>
                                    </p:animClr>
                                    <p:set>
                                      <p:cBhvr>
                                        <p:cTn id="62" dur="500" fill="hold"/>
                                        <p:tgtEl>
                                          <p:spTgt spid="39"/>
                                        </p:tgtEl>
                                        <p:attrNameLst>
                                          <p:attrName>fill.type</p:attrName>
                                        </p:attrNameLst>
                                      </p:cBhvr>
                                      <p:to>
                                        <p:strVal val="solid"/>
                                      </p:to>
                                    </p:set>
                                  </p:childTnLst>
                                </p:cTn>
                              </p:par>
                              <p:par>
                                <p:cTn id="63" presetID="25" presetClass="emph" presetSubtype="0" fill="hold" grpId="2" nodeType="withEffect">
                                  <p:stCondLst>
                                    <p:cond delay="0"/>
                                  </p:stCondLst>
                                  <p:childTnLst>
                                    <p:animClr clrSpc="hsl" dir="cw">
                                      <p:cBhvr override="childStyle">
                                        <p:cTn id="64" dur="500" fill="hold"/>
                                        <p:tgtEl>
                                          <p:spTgt spid="39"/>
                                        </p:tgtEl>
                                        <p:attrNameLst>
                                          <p:attrName>style.color</p:attrName>
                                        </p:attrNameLst>
                                      </p:cBhvr>
                                      <p:by>
                                        <p:hsl h="0" s="-70588" l="0"/>
                                      </p:by>
                                    </p:animClr>
                                    <p:animClr clrSpc="hsl" dir="cw">
                                      <p:cBhvr>
                                        <p:cTn id="65" dur="500" fill="hold"/>
                                        <p:tgtEl>
                                          <p:spTgt spid="39"/>
                                        </p:tgtEl>
                                        <p:attrNameLst>
                                          <p:attrName>fillcolor</p:attrName>
                                        </p:attrNameLst>
                                      </p:cBhvr>
                                      <p:by>
                                        <p:hsl h="0" s="-70588" l="0"/>
                                      </p:by>
                                    </p:animClr>
                                    <p:animClr clrSpc="hsl" dir="cw">
                                      <p:cBhvr>
                                        <p:cTn id="66" dur="500" fill="hold"/>
                                        <p:tgtEl>
                                          <p:spTgt spid="39"/>
                                        </p:tgtEl>
                                        <p:attrNameLst>
                                          <p:attrName>stroke.color</p:attrName>
                                        </p:attrNameLst>
                                      </p:cBhvr>
                                      <p:by>
                                        <p:hsl h="0" s="-70588" l="0"/>
                                      </p:by>
                                    </p:animClr>
                                    <p:set>
                                      <p:cBhvr>
                                        <p:cTn id="67" dur="500" fill="hold"/>
                                        <p:tgtEl>
                                          <p:spTgt spid="3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6" grpId="0"/>
      <p:bldP spid="46" grpId="1"/>
      <p:bldP spid="39" grpId="0"/>
      <p:bldP spid="39" grpId="1"/>
      <p:bldP spid="39" grpId="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3">
            <a:extLst>
              <a:ext uri="{FF2B5EF4-FFF2-40B4-BE49-F238E27FC236}">
                <a16:creationId xmlns:a16="http://schemas.microsoft.com/office/drawing/2014/main" id="{79DA9830-4EF9-48E5-9FBA-F4D01627284C}"/>
              </a:ext>
            </a:extLst>
          </p:cNvPr>
          <p:cNvSpPr/>
          <p:nvPr/>
        </p:nvSpPr>
        <p:spPr>
          <a:xfrm>
            <a:off x="113694" y="123478"/>
            <a:ext cx="8916612" cy="4772818"/>
          </a:xfrm>
          <a:prstGeom prst="roundRect">
            <a:avLst>
              <a:gd name="adj" fmla="val 9137"/>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633"/>
          </a:p>
        </p:txBody>
      </p:sp>
      <p:sp>
        <p:nvSpPr>
          <p:cNvPr id="25" name="TextBox 24"/>
          <p:cNvSpPr txBox="1"/>
          <p:nvPr/>
        </p:nvSpPr>
        <p:spPr>
          <a:xfrm>
            <a:off x="-1188640" y="-12428"/>
            <a:ext cx="944489" cy="830997"/>
          </a:xfrm>
          <a:prstGeom prst="rect">
            <a:avLst/>
          </a:prstGeom>
          <a:noFill/>
        </p:spPr>
        <p:txBody>
          <a:bodyPr wrap="none" rtlCol="0">
            <a:spAutoFit/>
          </a:bodyPr>
          <a:lstStyle/>
          <a:p>
            <a:r>
              <a:rPr lang="en-US" altLang="zh-CN" sz="4800" b="1" dirty="0">
                <a:solidFill>
                  <a:srgbClr val="66BFBC"/>
                </a:solidFill>
                <a:effectLst>
                  <a:innerShdw blurRad="63500" dist="50800">
                    <a:prstClr val="black">
                      <a:alpha val="50000"/>
                    </a:prstClr>
                  </a:innerShdw>
                </a:effectLst>
                <a:latin typeface="微软雅黑" pitchFamily="34" charset="-122"/>
                <a:ea typeface="微软雅黑" pitchFamily="34" charset="-122"/>
              </a:rPr>
              <a:t>02</a:t>
            </a:r>
            <a:endParaRPr lang="zh-CN" altLang="en-US" sz="4800" b="1" dirty="0">
              <a:solidFill>
                <a:srgbClr val="66BFBC"/>
              </a:solidFill>
              <a:effectLst>
                <a:innerShdw blurRad="63500" dist="50800">
                  <a:prstClr val="black">
                    <a:alpha val="50000"/>
                  </a:prstClr>
                </a:innerShdw>
              </a:effectLst>
              <a:latin typeface="微软雅黑" pitchFamily="34" charset="-122"/>
              <a:ea typeface="微软雅黑" pitchFamily="34" charset="-122"/>
            </a:endParaRPr>
          </a:p>
        </p:txBody>
      </p:sp>
      <p:sp>
        <p:nvSpPr>
          <p:cNvPr id="14" name="TextBox 13">
            <a:extLst>
              <a:ext uri="{FF2B5EF4-FFF2-40B4-BE49-F238E27FC236}">
                <a16:creationId xmlns:a16="http://schemas.microsoft.com/office/drawing/2014/main" id="{32684D61-A669-4E78-A489-C9FF40EC29FC}"/>
              </a:ext>
            </a:extLst>
          </p:cNvPr>
          <p:cNvSpPr txBox="1"/>
          <p:nvPr/>
        </p:nvSpPr>
        <p:spPr>
          <a:xfrm>
            <a:off x="56847" y="478561"/>
            <a:ext cx="9030306" cy="4062651"/>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indent="403225" algn="just"/>
            <a:r>
              <a:rPr lang="en-US" sz="2400" dirty="0">
                <a:latin typeface="Times New Roman" pitchFamily="18" charset="0"/>
                <a:cs typeface="Times New Roman" pitchFamily="18" charset="0"/>
              </a:rPr>
              <a:t> </a:t>
            </a:r>
            <a:r>
              <a:rPr lang="vi-VN" dirty="0">
                <a:latin typeface="Times New Roman" pitchFamily="18" charset="0"/>
                <a:cs typeface="Times New Roman" pitchFamily="18" charset="0"/>
              </a:rPr>
              <a:t>Lúc ấy, tôi đang đi trên phố. Một người ăn xin già lọm khọm đứng ngay trước mặt tôi. </a:t>
            </a:r>
            <a:endParaRPr lang="en-US" dirty="0">
              <a:latin typeface="SVN-The Voice Light" panose="02040603050506020204" pitchFamily="18" charset="0"/>
              <a:cs typeface="Times New Roman" pitchFamily="18" charset="0"/>
            </a:endParaRPr>
          </a:p>
          <a:p>
            <a:pPr indent="461963" algn="just"/>
            <a:r>
              <a:rPr lang="vi-VN" dirty="0">
                <a:latin typeface="Times New Roman" pitchFamily="18" charset="0"/>
                <a:cs typeface="Times New Roman" pitchFamily="18" charset="0"/>
              </a:rPr>
              <a:t>Đôi mắt ông lão đỏ đọc và giàn giụa nước mắt. Đôi môi tái nhợt, áo quần tả tơi thảm hại... Chao ôi! Cảnh nghèo đói đã gặm nát con người đau khổ kia thành xấu xí biết nhường nào!</a:t>
            </a:r>
            <a:endParaRPr lang="en-US" dirty="0">
              <a:latin typeface="SVN-The Voice Light" panose="02040603050506020204" pitchFamily="18" charset="0"/>
              <a:cs typeface="Times New Roman" pitchFamily="18" charset="0"/>
            </a:endParaRPr>
          </a:p>
          <a:p>
            <a:pPr indent="461963" algn="just"/>
            <a:r>
              <a:rPr lang="vi-VN" dirty="0">
                <a:latin typeface="Times New Roman" pitchFamily="18" charset="0"/>
                <a:cs typeface="Times New Roman" pitchFamily="18" charset="0"/>
              </a:rPr>
              <a:t>Ông già chìa trước mặt tôi bàn tay sưng húp, bẩn thỉu. Ông rên rỉ cầu xin cứu giúp.</a:t>
            </a:r>
          </a:p>
          <a:p>
            <a:pPr algn="just"/>
            <a:r>
              <a:rPr lang="vi-VN" dirty="0">
                <a:latin typeface="Times New Roman" pitchFamily="18" charset="0"/>
                <a:cs typeface="Times New Roman" pitchFamily="18" charset="0"/>
              </a:rPr>
              <a:t>    </a:t>
            </a:r>
            <a:r>
              <a:rPr lang="en-US" dirty="0">
                <a:latin typeface="SVN-The Voice Light" panose="02040603050506020204" pitchFamily="18" charset="0"/>
                <a:cs typeface="Times New Roman" pitchFamily="18" charset="0"/>
              </a:rPr>
              <a:t> </a:t>
            </a:r>
            <a:r>
              <a:rPr lang="vi-VN" dirty="0">
                <a:latin typeface="Times New Roman" pitchFamily="18" charset="0"/>
                <a:cs typeface="Times New Roman" pitchFamily="18" charset="0"/>
              </a:rPr>
              <a:t>Tôi lục tìm hết túi nọ túi kia, không có tiền, không có đồng hồ, không có cả một chiếc khăn tay. Trên người tôi chẳng có tài sản gì.</a:t>
            </a:r>
          </a:p>
          <a:p>
            <a:pPr algn="just"/>
            <a:r>
              <a:rPr lang="vi-VN" dirty="0">
                <a:latin typeface="Times New Roman" pitchFamily="18" charset="0"/>
                <a:cs typeface="Times New Roman" pitchFamily="18" charset="0"/>
              </a:rPr>
              <a:t>    Người ăn xin vẫn đợi tôi. Tay vẫn chìa ra, run lẩy bẩy.</a:t>
            </a:r>
          </a:p>
          <a:p>
            <a:pPr algn="just"/>
            <a:r>
              <a:rPr lang="vi-VN" dirty="0">
                <a:latin typeface="Times New Roman" pitchFamily="18" charset="0"/>
                <a:cs typeface="Times New Roman" pitchFamily="18" charset="0"/>
              </a:rPr>
              <a:t>    Tôi chẳng biết làm cách nào. Tôi nắm chặt lấy bàn tay run rẩy kia:</a:t>
            </a:r>
          </a:p>
          <a:p>
            <a:pPr algn="just"/>
            <a:r>
              <a:rPr lang="en-US" dirty="0">
                <a:latin typeface="SVN-The Voice Light" panose="02040603050506020204" pitchFamily="18" charset="0"/>
                <a:cs typeface="Times New Roman" pitchFamily="18" charset="0"/>
              </a:rPr>
              <a:t>     </a:t>
            </a:r>
            <a:r>
              <a:rPr lang="vi-VN" dirty="0">
                <a:latin typeface="Times New Roman" pitchFamily="18" charset="0"/>
                <a:cs typeface="Times New Roman" pitchFamily="18" charset="0"/>
              </a:rPr>
              <a:t>- Ông đừng giận cháu, cháu không có gì để cho ông cả.</a:t>
            </a:r>
          </a:p>
          <a:p>
            <a:pPr algn="just"/>
            <a:r>
              <a:rPr lang="vi-VN" dirty="0">
                <a:latin typeface="Times New Roman" pitchFamily="18" charset="0"/>
                <a:cs typeface="Times New Roman" pitchFamily="18" charset="0"/>
              </a:rPr>
              <a:t>    Người ăn xin nhìn tôi chằm chằm bằng đôi mắt ướt đẫm. Đôi môi tái nhợt nở nụ cười và tay ông cũng xiết lấy tay tôi: </a:t>
            </a:r>
          </a:p>
          <a:p>
            <a:pPr algn="just"/>
            <a:r>
              <a:rPr lang="en-US" dirty="0">
                <a:latin typeface="SVN-The Voice Light" panose="02040603050506020204" pitchFamily="18" charset="0"/>
                <a:cs typeface="Times New Roman" pitchFamily="18" charset="0"/>
              </a:rPr>
              <a:t>     </a:t>
            </a:r>
            <a:r>
              <a:rPr lang="vi-VN" dirty="0">
                <a:latin typeface="Times New Roman" pitchFamily="18" charset="0"/>
                <a:cs typeface="Times New Roman" pitchFamily="18" charset="0"/>
              </a:rPr>
              <a:t>- Cháu ơi, cảm ơn cháu! Như vậy là cháu đã cho lão rồi. - Ông lão nói bằng giọng khản đặc.</a:t>
            </a:r>
          </a:p>
          <a:p>
            <a:pPr algn="just"/>
            <a:r>
              <a:rPr lang="vi-VN" dirty="0">
                <a:latin typeface="Times New Roman" pitchFamily="18" charset="0"/>
                <a:cs typeface="Times New Roman" pitchFamily="18" charset="0"/>
              </a:rPr>
              <a:t>    Khi ấy, tôi chợt hiểu rằng: cả tôi nữa, tôi cũng vừa nhận được chút gì của ông lão.</a:t>
            </a:r>
          </a:p>
          <a:p>
            <a:r>
              <a:rPr lang="vi-VN" dirty="0">
                <a:latin typeface="Times New Roman" pitchFamily="18" charset="0"/>
                <a:cs typeface="Times New Roman" pitchFamily="18" charset="0"/>
              </a:rPr>
              <a:t> </a:t>
            </a:r>
            <a:r>
              <a:rPr lang="en-US" dirty="0">
                <a:latin typeface="SVN-The Voice Light" panose="02040603050506020204" pitchFamily="18" charset="0"/>
                <a:cs typeface="Times New Roman" pitchFamily="18" charset="0"/>
              </a:rPr>
              <a:t>							</a:t>
            </a:r>
            <a:r>
              <a:rPr lang="en-US" i="1" dirty="0">
                <a:latin typeface="SVN-The Voice Light" panose="02040603050506020204" pitchFamily="18" charset="0"/>
                <a:cs typeface="Times New Roman" pitchFamily="18" charset="0"/>
              </a:rPr>
              <a:t>T</a:t>
            </a:r>
            <a:r>
              <a:rPr lang="vi-VN" i="1" dirty="0">
                <a:latin typeface="Times New Roman" pitchFamily="18" charset="0"/>
                <a:cs typeface="Times New Roman" pitchFamily="18" charset="0"/>
              </a:rPr>
              <a:t>heo</a:t>
            </a:r>
            <a:r>
              <a:rPr lang="vi-VN" dirty="0">
                <a:latin typeface="Times New Roman" pitchFamily="18" charset="0"/>
                <a:cs typeface="Times New Roman" pitchFamily="18" charset="0"/>
              </a:rPr>
              <a:t> </a:t>
            </a:r>
            <a:r>
              <a:rPr lang="vi-VN" b="1" dirty="0">
                <a:latin typeface="Times New Roman" pitchFamily="18" charset="0"/>
                <a:cs typeface="Times New Roman" pitchFamily="18" charset="0"/>
              </a:rPr>
              <a:t>Tuốc-ghê-nhép</a:t>
            </a:r>
            <a:endParaRPr lang="vi-VN" dirty="0">
              <a:latin typeface="Times New Roman" pitchFamily="18" charset="0"/>
              <a:cs typeface="Times New Roman" pitchFamily="18" charset="0"/>
            </a:endParaRPr>
          </a:p>
        </p:txBody>
      </p:sp>
      <p:sp>
        <p:nvSpPr>
          <p:cNvPr id="2" name="Rectangle 1"/>
          <p:cNvSpPr/>
          <p:nvPr/>
        </p:nvSpPr>
        <p:spPr>
          <a:xfrm>
            <a:off x="2837390" y="94442"/>
            <a:ext cx="3469219" cy="677108"/>
          </a:xfrm>
          <a:prstGeom prst="rect">
            <a:avLst/>
          </a:prstGeom>
          <a:noFill/>
          <a:ln>
            <a:noFill/>
          </a:ln>
        </p:spPr>
        <p:txBody>
          <a:bodyPr wrap="none">
            <a:spAutoFit/>
          </a:bodyPr>
          <a:lstStyle/>
          <a:p>
            <a:pPr>
              <a:spcBef>
                <a:spcPts val="0"/>
              </a:spcBef>
            </a:pPr>
            <a:r>
              <a:rPr lang="vi-VN" sz="3800" dirty="0">
                <a:ln w="0">
                  <a:noFill/>
                </a:ln>
                <a:solidFill>
                  <a:srgbClr val="002060"/>
                </a:solidFill>
                <a:effectLst>
                  <a:reflection blurRad="6350" stA="53000" endA="300" endPos="35500" dir="5400000" sy="-90000" algn="bl" rotWithShape="0"/>
                </a:effectLst>
                <a:latin typeface="#9Slide07 IcielKoni" pitchFamily="2" charset="0"/>
              </a:rPr>
              <a:t>NGƯỜI ĂN XIN</a:t>
            </a:r>
            <a:endParaRPr lang="en-US" sz="3800" dirty="0">
              <a:ln w="0">
                <a:noFill/>
              </a:ln>
              <a:solidFill>
                <a:srgbClr val="002060"/>
              </a:solidFill>
              <a:effectLst>
                <a:reflection blurRad="6350" stA="53000" endA="300" endPos="35500" dir="5400000" sy="-90000" algn="bl" rotWithShape="0"/>
              </a:effectLst>
              <a:latin typeface="#9Slide07 IcielKoni" pitchFamily="2" charset="0"/>
            </a:endParaRPr>
          </a:p>
        </p:txBody>
      </p:sp>
    </p:spTree>
    <p:extLst>
      <p:ext uri="{BB962C8B-B14F-4D97-AF65-F5344CB8AC3E}">
        <p14:creationId xmlns:p14="http://schemas.microsoft.com/office/powerpoint/2010/main" val="23297661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50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9" name="Picture 2" descr="C:\Users\HP\Desktop\Free-vector-000457-nen-bau-troi-va-dam-may-don-gian.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942" b="100000" l="0" r="100000"/>
                    </a14:imgEffect>
                  </a14:imgLayer>
                </a14:imgProps>
              </a:ext>
              <a:ext uri="{28A0092B-C50C-407E-A947-70E740481C1C}">
                <a14:useLocalDpi xmlns:a14="http://schemas.microsoft.com/office/drawing/2010/main" val="0"/>
              </a:ext>
            </a:extLst>
          </a:blip>
          <a:srcRect/>
          <a:stretch>
            <a:fillRect/>
          </a:stretch>
        </p:blipFill>
        <p:spPr bwMode="auto">
          <a:xfrm rot="10800000">
            <a:off x="-108521" y="22036"/>
            <a:ext cx="9378736" cy="2719140"/>
          </a:xfrm>
          <a:prstGeom prst="rect">
            <a:avLst/>
          </a:prstGeom>
          <a:noFill/>
          <a:extLst>
            <a:ext uri="{909E8E84-426E-40DD-AFC4-6F175D3DCCD1}">
              <a14:hiddenFill xmlns:a14="http://schemas.microsoft.com/office/drawing/2010/main">
                <a:solidFill>
                  <a:srgbClr val="FFFFFF"/>
                </a:solidFill>
              </a14:hiddenFill>
            </a:ext>
          </a:extLst>
        </p:spPr>
      </p:pic>
      <p:pic>
        <p:nvPicPr>
          <p:cNvPr id="33" name="图片 34"/>
          <p:cNvPicPr>
            <a:picLocks noChangeAspect="1"/>
          </p:cNvPicPr>
          <p:nvPr/>
        </p:nvPicPr>
        <p:blipFill rotWithShape="1">
          <a:blip r:embed="rId5" cstate="print">
            <a:extLst>
              <a:ext uri="{28A0092B-C50C-407E-A947-70E740481C1C}">
                <a14:useLocalDpi xmlns:a14="http://schemas.microsoft.com/office/drawing/2010/main" val="0"/>
              </a:ext>
            </a:extLst>
          </a:blip>
          <a:srcRect l="15831"/>
          <a:stretch/>
        </p:blipFill>
        <p:spPr>
          <a:xfrm>
            <a:off x="-30800" y="-553782"/>
            <a:ext cx="3847878" cy="6858000"/>
          </a:xfrm>
          <a:prstGeom prst="rect">
            <a:avLst/>
          </a:prstGeom>
        </p:spPr>
      </p:pic>
      <p:pic>
        <p:nvPicPr>
          <p:cNvPr id="35" name="图片 37"/>
          <p:cNvPicPr>
            <a:picLocks noChangeAspect="1"/>
          </p:cNvPicPr>
          <p:nvPr/>
        </p:nvPicPr>
        <p:blipFill rotWithShape="1">
          <a:blip r:embed="rId5" cstate="print">
            <a:extLst>
              <a:ext uri="{28A0092B-C50C-407E-A947-70E740481C1C}">
                <a14:useLocalDpi xmlns:a14="http://schemas.microsoft.com/office/drawing/2010/main" val="0"/>
              </a:ext>
            </a:extLst>
          </a:blip>
          <a:srcRect r="16103"/>
          <a:stretch/>
        </p:blipFill>
        <p:spPr>
          <a:xfrm>
            <a:off x="5885923" y="0"/>
            <a:ext cx="3835405" cy="6858000"/>
          </a:xfrm>
          <a:prstGeom prst="rect">
            <a:avLst/>
          </a:prstGeom>
        </p:spPr>
      </p:pic>
      <p:pic>
        <p:nvPicPr>
          <p:cNvPr id="34" name="图片 3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3460498" y="0"/>
            <a:ext cx="4571570" cy="6858000"/>
          </a:xfrm>
          <a:prstGeom prst="rect">
            <a:avLst/>
          </a:prstGeom>
        </p:spPr>
      </p:pic>
      <p:pic>
        <p:nvPicPr>
          <p:cNvPr id="36" name="图片 3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flipH="1">
            <a:off x="2309884" y="-2500968"/>
            <a:ext cx="5172304" cy="10009112"/>
          </a:xfrm>
          <a:prstGeom prst="rect">
            <a:avLst/>
          </a:prstGeom>
        </p:spPr>
      </p:pic>
      <p:grpSp>
        <p:nvGrpSpPr>
          <p:cNvPr id="32" name="组合 31"/>
          <p:cNvGrpSpPr/>
          <p:nvPr/>
        </p:nvGrpSpPr>
        <p:grpSpPr>
          <a:xfrm>
            <a:off x="1743105" y="78116"/>
            <a:ext cx="65396" cy="4581866"/>
            <a:chOff x="1857818" y="662709"/>
            <a:chExt cx="71936" cy="4165333"/>
          </a:xfrm>
        </p:grpSpPr>
        <p:grpSp>
          <p:nvGrpSpPr>
            <p:cNvPr id="3" name="组合 2"/>
            <p:cNvGrpSpPr/>
            <p:nvPr/>
          </p:nvGrpSpPr>
          <p:grpSpPr>
            <a:xfrm>
              <a:off x="1857818" y="662709"/>
              <a:ext cx="71936" cy="4165333"/>
              <a:chOff x="1703184" y="843559"/>
              <a:chExt cx="71935" cy="3984483"/>
            </a:xfrm>
          </p:grpSpPr>
          <p:pic>
            <p:nvPicPr>
              <p:cNvPr id="42" name="Picture 3"/>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p:blipFill>
            <p:spPr bwMode="auto">
              <a:xfrm rot="16200000" flipH="1">
                <a:off x="863211" y="1683532"/>
                <a:ext cx="1742926" cy="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 name="Picture 3"/>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a:stretch/>
            </p:blipFill>
            <p:spPr bwMode="auto">
              <a:xfrm rot="16200000" flipH="1">
                <a:off x="1026274" y="4079198"/>
                <a:ext cx="1440435" cy="57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49" name="Picture 3"/>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a:stretch/>
          </p:blipFill>
          <p:spPr bwMode="auto">
            <a:xfrm rot="16200000" flipH="1">
              <a:off x="1180906" y="2538533"/>
              <a:ext cx="1440435" cy="57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 name="Picture 3"/>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a:stretch/>
          </p:blipFill>
          <p:spPr bwMode="auto">
            <a:xfrm rot="16200000" flipH="1">
              <a:off x="1171381" y="3187063"/>
              <a:ext cx="1440435" cy="57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 name="组合 1"/>
          <p:cNvGrpSpPr/>
          <p:nvPr/>
        </p:nvGrpSpPr>
        <p:grpSpPr>
          <a:xfrm>
            <a:off x="621347" y="977878"/>
            <a:ext cx="2240792" cy="1009788"/>
            <a:chOff x="1259632" y="810295"/>
            <a:chExt cx="1767470" cy="1009788"/>
          </a:xfrm>
        </p:grpSpPr>
        <p:sp>
          <p:nvSpPr>
            <p:cNvPr id="41" name="圆角矩形 11"/>
            <p:cNvSpPr/>
            <p:nvPr/>
          </p:nvSpPr>
          <p:spPr>
            <a:xfrm>
              <a:off x="1259632" y="852958"/>
              <a:ext cx="646411" cy="107911"/>
            </a:xfrm>
            <a:custGeom>
              <a:avLst/>
              <a:gdLst/>
              <a:ahLst/>
              <a:cxnLst/>
              <a:rect l="l" t="t" r="r" b="b"/>
              <a:pathLst>
                <a:path w="711052" h="174096">
                  <a:moveTo>
                    <a:pt x="87048" y="0"/>
                  </a:moveTo>
                  <a:lnTo>
                    <a:pt x="711052" y="0"/>
                  </a:lnTo>
                  <a:lnTo>
                    <a:pt x="711052" y="174096"/>
                  </a:lnTo>
                  <a:lnTo>
                    <a:pt x="87048" y="174096"/>
                  </a:lnTo>
                  <a:cubicBezTo>
                    <a:pt x="38973" y="174096"/>
                    <a:pt x="0" y="135123"/>
                    <a:pt x="0" y="87048"/>
                  </a:cubicBezTo>
                  <a:cubicBezTo>
                    <a:pt x="0" y="38973"/>
                    <a:pt x="38973" y="0"/>
                    <a:pt x="87048" y="0"/>
                  </a:cubicBezTo>
                  <a:close/>
                </a:path>
              </a:pathLst>
            </a:custGeom>
            <a:gradFill flip="none" rotWithShape="1">
              <a:gsLst>
                <a:gs pos="0">
                  <a:sysClr val="windowText" lastClr="000000">
                    <a:lumMod val="50000"/>
                    <a:lumOff val="50000"/>
                    <a:shade val="30000"/>
                    <a:satMod val="115000"/>
                  </a:sysClr>
                </a:gs>
                <a:gs pos="100000">
                  <a:sysClr val="windowText" lastClr="000000">
                    <a:lumMod val="50000"/>
                    <a:lumOff val="50000"/>
                    <a:shade val="67500"/>
                    <a:satMod val="115000"/>
                  </a:sysClr>
                </a:gs>
                <a:gs pos="89000">
                  <a:srgbClr val="9D9D9D"/>
                </a:gs>
                <a:gs pos="60000">
                  <a:sysClr val="window" lastClr="FFFFFF">
                    <a:lumMod val="65000"/>
                  </a:sysClr>
                </a:gs>
              </a:gsLst>
              <a:lin ang="0" scaled="1"/>
              <a:tileRect/>
            </a:gra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3" name="圆角矩形 4"/>
            <p:cNvSpPr/>
            <p:nvPr/>
          </p:nvSpPr>
          <p:spPr>
            <a:xfrm>
              <a:off x="1259632" y="908778"/>
              <a:ext cx="1767469" cy="669496"/>
            </a:xfrm>
            <a:custGeom>
              <a:avLst/>
              <a:gdLst/>
              <a:ahLst/>
              <a:cxnLst/>
              <a:rect l="l" t="t" r="r" b="b"/>
              <a:pathLst>
                <a:path w="1944216" h="1080120">
                  <a:moveTo>
                    <a:pt x="0" y="0"/>
                  </a:moveTo>
                  <a:lnTo>
                    <a:pt x="1404156" y="0"/>
                  </a:lnTo>
                  <a:cubicBezTo>
                    <a:pt x="1702423" y="0"/>
                    <a:pt x="1944216" y="241793"/>
                    <a:pt x="1944216" y="540060"/>
                  </a:cubicBezTo>
                  <a:cubicBezTo>
                    <a:pt x="1944216" y="838327"/>
                    <a:pt x="1702423" y="1080120"/>
                    <a:pt x="1404156" y="1080120"/>
                  </a:cubicBezTo>
                  <a:lnTo>
                    <a:pt x="0" y="1080120"/>
                  </a:lnTo>
                  <a:close/>
                </a:path>
              </a:pathLst>
            </a:custGeom>
            <a:pattFill prst="trellis">
              <a:fgClr>
                <a:sysClr val="window" lastClr="FFFFFF">
                  <a:lumMod val="95000"/>
                </a:sysClr>
              </a:fgClr>
              <a:bgClr>
                <a:srgbClr val="C7C7C7"/>
              </a:bgClr>
            </a:pattFill>
            <a:ln w="25400" cap="flat" cmpd="sng" algn="ctr">
              <a:solidFill>
                <a:sysClr val="window" lastClr="FFFFFF">
                  <a:lumMod val="95000"/>
                </a:sysClr>
              </a:solidFill>
              <a:prstDash val="solid"/>
            </a:ln>
            <a:effectLst>
              <a:outerShdw blurRad="127000" dist="38100" dir="5400000" algn="t" rotWithShape="0">
                <a:prstClr val="black">
                  <a:alpha val="31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ysClr val="window" lastClr="FFFFFF"/>
                </a:solidFill>
                <a:effectLst/>
                <a:uLnTx/>
                <a:uFillTx/>
                <a:latin typeface="Calibri"/>
                <a:ea typeface="+mn-ea"/>
                <a:cs typeface="+mn-cs"/>
              </a:endParaRPr>
            </a:p>
          </p:txBody>
        </p:sp>
        <p:pic>
          <p:nvPicPr>
            <p:cNvPr id="44" name="图片 4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03658" y="810295"/>
              <a:ext cx="1323444" cy="809064"/>
            </a:xfrm>
            <a:prstGeom prst="rect">
              <a:avLst/>
            </a:prstGeom>
            <a:effectLst>
              <a:innerShdw blurRad="114300">
                <a:srgbClr val="004D86"/>
              </a:innerShdw>
            </a:effectLst>
          </p:spPr>
        </p:pic>
        <p:sp>
          <p:nvSpPr>
            <p:cNvPr id="46" name="TextBox 45"/>
            <p:cNvSpPr txBox="1"/>
            <p:nvPr/>
          </p:nvSpPr>
          <p:spPr>
            <a:xfrm>
              <a:off x="1765747" y="998972"/>
              <a:ext cx="1199265" cy="461665"/>
            </a:xfrm>
            <a:prstGeom prst="rect">
              <a:avLst/>
            </a:prstGeom>
            <a:noFill/>
          </p:spPr>
          <p:txBody>
            <a:bodyPr wrap="square" rtlCol="0">
              <a:spAutoFit/>
            </a:bodyPr>
            <a:lstStyle/>
            <a:p>
              <a:pPr lvl="0" algn="ctr">
                <a:lnSpc>
                  <a:spcPct val="80000"/>
                </a:lnSpc>
                <a:defRPr/>
              </a:pPr>
              <a:r>
                <a:rPr lang="vi-VN" altLang="zh-CN" sz="3000" kern="0" dirty="0">
                  <a:ln w="18415" cmpd="sng">
                    <a:noFill/>
                    <a:prstDash val="solid"/>
                  </a:ln>
                  <a:solidFill>
                    <a:srgbClr val="FF0000"/>
                  </a:solidFill>
                  <a:effectLst>
                    <a:outerShdw blurRad="38100" dist="38100" dir="2700000" algn="tl">
                      <a:srgbClr val="000000">
                        <a:alpha val="43137"/>
                      </a:srgbClr>
                    </a:outerShdw>
                  </a:effectLst>
                  <a:latin typeface="Agency FB" pitchFamily="34" charset="0"/>
                  <a:ea typeface="微软雅黑" pitchFamily="34" charset="-122"/>
                </a:rPr>
                <a:t>Đoạn 1</a:t>
              </a:r>
              <a:endParaRPr kumimoji="0" lang="zh-CN" altLang="en-US" sz="3000" i="0" u="none" strike="noStrike" kern="0" normalizeH="0" baseline="0" noProof="0" dirty="0">
                <a:ln w="18415" cmpd="sng">
                  <a:noFill/>
                  <a:prstDash val="solid"/>
                </a:ln>
                <a:solidFill>
                  <a:srgbClr val="FF0000"/>
                </a:solidFill>
                <a:effectLst>
                  <a:outerShdw blurRad="38100" dist="38100" dir="2700000" algn="tl">
                    <a:srgbClr val="000000">
                      <a:alpha val="43137"/>
                    </a:srgbClr>
                  </a:outerShdw>
                </a:effectLst>
                <a:uLnTx/>
                <a:uFillTx/>
                <a:latin typeface="Agency FB" pitchFamily="34" charset="0"/>
                <a:ea typeface="微软雅黑" pitchFamily="34" charset="-122"/>
              </a:endParaRPr>
            </a:p>
          </p:txBody>
        </p:sp>
        <p:sp>
          <p:nvSpPr>
            <p:cNvPr id="48" name="圆角矩形 11"/>
            <p:cNvSpPr/>
            <p:nvPr/>
          </p:nvSpPr>
          <p:spPr>
            <a:xfrm>
              <a:off x="1259632" y="1712172"/>
              <a:ext cx="646411" cy="107911"/>
            </a:xfrm>
            <a:custGeom>
              <a:avLst/>
              <a:gdLst/>
              <a:ahLst/>
              <a:cxnLst/>
              <a:rect l="l" t="t" r="r" b="b"/>
              <a:pathLst>
                <a:path w="711052" h="174096">
                  <a:moveTo>
                    <a:pt x="87048" y="0"/>
                  </a:moveTo>
                  <a:lnTo>
                    <a:pt x="711052" y="0"/>
                  </a:lnTo>
                  <a:lnTo>
                    <a:pt x="711052" y="174096"/>
                  </a:lnTo>
                  <a:lnTo>
                    <a:pt x="87048" y="174096"/>
                  </a:lnTo>
                  <a:cubicBezTo>
                    <a:pt x="38973" y="174096"/>
                    <a:pt x="0" y="135123"/>
                    <a:pt x="0" y="87048"/>
                  </a:cubicBezTo>
                  <a:cubicBezTo>
                    <a:pt x="0" y="38973"/>
                    <a:pt x="38973" y="0"/>
                    <a:pt x="87048" y="0"/>
                  </a:cubicBezTo>
                  <a:close/>
                </a:path>
              </a:pathLst>
            </a:custGeom>
            <a:gradFill flip="none" rotWithShape="1">
              <a:gsLst>
                <a:gs pos="0">
                  <a:sysClr val="windowText" lastClr="000000">
                    <a:lumMod val="50000"/>
                    <a:lumOff val="50000"/>
                    <a:shade val="30000"/>
                    <a:satMod val="115000"/>
                  </a:sysClr>
                </a:gs>
                <a:gs pos="100000">
                  <a:sysClr val="windowText" lastClr="000000">
                    <a:lumMod val="50000"/>
                    <a:lumOff val="50000"/>
                    <a:shade val="67500"/>
                    <a:satMod val="115000"/>
                  </a:sysClr>
                </a:gs>
                <a:gs pos="89000">
                  <a:srgbClr val="9D9D9D"/>
                </a:gs>
                <a:gs pos="60000">
                  <a:sysClr val="window" lastClr="FFFFFF">
                    <a:lumMod val="65000"/>
                  </a:sysClr>
                </a:gs>
              </a:gsLst>
              <a:lin ang="0" scaled="1"/>
              <a:tileRect/>
            </a:gra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ysClr val="window" lastClr="FFFFFF"/>
                </a:solidFill>
                <a:effectLst/>
                <a:uLnTx/>
                <a:uFillTx/>
                <a:latin typeface="Calibri"/>
                <a:ea typeface="+mn-ea"/>
                <a:cs typeface="+mn-cs"/>
              </a:endParaRPr>
            </a:p>
          </p:txBody>
        </p:sp>
      </p:grpSp>
      <p:grpSp>
        <p:nvGrpSpPr>
          <p:cNvPr id="4" name="组合 3"/>
          <p:cNvGrpSpPr/>
          <p:nvPr/>
        </p:nvGrpSpPr>
        <p:grpSpPr>
          <a:xfrm>
            <a:off x="621347" y="2449066"/>
            <a:ext cx="2412521" cy="1018434"/>
            <a:chOff x="1259632" y="1656773"/>
            <a:chExt cx="2153760" cy="1018434"/>
          </a:xfrm>
        </p:grpSpPr>
        <p:sp>
          <p:nvSpPr>
            <p:cNvPr id="50" name="圆角矩形 4"/>
            <p:cNvSpPr/>
            <p:nvPr/>
          </p:nvSpPr>
          <p:spPr>
            <a:xfrm>
              <a:off x="1259632" y="1767992"/>
              <a:ext cx="1767469" cy="669496"/>
            </a:xfrm>
            <a:custGeom>
              <a:avLst/>
              <a:gdLst/>
              <a:ahLst/>
              <a:cxnLst/>
              <a:rect l="l" t="t" r="r" b="b"/>
              <a:pathLst>
                <a:path w="1944216" h="1080120">
                  <a:moveTo>
                    <a:pt x="0" y="0"/>
                  </a:moveTo>
                  <a:lnTo>
                    <a:pt x="1404156" y="0"/>
                  </a:lnTo>
                  <a:cubicBezTo>
                    <a:pt x="1702423" y="0"/>
                    <a:pt x="1944216" y="241793"/>
                    <a:pt x="1944216" y="540060"/>
                  </a:cubicBezTo>
                  <a:cubicBezTo>
                    <a:pt x="1944216" y="838327"/>
                    <a:pt x="1702423" y="1080120"/>
                    <a:pt x="1404156" y="1080120"/>
                  </a:cubicBezTo>
                  <a:lnTo>
                    <a:pt x="0" y="1080120"/>
                  </a:lnTo>
                  <a:close/>
                </a:path>
              </a:pathLst>
            </a:custGeom>
            <a:pattFill prst="trellis">
              <a:fgClr>
                <a:sysClr val="window" lastClr="FFFFFF">
                  <a:lumMod val="95000"/>
                </a:sysClr>
              </a:fgClr>
              <a:bgClr>
                <a:srgbClr val="C7C7C7"/>
              </a:bgClr>
            </a:pattFill>
            <a:ln w="25400" cap="flat" cmpd="sng" algn="ctr">
              <a:solidFill>
                <a:sysClr val="window" lastClr="FFFFFF">
                  <a:lumMod val="95000"/>
                </a:sysClr>
              </a:solidFill>
              <a:prstDash val="solid"/>
            </a:ln>
            <a:effectLst>
              <a:outerShdw blurRad="127000" dist="38100" dir="5400000" algn="t" rotWithShape="0">
                <a:prstClr val="black">
                  <a:alpha val="31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ysClr val="window" lastClr="FFFFFF"/>
                </a:solidFill>
                <a:effectLst/>
                <a:uLnTx/>
                <a:uFillTx/>
                <a:latin typeface="Calibri"/>
                <a:ea typeface="+mn-ea"/>
                <a:cs typeface="+mn-cs"/>
              </a:endParaRPr>
            </a:p>
          </p:txBody>
        </p:sp>
        <p:pic>
          <p:nvPicPr>
            <p:cNvPr id="51" name="图片 5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57503" y="1656773"/>
              <a:ext cx="1433883" cy="852305"/>
            </a:xfrm>
            <a:prstGeom prst="rect">
              <a:avLst/>
            </a:prstGeom>
            <a:effectLst>
              <a:innerShdw blurRad="114300">
                <a:srgbClr val="004D86"/>
              </a:innerShdw>
            </a:effectLst>
          </p:spPr>
        </p:pic>
        <p:sp>
          <p:nvSpPr>
            <p:cNvPr id="52" name="TextBox 51"/>
            <p:cNvSpPr txBox="1"/>
            <p:nvPr/>
          </p:nvSpPr>
          <p:spPr>
            <a:xfrm>
              <a:off x="1304668" y="1880078"/>
              <a:ext cx="816822" cy="615553"/>
            </a:xfrm>
            <a:prstGeom prst="rect">
              <a:avLst/>
            </a:prstGeom>
            <a:noFill/>
          </p:spPr>
          <p:txBody>
            <a:bodyPr wrap="square" rtlCol="0">
              <a:spAutoFit/>
            </a:bodyPr>
            <a:lstStyle>
              <a:defPPr>
                <a:defRPr lang="en-US"/>
              </a:defPPr>
              <a:lvl1pPr marR="0" lvl="0" indent="0" fontAlgn="auto">
                <a:lnSpc>
                  <a:spcPct val="80000"/>
                </a:lnSpc>
                <a:spcBef>
                  <a:spcPts val="0"/>
                </a:spcBef>
                <a:spcAft>
                  <a:spcPts val="0"/>
                </a:spcAft>
                <a:buClrTx/>
                <a:buSzTx/>
                <a:buFontTx/>
                <a:buNone/>
                <a:tabLst/>
                <a:defRPr kumimoji="0" sz="4800" b="1" i="0" u="none" strike="noStrike" kern="0" cap="none" spc="0" normalizeH="0" baseline="0">
                  <a:ln>
                    <a:noFill/>
                  </a:ln>
                  <a:solidFill>
                    <a:schemeClr val="tx1">
                      <a:lumMod val="65000"/>
                      <a:lumOff val="35000"/>
                    </a:schemeClr>
                  </a:solidFill>
                  <a:effectLst>
                    <a:outerShdw blurRad="228600" dist="50800" dir="5400000" algn="t" rotWithShape="0">
                      <a:schemeClr val="bg1"/>
                    </a:outerShdw>
                  </a:effectLst>
                  <a:uLnTx/>
                  <a:uFillTx/>
                  <a:latin typeface="Adidas Unity" pitchFamily="2" charset="0"/>
                  <a:ea typeface="Gungsuh" pitchFamily="18" charset="-127"/>
                </a:defRPr>
              </a:lvl1pPr>
            </a:lstStyle>
            <a:p>
              <a:pPr marL="0" marR="0" lvl="0" indent="0" defTabSz="914400" eaLnBrk="1" fontAlgn="auto" latinLnBrk="0" hangingPunct="1">
                <a:lnSpc>
                  <a:spcPct val="80000"/>
                </a:lnSpc>
                <a:spcBef>
                  <a:spcPts val="0"/>
                </a:spcBef>
                <a:spcAft>
                  <a:spcPts val="0"/>
                </a:spcAft>
                <a:buClrTx/>
                <a:buSzTx/>
                <a:buFontTx/>
                <a:buNone/>
                <a:tabLst/>
                <a:defRPr/>
              </a:pPr>
              <a:endParaRPr kumimoji="0" lang="zh-CN" altLang="en-US" sz="4000" b="1" i="0" u="none" strike="noStrike" kern="0" cap="none" spc="0" normalizeH="0" baseline="0" noProof="0" dirty="0">
                <a:ln>
                  <a:noFill/>
                </a:ln>
                <a:solidFill>
                  <a:srgbClr val="FF0000"/>
                </a:solidFill>
                <a:effectLst>
                  <a:outerShdw blurRad="228600" dist="50800" dir="5400000" algn="t" rotWithShape="0">
                    <a:sysClr val="window" lastClr="FFFFFF"/>
                  </a:outerShdw>
                </a:effectLst>
                <a:uLnTx/>
                <a:uFillTx/>
                <a:latin typeface="Adidas Unity" pitchFamily="2" charset="0"/>
                <a:ea typeface="Gungsuh" pitchFamily="18" charset="-127"/>
              </a:endParaRPr>
            </a:p>
          </p:txBody>
        </p:sp>
        <p:sp>
          <p:nvSpPr>
            <p:cNvPr id="53" name="TextBox 52"/>
            <p:cNvSpPr txBox="1"/>
            <p:nvPr/>
          </p:nvSpPr>
          <p:spPr>
            <a:xfrm>
              <a:off x="1727329" y="1874991"/>
              <a:ext cx="1686063" cy="461665"/>
            </a:xfrm>
            <a:prstGeom prst="rect">
              <a:avLst/>
            </a:prstGeom>
            <a:noFill/>
          </p:spPr>
          <p:txBody>
            <a:bodyPr wrap="square" rtlCol="0">
              <a:spAutoFit/>
            </a:bodyPr>
            <a:lstStyle/>
            <a:p>
              <a:pPr lvl="0">
                <a:lnSpc>
                  <a:spcPct val="80000"/>
                </a:lnSpc>
                <a:defRPr/>
              </a:pPr>
              <a:r>
                <a:rPr kumimoji="0" lang="vi-VN" altLang="zh-CN" sz="3000" i="0" u="none" strike="noStrike" kern="0" normalizeH="0" baseline="0" noProof="0" dirty="0">
                  <a:ln w="18415" cmpd="sng">
                    <a:noFill/>
                    <a:prstDash val="solid"/>
                  </a:ln>
                  <a:solidFill>
                    <a:srgbClr val="FF0000"/>
                  </a:solidFill>
                  <a:effectLst>
                    <a:outerShdw blurRad="38100" dist="38100" dir="2700000" algn="tl">
                      <a:srgbClr val="000000">
                        <a:alpha val="43137"/>
                      </a:srgbClr>
                    </a:outerShdw>
                  </a:effectLst>
                  <a:uLnTx/>
                  <a:uFillTx/>
                  <a:latin typeface="Agency FB" pitchFamily="34" charset="0"/>
                  <a:ea typeface="微软雅黑" pitchFamily="34" charset="-122"/>
                </a:rPr>
                <a:t>Đoạn 2</a:t>
              </a:r>
              <a:endParaRPr kumimoji="0" lang="zh-CN" altLang="en-US" sz="3000" i="0" u="none" strike="noStrike" kern="0" normalizeH="0" baseline="0" noProof="0" dirty="0">
                <a:ln w="18415" cmpd="sng">
                  <a:noFill/>
                  <a:prstDash val="solid"/>
                </a:ln>
                <a:solidFill>
                  <a:srgbClr val="FF0000"/>
                </a:solidFill>
                <a:effectLst>
                  <a:outerShdw blurRad="38100" dist="38100" dir="2700000" algn="tl">
                    <a:srgbClr val="000000">
                      <a:alpha val="43137"/>
                    </a:srgbClr>
                  </a:outerShdw>
                </a:effectLst>
                <a:uLnTx/>
                <a:uFillTx/>
                <a:latin typeface="Agency FB" pitchFamily="34" charset="0"/>
                <a:ea typeface="微软雅黑" pitchFamily="34" charset="-122"/>
              </a:endParaRPr>
            </a:p>
          </p:txBody>
        </p:sp>
        <p:sp>
          <p:nvSpPr>
            <p:cNvPr id="54" name="圆角矩形 11"/>
            <p:cNvSpPr/>
            <p:nvPr/>
          </p:nvSpPr>
          <p:spPr>
            <a:xfrm>
              <a:off x="1259632" y="2567296"/>
              <a:ext cx="646411" cy="107911"/>
            </a:xfrm>
            <a:custGeom>
              <a:avLst/>
              <a:gdLst/>
              <a:ahLst/>
              <a:cxnLst/>
              <a:rect l="l" t="t" r="r" b="b"/>
              <a:pathLst>
                <a:path w="711052" h="174096">
                  <a:moveTo>
                    <a:pt x="87048" y="0"/>
                  </a:moveTo>
                  <a:lnTo>
                    <a:pt x="711052" y="0"/>
                  </a:lnTo>
                  <a:lnTo>
                    <a:pt x="711052" y="174096"/>
                  </a:lnTo>
                  <a:lnTo>
                    <a:pt x="87048" y="174096"/>
                  </a:lnTo>
                  <a:cubicBezTo>
                    <a:pt x="38973" y="174096"/>
                    <a:pt x="0" y="135123"/>
                    <a:pt x="0" y="87048"/>
                  </a:cubicBezTo>
                  <a:cubicBezTo>
                    <a:pt x="0" y="38973"/>
                    <a:pt x="38973" y="0"/>
                    <a:pt x="87048" y="0"/>
                  </a:cubicBezTo>
                  <a:close/>
                </a:path>
              </a:pathLst>
            </a:custGeom>
            <a:gradFill flip="none" rotWithShape="1">
              <a:gsLst>
                <a:gs pos="0">
                  <a:sysClr val="windowText" lastClr="000000">
                    <a:lumMod val="50000"/>
                    <a:lumOff val="50000"/>
                    <a:shade val="30000"/>
                    <a:satMod val="115000"/>
                  </a:sysClr>
                </a:gs>
                <a:gs pos="100000">
                  <a:sysClr val="windowText" lastClr="000000">
                    <a:lumMod val="50000"/>
                    <a:lumOff val="50000"/>
                    <a:shade val="67500"/>
                    <a:satMod val="115000"/>
                  </a:sysClr>
                </a:gs>
                <a:gs pos="89000">
                  <a:srgbClr val="9D9D9D"/>
                </a:gs>
                <a:gs pos="60000">
                  <a:sysClr val="window" lastClr="FFFFFF">
                    <a:lumMod val="65000"/>
                  </a:sysClr>
                </a:gs>
              </a:gsLst>
              <a:lin ang="0" scaled="1"/>
              <a:tileRect/>
            </a:gra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ysClr val="window" lastClr="FFFFFF"/>
                </a:solidFill>
                <a:effectLst/>
                <a:uLnTx/>
                <a:uFillTx/>
                <a:latin typeface="Calibri"/>
                <a:ea typeface="+mn-ea"/>
                <a:cs typeface="+mn-cs"/>
              </a:endParaRPr>
            </a:p>
          </p:txBody>
        </p:sp>
      </p:grpSp>
      <p:pic>
        <p:nvPicPr>
          <p:cNvPr id="61" name="Picture 3"/>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a:stretch/>
        </p:blipFill>
        <p:spPr bwMode="auto">
          <a:xfrm rot="16200000" flipH="1">
            <a:off x="7043965" y="2541417"/>
            <a:ext cx="2909813" cy="115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组合 4"/>
          <p:cNvGrpSpPr/>
          <p:nvPr/>
        </p:nvGrpSpPr>
        <p:grpSpPr>
          <a:xfrm>
            <a:off x="467545" y="4121783"/>
            <a:ext cx="2290010" cy="981690"/>
            <a:chOff x="1259632" y="2606336"/>
            <a:chExt cx="1812505" cy="944778"/>
          </a:xfrm>
        </p:grpSpPr>
        <p:sp>
          <p:nvSpPr>
            <p:cNvPr id="56" name="圆角矩形 4"/>
            <p:cNvSpPr/>
            <p:nvPr/>
          </p:nvSpPr>
          <p:spPr>
            <a:xfrm>
              <a:off x="1259632" y="2623116"/>
              <a:ext cx="1767469" cy="669496"/>
            </a:xfrm>
            <a:custGeom>
              <a:avLst/>
              <a:gdLst/>
              <a:ahLst/>
              <a:cxnLst/>
              <a:rect l="l" t="t" r="r" b="b"/>
              <a:pathLst>
                <a:path w="1944216" h="1080120">
                  <a:moveTo>
                    <a:pt x="0" y="0"/>
                  </a:moveTo>
                  <a:lnTo>
                    <a:pt x="1404156" y="0"/>
                  </a:lnTo>
                  <a:cubicBezTo>
                    <a:pt x="1702423" y="0"/>
                    <a:pt x="1944216" y="241793"/>
                    <a:pt x="1944216" y="540060"/>
                  </a:cubicBezTo>
                  <a:cubicBezTo>
                    <a:pt x="1944216" y="838327"/>
                    <a:pt x="1702423" y="1080120"/>
                    <a:pt x="1404156" y="1080120"/>
                  </a:cubicBezTo>
                  <a:lnTo>
                    <a:pt x="0" y="1080120"/>
                  </a:lnTo>
                  <a:close/>
                </a:path>
              </a:pathLst>
            </a:custGeom>
            <a:pattFill prst="trellis">
              <a:fgClr>
                <a:sysClr val="window" lastClr="FFFFFF">
                  <a:lumMod val="95000"/>
                </a:sysClr>
              </a:fgClr>
              <a:bgClr>
                <a:srgbClr val="C7C7C7"/>
              </a:bgClr>
            </a:pattFill>
            <a:ln w="25400" cap="flat" cmpd="sng" algn="ctr">
              <a:solidFill>
                <a:sysClr val="window" lastClr="FFFFFF">
                  <a:lumMod val="95000"/>
                </a:sysClr>
              </a:solidFill>
              <a:prstDash val="solid"/>
            </a:ln>
            <a:effectLst>
              <a:outerShdw blurRad="127000" dist="38100" dir="5400000" algn="t" rotWithShape="0">
                <a:prstClr val="black">
                  <a:alpha val="31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ysClr val="window" lastClr="FFFFFF"/>
                </a:solidFill>
                <a:effectLst/>
                <a:uLnTx/>
                <a:uFillTx/>
                <a:latin typeface="Calibri"/>
                <a:ea typeface="+mn-ea"/>
                <a:cs typeface="+mn-cs"/>
              </a:endParaRPr>
            </a:p>
          </p:txBody>
        </p:sp>
        <p:pic>
          <p:nvPicPr>
            <p:cNvPr id="57" name="图片 5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94103" y="2606336"/>
              <a:ext cx="1416162" cy="711701"/>
            </a:xfrm>
            <a:prstGeom prst="rect">
              <a:avLst/>
            </a:prstGeom>
            <a:effectLst>
              <a:innerShdw blurRad="114300">
                <a:srgbClr val="004D86"/>
              </a:innerShdw>
            </a:effectLst>
          </p:spPr>
        </p:pic>
        <p:sp>
          <p:nvSpPr>
            <p:cNvPr id="58" name="TextBox 57"/>
            <p:cNvSpPr txBox="1"/>
            <p:nvPr/>
          </p:nvSpPr>
          <p:spPr>
            <a:xfrm>
              <a:off x="1304668" y="2735202"/>
              <a:ext cx="816822" cy="615553"/>
            </a:xfrm>
            <a:prstGeom prst="rect">
              <a:avLst/>
            </a:prstGeom>
            <a:noFill/>
          </p:spPr>
          <p:txBody>
            <a:bodyPr wrap="square" rtlCol="0">
              <a:spAutoFit/>
            </a:bodyPr>
            <a:lstStyle>
              <a:defPPr>
                <a:defRPr lang="en-US"/>
              </a:defPPr>
              <a:lvl1pPr marR="0" lvl="0" indent="0" fontAlgn="auto">
                <a:lnSpc>
                  <a:spcPct val="80000"/>
                </a:lnSpc>
                <a:spcBef>
                  <a:spcPts val="0"/>
                </a:spcBef>
                <a:spcAft>
                  <a:spcPts val="0"/>
                </a:spcAft>
                <a:buClrTx/>
                <a:buSzTx/>
                <a:buFontTx/>
                <a:buNone/>
                <a:tabLst/>
                <a:defRPr kumimoji="0" sz="4800" b="1" i="0" u="none" strike="noStrike" kern="0" cap="none" spc="0" normalizeH="0" baseline="0">
                  <a:ln>
                    <a:noFill/>
                  </a:ln>
                  <a:solidFill>
                    <a:schemeClr val="tx1">
                      <a:lumMod val="65000"/>
                      <a:lumOff val="35000"/>
                    </a:schemeClr>
                  </a:solidFill>
                  <a:effectLst>
                    <a:outerShdw blurRad="228600" dist="50800" dir="5400000" algn="t" rotWithShape="0">
                      <a:schemeClr val="bg1"/>
                    </a:outerShdw>
                  </a:effectLst>
                  <a:uLnTx/>
                  <a:uFillTx/>
                  <a:latin typeface="Adidas Unity" pitchFamily="2" charset="0"/>
                  <a:ea typeface="Gungsuh" pitchFamily="18" charset="-127"/>
                </a:defRPr>
              </a:lvl1pPr>
            </a:lstStyle>
            <a:p>
              <a:pPr marL="0" marR="0" lvl="0" indent="0" defTabSz="914400" eaLnBrk="1" fontAlgn="auto" latinLnBrk="0" hangingPunct="1">
                <a:lnSpc>
                  <a:spcPct val="80000"/>
                </a:lnSpc>
                <a:spcBef>
                  <a:spcPts val="0"/>
                </a:spcBef>
                <a:spcAft>
                  <a:spcPts val="0"/>
                </a:spcAft>
                <a:buClrTx/>
                <a:buSzTx/>
                <a:buFontTx/>
                <a:buNone/>
                <a:tabLst/>
                <a:defRPr/>
              </a:pPr>
              <a:endParaRPr kumimoji="0" lang="zh-CN" altLang="en-US" sz="4000" b="1" i="0" u="none" strike="noStrike" kern="0" cap="none" spc="0" normalizeH="0" baseline="0" noProof="0" dirty="0">
                <a:ln>
                  <a:noFill/>
                </a:ln>
                <a:solidFill>
                  <a:srgbClr val="00B050"/>
                </a:solidFill>
                <a:effectLst>
                  <a:outerShdw blurRad="228600" dist="50800" dir="5400000" algn="t" rotWithShape="0">
                    <a:sysClr val="window" lastClr="FFFFFF"/>
                  </a:outerShdw>
                </a:effectLst>
                <a:uLnTx/>
                <a:uFillTx/>
                <a:latin typeface="Adidas Unity" pitchFamily="2" charset="0"/>
                <a:ea typeface="Gungsuh" pitchFamily="18" charset="-127"/>
              </a:endParaRPr>
            </a:p>
          </p:txBody>
        </p:sp>
        <p:sp>
          <p:nvSpPr>
            <p:cNvPr id="59" name="TextBox 58"/>
            <p:cNvSpPr txBox="1"/>
            <p:nvPr/>
          </p:nvSpPr>
          <p:spPr>
            <a:xfrm>
              <a:off x="1572867" y="2782999"/>
              <a:ext cx="1499270" cy="486287"/>
            </a:xfrm>
            <a:prstGeom prst="rect">
              <a:avLst/>
            </a:prstGeom>
            <a:noFill/>
          </p:spPr>
          <p:txBody>
            <a:bodyPr wrap="square" rtlCol="0">
              <a:spAutoFit/>
            </a:bodyPr>
            <a:lstStyle/>
            <a:p>
              <a:pPr lvl="0" algn="ctr">
                <a:lnSpc>
                  <a:spcPct val="80000"/>
                </a:lnSpc>
                <a:defRPr/>
              </a:pPr>
              <a:r>
                <a:rPr kumimoji="0" lang="vi-VN" altLang="zh-CN" sz="3200" i="0" u="none" strike="noStrike" kern="0" normalizeH="0" baseline="0" noProof="0" dirty="0">
                  <a:ln w="18415" cmpd="sng">
                    <a:noFill/>
                    <a:prstDash val="solid"/>
                  </a:ln>
                  <a:solidFill>
                    <a:srgbClr val="FF0000"/>
                  </a:solidFill>
                  <a:effectLst>
                    <a:outerShdw blurRad="38100" dist="38100" dir="2700000" algn="tl">
                      <a:srgbClr val="000000">
                        <a:alpha val="43137"/>
                      </a:srgbClr>
                    </a:outerShdw>
                  </a:effectLst>
                  <a:uLnTx/>
                  <a:uFillTx/>
                  <a:latin typeface="Agency FB" pitchFamily="34" charset="0"/>
                  <a:ea typeface="微软雅黑" pitchFamily="34" charset="-122"/>
                </a:rPr>
                <a:t>Đoạn 3</a:t>
              </a:r>
              <a:endParaRPr kumimoji="0" lang="zh-CN" altLang="en-US" sz="3200" i="0" u="none" strike="noStrike" kern="0" normalizeH="0" baseline="0" noProof="0" dirty="0">
                <a:ln w="18415" cmpd="sng">
                  <a:noFill/>
                  <a:prstDash val="solid"/>
                </a:ln>
                <a:solidFill>
                  <a:srgbClr val="FF0000"/>
                </a:solidFill>
                <a:effectLst>
                  <a:outerShdw blurRad="38100" dist="38100" dir="2700000" algn="tl">
                    <a:srgbClr val="000000">
                      <a:alpha val="43137"/>
                    </a:srgbClr>
                  </a:outerShdw>
                </a:effectLst>
                <a:uLnTx/>
                <a:uFillTx/>
                <a:latin typeface="Agency FB" pitchFamily="34" charset="0"/>
                <a:ea typeface="微软雅黑" pitchFamily="34" charset="-122"/>
              </a:endParaRPr>
            </a:p>
          </p:txBody>
        </p:sp>
        <p:sp>
          <p:nvSpPr>
            <p:cNvPr id="65" name="圆角矩形 11"/>
            <p:cNvSpPr/>
            <p:nvPr/>
          </p:nvSpPr>
          <p:spPr>
            <a:xfrm>
              <a:off x="1259632" y="3443203"/>
              <a:ext cx="646411" cy="107911"/>
            </a:xfrm>
            <a:custGeom>
              <a:avLst/>
              <a:gdLst/>
              <a:ahLst/>
              <a:cxnLst/>
              <a:rect l="l" t="t" r="r" b="b"/>
              <a:pathLst>
                <a:path w="711052" h="174096">
                  <a:moveTo>
                    <a:pt x="87048" y="0"/>
                  </a:moveTo>
                  <a:lnTo>
                    <a:pt x="711052" y="0"/>
                  </a:lnTo>
                  <a:lnTo>
                    <a:pt x="711052" y="174096"/>
                  </a:lnTo>
                  <a:lnTo>
                    <a:pt x="87048" y="174096"/>
                  </a:lnTo>
                  <a:cubicBezTo>
                    <a:pt x="38973" y="174096"/>
                    <a:pt x="0" y="135123"/>
                    <a:pt x="0" y="87048"/>
                  </a:cubicBezTo>
                  <a:cubicBezTo>
                    <a:pt x="0" y="38973"/>
                    <a:pt x="38973" y="0"/>
                    <a:pt x="87048" y="0"/>
                  </a:cubicBezTo>
                  <a:close/>
                </a:path>
              </a:pathLst>
            </a:custGeom>
            <a:gradFill flip="none" rotWithShape="1">
              <a:gsLst>
                <a:gs pos="0">
                  <a:sysClr val="windowText" lastClr="000000">
                    <a:lumMod val="50000"/>
                    <a:lumOff val="50000"/>
                    <a:shade val="30000"/>
                    <a:satMod val="115000"/>
                  </a:sysClr>
                </a:gs>
                <a:gs pos="100000">
                  <a:sysClr val="windowText" lastClr="000000">
                    <a:lumMod val="50000"/>
                    <a:lumOff val="50000"/>
                    <a:shade val="67500"/>
                    <a:satMod val="115000"/>
                  </a:sysClr>
                </a:gs>
                <a:gs pos="89000">
                  <a:srgbClr val="9D9D9D"/>
                </a:gs>
                <a:gs pos="60000">
                  <a:sysClr val="window" lastClr="FFFFFF">
                    <a:lumMod val="65000"/>
                  </a:sysClr>
                </a:gs>
              </a:gsLst>
              <a:lin ang="0" scaled="1"/>
              <a:tileRect/>
            </a:gra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ysClr val="window" lastClr="FFFFFF"/>
                </a:solidFill>
                <a:effectLst/>
                <a:uLnTx/>
                <a:uFillTx/>
                <a:latin typeface="Calibri"/>
                <a:ea typeface="+mn-ea"/>
                <a:cs typeface="+mn-cs"/>
              </a:endParaRPr>
            </a:p>
          </p:txBody>
        </p:sp>
      </p:grpSp>
      <p:grpSp>
        <p:nvGrpSpPr>
          <p:cNvPr id="7" name="组合 6"/>
          <p:cNvGrpSpPr/>
          <p:nvPr/>
        </p:nvGrpSpPr>
        <p:grpSpPr>
          <a:xfrm>
            <a:off x="2890564" y="802727"/>
            <a:ext cx="5256584" cy="1535224"/>
            <a:chOff x="2365701" y="946743"/>
            <a:chExt cx="5256584" cy="1535224"/>
          </a:xfrm>
        </p:grpSpPr>
        <p:sp>
          <p:nvSpPr>
            <p:cNvPr id="72" name="TextBox 71"/>
            <p:cNvSpPr txBox="1"/>
            <p:nvPr/>
          </p:nvSpPr>
          <p:spPr>
            <a:xfrm flipH="1">
              <a:off x="3190756" y="946743"/>
              <a:ext cx="2376264" cy="510909"/>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itchFamily="34" charset="-122"/>
                </a:defRPr>
              </a:lvl1pPr>
            </a:lstStyle>
            <a:p>
              <a:pPr marL="0" marR="0" lvl="0" indent="0" algn="ctr" defTabSz="914400" eaLnBrk="1" fontAlgn="auto" latinLnBrk="0" hangingPunct="1">
                <a:lnSpc>
                  <a:spcPct val="80000"/>
                </a:lnSpc>
                <a:spcBef>
                  <a:spcPts val="0"/>
                </a:spcBef>
                <a:spcAft>
                  <a:spcPts val="0"/>
                </a:spcAft>
                <a:buClrTx/>
                <a:buSzTx/>
                <a:buFontTx/>
                <a:buNone/>
                <a:tabLst/>
                <a:defRPr/>
              </a:pPr>
              <a:endParaRPr kumimoji="0" lang="zh-CN" altLang="en-US" sz="3400" b="1" i="0" u="none" strike="noStrike" kern="0" cap="none" spc="0" normalizeH="0" baseline="0" noProof="0" dirty="0">
                <a:ln w="18415" cmpd="sng">
                  <a:noFill/>
                  <a:prstDash val="solid"/>
                </a:ln>
                <a:solidFill>
                  <a:srgbClr val="7030A0"/>
                </a:solidFill>
                <a:effectLst>
                  <a:outerShdw blurRad="50800" dist="38100" dir="5400000" algn="t" rotWithShape="0">
                    <a:sysClr val="window" lastClr="FFFFFF">
                      <a:alpha val="40000"/>
                    </a:sysClr>
                  </a:outerShdw>
                </a:effectLst>
                <a:uLnTx/>
                <a:uFillTx/>
                <a:latin typeface="Baskerville Old Face" pitchFamily="18" charset="0"/>
                <a:ea typeface="微软雅黑" pitchFamily="34" charset="-122"/>
                <a:cs typeface="Times New Roman" pitchFamily="18" charset="0"/>
              </a:endParaRPr>
            </a:p>
          </p:txBody>
        </p:sp>
        <p:sp>
          <p:nvSpPr>
            <p:cNvPr id="73" name="TextBox 72"/>
            <p:cNvSpPr txBox="1"/>
            <p:nvPr/>
          </p:nvSpPr>
          <p:spPr>
            <a:xfrm flipH="1">
              <a:off x="2365701" y="1343194"/>
              <a:ext cx="5256584" cy="1138773"/>
            </a:xfrm>
            <a:prstGeom prst="rect">
              <a:avLst/>
            </a:prstGeom>
            <a:noFill/>
          </p:spPr>
          <p:txBody>
            <a:bodyPr wrap="square" rtlCol="0">
              <a:spAutoFit/>
            </a:bodyPr>
            <a:lstStyle/>
            <a:p>
              <a:pPr lvl="0" algn="ctr">
                <a:defRPr/>
              </a:pPr>
              <a:r>
                <a:rPr lang="vi-VN" altLang="zh-CN" sz="3400" b="1" kern="0" dirty="0">
                  <a:solidFill>
                    <a:srgbClr val="7030A0"/>
                  </a:solidFill>
                  <a:latin typeface="Arial" pitchFamily="34" charset="0"/>
                  <a:ea typeface="微软雅黑" pitchFamily="34" charset="-122"/>
                  <a:cs typeface="Arial" pitchFamily="34" charset="0"/>
                </a:rPr>
                <a:t>Lúc ấy ... Cầu xin cứu giúp</a:t>
              </a:r>
              <a:endParaRPr lang="en-US" altLang="zh-CN" sz="3400" b="1" kern="0" dirty="0">
                <a:solidFill>
                  <a:srgbClr val="7030A0"/>
                </a:solidFill>
                <a:latin typeface="UTM Avo" panose="02040603050506020204" pitchFamily="18" charset="0"/>
                <a:ea typeface="微软雅黑" pitchFamily="34" charset="-122"/>
                <a:cs typeface="Arial" pitchFamily="34" charset="0"/>
              </a:endParaRPr>
            </a:p>
          </p:txBody>
        </p:sp>
      </p:grpSp>
      <p:sp>
        <p:nvSpPr>
          <p:cNvPr id="75" name="TextBox 74"/>
          <p:cNvSpPr txBox="1"/>
          <p:nvPr/>
        </p:nvSpPr>
        <p:spPr>
          <a:xfrm flipH="1">
            <a:off x="2925288" y="2773998"/>
            <a:ext cx="5311267" cy="615553"/>
          </a:xfrm>
          <a:prstGeom prst="rect">
            <a:avLst/>
          </a:prstGeom>
          <a:noFill/>
        </p:spPr>
        <p:txBody>
          <a:bodyPr wrap="square" rtlCol="0">
            <a:spAutoFit/>
          </a:bodyPr>
          <a:lstStyle/>
          <a:p>
            <a:pPr lvl="0" algn="ctr">
              <a:defRPr/>
            </a:pPr>
            <a:r>
              <a:rPr lang="vi-VN" altLang="zh-CN" sz="3400" b="1" kern="0" dirty="0">
                <a:solidFill>
                  <a:srgbClr val="7030A0"/>
                </a:solidFill>
                <a:ea typeface="微软雅黑" pitchFamily="34" charset="-122"/>
                <a:cs typeface="Arial" pitchFamily="34" charset="0"/>
              </a:rPr>
              <a:t>Tôi lục tìm... Cho ông cả</a:t>
            </a:r>
            <a:endParaRPr lang="en-US" altLang="zh-CN" sz="3400" b="1" kern="0" dirty="0">
              <a:solidFill>
                <a:srgbClr val="7030A0"/>
              </a:solidFill>
              <a:ea typeface="微软雅黑" pitchFamily="34" charset="-122"/>
              <a:cs typeface="Arial" pitchFamily="34" charset="0"/>
            </a:endParaRPr>
          </a:p>
        </p:txBody>
      </p:sp>
      <p:sp>
        <p:nvSpPr>
          <p:cNvPr id="78" name="TextBox 77"/>
          <p:cNvSpPr txBox="1"/>
          <p:nvPr/>
        </p:nvSpPr>
        <p:spPr>
          <a:xfrm flipH="1">
            <a:off x="2978721" y="4169642"/>
            <a:ext cx="4027684" cy="510909"/>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itchFamily="34" charset="-122"/>
              </a:defRPr>
            </a:lvl1pPr>
          </a:lstStyle>
          <a:p>
            <a:pPr marL="0" marR="0" lvl="0" indent="0" algn="ctr" defTabSz="914400" eaLnBrk="1" fontAlgn="auto" latinLnBrk="0" hangingPunct="1">
              <a:lnSpc>
                <a:spcPct val="80000"/>
              </a:lnSpc>
              <a:spcBef>
                <a:spcPts val="0"/>
              </a:spcBef>
              <a:spcAft>
                <a:spcPts val="0"/>
              </a:spcAft>
              <a:buClrTx/>
              <a:buSzTx/>
              <a:buFontTx/>
              <a:buNone/>
              <a:tabLst/>
              <a:defRPr/>
            </a:pPr>
            <a:r>
              <a:rPr kumimoji="0" lang="vi-VN" altLang="zh-CN" sz="3400" b="1" i="0" u="none" strike="noStrike" kern="0" cap="none" spc="0" normalizeH="0" baseline="0" noProof="0" dirty="0">
                <a:ln w="18415" cmpd="sng">
                  <a:noFill/>
                  <a:prstDash val="solid"/>
                </a:ln>
                <a:solidFill>
                  <a:srgbClr val="7030A0"/>
                </a:solidFill>
                <a:effectLst>
                  <a:outerShdw blurRad="50800" dist="38100" dir="5400000" algn="t" rotWithShape="0">
                    <a:sysClr val="window" lastClr="FFFFFF">
                      <a:alpha val="40000"/>
                    </a:sysClr>
                  </a:outerShdw>
                </a:effectLst>
                <a:uLnTx/>
                <a:uFillTx/>
                <a:latin typeface="+mn-lt"/>
                <a:cs typeface="Times New Roman" pitchFamily="18" charset="0"/>
              </a:rPr>
              <a:t>Phần còn lại</a:t>
            </a:r>
            <a:endParaRPr kumimoji="0" lang="zh-CN" altLang="en-US" sz="3400" b="1" i="0" u="none" strike="noStrike" kern="0" cap="none" spc="0" normalizeH="0" baseline="0" noProof="0" dirty="0">
              <a:ln w="18415" cmpd="sng">
                <a:noFill/>
                <a:prstDash val="solid"/>
              </a:ln>
              <a:solidFill>
                <a:srgbClr val="7030A0"/>
              </a:solidFill>
              <a:effectLst>
                <a:outerShdw blurRad="50800" dist="38100" dir="5400000" algn="t" rotWithShape="0">
                  <a:sysClr val="window" lastClr="FFFFFF">
                    <a:alpha val="40000"/>
                  </a:sysClr>
                </a:outerShdw>
              </a:effectLst>
              <a:uLnTx/>
              <a:uFillTx/>
              <a:latin typeface="+mn-lt"/>
              <a:cs typeface="Times New Roman" pitchFamily="18" charset="0"/>
            </a:endParaRPr>
          </a:p>
        </p:txBody>
      </p:sp>
      <p:sp>
        <p:nvSpPr>
          <p:cNvPr id="47" name="TextBox 8">
            <a:extLst>
              <a:ext uri="{FF2B5EF4-FFF2-40B4-BE49-F238E27FC236}">
                <a16:creationId xmlns:a16="http://schemas.microsoft.com/office/drawing/2014/main" id="{E9BB0E5B-E5F4-4490-B3C7-C915B81DF5B6}"/>
              </a:ext>
            </a:extLst>
          </p:cNvPr>
          <p:cNvSpPr txBox="1">
            <a:spLocks noChangeArrowheads="1"/>
          </p:cNvSpPr>
          <p:nvPr/>
        </p:nvSpPr>
        <p:spPr bwMode="auto">
          <a:xfrm>
            <a:off x="179512" y="82551"/>
            <a:ext cx="2952328" cy="612934"/>
          </a:xfrm>
          <a:prstGeom prst="roundRect">
            <a:avLst/>
          </a:prstGeom>
          <a:ln w="28575">
            <a:prstDash val="sysDash"/>
          </a:ln>
        </p:spPr>
        <p:style>
          <a:lnRef idx="2">
            <a:schemeClr val="accent6"/>
          </a:lnRef>
          <a:fillRef idx="1">
            <a:schemeClr val="lt1"/>
          </a:fillRef>
          <a:effectRef idx="0">
            <a:schemeClr val="accent6"/>
          </a:effectRef>
          <a:fontRef idx="minor">
            <a:schemeClr val="dk1"/>
          </a:fontRef>
        </p:style>
        <p:txBody>
          <a:bodyPr wrap="square" lIns="0" tIns="0" rIns="0" bIns="0" anchor="ctr">
            <a:spAutoFit/>
          </a:bodyPr>
          <a:lstStyle/>
          <a:p>
            <a:pPr algn="ctr"/>
            <a:r>
              <a:rPr lang="vi-VN" sz="3600" b="1" dirty="0">
                <a:solidFill>
                  <a:srgbClr val="002060"/>
                </a:solidFill>
                <a:effectLst>
                  <a:glow rad="63500">
                    <a:schemeClr val="accent5">
                      <a:satMod val="175000"/>
                      <a:alpha val="40000"/>
                    </a:schemeClr>
                  </a:glow>
                </a:effectLst>
                <a:latin typeface="Times New Roman" panose="02020603050405020304" pitchFamily="18" charset="0"/>
                <a:cs typeface="Times New Roman" panose="02020603050405020304" pitchFamily="18" charset="0"/>
              </a:rPr>
              <a:t>CHIA ĐOẠN</a:t>
            </a:r>
            <a:endParaRPr lang="en-US" sz="3600" b="1" dirty="0">
              <a:solidFill>
                <a:srgbClr val="002060"/>
              </a:solidFill>
              <a:effectLst>
                <a:glow rad="63500">
                  <a:schemeClr val="accent5">
                    <a:satMod val="175000"/>
                    <a:alpha val="40000"/>
                  </a:schemeClr>
                </a:glow>
              </a:effectLst>
              <a:latin typeface="Times New Roman" panose="02020603050405020304" pitchFamily="18" charset="0"/>
              <a:cs typeface="Times New Roman" panose="02020603050405020304" pitchFamily="18" charset="0"/>
            </a:endParaRPr>
          </a:p>
        </p:txBody>
      </p:sp>
      <p:pic>
        <p:nvPicPr>
          <p:cNvPr id="37" name="图片 3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901418" y="13718"/>
            <a:ext cx="1746737" cy="2162521"/>
          </a:xfrm>
          <a:prstGeom prst="rect">
            <a:avLst/>
          </a:prstGeom>
        </p:spPr>
      </p:pic>
      <p:pic>
        <p:nvPicPr>
          <p:cNvPr id="38" name="图片 3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909135" y="2545565"/>
            <a:ext cx="1690139" cy="2626740"/>
          </a:xfrm>
          <a:prstGeom prst="rect">
            <a:avLst/>
          </a:prstGeom>
        </p:spPr>
      </p:pic>
    </p:spTree>
    <p:extLst>
      <p:ext uri="{BB962C8B-B14F-4D97-AF65-F5344CB8AC3E}">
        <p14:creationId xmlns:p14="http://schemas.microsoft.com/office/powerpoint/2010/main" val="240062214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61"/>
                                        </p:tgtEl>
                                        <p:attrNameLst>
                                          <p:attrName>style.visibility</p:attrName>
                                        </p:attrNameLst>
                                      </p:cBhvr>
                                      <p:to>
                                        <p:strVal val="visible"/>
                                      </p:to>
                                    </p:set>
                                    <p:anim calcmode="lin" valueType="num">
                                      <p:cBhvr additive="base">
                                        <p:cTn id="7" dur="500" fill="hold"/>
                                        <p:tgtEl>
                                          <p:spTgt spid="61"/>
                                        </p:tgtEl>
                                        <p:attrNameLst>
                                          <p:attrName>ppt_x</p:attrName>
                                        </p:attrNameLst>
                                      </p:cBhvr>
                                      <p:tavLst>
                                        <p:tav tm="0">
                                          <p:val>
                                            <p:strVal val="1+#ppt_w/2"/>
                                          </p:val>
                                        </p:tav>
                                        <p:tav tm="100000">
                                          <p:val>
                                            <p:strVal val="#ppt_x"/>
                                          </p:val>
                                        </p:tav>
                                      </p:tavLst>
                                    </p:anim>
                                    <p:anim calcmode="lin" valueType="num">
                                      <p:cBhvr additive="base">
                                        <p:cTn id="8" dur="500" fill="hold"/>
                                        <p:tgtEl>
                                          <p:spTgt spid="6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wipe(down)">
                                      <p:cBhvr>
                                        <p:cTn id="13" dur="500"/>
                                        <p:tgtEl>
                                          <p:spTgt spid="3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0-#ppt_w/2"/>
                                          </p:val>
                                        </p:tav>
                                        <p:tav tm="100000">
                                          <p:val>
                                            <p:strVal val="#ppt_x"/>
                                          </p:val>
                                        </p:tav>
                                      </p:tavLst>
                                    </p:anim>
                                    <p:anim calcmode="lin" valueType="num">
                                      <p:cBhvr additive="base">
                                        <p:cTn id="19" dur="500" fill="hold"/>
                                        <p:tgtEl>
                                          <p:spTgt spid="2"/>
                                        </p:tgtEl>
                                        <p:attrNameLst>
                                          <p:attrName>ppt_y</p:attrName>
                                        </p:attrNameLst>
                                      </p:cBhvr>
                                      <p:tavLst>
                                        <p:tav tm="0">
                                          <p:val>
                                            <p:strVal val="#ppt_y"/>
                                          </p:val>
                                        </p:tav>
                                        <p:tav tm="100000">
                                          <p:val>
                                            <p:strVal val="#ppt_y"/>
                                          </p:val>
                                        </p:tav>
                                      </p:tavLst>
                                    </p:anim>
                                  </p:childTnLst>
                                </p:cTn>
                              </p:par>
                              <p:par>
                                <p:cTn id="20" presetID="2" presetClass="entr" presetSubtype="2"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1+#ppt_w/2"/>
                                          </p:val>
                                        </p:tav>
                                        <p:tav tm="100000">
                                          <p:val>
                                            <p:strVal val="#ppt_x"/>
                                          </p:val>
                                        </p:tav>
                                      </p:tavLst>
                                    </p:anim>
                                    <p:anim calcmode="lin" valueType="num">
                                      <p:cBhvr additive="base">
                                        <p:cTn id="23" dur="500" fill="hold"/>
                                        <p:tgtEl>
                                          <p:spTgt spid="7"/>
                                        </p:tgtEl>
                                        <p:attrNameLst>
                                          <p:attrName>ppt_y</p:attrName>
                                        </p:attrNameLst>
                                      </p:cBhvr>
                                      <p:tavLst>
                                        <p:tav tm="0">
                                          <p:val>
                                            <p:strVal val="#ppt_y"/>
                                          </p:val>
                                        </p:tav>
                                        <p:tav tm="100000">
                                          <p:val>
                                            <p:strVal val="#ppt_y"/>
                                          </p:val>
                                        </p:tav>
                                      </p:tavLst>
                                    </p:anim>
                                  </p:childTnLst>
                                </p:cTn>
                              </p:par>
                              <p:par>
                                <p:cTn id="24" presetID="2" presetClass="entr" presetSubtype="8" fill="hold" nodeType="withEffect">
                                  <p:stCondLst>
                                    <p:cond delay="30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 fill="hold"/>
                                        <p:tgtEl>
                                          <p:spTgt spid="4"/>
                                        </p:tgtEl>
                                        <p:attrNameLst>
                                          <p:attrName>ppt_x</p:attrName>
                                        </p:attrNameLst>
                                      </p:cBhvr>
                                      <p:tavLst>
                                        <p:tav tm="0">
                                          <p:val>
                                            <p:strVal val="0-#ppt_w/2"/>
                                          </p:val>
                                        </p:tav>
                                        <p:tav tm="100000">
                                          <p:val>
                                            <p:strVal val="#ppt_x"/>
                                          </p:val>
                                        </p:tav>
                                      </p:tavLst>
                                    </p:anim>
                                    <p:anim calcmode="lin" valueType="num">
                                      <p:cBhvr additive="base">
                                        <p:cTn id="27" dur="500" fill="hold"/>
                                        <p:tgtEl>
                                          <p:spTgt spid="4"/>
                                        </p:tgtEl>
                                        <p:attrNameLst>
                                          <p:attrName>ppt_y</p:attrName>
                                        </p:attrNameLst>
                                      </p:cBhvr>
                                      <p:tavLst>
                                        <p:tav tm="0">
                                          <p:val>
                                            <p:strVal val="#ppt_y"/>
                                          </p:val>
                                        </p:tav>
                                        <p:tav tm="100000">
                                          <p:val>
                                            <p:strVal val="#ppt_y"/>
                                          </p:val>
                                        </p:tav>
                                      </p:tavLst>
                                    </p:anim>
                                  </p:childTnLst>
                                </p:cTn>
                              </p:par>
                              <p:par>
                                <p:cTn id="28" presetID="2" presetClass="entr" presetSubtype="8" fill="hold" nodeType="withEffect">
                                  <p:stCondLst>
                                    <p:cond delay="60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0-#ppt_w/2"/>
                                          </p:val>
                                        </p:tav>
                                        <p:tav tm="100000">
                                          <p:val>
                                            <p:strVal val="#ppt_x"/>
                                          </p:val>
                                        </p:tav>
                                      </p:tavLst>
                                    </p:anim>
                                    <p:anim calcmode="lin" valueType="num">
                                      <p:cBhvr additive="base">
                                        <p:cTn id="31"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75"/>
                                        </p:tgtEl>
                                        <p:attrNameLst>
                                          <p:attrName>style.visibility</p:attrName>
                                        </p:attrNameLst>
                                      </p:cBhvr>
                                      <p:to>
                                        <p:strVal val="visible"/>
                                      </p:to>
                                    </p:set>
                                    <p:animEffect transition="in" filter="circle(in)">
                                      <p:cBhvr>
                                        <p:cTn id="36" dur="2000"/>
                                        <p:tgtEl>
                                          <p:spTgt spid="75"/>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78"/>
                                        </p:tgtEl>
                                        <p:attrNameLst>
                                          <p:attrName>style.visibility</p:attrName>
                                        </p:attrNameLst>
                                      </p:cBhvr>
                                      <p:to>
                                        <p:strVal val="visible"/>
                                      </p:to>
                                    </p:set>
                                    <p:animEffect transition="in" filter="circle(in)">
                                      <p:cBhvr>
                                        <p:cTn id="41" dur="20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7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3">
            <a:extLst>
              <a:ext uri="{FF2B5EF4-FFF2-40B4-BE49-F238E27FC236}">
                <a16:creationId xmlns:a16="http://schemas.microsoft.com/office/drawing/2014/main" id="{79DA9830-4EF9-48E5-9FBA-F4D01627284C}"/>
              </a:ext>
            </a:extLst>
          </p:cNvPr>
          <p:cNvSpPr/>
          <p:nvPr/>
        </p:nvSpPr>
        <p:spPr>
          <a:xfrm>
            <a:off x="191892" y="94442"/>
            <a:ext cx="8916612" cy="4772818"/>
          </a:xfrm>
          <a:prstGeom prst="roundRect">
            <a:avLst>
              <a:gd name="adj" fmla="val 9137"/>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33" b="0" i="0" u="none" strike="noStrike" kern="1200" cap="none" spc="0" normalizeH="0" baseline="0" noProof="0">
              <a:ln>
                <a:noFill/>
              </a:ln>
              <a:solidFill>
                <a:prstClr val="black"/>
              </a:solidFill>
              <a:effectLst/>
              <a:uLnTx/>
              <a:uFillTx/>
              <a:latin typeface="Calibri"/>
              <a:ea typeface="+mn-ea"/>
              <a:cs typeface="+mn-cs"/>
            </a:endParaRPr>
          </a:p>
        </p:txBody>
      </p:sp>
      <p:sp>
        <p:nvSpPr>
          <p:cNvPr id="25" name="TextBox 24"/>
          <p:cNvSpPr txBox="1"/>
          <p:nvPr/>
        </p:nvSpPr>
        <p:spPr>
          <a:xfrm>
            <a:off x="112352" y="648730"/>
            <a:ext cx="37382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2400" b="1" i="0" u="none" strike="noStrike" kern="1200" cap="none" spc="0" normalizeH="0" baseline="0" noProof="0" dirty="0">
                <a:ln>
                  <a:noFill/>
                </a:ln>
                <a:solidFill>
                  <a:srgbClr val="FF0000"/>
                </a:solidFill>
                <a:effectLst>
                  <a:innerShdw blurRad="63500" dist="50800">
                    <a:prstClr val="black">
                      <a:alpha val="50000"/>
                    </a:prstClr>
                  </a:innerShdw>
                </a:effectLst>
                <a:uLnTx/>
                <a:uFillTx/>
                <a:latin typeface="微软雅黑" pitchFamily="34" charset="-122"/>
                <a:ea typeface="微软雅黑" pitchFamily="34" charset="-122"/>
                <a:cs typeface="+mn-cs"/>
              </a:rPr>
              <a:t>1</a:t>
            </a:r>
            <a:endParaRPr kumimoji="0" lang="zh-CN" altLang="en-US" sz="2400" b="1" i="0" u="none" strike="noStrike" kern="1200" cap="none" spc="0" normalizeH="0" baseline="0" noProof="0" dirty="0">
              <a:ln>
                <a:noFill/>
              </a:ln>
              <a:solidFill>
                <a:srgbClr val="FF0000"/>
              </a:solidFill>
              <a:effectLst>
                <a:innerShdw blurRad="63500" dist="50800">
                  <a:prstClr val="black">
                    <a:alpha val="50000"/>
                  </a:prstClr>
                </a:innerShdw>
              </a:effectLst>
              <a:uLnTx/>
              <a:uFillTx/>
              <a:latin typeface="微软雅黑" pitchFamily="34" charset="-122"/>
              <a:ea typeface="微软雅黑" pitchFamily="34" charset="-122"/>
              <a:cs typeface="+mn-cs"/>
            </a:endParaRPr>
          </a:p>
        </p:txBody>
      </p:sp>
      <p:sp>
        <p:nvSpPr>
          <p:cNvPr id="14" name="TextBox 13">
            <a:extLst>
              <a:ext uri="{FF2B5EF4-FFF2-40B4-BE49-F238E27FC236}">
                <a16:creationId xmlns:a16="http://schemas.microsoft.com/office/drawing/2014/main" id="{32684D61-A669-4E78-A489-C9FF40EC29FC}"/>
              </a:ext>
            </a:extLst>
          </p:cNvPr>
          <p:cNvSpPr txBox="1"/>
          <p:nvPr/>
        </p:nvSpPr>
        <p:spPr>
          <a:xfrm>
            <a:off x="163583" y="540424"/>
            <a:ext cx="9030306" cy="4062651"/>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403225"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Times New Roman" pitchFamily="18" charset="0"/>
                <a:ea typeface="+mn-ea"/>
                <a:cs typeface="Times New Roman" pitchFamily="18" charset="0"/>
              </a:rPr>
              <a:t> </a:t>
            </a:r>
            <a:r>
              <a:rPr kumimoji="0" lang="vi-VN" sz="1800" b="0" i="0" u="none" strike="noStrike" kern="1200" cap="none" spc="0" normalizeH="0" baseline="0" noProof="0" dirty="0">
                <a:ln>
                  <a:noFill/>
                </a:ln>
                <a:solidFill>
                  <a:srgbClr val="7030A0"/>
                </a:solidFill>
                <a:effectLst/>
                <a:uLnTx/>
                <a:uFillTx/>
                <a:latin typeface="Times New Roman" pitchFamily="18" charset="0"/>
                <a:ea typeface="+mn-ea"/>
                <a:cs typeface="Times New Roman" pitchFamily="18" charset="0"/>
              </a:rPr>
              <a:t>Lúc ấy, tôi đang đi trên phố. Một người ăn xin già lọm khọm đứng ngay trước mặt tôi. </a:t>
            </a:r>
            <a:endParaRPr kumimoji="0" lang="en-US" sz="1800" b="0" i="0" u="none" strike="noStrike" kern="1200" cap="none" spc="0" normalizeH="0" baseline="0" noProof="0" dirty="0">
              <a:ln>
                <a:noFill/>
              </a:ln>
              <a:solidFill>
                <a:srgbClr val="7030A0"/>
              </a:solidFill>
              <a:effectLst/>
              <a:uLnTx/>
              <a:uFillTx/>
              <a:latin typeface="SVN-The Voice Light" panose="02040603050506020204" pitchFamily="18" charset="0"/>
              <a:ea typeface="+mn-ea"/>
              <a:cs typeface="Times New Roman" pitchFamily="18" charset="0"/>
            </a:endParaRPr>
          </a:p>
          <a:p>
            <a:pPr marL="0" marR="0" lvl="0" indent="461963" algn="just"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srgbClr val="7030A0"/>
                </a:solidFill>
                <a:effectLst/>
                <a:uLnTx/>
                <a:uFillTx/>
                <a:latin typeface="Times New Roman" pitchFamily="18" charset="0"/>
                <a:ea typeface="+mn-ea"/>
                <a:cs typeface="Times New Roman" pitchFamily="18" charset="0"/>
              </a:rPr>
              <a:t>Đôi mắt ông lão đỏ đọc và giàn giụa nước mắt. Đôi môi tái nhợt, áo quần tả tơi thảm hại... Chao ôi! Cảnh nghèo đói đã gặm nát con người đau khổ kia thành xấu xí biết nhường nào!</a:t>
            </a:r>
            <a:endParaRPr kumimoji="0" lang="en-US" sz="1800" b="0" i="0" u="none" strike="noStrike" kern="1200" cap="none" spc="0" normalizeH="0" baseline="0" noProof="0" dirty="0">
              <a:ln>
                <a:noFill/>
              </a:ln>
              <a:solidFill>
                <a:srgbClr val="7030A0"/>
              </a:solidFill>
              <a:effectLst/>
              <a:uLnTx/>
              <a:uFillTx/>
              <a:latin typeface="SVN-The Voice Light" panose="02040603050506020204" pitchFamily="18" charset="0"/>
              <a:ea typeface="+mn-ea"/>
              <a:cs typeface="Times New Roman" pitchFamily="18" charset="0"/>
            </a:endParaRPr>
          </a:p>
          <a:p>
            <a:pPr marL="0" marR="0" lvl="0" indent="461963" algn="just"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srgbClr val="7030A0"/>
                </a:solidFill>
                <a:effectLst/>
                <a:uLnTx/>
                <a:uFillTx/>
                <a:latin typeface="Times New Roman" pitchFamily="18" charset="0"/>
                <a:ea typeface="+mn-ea"/>
                <a:cs typeface="Times New Roman" pitchFamily="18" charset="0"/>
              </a:rPr>
              <a:t>Ông già chìa trước mặt tôi bàn tay sưng húp, bẩn thỉu. Ông rên rỉ cầu xin cứu giúp.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1800" b="0" i="0" u="none" strike="noStrike" kern="1200" cap="none" spc="0" normalizeH="0" baseline="0" noProof="0" dirty="0">
                <a:ln>
                  <a:noFill/>
                </a:ln>
                <a:solidFill>
                  <a:prstClr val="black"/>
                </a:solidFill>
                <a:effectLst/>
                <a:uLnTx/>
                <a:uFillTx/>
                <a:latin typeface="SVN-The Voice Light" panose="02040603050506020204" pitchFamily="18" charset="0"/>
                <a:ea typeface="+mn-ea"/>
                <a:cs typeface="Times New Roman" pitchFamily="18" charset="0"/>
              </a:rPr>
              <a:t> </a:t>
            </a:r>
            <a:r>
              <a:rPr kumimoji="0" lang="vi-VN" sz="1800" b="0"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Tôi lục tìm hết túi nọ túi kia, không có tiền, không có đồng hồ, không có cả một chiếc khăn tay. Trên người tôi chẳng có tài sản gì.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    Người ăn xin vẫn đợi tôi. Tay vẫn chìa ra, run lẩy bẩy.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    Tôi chẳng biết làm cách nào. Tôi nắm chặt lấy bàn tay run rẩy kia: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SVN-The Voice Light" panose="02040603050506020204" pitchFamily="18" charset="0"/>
                <a:ea typeface="+mn-ea"/>
                <a:cs typeface="Times New Roman" pitchFamily="18" charset="0"/>
              </a:rPr>
              <a:t>     </a:t>
            </a:r>
            <a:r>
              <a:rPr kumimoji="0" lang="vi-VN" sz="1800" b="0"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 Ông đừng giận cháu, cháu không có gì để cho ông cả.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Người ăn xin nhìn tôi chằm chằm bằng đôi mắt ướt đẫm. Đôi môi tái nhợt nở nụ cười và tay ông cũng xiết lấy tay tôi: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SVN-The Voice Light" panose="02040603050506020204" pitchFamily="18" charset="0"/>
                <a:ea typeface="+mn-ea"/>
                <a:cs typeface="Times New Roman" pitchFamily="18" charset="0"/>
              </a:rPr>
              <a:t>     </a:t>
            </a:r>
            <a:r>
              <a:rPr kumimoji="0" lang="vi-VN"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Cháu ơi, cảm ơn cháu! Như vậy là cháu đã cho lão rồi. - Ông lão nói bằng giọng khản đặc.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Khi ấy, tôi chợt hiểu rằng: cả tôi nữa, tôi cũng vừa nhận được chút gì của ông lão.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1800" b="0" i="0" u="none" strike="noStrike" kern="1200" cap="none" spc="0" normalizeH="0" baseline="0" noProof="0" dirty="0">
                <a:ln>
                  <a:noFill/>
                </a:ln>
                <a:solidFill>
                  <a:prstClr val="black"/>
                </a:solidFill>
                <a:effectLst/>
                <a:uLnTx/>
                <a:uFillTx/>
                <a:latin typeface="SVN-The Voice Light" panose="02040603050506020204" pitchFamily="18" charset="0"/>
                <a:ea typeface="+mn-ea"/>
                <a:cs typeface="Times New Roman" pitchFamily="18" charset="0"/>
              </a:rPr>
              <a:t>							</a:t>
            </a:r>
            <a:r>
              <a:rPr kumimoji="0" lang="en-US" sz="1800" b="0" i="1" u="none" strike="noStrike" kern="1200" cap="none" spc="0" normalizeH="0" baseline="0" noProof="0" dirty="0">
                <a:ln>
                  <a:noFill/>
                </a:ln>
                <a:solidFill>
                  <a:prstClr val="black"/>
                </a:solidFill>
                <a:effectLst/>
                <a:uLnTx/>
                <a:uFillTx/>
                <a:latin typeface="SVN-The Voice Light" panose="02040603050506020204" pitchFamily="18" charset="0"/>
                <a:ea typeface="+mn-ea"/>
                <a:cs typeface="Times New Roman" pitchFamily="18" charset="0"/>
              </a:rPr>
              <a:t>T</a:t>
            </a:r>
            <a:r>
              <a:rPr kumimoji="0" lang="vi-VN" sz="18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heo</a:t>
            </a:r>
            <a:r>
              <a:rPr kumimoji="0" lang="vi-VN"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vi-VN" sz="180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Tuốc-ghê-nhép</a:t>
            </a:r>
          </a:p>
        </p:txBody>
      </p:sp>
      <p:sp>
        <p:nvSpPr>
          <p:cNvPr id="2" name="Rectangle 1"/>
          <p:cNvSpPr/>
          <p:nvPr/>
        </p:nvSpPr>
        <p:spPr>
          <a:xfrm>
            <a:off x="2837390" y="94442"/>
            <a:ext cx="3469219" cy="677108"/>
          </a:xfrm>
          <a:prstGeom prst="rect">
            <a:avLst/>
          </a:prstGeom>
          <a:noFill/>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800" b="0" i="0" u="none" strike="noStrike" kern="1200" cap="none" spc="0" normalizeH="0" baseline="0" noProof="0" dirty="0">
                <a:ln w="0">
                  <a:noFill/>
                </a:ln>
                <a:solidFill>
                  <a:srgbClr val="002060"/>
                </a:solidFill>
                <a:effectLst>
                  <a:reflection blurRad="6350" stA="53000" endA="300" endPos="35500" dir="5400000" sy="-90000" algn="bl" rotWithShape="0"/>
                </a:effectLst>
                <a:uLnTx/>
                <a:uFillTx/>
                <a:latin typeface="#9Slide07 IcielKoni" pitchFamily="2" charset="0"/>
                <a:ea typeface="+mn-ea"/>
                <a:cs typeface="+mn-cs"/>
              </a:rPr>
              <a:t>NGƯỜI ĂN XIN</a:t>
            </a:r>
            <a:endParaRPr kumimoji="0" lang="en-US" sz="3800" b="0" i="0" u="none" strike="noStrike" kern="1200" cap="none" spc="0" normalizeH="0" baseline="0" noProof="0" dirty="0">
              <a:ln w="0">
                <a:noFill/>
              </a:ln>
              <a:solidFill>
                <a:srgbClr val="002060"/>
              </a:solidFill>
              <a:effectLst>
                <a:reflection blurRad="6350" stA="53000" endA="300" endPos="35500" dir="5400000" sy="-90000" algn="bl" rotWithShape="0"/>
              </a:effectLst>
              <a:uLnTx/>
              <a:uFillTx/>
              <a:latin typeface="#9Slide07 IcielKoni" pitchFamily="2" charset="0"/>
              <a:ea typeface="+mn-ea"/>
              <a:cs typeface="+mn-cs"/>
            </a:endParaRPr>
          </a:p>
        </p:txBody>
      </p:sp>
      <p:sp>
        <p:nvSpPr>
          <p:cNvPr id="6" name="TextBox 5"/>
          <p:cNvSpPr txBox="1"/>
          <p:nvPr/>
        </p:nvSpPr>
        <p:spPr>
          <a:xfrm>
            <a:off x="117646" y="1674883"/>
            <a:ext cx="37382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2400" b="1" i="0" u="none" strike="noStrike" kern="1200" cap="none" spc="0" normalizeH="0" baseline="0" noProof="0" dirty="0">
                <a:ln>
                  <a:noFill/>
                </a:ln>
                <a:solidFill>
                  <a:srgbClr val="FF0000"/>
                </a:solidFill>
                <a:effectLst>
                  <a:innerShdw blurRad="63500" dist="50800">
                    <a:prstClr val="black">
                      <a:alpha val="50000"/>
                    </a:prstClr>
                  </a:innerShdw>
                </a:effectLst>
                <a:uLnTx/>
                <a:uFillTx/>
                <a:latin typeface="微软雅黑" pitchFamily="34" charset="-122"/>
                <a:ea typeface="微软雅黑" pitchFamily="34" charset="-122"/>
                <a:cs typeface="+mn-cs"/>
              </a:rPr>
              <a:t>2</a:t>
            </a:r>
            <a:endParaRPr kumimoji="0" lang="zh-CN" altLang="en-US" sz="2400" b="1" i="0" u="none" strike="noStrike" kern="1200" cap="none" spc="0" normalizeH="0" baseline="0" noProof="0" dirty="0">
              <a:ln>
                <a:noFill/>
              </a:ln>
              <a:solidFill>
                <a:srgbClr val="FF0000"/>
              </a:solidFill>
              <a:effectLst>
                <a:innerShdw blurRad="63500" dist="50800">
                  <a:prstClr val="black">
                    <a:alpha val="50000"/>
                  </a:prstClr>
                </a:innerShdw>
              </a:effectLst>
              <a:uLnTx/>
              <a:uFillTx/>
              <a:latin typeface="微软雅黑" pitchFamily="34" charset="-122"/>
              <a:ea typeface="微软雅黑" pitchFamily="34" charset="-122"/>
              <a:cs typeface="+mn-cs"/>
            </a:endParaRPr>
          </a:p>
        </p:txBody>
      </p:sp>
      <p:sp>
        <p:nvSpPr>
          <p:cNvPr id="7" name="TextBox 6"/>
          <p:cNvSpPr txBox="1"/>
          <p:nvPr/>
        </p:nvSpPr>
        <p:spPr>
          <a:xfrm>
            <a:off x="35496" y="3046189"/>
            <a:ext cx="37382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zh-CN" sz="2400" b="1" dirty="0">
                <a:solidFill>
                  <a:srgbClr val="FF0000"/>
                </a:solidFill>
                <a:effectLst>
                  <a:innerShdw blurRad="63500" dist="50800">
                    <a:prstClr val="black">
                      <a:alpha val="50000"/>
                    </a:prstClr>
                  </a:innerShdw>
                </a:effectLst>
                <a:latin typeface="微软雅黑" pitchFamily="34" charset="-122"/>
                <a:ea typeface="微软雅黑" pitchFamily="34" charset="-122"/>
              </a:rPr>
              <a:t>3</a:t>
            </a:r>
            <a:endParaRPr kumimoji="0" lang="zh-CN" altLang="en-US" sz="2400" b="1" i="0" u="none" strike="noStrike" kern="1200" cap="none" spc="0" normalizeH="0" baseline="0" noProof="0" dirty="0">
              <a:ln>
                <a:noFill/>
              </a:ln>
              <a:solidFill>
                <a:srgbClr val="FF0000"/>
              </a:solidFill>
              <a:effectLst>
                <a:innerShdw blurRad="63500" dist="50800">
                  <a:prstClr val="black">
                    <a:alpha val="50000"/>
                  </a:prstClr>
                </a:innerShdw>
              </a:effectLst>
              <a:uLnTx/>
              <a:uFillTx/>
              <a:latin typeface="微软雅黑" pitchFamily="34" charset="-122"/>
              <a:ea typeface="微软雅黑" pitchFamily="34" charset="-122"/>
            </a:endParaRPr>
          </a:p>
        </p:txBody>
      </p:sp>
      <p:pic>
        <p:nvPicPr>
          <p:cNvPr id="8" name="图片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388329" flipV="1">
            <a:off x="8281591" y="107212"/>
            <a:ext cx="619346" cy="766772"/>
          </a:xfrm>
          <a:prstGeom prst="rect">
            <a:avLst/>
          </a:prstGeom>
        </p:spPr>
      </p:pic>
    </p:spTree>
    <p:extLst>
      <p:ext uri="{BB962C8B-B14F-4D97-AF65-F5344CB8AC3E}">
        <p14:creationId xmlns:p14="http://schemas.microsoft.com/office/powerpoint/2010/main" val="6704855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50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par>
                                <p:cTn id="10" presetID="53" presetClass="entr" presetSubtype="16" fill="hold" grpId="0" nodeType="withEffect">
                                  <p:stCondLst>
                                    <p:cond delay="50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50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8">
            <a:extLst>
              <a:ext uri="{FF2B5EF4-FFF2-40B4-BE49-F238E27FC236}">
                <a16:creationId xmlns:a16="http://schemas.microsoft.com/office/drawing/2014/main" id="{E9BB0E5B-E5F4-4490-B3C7-C915B81DF5B6}"/>
              </a:ext>
            </a:extLst>
          </p:cNvPr>
          <p:cNvSpPr txBox="1">
            <a:spLocks noChangeArrowheads="1"/>
          </p:cNvSpPr>
          <p:nvPr/>
        </p:nvSpPr>
        <p:spPr bwMode="auto">
          <a:xfrm>
            <a:off x="179512" y="133629"/>
            <a:ext cx="2952328" cy="510778"/>
          </a:xfrm>
          <a:prstGeom prst="roundRect">
            <a:avLst/>
          </a:prstGeom>
          <a:ln w="28575">
            <a:prstDash val="sysDash"/>
          </a:ln>
        </p:spPr>
        <p:style>
          <a:lnRef idx="2">
            <a:schemeClr val="accent6"/>
          </a:lnRef>
          <a:fillRef idx="1">
            <a:schemeClr val="lt1"/>
          </a:fillRef>
          <a:effectRef idx="0">
            <a:schemeClr val="accent6"/>
          </a:effectRef>
          <a:fontRef idx="minor">
            <a:schemeClr val="dk1"/>
          </a:fontRef>
        </p:style>
        <p:txBody>
          <a:bodyPr wrap="square" lIns="0" tIns="0" rIns="0" bIns="0" anchor="ctr">
            <a:spAutoFit/>
          </a:bodyPr>
          <a:lstStyle/>
          <a:p>
            <a:pPr algn="ctr"/>
            <a:r>
              <a:rPr lang="vi-VN" sz="3000" b="1" dirty="0">
                <a:solidFill>
                  <a:srgbClr val="002060"/>
                </a:solidFill>
                <a:effectLst>
                  <a:glow rad="63500">
                    <a:schemeClr val="accent5">
                      <a:satMod val="175000"/>
                      <a:alpha val="40000"/>
                    </a:schemeClr>
                  </a:glow>
                </a:effectLst>
                <a:latin typeface="Times New Roman" panose="02020603050405020304" pitchFamily="18" charset="0"/>
                <a:cs typeface="Times New Roman" panose="02020603050405020304" pitchFamily="18" charset="0"/>
              </a:rPr>
              <a:t>TỪ KHÓ</a:t>
            </a:r>
            <a:endParaRPr lang="en-US" sz="3000" b="1" dirty="0">
              <a:solidFill>
                <a:srgbClr val="002060"/>
              </a:solidFill>
              <a:effectLst>
                <a:glow rad="63500">
                  <a:schemeClr val="accent5">
                    <a:satMod val="175000"/>
                    <a:alpha val="40000"/>
                  </a:schemeClr>
                </a:glow>
              </a:effectLst>
              <a:latin typeface="Times New Roman" panose="02020603050405020304" pitchFamily="18" charset="0"/>
              <a:cs typeface="Times New Roman" panose="02020603050405020304" pitchFamily="18" charset="0"/>
            </a:endParaRPr>
          </a:p>
        </p:txBody>
      </p:sp>
      <p:sp>
        <p:nvSpPr>
          <p:cNvPr id="16" name="Arrow: Pentagon 2">
            <a:extLst>
              <a:ext uri="{FF2B5EF4-FFF2-40B4-BE49-F238E27FC236}">
                <a16:creationId xmlns:a16="http://schemas.microsoft.com/office/drawing/2014/main" id="{60908D64-B951-4B45-988D-5DE1E3D26644}"/>
              </a:ext>
            </a:extLst>
          </p:cNvPr>
          <p:cNvSpPr/>
          <p:nvPr/>
        </p:nvSpPr>
        <p:spPr>
          <a:xfrm>
            <a:off x="1040572" y="1389212"/>
            <a:ext cx="2319887" cy="678481"/>
          </a:xfrm>
          <a:prstGeom prst="homePlat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000" b="1" dirty="0">
                <a:solidFill>
                  <a:srgbClr val="C00000"/>
                </a:solidFill>
                <a:latin typeface="Times New Roman" panose="02020603050405020304" pitchFamily="18" charset="0"/>
                <a:cs typeface="Times New Roman" panose="02020603050405020304" pitchFamily="18" charset="0"/>
              </a:rPr>
              <a:t>lọm khọm</a:t>
            </a:r>
            <a:endParaRPr lang="en-US" sz="3000" b="1" dirty="0">
              <a:solidFill>
                <a:srgbClr val="C00000"/>
              </a:solidFill>
              <a:latin typeface="Times New Roman" panose="02020603050405020304" pitchFamily="18" charset="0"/>
              <a:cs typeface="Times New Roman" panose="02020603050405020304" pitchFamily="18" charset="0"/>
            </a:endParaRPr>
          </a:p>
        </p:txBody>
      </p:sp>
      <p:sp>
        <p:nvSpPr>
          <p:cNvPr id="17" name="Arrow: Pentagon 3">
            <a:extLst>
              <a:ext uri="{FF2B5EF4-FFF2-40B4-BE49-F238E27FC236}">
                <a16:creationId xmlns:a16="http://schemas.microsoft.com/office/drawing/2014/main" id="{8ADDB65A-9A4C-4436-B563-5E4EDC789478}"/>
              </a:ext>
            </a:extLst>
          </p:cNvPr>
          <p:cNvSpPr/>
          <p:nvPr/>
        </p:nvSpPr>
        <p:spPr>
          <a:xfrm>
            <a:off x="1043608" y="2571750"/>
            <a:ext cx="2319887" cy="682518"/>
          </a:xfrm>
          <a:prstGeom prst="homePlat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C00000"/>
                </a:solidFill>
                <a:latin typeface="Times New Roman" pitchFamily="18" charset="0"/>
                <a:cs typeface="Times New Roman" pitchFamily="18" charset="0"/>
              </a:rPr>
              <a:t>giàn giụa</a:t>
            </a:r>
            <a:endParaRPr lang="en-US" sz="3000" b="1" dirty="0">
              <a:solidFill>
                <a:srgbClr val="C00000"/>
              </a:solidFill>
              <a:latin typeface="Times New Roman" panose="02020603050405020304" pitchFamily="18" charset="0"/>
              <a:cs typeface="Times New Roman" panose="02020603050405020304" pitchFamily="18" charset="0"/>
            </a:endParaRPr>
          </a:p>
        </p:txBody>
      </p:sp>
      <p:sp>
        <p:nvSpPr>
          <p:cNvPr id="18" name="Arrow: Pentagon 4">
            <a:extLst>
              <a:ext uri="{FF2B5EF4-FFF2-40B4-BE49-F238E27FC236}">
                <a16:creationId xmlns:a16="http://schemas.microsoft.com/office/drawing/2014/main" id="{98938C73-3B41-430A-816F-22BFBE965E49}"/>
              </a:ext>
            </a:extLst>
          </p:cNvPr>
          <p:cNvSpPr/>
          <p:nvPr/>
        </p:nvSpPr>
        <p:spPr>
          <a:xfrm>
            <a:off x="971600" y="3723878"/>
            <a:ext cx="2520280" cy="664468"/>
          </a:xfrm>
          <a:prstGeom prst="homePlate">
            <a:avLst>
              <a:gd name="adj" fmla="val 5735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000" b="1" dirty="0">
                <a:solidFill>
                  <a:srgbClr val="C00000"/>
                </a:solidFill>
                <a:latin typeface="Times New Roman" panose="02020603050405020304" pitchFamily="18" charset="0"/>
                <a:cs typeface="Times New Roman" panose="02020603050405020304" pitchFamily="18" charset="0"/>
              </a:rPr>
              <a:t>tái nhợt</a:t>
            </a:r>
            <a:endParaRPr lang="en-US" sz="3000" b="1" dirty="0">
              <a:solidFill>
                <a:srgbClr val="C00000"/>
              </a:solidFill>
              <a:latin typeface="Times New Roman" panose="02020603050405020304" pitchFamily="18" charset="0"/>
              <a:cs typeface="Times New Roman" panose="02020603050405020304" pitchFamily="18" charset="0"/>
            </a:endParaRPr>
          </a:p>
        </p:txBody>
      </p:sp>
      <p:sp>
        <p:nvSpPr>
          <p:cNvPr id="31" name="Arrow: Pentagon 5">
            <a:extLst>
              <a:ext uri="{FF2B5EF4-FFF2-40B4-BE49-F238E27FC236}">
                <a16:creationId xmlns:a16="http://schemas.microsoft.com/office/drawing/2014/main" id="{8AD857A9-88DA-4658-ACAE-98D192BC9582}"/>
              </a:ext>
            </a:extLst>
          </p:cNvPr>
          <p:cNvSpPr/>
          <p:nvPr/>
        </p:nvSpPr>
        <p:spPr>
          <a:xfrm>
            <a:off x="5364088" y="1372817"/>
            <a:ext cx="2448272" cy="592460"/>
          </a:xfrm>
          <a:prstGeom prst="homePlat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000" b="1" dirty="0">
                <a:solidFill>
                  <a:srgbClr val="C00000"/>
                </a:solidFill>
                <a:latin typeface="Times New Roman" panose="02020603050405020304" pitchFamily="18" charset="0"/>
                <a:cs typeface="Times New Roman" panose="02020603050405020304" pitchFamily="18" charset="0"/>
              </a:rPr>
              <a:t>sưng húp</a:t>
            </a:r>
            <a:endParaRPr lang="en-US" sz="3000" b="1" dirty="0">
              <a:solidFill>
                <a:srgbClr val="C00000"/>
              </a:solidFill>
              <a:latin typeface="Times New Roman" panose="02020603050405020304" pitchFamily="18" charset="0"/>
              <a:cs typeface="Times New Roman" panose="02020603050405020304" pitchFamily="18" charset="0"/>
            </a:endParaRPr>
          </a:p>
        </p:txBody>
      </p:sp>
      <p:sp>
        <p:nvSpPr>
          <p:cNvPr id="32" name="Arrow: Pentagon 6">
            <a:extLst>
              <a:ext uri="{FF2B5EF4-FFF2-40B4-BE49-F238E27FC236}">
                <a16:creationId xmlns:a16="http://schemas.microsoft.com/office/drawing/2014/main" id="{CC849140-9F53-4BA3-A642-5CADB7AE5DBD}"/>
              </a:ext>
            </a:extLst>
          </p:cNvPr>
          <p:cNvSpPr/>
          <p:nvPr/>
        </p:nvSpPr>
        <p:spPr>
          <a:xfrm>
            <a:off x="5331394" y="2522277"/>
            <a:ext cx="2709764" cy="672877"/>
          </a:xfrm>
          <a:prstGeom prst="homePlat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000" b="1" dirty="0">
                <a:solidFill>
                  <a:srgbClr val="C00000"/>
                </a:solidFill>
                <a:latin typeface="Times New Roman" panose="02020603050405020304" pitchFamily="18" charset="0"/>
                <a:cs typeface="Times New Roman" panose="02020603050405020304" pitchFamily="18" charset="0"/>
              </a:rPr>
              <a:t>chằm chằm</a:t>
            </a:r>
            <a:endParaRPr lang="en-US" sz="3000" b="1" dirty="0">
              <a:solidFill>
                <a:srgbClr val="C00000"/>
              </a:solidFill>
              <a:latin typeface="Times New Roman" panose="02020603050405020304" pitchFamily="18" charset="0"/>
              <a:cs typeface="Times New Roman" panose="02020603050405020304" pitchFamily="18" charset="0"/>
            </a:endParaRPr>
          </a:p>
        </p:txBody>
      </p:sp>
      <p:sp>
        <p:nvSpPr>
          <p:cNvPr id="33" name="Arrow: Pentagon 7">
            <a:extLst>
              <a:ext uri="{FF2B5EF4-FFF2-40B4-BE49-F238E27FC236}">
                <a16:creationId xmlns:a16="http://schemas.microsoft.com/office/drawing/2014/main" id="{982BC9DE-F43F-47F9-A258-475A248F65B7}"/>
              </a:ext>
            </a:extLst>
          </p:cNvPr>
          <p:cNvSpPr/>
          <p:nvPr/>
        </p:nvSpPr>
        <p:spPr>
          <a:xfrm>
            <a:off x="5399628" y="3683172"/>
            <a:ext cx="2641530" cy="705174"/>
          </a:xfrm>
          <a:prstGeom prst="homePlat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000" b="1" dirty="0">
                <a:solidFill>
                  <a:srgbClr val="C00000"/>
                </a:solidFill>
                <a:latin typeface="Times New Roman" panose="02020603050405020304" pitchFamily="18" charset="0"/>
                <a:cs typeface="Times New Roman" panose="02020603050405020304" pitchFamily="18" charset="0"/>
              </a:rPr>
              <a:t>khản đặc</a:t>
            </a:r>
            <a:endParaRPr lang="en-US" sz="3000" b="1" dirty="0">
              <a:solidFill>
                <a:srgbClr val="C00000"/>
              </a:solidFill>
              <a:latin typeface="Times New Roman" panose="02020603050405020304" pitchFamily="18" charset="0"/>
              <a:cs typeface="Times New Roman" panose="02020603050405020304" pitchFamily="18" charset="0"/>
            </a:endParaRPr>
          </a:p>
        </p:txBody>
      </p:sp>
      <p:pic>
        <p:nvPicPr>
          <p:cNvPr id="9" name="图片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46144" y="-16460"/>
            <a:ext cx="1746737" cy="2162521"/>
          </a:xfrm>
          <a:prstGeom prst="rect">
            <a:avLst/>
          </a:prstGeom>
        </p:spPr>
      </p:pic>
      <p:pic>
        <p:nvPicPr>
          <p:cNvPr id="10" name="图片 3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53861" y="2515387"/>
            <a:ext cx="1690139" cy="2626740"/>
          </a:xfrm>
          <a:prstGeom prst="rect">
            <a:avLst/>
          </a:prstGeom>
        </p:spPr>
      </p:pic>
    </p:spTree>
    <p:extLst>
      <p:ext uri="{BB962C8B-B14F-4D97-AF65-F5344CB8AC3E}">
        <p14:creationId xmlns:p14="http://schemas.microsoft.com/office/powerpoint/2010/main" val="694765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0-#ppt_w/2"/>
                                          </p:val>
                                        </p:tav>
                                        <p:tav tm="100000">
                                          <p:val>
                                            <p:strVal val="#ppt_x"/>
                                          </p:val>
                                        </p:tav>
                                      </p:tavLst>
                                    </p:anim>
                                    <p:anim calcmode="lin" valueType="num">
                                      <p:cBhvr additive="base">
                                        <p:cTn id="1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0-#ppt_w/2"/>
                                          </p:val>
                                        </p:tav>
                                        <p:tav tm="100000">
                                          <p:val>
                                            <p:strVal val="#ppt_x"/>
                                          </p:val>
                                        </p:tav>
                                      </p:tavLst>
                                    </p:anim>
                                    <p:anim calcmode="lin" valueType="num">
                                      <p:cBhvr additive="base">
                                        <p:cTn id="20"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cBhvr additive="base">
                                        <p:cTn id="25" dur="500" fill="hold"/>
                                        <p:tgtEl>
                                          <p:spTgt spid="31"/>
                                        </p:tgtEl>
                                        <p:attrNameLst>
                                          <p:attrName>ppt_x</p:attrName>
                                        </p:attrNameLst>
                                      </p:cBhvr>
                                      <p:tavLst>
                                        <p:tav tm="0">
                                          <p:val>
                                            <p:strVal val="1+#ppt_w/2"/>
                                          </p:val>
                                        </p:tav>
                                        <p:tav tm="100000">
                                          <p:val>
                                            <p:strVal val="#ppt_x"/>
                                          </p:val>
                                        </p:tav>
                                      </p:tavLst>
                                    </p:anim>
                                    <p:anim calcmode="lin" valueType="num">
                                      <p:cBhvr additive="base">
                                        <p:cTn id="26"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anim calcmode="lin" valueType="num">
                                      <p:cBhvr additive="base">
                                        <p:cTn id="31" dur="500" fill="hold"/>
                                        <p:tgtEl>
                                          <p:spTgt spid="32"/>
                                        </p:tgtEl>
                                        <p:attrNameLst>
                                          <p:attrName>ppt_x</p:attrName>
                                        </p:attrNameLst>
                                      </p:cBhvr>
                                      <p:tavLst>
                                        <p:tav tm="0">
                                          <p:val>
                                            <p:strVal val="1+#ppt_w/2"/>
                                          </p:val>
                                        </p:tav>
                                        <p:tav tm="100000">
                                          <p:val>
                                            <p:strVal val="#ppt_x"/>
                                          </p:val>
                                        </p:tav>
                                      </p:tavLst>
                                    </p:anim>
                                    <p:anim calcmode="lin" valueType="num">
                                      <p:cBhvr additive="base">
                                        <p:cTn id="32"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additive="base">
                                        <p:cTn id="37" dur="500" fill="hold"/>
                                        <p:tgtEl>
                                          <p:spTgt spid="33"/>
                                        </p:tgtEl>
                                        <p:attrNameLst>
                                          <p:attrName>ppt_x</p:attrName>
                                        </p:attrNameLst>
                                      </p:cBhvr>
                                      <p:tavLst>
                                        <p:tav tm="0">
                                          <p:val>
                                            <p:strVal val="1+#ppt_w/2"/>
                                          </p:val>
                                        </p:tav>
                                        <p:tav tm="100000">
                                          <p:val>
                                            <p:strVal val="#ppt_x"/>
                                          </p:val>
                                        </p:tav>
                                      </p:tavLst>
                                    </p:anim>
                                    <p:anim calcmode="lin" valueType="num">
                                      <p:cBhvr additive="base">
                                        <p:cTn id="38" dur="5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31" grpId="0" animBg="1"/>
      <p:bldP spid="32" grpId="0" animBg="1"/>
      <p:bldP spid="33"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4" name="Picture 2" descr="C:\Users\HP\Desktop\Free-vector-000457-nen-bau-troi-va-dam-may-don-gian.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942" b="100000" l="0" r="100000"/>
                    </a14:imgEffect>
                  </a14:imgLayer>
                </a14:imgProps>
              </a:ext>
              <a:ext uri="{28A0092B-C50C-407E-A947-70E740481C1C}">
                <a14:useLocalDpi xmlns:a14="http://schemas.microsoft.com/office/drawing/2010/main" val="0"/>
              </a:ext>
            </a:extLst>
          </a:blip>
          <a:srcRect/>
          <a:stretch>
            <a:fillRect/>
          </a:stretch>
        </p:blipFill>
        <p:spPr bwMode="auto">
          <a:xfrm rot="10800000">
            <a:off x="-9356" y="-203768"/>
            <a:ext cx="9378736" cy="2719140"/>
          </a:xfrm>
          <a:prstGeom prst="rect">
            <a:avLst/>
          </a:prstGeom>
          <a:noFill/>
          <a:extLst>
            <a:ext uri="{909E8E84-426E-40DD-AFC4-6F175D3DCCD1}">
              <a14:hiddenFill xmlns:a14="http://schemas.microsoft.com/office/drawing/2010/main">
                <a:solidFill>
                  <a:srgbClr val="FFFFFF"/>
                </a:solidFill>
              </a14:hiddenFill>
            </a:ext>
          </a:extLst>
        </p:spPr>
      </p:pic>
      <p:sp>
        <p:nvSpPr>
          <p:cNvPr id="18" name="日期占位符 1"/>
          <p:cNvSpPr txBox="1">
            <a:spLocks/>
          </p:cNvSpPr>
          <p:nvPr/>
        </p:nvSpPr>
        <p:spPr>
          <a:xfrm>
            <a:off x="457200" y="4767264"/>
            <a:ext cx="2133600" cy="273844"/>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3D34A37-F7C6-4CD6-B1EF-B622F1DA6BBD}" type="datetimeFigureOut">
              <a:rPr lang="zh-CN" altLang="en-US" smtClean="0"/>
              <a:pPr/>
              <a:t>2023/7/20</a:t>
            </a:fld>
            <a:endParaRPr lang="zh-CN" altLang="en-US"/>
          </a:p>
        </p:txBody>
      </p:sp>
      <p:sp>
        <p:nvSpPr>
          <p:cNvPr id="19" name="灯片编号占位符 3"/>
          <p:cNvSpPr txBox="1">
            <a:spLocks/>
          </p:cNvSpPr>
          <p:nvPr/>
        </p:nvSpPr>
        <p:spPr>
          <a:xfrm>
            <a:off x="6553200" y="4767264"/>
            <a:ext cx="2133600" cy="273844"/>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2ED739-09CA-4559-B218-CEE8A5F10ABE}" type="slidenum">
              <a:rPr lang="zh-CN" altLang="en-US" smtClean="0"/>
              <a:pPr/>
              <a:t>9</a:t>
            </a:fld>
            <a:endParaRPr lang="zh-CN" altLang="en-US"/>
          </a:p>
        </p:txBody>
      </p:sp>
      <p:pic>
        <p:nvPicPr>
          <p:cNvPr id="20" name="图片 34"/>
          <p:cNvPicPr>
            <a:picLocks noChangeAspect="1"/>
          </p:cNvPicPr>
          <p:nvPr/>
        </p:nvPicPr>
        <p:blipFill rotWithShape="1">
          <a:blip r:embed="rId5" cstate="print">
            <a:extLst>
              <a:ext uri="{28A0092B-C50C-407E-A947-70E740481C1C}">
                <a14:useLocalDpi xmlns:a14="http://schemas.microsoft.com/office/drawing/2010/main" val="0"/>
              </a:ext>
            </a:extLst>
          </a:blip>
          <a:srcRect l="15831"/>
          <a:stretch/>
        </p:blipFill>
        <p:spPr>
          <a:xfrm>
            <a:off x="18090" y="-610333"/>
            <a:ext cx="3558936" cy="5651441"/>
          </a:xfrm>
          <a:prstGeom prst="rect">
            <a:avLst/>
          </a:prstGeom>
        </p:spPr>
      </p:pic>
      <p:pic>
        <p:nvPicPr>
          <p:cNvPr id="21" name="图片 3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4029851" y="-796205"/>
            <a:ext cx="4228286" cy="5837313"/>
          </a:xfrm>
          <a:prstGeom prst="rect">
            <a:avLst/>
          </a:prstGeom>
        </p:spPr>
      </p:pic>
      <p:pic>
        <p:nvPicPr>
          <p:cNvPr id="22" name="图片 37"/>
          <p:cNvPicPr>
            <a:picLocks noChangeAspect="1"/>
          </p:cNvPicPr>
          <p:nvPr/>
        </p:nvPicPr>
        <p:blipFill rotWithShape="1">
          <a:blip r:embed="rId7" cstate="print">
            <a:extLst>
              <a:ext uri="{28A0092B-C50C-407E-A947-70E740481C1C}">
                <a14:useLocalDpi xmlns:a14="http://schemas.microsoft.com/office/drawing/2010/main" val="0"/>
              </a:ext>
            </a:extLst>
          </a:blip>
          <a:srcRect r="16103"/>
          <a:stretch/>
        </p:blipFill>
        <p:spPr>
          <a:xfrm>
            <a:off x="6429006" y="-623107"/>
            <a:ext cx="2714994" cy="6343025"/>
          </a:xfrm>
          <a:prstGeom prst="rect">
            <a:avLst/>
          </a:prstGeom>
        </p:spPr>
      </p:pic>
      <p:pic>
        <p:nvPicPr>
          <p:cNvPr id="23" name="图片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6200000" flipH="1">
            <a:off x="2133998" y="-2293439"/>
            <a:ext cx="5092029" cy="9577065"/>
          </a:xfrm>
          <a:prstGeom prst="rect">
            <a:avLst/>
          </a:prstGeom>
        </p:spPr>
      </p:pic>
      <p:grpSp>
        <p:nvGrpSpPr>
          <p:cNvPr id="32" name="组合 31"/>
          <p:cNvGrpSpPr/>
          <p:nvPr/>
        </p:nvGrpSpPr>
        <p:grpSpPr>
          <a:xfrm>
            <a:off x="1251714" y="8436"/>
            <a:ext cx="65396" cy="4581866"/>
            <a:chOff x="1857818" y="662709"/>
            <a:chExt cx="71936" cy="4165333"/>
          </a:xfrm>
        </p:grpSpPr>
        <p:grpSp>
          <p:nvGrpSpPr>
            <p:cNvPr id="3" name="组合 2"/>
            <p:cNvGrpSpPr/>
            <p:nvPr/>
          </p:nvGrpSpPr>
          <p:grpSpPr>
            <a:xfrm>
              <a:off x="1857818" y="662709"/>
              <a:ext cx="71936" cy="4165333"/>
              <a:chOff x="1703184" y="843559"/>
              <a:chExt cx="71935" cy="3984483"/>
            </a:xfrm>
          </p:grpSpPr>
          <p:pic>
            <p:nvPicPr>
              <p:cNvPr id="42" name="Picture 3"/>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a:stretch/>
            </p:blipFill>
            <p:spPr bwMode="auto">
              <a:xfrm rot="16200000" flipH="1">
                <a:off x="863211" y="1683532"/>
                <a:ext cx="1742926" cy="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 name="Picture 3"/>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a:stretch/>
            </p:blipFill>
            <p:spPr bwMode="auto">
              <a:xfrm rot="16200000" flipH="1">
                <a:off x="1026274" y="4079198"/>
                <a:ext cx="1440435" cy="57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49" name="Picture 3"/>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a:stretch/>
          </p:blipFill>
          <p:spPr bwMode="auto">
            <a:xfrm rot="16200000" flipH="1">
              <a:off x="1180906" y="2538533"/>
              <a:ext cx="1440435" cy="57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 name="Picture 3"/>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a:stretch/>
          </p:blipFill>
          <p:spPr bwMode="auto">
            <a:xfrm rot="16200000" flipH="1">
              <a:off x="1171381" y="3187063"/>
              <a:ext cx="1440435" cy="57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 name="组合 1"/>
          <p:cNvGrpSpPr/>
          <p:nvPr/>
        </p:nvGrpSpPr>
        <p:grpSpPr>
          <a:xfrm>
            <a:off x="99473" y="1453560"/>
            <a:ext cx="2864125" cy="1259808"/>
            <a:chOff x="1215290" y="801112"/>
            <a:chExt cx="1862539" cy="1018971"/>
          </a:xfrm>
        </p:grpSpPr>
        <p:sp>
          <p:nvSpPr>
            <p:cNvPr id="41" name="圆角矩形 11"/>
            <p:cNvSpPr/>
            <p:nvPr/>
          </p:nvSpPr>
          <p:spPr>
            <a:xfrm>
              <a:off x="1259632" y="852958"/>
              <a:ext cx="646411" cy="107911"/>
            </a:xfrm>
            <a:custGeom>
              <a:avLst/>
              <a:gdLst/>
              <a:ahLst/>
              <a:cxnLst/>
              <a:rect l="l" t="t" r="r" b="b"/>
              <a:pathLst>
                <a:path w="711052" h="174096">
                  <a:moveTo>
                    <a:pt x="87048" y="0"/>
                  </a:moveTo>
                  <a:lnTo>
                    <a:pt x="711052" y="0"/>
                  </a:lnTo>
                  <a:lnTo>
                    <a:pt x="711052" y="174096"/>
                  </a:lnTo>
                  <a:lnTo>
                    <a:pt x="87048" y="174096"/>
                  </a:lnTo>
                  <a:cubicBezTo>
                    <a:pt x="38973" y="174096"/>
                    <a:pt x="0" y="135123"/>
                    <a:pt x="0" y="87048"/>
                  </a:cubicBezTo>
                  <a:cubicBezTo>
                    <a:pt x="0" y="38973"/>
                    <a:pt x="38973" y="0"/>
                    <a:pt x="87048" y="0"/>
                  </a:cubicBezTo>
                  <a:close/>
                </a:path>
              </a:pathLst>
            </a:custGeom>
            <a:gradFill flip="none" rotWithShape="1">
              <a:gsLst>
                <a:gs pos="0">
                  <a:sysClr val="windowText" lastClr="000000">
                    <a:lumMod val="50000"/>
                    <a:lumOff val="50000"/>
                    <a:shade val="30000"/>
                    <a:satMod val="115000"/>
                  </a:sysClr>
                </a:gs>
                <a:gs pos="100000">
                  <a:sysClr val="windowText" lastClr="000000">
                    <a:lumMod val="50000"/>
                    <a:lumOff val="50000"/>
                    <a:shade val="67500"/>
                    <a:satMod val="115000"/>
                  </a:sysClr>
                </a:gs>
                <a:gs pos="89000">
                  <a:srgbClr val="9D9D9D"/>
                </a:gs>
                <a:gs pos="60000">
                  <a:sysClr val="window" lastClr="FFFFFF">
                    <a:lumMod val="65000"/>
                  </a:sysClr>
                </a:gs>
              </a:gsLst>
              <a:lin ang="0" scaled="1"/>
              <a:tileRect/>
            </a:gra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3" name="圆角矩形 4"/>
            <p:cNvSpPr/>
            <p:nvPr/>
          </p:nvSpPr>
          <p:spPr>
            <a:xfrm>
              <a:off x="1215290" y="880108"/>
              <a:ext cx="1767469" cy="669496"/>
            </a:xfrm>
            <a:custGeom>
              <a:avLst/>
              <a:gdLst/>
              <a:ahLst/>
              <a:cxnLst/>
              <a:rect l="l" t="t" r="r" b="b"/>
              <a:pathLst>
                <a:path w="1944216" h="1080120">
                  <a:moveTo>
                    <a:pt x="0" y="0"/>
                  </a:moveTo>
                  <a:lnTo>
                    <a:pt x="1404156" y="0"/>
                  </a:lnTo>
                  <a:cubicBezTo>
                    <a:pt x="1702423" y="0"/>
                    <a:pt x="1944216" y="241793"/>
                    <a:pt x="1944216" y="540060"/>
                  </a:cubicBezTo>
                  <a:cubicBezTo>
                    <a:pt x="1944216" y="838327"/>
                    <a:pt x="1702423" y="1080120"/>
                    <a:pt x="1404156" y="1080120"/>
                  </a:cubicBezTo>
                  <a:lnTo>
                    <a:pt x="0" y="1080120"/>
                  </a:lnTo>
                  <a:close/>
                </a:path>
              </a:pathLst>
            </a:custGeom>
            <a:pattFill prst="trellis">
              <a:fgClr>
                <a:sysClr val="window" lastClr="FFFFFF">
                  <a:lumMod val="95000"/>
                </a:sysClr>
              </a:fgClr>
              <a:bgClr>
                <a:srgbClr val="C7C7C7"/>
              </a:bgClr>
            </a:pattFill>
            <a:ln w="25400" cap="flat" cmpd="sng" algn="ctr">
              <a:solidFill>
                <a:sysClr val="window" lastClr="FFFFFF">
                  <a:lumMod val="95000"/>
                </a:sysClr>
              </a:solidFill>
              <a:prstDash val="solid"/>
            </a:ln>
            <a:effectLst>
              <a:outerShdw blurRad="127000" dist="38100" dir="5400000" algn="t" rotWithShape="0">
                <a:prstClr val="black">
                  <a:alpha val="31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ysClr val="window" lastClr="FFFFFF"/>
                </a:solidFill>
                <a:effectLst/>
                <a:uLnTx/>
                <a:uFillTx/>
                <a:latin typeface="Calibri"/>
                <a:ea typeface="+mn-ea"/>
                <a:cs typeface="+mn-cs"/>
              </a:endParaRPr>
            </a:p>
          </p:txBody>
        </p:sp>
        <p:pic>
          <p:nvPicPr>
            <p:cNvPr id="44" name="图片 4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59315" y="801112"/>
              <a:ext cx="1323444" cy="809064"/>
            </a:xfrm>
            <a:prstGeom prst="rect">
              <a:avLst/>
            </a:prstGeom>
            <a:effectLst>
              <a:innerShdw blurRad="114300">
                <a:srgbClr val="004D86"/>
              </a:innerShdw>
            </a:effectLst>
          </p:spPr>
        </p:pic>
        <p:sp>
          <p:nvSpPr>
            <p:cNvPr id="46" name="TextBox 45"/>
            <p:cNvSpPr txBox="1"/>
            <p:nvPr/>
          </p:nvSpPr>
          <p:spPr>
            <a:xfrm>
              <a:off x="1575506" y="1062865"/>
              <a:ext cx="1502323" cy="333627"/>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vi-VN" altLang="zh-CN" sz="2800" b="0" i="0" u="none" strike="noStrike" kern="0" cap="none" spc="0" normalizeH="0" baseline="0" noProof="0" dirty="0">
                  <a:ln w="18415" cmpd="sng">
                    <a:noFill/>
                    <a:prstDash val="solid"/>
                  </a:ln>
                  <a:solidFill>
                    <a:srgbClr val="FF0000"/>
                  </a:solidFill>
                  <a:effectLst>
                    <a:outerShdw blurRad="38100" dist="38100" dir="2700000" algn="tl">
                      <a:srgbClr val="000000">
                        <a:alpha val="43137"/>
                      </a:srgbClr>
                    </a:outerShdw>
                  </a:effectLst>
                  <a:uLnTx/>
                  <a:uFillTx/>
                  <a:latin typeface="Agency FB" pitchFamily="34" charset="0"/>
                  <a:ea typeface="微软雅黑" pitchFamily="34" charset="-122"/>
                  <a:cs typeface="+mn-cs"/>
                </a:rPr>
                <a:t>Lọm khọm</a:t>
              </a:r>
              <a:endParaRPr kumimoji="0" lang="zh-CN" altLang="en-US" sz="2800" b="0" i="0" u="none" strike="noStrike" kern="0" cap="none" spc="0" normalizeH="0" baseline="0" noProof="0" dirty="0">
                <a:ln w="18415" cmpd="sng">
                  <a:noFill/>
                  <a:prstDash val="solid"/>
                </a:ln>
                <a:solidFill>
                  <a:srgbClr val="FF0000"/>
                </a:solidFill>
                <a:effectLst>
                  <a:outerShdw blurRad="38100" dist="38100" dir="2700000" algn="tl">
                    <a:srgbClr val="000000">
                      <a:alpha val="43137"/>
                    </a:srgbClr>
                  </a:outerShdw>
                </a:effectLst>
                <a:uLnTx/>
                <a:uFillTx/>
                <a:latin typeface="Agency FB" pitchFamily="34" charset="0"/>
                <a:ea typeface="微软雅黑" pitchFamily="34" charset="-122"/>
                <a:cs typeface="+mn-cs"/>
              </a:endParaRPr>
            </a:p>
          </p:txBody>
        </p:sp>
        <p:sp>
          <p:nvSpPr>
            <p:cNvPr id="48" name="圆角矩形 11"/>
            <p:cNvSpPr/>
            <p:nvPr/>
          </p:nvSpPr>
          <p:spPr>
            <a:xfrm>
              <a:off x="1259632" y="1712172"/>
              <a:ext cx="646411" cy="107911"/>
            </a:xfrm>
            <a:custGeom>
              <a:avLst/>
              <a:gdLst/>
              <a:ahLst/>
              <a:cxnLst/>
              <a:rect l="l" t="t" r="r" b="b"/>
              <a:pathLst>
                <a:path w="711052" h="174096">
                  <a:moveTo>
                    <a:pt x="87048" y="0"/>
                  </a:moveTo>
                  <a:lnTo>
                    <a:pt x="711052" y="0"/>
                  </a:lnTo>
                  <a:lnTo>
                    <a:pt x="711052" y="174096"/>
                  </a:lnTo>
                  <a:lnTo>
                    <a:pt x="87048" y="174096"/>
                  </a:lnTo>
                  <a:cubicBezTo>
                    <a:pt x="38973" y="174096"/>
                    <a:pt x="0" y="135123"/>
                    <a:pt x="0" y="87048"/>
                  </a:cubicBezTo>
                  <a:cubicBezTo>
                    <a:pt x="0" y="38973"/>
                    <a:pt x="38973" y="0"/>
                    <a:pt x="87048" y="0"/>
                  </a:cubicBezTo>
                  <a:close/>
                </a:path>
              </a:pathLst>
            </a:custGeom>
            <a:gradFill flip="none" rotWithShape="1">
              <a:gsLst>
                <a:gs pos="0">
                  <a:sysClr val="windowText" lastClr="000000">
                    <a:lumMod val="50000"/>
                    <a:lumOff val="50000"/>
                    <a:shade val="30000"/>
                    <a:satMod val="115000"/>
                  </a:sysClr>
                </a:gs>
                <a:gs pos="100000">
                  <a:sysClr val="windowText" lastClr="000000">
                    <a:lumMod val="50000"/>
                    <a:lumOff val="50000"/>
                    <a:shade val="67500"/>
                    <a:satMod val="115000"/>
                  </a:sysClr>
                </a:gs>
                <a:gs pos="89000">
                  <a:srgbClr val="9D9D9D"/>
                </a:gs>
                <a:gs pos="60000">
                  <a:sysClr val="window" lastClr="FFFFFF">
                    <a:lumMod val="65000"/>
                  </a:sysClr>
                </a:gs>
              </a:gsLst>
              <a:lin ang="0" scaled="1"/>
              <a:tileRect/>
            </a:gra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ysClr val="window" lastClr="FFFFFF"/>
                </a:solidFill>
                <a:effectLst/>
                <a:uLnTx/>
                <a:uFillTx/>
                <a:latin typeface="Calibri"/>
                <a:ea typeface="+mn-ea"/>
                <a:cs typeface="+mn-cs"/>
              </a:endParaRPr>
            </a:p>
          </p:txBody>
        </p:sp>
      </p:grpSp>
      <p:pic>
        <p:nvPicPr>
          <p:cNvPr id="61" name="Picture 3"/>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a:stretch/>
        </p:blipFill>
        <p:spPr bwMode="auto">
          <a:xfrm rot="16200000" flipH="1">
            <a:off x="7351386" y="2588831"/>
            <a:ext cx="2909813" cy="115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3" name="TextBox 72"/>
          <p:cNvSpPr txBox="1"/>
          <p:nvPr/>
        </p:nvSpPr>
        <p:spPr>
          <a:xfrm flipH="1">
            <a:off x="937369" y="2765239"/>
            <a:ext cx="5039698" cy="1415772"/>
          </a:xfrm>
          <a:prstGeom prst="rect">
            <a:avLst/>
          </a:prstGeom>
          <a:noFill/>
        </p:spPr>
        <p:txBody>
          <a:bodyPr wrap="square" rtlCol="0">
            <a:spAutoFit/>
          </a:bodyPr>
          <a:lstStyle/>
          <a:p>
            <a:pPr algn="ctr">
              <a:defRPr/>
            </a:pPr>
            <a:r>
              <a:rPr lang="en-US" sz="2800" b="1" dirty="0" err="1">
                <a:solidFill>
                  <a:srgbClr val="002060"/>
                </a:solidFill>
                <a:latin typeface="UTM Avo" panose="02040603050506020204" pitchFamily="18" charset="0"/>
                <a:cs typeface="Times New Roman" panose="02020603050405020304" pitchFamily="18" charset="0"/>
              </a:rPr>
              <a:t>dáng</a:t>
            </a:r>
            <a:r>
              <a:rPr lang="en-US" sz="2800" b="1" dirty="0">
                <a:solidFill>
                  <a:srgbClr val="002060"/>
                </a:solidFill>
                <a:latin typeface="UTM Avo" panose="02040603050506020204" pitchFamily="18" charset="0"/>
                <a:cs typeface="Times New Roman" panose="02020603050405020304" pitchFamily="18" charset="0"/>
              </a:rPr>
              <a:t> </a:t>
            </a:r>
            <a:r>
              <a:rPr lang="en-US" sz="2800" b="1" dirty="0" err="1">
                <a:solidFill>
                  <a:srgbClr val="002060"/>
                </a:solidFill>
                <a:latin typeface="UTM Avo" panose="02040603050506020204" pitchFamily="18" charset="0"/>
                <a:cs typeface="Times New Roman" panose="02020603050405020304" pitchFamily="18" charset="0"/>
              </a:rPr>
              <a:t>vẻ</a:t>
            </a:r>
            <a:r>
              <a:rPr lang="en-US" sz="2800" b="1" dirty="0">
                <a:solidFill>
                  <a:srgbClr val="002060"/>
                </a:solidFill>
                <a:latin typeface="UTM Avo" panose="02040603050506020204" pitchFamily="18" charset="0"/>
                <a:cs typeface="Times New Roman" panose="02020603050405020304" pitchFamily="18" charset="0"/>
              </a:rPr>
              <a:t> </a:t>
            </a:r>
            <a:r>
              <a:rPr lang="en-US" sz="2800" b="1" dirty="0" err="1">
                <a:solidFill>
                  <a:srgbClr val="002060"/>
                </a:solidFill>
                <a:latin typeface="UTM Avo" panose="02040603050506020204" pitchFamily="18" charset="0"/>
                <a:cs typeface="Times New Roman" panose="02020603050405020304" pitchFamily="18" charset="0"/>
              </a:rPr>
              <a:t>già</a:t>
            </a:r>
            <a:r>
              <a:rPr lang="en-US" sz="2800" b="1" dirty="0">
                <a:solidFill>
                  <a:srgbClr val="002060"/>
                </a:solidFill>
                <a:latin typeface="UTM Avo" panose="02040603050506020204" pitchFamily="18" charset="0"/>
                <a:cs typeface="Times New Roman" panose="02020603050405020304" pitchFamily="18" charset="0"/>
              </a:rPr>
              <a:t> </a:t>
            </a:r>
            <a:r>
              <a:rPr lang="en-US" sz="2800" b="1" dirty="0" err="1">
                <a:solidFill>
                  <a:srgbClr val="002060"/>
                </a:solidFill>
                <a:latin typeface="UTM Avo" panose="02040603050506020204" pitchFamily="18" charset="0"/>
                <a:cs typeface="Times New Roman" panose="02020603050405020304" pitchFamily="18" charset="0"/>
              </a:rPr>
              <a:t>yếu</a:t>
            </a:r>
            <a:r>
              <a:rPr lang="en-US" sz="2800" b="1" dirty="0">
                <a:solidFill>
                  <a:srgbClr val="002060"/>
                </a:solidFill>
                <a:latin typeface="UTM Avo" panose="02040603050506020204" pitchFamily="18" charset="0"/>
                <a:cs typeface="Times New Roman" panose="02020603050405020304" pitchFamily="18" charset="0"/>
              </a:rPr>
              <a:t>, </a:t>
            </a:r>
            <a:r>
              <a:rPr lang="en-US" sz="2800" b="1" dirty="0" err="1">
                <a:solidFill>
                  <a:srgbClr val="002060"/>
                </a:solidFill>
                <a:latin typeface="UTM Avo" panose="02040603050506020204" pitchFamily="18" charset="0"/>
                <a:cs typeface="Times New Roman" panose="02020603050405020304" pitchFamily="18" charset="0"/>
              </a:rPr>
              <a:t>lưng</a:t>
            </a:r>
            <a:r>
              <a:rPr lang="en-US" sz="2800" b="1" dirty="0">
                <a:solidFill>
                  <a:srgbClr val="002060"/>
                </a:solidFill>
                <a:latin typeface="UTM Avo" panose="02040603050506020204" pitchFamily="18" charset="0"/>
                <a:cs typeface="Times New Roman" panose="02020603050405020304" pitchFamily="18" charset="0"/>
              </a:rPr>
              <a:t> </a:t>
            </a:r>
            <a:r>
              <a:rPr lang="en-US" sz="2800" b="1" dirty="0" err="1">
                <a:solidFill>
                  <a:srgbClr val="002060"/>
                </a:solidFill>
                <a:latin typeface="UTM Avo" panose="02040603050506020204" pitchFamily="18" charset="0"/>
                <a:cs typeface="Times New Roman" panose="02020603050405020304" pitchFamily="18" charset="0"/>
              </a:rPr>
              <a:t>còng</a:t>
            </a:r>
            <a:r>
              <a:rPr lang="en-US" sz="2800" b="1" dirty="0">
                <a:solidFill>
                  <a:srgbClr val="002060"/>
                </a:solidFill>
                <a:latin typeface="UTM Avo" panose="02040603050506020204" pitchFamily="18" charset="0"/>
                <a:cs typeface="Times New Roman" panose="02020603050405020304" pitchFamily="18" charset="0"/>
              </a:rPr>
              <a:t>, </a:t>
            </a:r>
            <a:r>
              <a:rPr lang="en-US" sz="2800" b="1" dirty="0" err="1">
                <a:solidFill>
                  <a:srgbClr val="002060"/>
                </a:solidFill>
                <a:latin typeface="UTM Avo" panose="02040603050506020204" pitchFamily="18" charset="0"/>
                <a:cs typeface="Times New Roman" panose="02020603050405020304" pitchFamily="18" charset="0"/>
              </a:rPr>
              <a:t>chậm</a:t>
            </a:r>
            <a:r>
              <a:rPr lang="en-US" sz="2800" b="1" dirty="0">
                <a:solidFill>
                  <a:srgbClr val="002060"/>
                </a:solidFill>
                <a:latin typeface="UTM Avo" panose="02040603050506020204" pitchFamily="18" charset="0"/>
                <a:cs typeface="Times New Roman" panose="02020603050405020304" pitchFamily="18" charset="0"/>
              </a:rPr>
              <a:t> </a:t>
            </a:r>
            <a:r>
              <a:rPr lang="en-US" sz="2800" b="1" dirty="0" err="1">
                <a:solidFill>
                  <a:srgbClr val="002060"/>
                </a:solidFill>
                <a:latin typeface="UTM Avo" panose="02040603050506020204" pitchFamily="18" charset="0"/>
                <a:cs typeface="Times New Roman" panose="02020603050405020304" pitchFamily="18" charset="0"/>
              </a:rPr>
              <a:t>chạp</a:t>
            </a:r>
            <a:endParaRPr lang="en-US" sz="2800" b="1" dirty="0">
              <a:solidFill>
                <a:srgbClr val="002060"/>
              </a:solidFill>
              <a:latin typeface="UTM Avo" panose="020406030505060202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3000" b="1" i="0" u="none" strike="noStrike" kern="0" cap="none" spc="0" normalizeH="0" baseline="0" noProof="0" dirty="0">
              <a:ln>
                <a:noFill/>
              </a:ln>
              <a:solidFill>
                <a:srgbClr val="002060"/>
              </a:solidFill>
              <a:effectLst/>
              <a:uLnTx/>
              <a:uFillTx/>
              <a:latin typeface="UTM Avo" panose="02040603050506020204" pitchFamily="18" charset="0"/>
              <a:ea typeface="微软雅黑" pitchFamily="34" charset="-122"/>
              <a:cs typeface="Arial" pitchFamily="34" charset="0"/>
            </a:endParaRPr>
          </a:p>
        </p:txBody>
      </p:sp>
      <p:sp>
        <p:nvSpPr>
          <p:cNvPr id="47" name="TextBox 8">
            <a:extLst>
              <a:ext uri="{FF2B5EF4-FFF2-40B4-BE49-F238E27FC236}">
                <a16:creationId xmlns:a16="http://schemas.microsoft.com/office/drawing/2014/main" id="{E9BB0E5B-E5F4-4490-B3C7-C915B81DF5B6}"/>
              </a:ext>
            </a:extLst>
          </p:cNvPr>
          <p:cNvSpPr txBox="1">
            <a:spLocks noChangeArrowheads="1"/>
          </p:cNvSpPr>
          <p:nvPr/>
        </p:nvSpPr>
        <p:spPr bwMode="auto">
          <a:xfrm>
            <a:off x="179512" y="82551"/>
            <a:ext cx="3672408" cy="612934"/>
          </a:xfrm>
          <a:prstGeom prst="roundRect">
            <a:avLst/>
          </a:prstGeom>
          <a:ln w="28575">
            <a:prstDash val="sysDash"/>
          </a:ln>
        </p:spPr>
        <p:style>
          <a:lnRef idx="2">
            <a:schemeClr val="accent6"/>
          </a:lnRef>
          <a:fillRef idx="1">
            <a:schemeClr val="lt1"/>
          </a:fillRef>
          <a:effectRef idx="0">
            <a:schemeClr val="accent6"/>
          </a:effectRef>
          <a:fontRef idx="minor">
            <a:schemeClr val="dk1"/>
          </a:fontRef>
        </p:style>
        <p:txBody>
          <a:bodyPr wrap="square" lIns="0" tIns="0" rIns="0" bIns="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glow rad="63500">
                    <a:srgbClr val="4BACC6">
                      <a:satMod val="175000"/>
                      <a:alpha val="40000"/>
                    </a:srgbClr>
                  </a:glow>
                </a:effectLst>
                <a:uLnTx/>
                <a:uFillTx/>
                <a:latin typeface="Times New Roman" panose="02020603050405020304" pitchFamily="18" charset="0"/>
                <a:ea typeface="+mn-ea"/>
                <a:cs typeface="Times New Roman" panose="02020603050405020304" pitchFamily="18" charset="0"/>
              </a:rPr>
              <a:t>GIẢI NGHĨA TỪ</a:t>
            </a:r>
            <a:endParaRPr kumimoji="0" lang="en-US" sz="3600" b="1" i="0" u="none" strike="noStrike" kern="1200" cap="none" spc="0" normalizeH="0" baseline="0" noProof="0" dirty="0">
              <a:ln>
                <a:noFill/>
              </a:ln>
              <a:solidFill>
                <a:srgbClr val="002060"/>
              </a:solidFill>
              <a:effectLst>
                <a:glow rad="63500">
                  <a:srgbClr val="4BACC6">
                    <a:satMod val="175000"/>
                    <a:alpha val="40000"/>
                  </a:srgbClr>
                </a:glow>
              </a:effectLst>
              <a:uLnTx/>
              <a:uFillTx/>
              <a:latin typeface="Times New Roman" panose="02020603050405020304" pitchFamily="18" charset="0"/>
              <a:ea typeface="+mn-ea"/>
              <a:cs typeface="Times New Roman" panose="02020603050405020304" pitchFamily="18" charset="0"/>
            </a:endParaRPr>
          </a:p>
        </p:txBody>
      </p:sp>
      <p:pic>
        <p:nvPicPr>
          <p:cNvPr id="33" name="Picture 2" descr="Nuôi 6 người con nhưng cuối đời vẫn neo đơn, cụ bà 92 tuổi lọm khọm bán  từng nải chuối"/>
          <p:cNvPicPr>
            <a:picLocks noChangeAspect="1" noChangeArrowheads="1"/>
          </p:cNvPicPr>
          <p:nvPr/>
        </p:nvPicPr>
        <p:blipFill rotWithShape="1">
          <a:blip r:embed="rId14">
            <a:extLst>
              <a:ext uri="{28A0092B-C50C-407E-A947-70E740481C1C}">
                <a14:useLocalDpi xmlns:a14="http://schemas.microsoft.com/office/drawing/2010/main" val="0"/>
              </a:ext>
            </a:extLst>
          </a:blip>
          <a:srcRect l="32740" t="22342" r="33095"/>
          <a:stretch/>
        </p:blipFill>
        <p:spPr bwMode="auto">
          <a:xfrm>
            <a:off x="5605988" y="367412"/>
            <a:ext cx="3052442" cy="44396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630024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down)">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0-#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73"/>
                                        </p:tgtEl>
                                        <p:attrNameLst>
                                          <p:attrName>style.visibility</p:attrName>
                                        </p:attrNameLst>
                                      </p:cBhvr>
                                      <p:to>
                                        <p:strVal val="visible"/>
                                      </p:to>
                                    </p:set>
                                    <p:animEffect transition="in" filter="circle(in)">
                                      <p:cBhvr>
                                        <p:cTn id="18" dur="2000"/>
                                        <p:tgtEl>
                                          <p:spTgt spid="73"/>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circle(in)">
                                      <p:cBhvr>
                                        <p:cTn id="23"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4248</TotalTime>
  <Words>1367</Words>
  <Application>Microsoft Office PowerPoint</Application>
  <PresentationFormat>On-screen Show (16:9)</PresentationFormat>
  <Paragraphs>159</Paragraphs>
  <Slides>26</Slides>
  <Notes>11</Notes>
  <HiddenSlides>0</HiddenSlides>
  <MMClips>1</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26</vt:i4>
      </vt:variant>
    </vt:vector>
  </HeadingPairs>
  <TitlesOfParts>
    <vt:vector size="42" baseType="lpstr">
      <vt:lpstr>微软雅黑</vt:lpstr>
      <vt:lpstr>#9Slide03 Smoothy Sans</vt:lpstr>
      <vt:lpstr>#9Slide05 Claudia</vt:lpstr>
      <vt:lpstr>#9Slide07 IcielKoni</vt:lpstr>
      <vt:lpstr>Adidas Unity</vt:lpstr>
      <vt:lpstr>Agency FB</vt:lpstr>
      <vt:lpstr>Arial</vt:lpstr>
      <vt:lpstr>Baskerville Old Face</vt:lpstr>
      <vt:lpstr>Calibri</vt:lpstr>
      <vt:lpstr>Cambria</vt:lpstr>
      <vt:lpstr>SVN-The Voice Light</vt:lpstr>
      <vt:lpstr>Times New Roman</vt:lpstr>
      <vt:lpstr>UTM Avo</vt:lpstr>
      <vt:lpstr>UTM Zirkon</vt:lpstr>
      <vt:lpstr>Wingdings</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Sky123.Org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965</dc:title>
  <dc:creator>Administrator</dc:creator>
  <cp:lastModifiedBy>Lan Anh Dương</cp:lastModifiedBy>
  <cp:revision>352</cp:revision>
  <dcterms:created xsi:type="dcterms:W3CDTF">2014-04-26T02:40:12Z</dcterms:created>
  <dcterms:modified xsi:type="dcterms:W3CDTF">2023-07-20T06:21:54Z</dcterms:modified>
</cp:coreProperties>
</file>