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24" r:id="rId2"/>
    <p:sldMasterId id="2147483748" r:id="rId3"/>
    <p:sldMasterId id="2147483774" r:id="rId4"/>
  </p:sldMasterIdLst>
  <p:notesMasterIdLst>
    <p:notesMasterId r:id="rId13"/>
  </p:notesMasterIdLst>
  <p:sldIdLst>
    <p:sldId id="262" r:id="rId5"/>
    <p:sldId id="491" r:id="rId6"/>
    <p:sldId id="490" r:id="rId7"/>
    <p:sldId id="492" r:id="rId8"/>
    <p:sldId id="494" r:id="rId9"/>
    <p:sldId id="495" r:id="rId10"/>
    <p:sldId id="496" r:id="rId11"/>
    <p:sldId id="29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BBBFB-AC48-4F7C-A3D9-FA0B6A3A15C6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21740-88C6-4AD3-8809-F4713D3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0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64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9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3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20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3936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184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444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7773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804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8855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6654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0147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5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7553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125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541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71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4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17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113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0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34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0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85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87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797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469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0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2584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530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7437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697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8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86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80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52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81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113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959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0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6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45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2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7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7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4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4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 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98426" y="1729243"/>
            <a:ext cx="707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 – Viết: Em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mang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04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"/>
          <p:cNvSpPr txBox="1"/>
          <p:nvPr/>
        </p:nvSpPr>
        <p:spPr>
          <a:xfrm>
            <a:off x="3736622" y="734293"/>
            <a:ext cx="555074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Mẹ</a:t>
            </a:r>
            <a:r>
              <a:rPr lang="en-US" sz="32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mẹ</a:t>
            </a:r>
            <a:r>
              <a:rPr lang="en-US" sz="32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ơi</a:t>
            </a:r>
            <a:r>
              <a:rPr lang="en-US" sz="32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em</a:t>
            </a:r>
            <a:r>
              <a:rPr lang="en-US" sz="32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bé</a:t>
            </a:r>
            <a:endParaRPr lang="en-US" sz="32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32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Từ </a:t>
            </a: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đâu đến nhà ta</a:t>
            </a: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Nụ cười như tia nắng</a:t>
            </a: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Bàn tay như nụ hoa</a:t>
            </a: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Bước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chân đi lẫm chẫm</a:t>
            </a: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Tiếng cười vang sân nhà?</a:t>
            </a:r>
          </a:p>
          <a:p>
            <a:pPr lvl="0">
              <a:defRPr/>
            </a:pPr>
            <a:endParaRPr lang="vi-VN" sz="24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Hay bé từ sao xuống</a:t>
            </a: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Hay từ biển bước lên</a:t>
            </a: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Hay bé trong quả nhãn</a:t>
            </a:r>
          </a:p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Ông trồng cạnh hàng hiên</a:t>
            </a:r>
            <a:r>
              <a:rPr lang="vi-VN" sz="32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?</a:t>
            </a:r>
            <a:endParaRPr lang="vi-VN" sz="32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96026" y="63522"/>
            <a:ext cx="2709192" cy="5460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2805218" y="106125"/>
            <a:ext cx="6429464" cy="5460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noProof="0" dirty="0" err="1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Em</a:t>
            </a:r>
            <a:r>
              <a:rPr lang="en-US" sz="3600" b="1" noProof="0" dirty="0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 </a:t>
            </a:r>
            <a:r>
              <a:rPr lang="en-US" sz="3600" b="1" noProof="0" dirty="0" err="1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mang</a:t>
            </a:r>
            <a:r>
              <a:rPr lang="en-US" sz="3600" b="1" noProof="0" dirty="0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 </a:t>
            </a:r>
            <a:r>
              <a:rPr lang="en-US" sz="3600" b="1" noProof="0" dirty="0" err="1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noProof="0" dirty="0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 </a:t>
            </a:r>
            <a:r>
              <a:rPr lang="en-US" sz="3600" b="1" noProof="0" dirty="0" err="1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yêu</a:t>
            </a:r>
            <a:r>
              <a:rPr lang="en-US" sz="3600" b="1" noProof="0" dirty="0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 </a:t>
            </a:r>
            <a:r>
              <a:rPr lang="en-US" sz="3600" b="1" noProof="0" dirty="0" err="1" smtClean="0">
                <a:solidFill>
                  <a:srgbClr val="FF0000"/>
                </a:solidFill>
                <a:latin typeface="HP001 4 hàng" pitchFamily="34" charset="0"/>
                <a:cs typeface="Arial-Rounded" panose="020B0500000000000000" pitchFamily="34" charset="0"/>
              </a:rPr>
              <a:t>thương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315" y="5274315"/>
            <a:ext cx="171450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3895656" y="1122217"/>
            <a:ext cx="3463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40681" y="1593265"/>
            <a:ext cx="1731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848895" y="2092035"/>
            <a:ext cx="251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904315" y="2563089"/>
            <a:ext cx="251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04315" y="3061853"/>
            <a:ext cx="251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954536" y="3560608"/>
            <a:ext cx="1731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77466" y="4405744"/>
            <a:ext cx="251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862750" y="4876797"/>
            <a:ext cx="251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876605" y="5352245"/>
            <a:ext cx="251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833238" y="5878715"/>
            <a:ext cx="251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86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prism isInverted="1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 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24424" y="1729243"/>
            <a:ext cx="715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 – Viết: Em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mang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324424" y="2349387"/>
            <a:ext cx="5608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175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-3583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37831" y="849815"/>
            <a:ext cx="9042400" cy="4941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iên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uyên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06133" y="1635685"/>
            <a:ext cx="10786922" cy="5705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59066" y="1681517"/>
            <a:ext cx="591951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578423" y="2508517"/>
            <a:ext cx="10786922" cy="5705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oi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ả.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578423" y="3480837"/>
            <a:ext cx="10786922" cy="5705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khuyên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cất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vang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hót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408186" y="3547769"/>
            <a:ext cx="886723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675901" y="2589304"/>
            <a:ext cx="699663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39146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37831" y="212507"/>
            <a:ext cx="9042400" cy="4941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2888" y="917861"/>
            <a:ext cx="10786922" cy="5705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-508166" y="1688291"/>
            <a:ext cx="10786922" cy="6722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(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dắt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)         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dắt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 smtClean="0">
              <a:solidFill>
                <a:schemeClr val="tx1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850527" y="2468767"/>
            <a:ext cx="5858169" cy="6722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diều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réo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4440376" y="1761177"/>
            <a:ext cx="637309" cy="52647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768974" y="2530804"/>
            <a:ext cx="637309" cy="52647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-502360" y="3277596"/>
            <a:ext cx="10786922" cy="6722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(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gieo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/reo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)      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reo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856333" y="4101614"/>
            <a:ext cx="9052653" cy="6722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cẩn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gieo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chậu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95598" y="3372831"/>
            <a:ext cx="637309" cy="52647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768974" y="4174500"/>
            <a:ext cx="836512" cy="52647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405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" grpId="0" animBg="1"/>
      <p:bldP spid="11" grpId="0" animBg="1"/>
      <p:bldP spid="16" grpId="0" animBg="1"/>
      <p:bldP spid="2" grpId="0" animBg="1"/>
      <p:bldP spid="2" grpId="1" animBg="1"/>
      <p:bldP spid="18" grpId="0" animBg="1"/>
      <p:bldP spid="18" grpId="1" animBg="1"/>
      <p:bldP spid="19" grpId="0" animBg="1"/>
      <p:bldP spid="20" grpId="0" animBg="1"/>
      <p:bldP spid="21" grpId="0" animBg="1"/>
      <p:bldP spid="21" grpId="1" animBg="1"/>
      <p:bldP spid="23" grpId="0" animBg="1"/>
      <p:bldP spid="2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13855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2888" y="349806"/>
            <a:ext cx="10786922" cy="5705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0349" y="967831"/>
            <a:ext cx="6146966" cy="6722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41" y="1750913"/>
            <a:ext cx="4674930" cy="48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6429CB-B5C5-4175-8854-5F07F669F3E5}"/>
              </a:ext>
            </a:extLst>
          </p:cNvPr>
          <p:cNvSpPr/>
          <p:nvPr/>
        </p:nvSpPr>
        <p:spPr>
          <a:xfrm>
            <a:off x="3265270" y="4023976"/>
            <a:ext cx="1038578" cy="6660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908B4E-D1C6-46EF-8148-18CE0582E300}"/>
              </a:ext>
            </a:extLst>
          </p:cNvPr>
          <p:cNvSpPr/>
          <p:nvPr/>
        </p:nvSpPr>
        <p:spPr>
          <a:xfrm>
            <a:off x="8534656" y="2214679"/>
            <a:ext cx="1038578" cy="6660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EE8D42-B05E-43D3-BD2E-613C99887E64}"/>
              </a:ext>
            </a:extLst>
          </p:cNvPr>
          <p:cNvSpPr/>
          <p:nvPr/>
        </p:nvSpPr>
        <p:spPr>
          <a:xfrm>
            <a:off x="3682637" y="2663389"/>
            <a:ext cx="1038578" cy="6660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A20737-C9BC-4782-B4C1-49A7231DC5A3}"/>
              </a:ext>
            </a:extLst>
          </p:cNvPr>
          <p:cNvSpPr/>
          <p:nvPr/>
        </p:nvSpPr>
        <p:spPr>
          <a:xfrm>
            <a:off x="8295790" y="4505291"/>
            <a:ext cx="1038578" cy="6660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váy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DD7E9E-30A5-49AD-A8CC-ED361FBC058D}"/>
              </a:ext>
            </a:extLst>
          </p:cNvPr>
          <p:cNvSpPr/>
          <p:nvPr/>
        </p:nvSpPr>
        <p:spPr>
          <a:xfrm>
            <a:off x="8451526" y="5774550"/>
            <a:ext cx="1038578" cy="6660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giày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24089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1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236</Words>
  <Application>Microsoft Office PowerPoint</Application>
  <PresentationFormat>Widescreen</PresentationFormat>
  <Paragraphs>42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23" baseType="lpstr">
      <vt:lpstr>SimSun</vt:lpstr>
      <vt:lpstr>Arial</vt:lpstr>
      <vt:lpstr>Arial-Rounded</vt:lpstr>
      <vt:lpstr>Calibri</vt:lpstr>
      <vt:lpstr>Calibri Light</vt:lpstr>
      <vt:lpstr>等线</vt:lpstr>
      <vt:lpstr>HP001 4 hàng</vt:lpstr>
      <vt:lpstr>HP001 4 hang 1 ô ly</vt:lpstr>
      <vt:lpstr>HP001 4H</vt:lpstr>
      <vt:lpstr>Times New Roman</vt:lpstr>
      <vt:lpstr>方正卡通简体</vt:lpstr>
      <vt:lpstr>3_Office Theme</vt:lpstr>
      <vt:lpstr>5_Office Theme</vt:lpstr>
      <vt:lpstr>7_Office Theme</vt:lpstr>
      <vt:lpstr>1_Default Design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admin</cp:lastModifiedBy>
  <cp:revision>27</cp:revision>
  <dcterms:created xsi:type="dcterms:W3CDTF">2021-05-27T05:55:52Z</dcterms:created>
  <dcterms:modified xsi:type="dcterms:W3CDTF">2022-12-08T02:37:07Z</dcterms:modified>
</cp:coreProperties>
</file>