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6" r:id="rId2"/>
    <p:sldMasterId id="2147483700" r:id="rId3"/>
    <p:sldMasterId id="2147483718" r:id="rId4"/>
  </p:sldMasterIdLst>
  <p:notesMasterIdLst>
    <p:notesMasterId r:id="rId12"/>
  </p:notesMasterIdLst>
  <p:sldIdLst>
    <p:sldId id="526" r:id="rId5"/>
    <p:sldId id="525" r:id="rId6"/>
    <p:sldId id="527" r:id="rId7"/>
    <p:sldId id="529" r:id="rId8"/>
    <p:sldId id="530" r:id="rId9"/>
    <p:sldId id="531" r:id="rId10"/>
    <p:sldId id="53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ran thao" initials="tt" lastIdx="2" clrIdx="0">
    <p:extLst>
      <p:ext uri="{19B8F6BF-5375-455C-9EA6-DF929625EA0E}">
        <p15:presenceInfo xmlns:p15="http://schemas.microsoft.com/office/powerpoint/2012/main" xmlns="" userId="b5ee1d2202d609f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35" autoAdjust="0"/>
    <p:restoredTop sz="94660"/>
  </p:normalViewPr>
  <p:slideViewPr>
    <p:cSldViewPr snapToGrid="0">
      <p:cViewPr varScale="1">
        <p:scale>
          <a:sx n="74" d="100"/>
          <a:sy n="74" d="100"/>
        </p:scale>
        <p:origin x="-414"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B7CA7C-7520-48DD-88FB-177E84F3E8EA}" type="datetimeFigureOut">
              <a:rPr lang="en-US" smtClean="0"/>
              <a:t>12/30/2021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76EAAE-8BA9-4EFF-BE4A-1A4A43290CE8}" type="slidenum">
              <a:rPr lang="en-US" smtClean="0"/>
              <a:t>‹#›</a:t>
            </a:fld>
            <a:endParaRPr lang="en-US"/>
          </a:p>
        </p:txBody>
      </p:sp>
    </p:spTree>
    <p:extLst>
      <p:ext uri="{BB962C8B-B14F-4D97-AF65-F5344CB8AC3E}">
        <p14:creationId xmlns:p14="http://schemas.microsoft.com/office/powerpoint/2010/main" val="2663830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C4C689-0797-4A8F-B2C6-5687E1566F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0998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12/30/2021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271774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12/30/2021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0388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12/30/2021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769420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206012409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12/30/2021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915791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6081289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13420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113384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2021/12/30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2687598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2021/12/30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08626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2021/12/30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409961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12/30/2021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1419364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2021/12/30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7678698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2021/12/30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462338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2021/12/30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2284742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0737045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6295287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1005755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16212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1421628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59947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51190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12/30/2021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1465786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566859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84735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7406733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7837362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824215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39178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293498834"/>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12670864"/>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69147285"/>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613402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12/30/2021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6343804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38157654"/>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56019816"/>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836096"/>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3925441029"/>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4030885860"/>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8043259"/>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285676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12/30/2021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650097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12/30/2021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995065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12/30/2021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27226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12/30/2021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763757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12/30/2021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819530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3.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4.jpe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12/30/2021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412830418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5" r:id="rId12"/>
    <p:sldLayoutId id="214748377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2021/12/30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10166846"/>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471401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extLst>
      <p:ext uri="{BB962C8B-B14F-4D97-AF65-F5344CB8AC3E}">
        <p14:creationId xmlns:p14="http://schemas.microsoft.com/office/powerpoint/2010/main" val="154703423"/>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444" y="3178647"/>
            <a:ext cx="12209444" cy="3679353"/>
          </a:xfrm>
          <a:prstGeom prst="rect">
            <a:avLst/>
          </a:prstGeom>
        </p:spPr>
      </p:pic>
      <p:pic>
        <p:nvPicPr>
          <p:cNvPr id="3" name="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552" y="2465007"/>
            <a:ext cx="4906376" cy="3980824"/>
          </a:xfrm>
          <a:prstGeom prst="rect">
            <a:avLst/>
          </a:prstGeom>
        </p:spPr>
      </p:pic>
      <p:pic>
        <p:nvPicPr>
          <p:cNvPr id="4" name="1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8543825" y="4230988"/>
            <a:ext cx="3773430" cy="2705180"/>
          </a:xfrm>
          <a:prstGeom prst="rect">
            <a:avLst/>
          </a:prstGeom>
        </p:spPr>
      </p:pic>
      <p:pic>
        <p:nvPicPr>
          <p:cNvPr id="5" name="55">
            <a:extLst>
              <a:ext uri="{FF2B5EF4-FFF2-40B4-BE49-F238E27FC236}">
                <a16:creationId xmlns="" xmlns:a16="http://schemas.microsoft.com/office/drawing/2014/main" id="{922D7C20-53C1-440C-A4D7-3834D810F5C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23993" y="-250353"/>
            <a:ext cx="9803219" cy="3679353"/>
          </a:xfrm>
          <a:prstGeom prst="rect">
            <a:avLst/>
          </a:prstGeom>
        </p:spPr>
      </p:pic>
      <p:grpSp>
        <p:nvGrpSpPr>
          <p:cNvPr id="7" name="57">
            <a:extLst>
              <a:ext uri="{FF2B5EF4-FFF2-40B4-BE49-F238E27FC236}">
                <a16:creationId xmlns="" xmlns:a16="http://schemas.microsoft.com/office/drawing/2014/main" id="{5C3F0EA5-D3AA-4CCB-8053-CA26C4C18711}"/>
              </a:ext>
            </a:extLst>
          </p:cNvPr>
          <p:cNvGrpSpPr/>
          <p:nvPr/>
        </p:nvGrpSpPr>
        <p:grpSpPr>
          <a:xfrm>
            <a:off x="6756819" y="3169720"/>
            <a:ext cx="804180" cy="374559"/>
            <a:chOff x="217691" y="6414967"/>
            <a:chExt cx="804180" cy="374559"/>
          </a:xfrm>
        </p:grpSpPr>
        <p:grpSp>
          <p:nvGrpSpPr>
            <p:cNvPr id="8" name="Group 4">
              <a:extLst>
                <a:ext uri="{FF2B5EF4-FFF2-40B4-BE49-F238E27FC236}">
                  <a16:creationId xmlns="" xmlns:a16="http://schemas.microsoft.com/office/drawing/2014/main" id="{0551CF28-A1CE-4253-9E51-49015C981594}"/>
                </a:ext>
              </a:extLst>
            </p:cNvPr>
            <p:cNvGrpSpPr>
              <a:grpSpLocks noChangeAspect="1"/>
            </p:cNvGrpSpPr>
            <p:nvPr/>
          </p:nvGrpSpPr>
          <p:grpSpPr bwMode="auto">
            <a:xfrm>
              <a:off x="217691" y="6414967"/>
              <a:ext cx="443922" cy="374559"/>
              <a:chOff x="3746" y="2079"/>
              <a:chExt cx="192" cy="162"/>
            </a:xfrm>
            <a:solidFill>
              <a:srgbClr val="A5CB01"/>
            </a:solidFill>
          </p:grpSpPr>
          <p:sp>
            <p:nvSpPr>
              <p:cNvPr id="14" name="Freeform 5">
                <a:extLst>
                  <a:ext uri="{FF2B5EF4-FFF2-40B4-BE49-F238E27FC236}">
                    <a16:creationId xmlns="" xmlns:a16="http://schemas.microsoft.com/office/drawing/2014/main" id="{3D183A1A-DE17-4CF6-BCB4-F3838E8F0E33}"/>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5" name="Freeform 6">
                <a:extLst>
                  <a:ext uri="{FF2B5EF4-FFF2-40B4-BE49-F238E27FC236}">
                    <a16:creationId xmlns="" xmlns:a16="http://schemas.microsoft.com/office/drawing/2014/main" id="{3E7CCA13-12E3-434E-869F-2195DDDEE7ED}"/>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6" name="Freeform 7">
                <a:extLst>
                  <a:ext uri="{FF2B5EF4-FFF2-40B4-BE49-F238E27FC236}">
                    <a16:creationId xmlns="" xmlns:a16="http://schemas.microsoft.com/office/drawing/2014/main" id="{33D8A7C5-FD9F-4540-A37A-9BC58CCAAA73}"/>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7" name="Freeform 8">
                <a:extLst>
                  <a:ext uri="{FF2B5EF4-FFF2-40B4-BE49-F238E27FC236}">
                    <a16:creationId xmlns="" xmlns:a16="http://schemas.microsoft.com/office/drawing/2014/main" id="{1DB4A1D3-3461-4F23-9060-242E6596F3E5}"/>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grpSp>
        <p:grpSp>
          <p:nvGrpSpPr>
            <p:cNvPr id="9" name="Group 4">
              <a:extLst>
                <a:ext uri="{FF2B5EF4-FFF2-40B4-BE49-F238E27FC236}">
                  <a16:creationId xmlns="" xmlns:a16="http://schemas.microsoft.com/office/drawing/2014/main" id="{D339A026-D097-41CE-B0D6-382C26DE3F8D}"/>
                </a:ext>
              </a:extLst>
            </p:cNvPr>
            <p:cNvGrpSpPr>
              <a:grpSpLocks noChangeAspect="1"/>
            </p:cNvGrpSpPr>
            <p:nvPr/>
          </p:nvGrpSpPr>
          <p:grpSpPr bwMode="auto">
            <a:xfrm>
              <a:off x="657417" y="6421203"/>
              <a:ext cx="364454" cy="307508"/>
              <a:chOff x="3746" y="2079"/>
              <a:chExt cx="192" cy="162"/>
            </a:xfrm>
            <a:solidFill>
              <a:srgbClr val="A5CB01"/>
            </a:solidFill>
          </p:grpSpPr>
          <p:sp>
            <p:nvSpPr>
              <p:cNvPr id="10" name="Freeform 5">
                <a:extLst>
                  <a:ext uri="{FF2B5EF4-FFF2-40B4-BE49-F238E27FC236}">
                    <a16:creationId xmlns="" xmlns:a16="http://schemas.microsoft.com/office/drawing/2014/main" id="{A458B4F9-0B31-4D97-AC09-B51F5A27E398}"/>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1" name="Freeform 6">
                <a:extLst>
                  <a:ext uri="{FF2B5EF4-FFF2-40B4-BE49-F238E27FC236}">
                    <a16:creationId xmlns="" xmlns:a16="http://schemas.microsoft.com/office/drawing/2014/main" id="{21D0D1DB-9134-4688-B72B-70C6A58B1354}"/>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2" name="Freeform 7">
                <a:extLst>
                  <a:ext uri="{FF2B5EF4-FFF2-40B4-BE49-F238E27FC236}">
                    <a16:creationId xmlns="" xmlns:a16="http://schemas.microsoft.com/office/drawing/2014/main" id="{C428B3BE-70C9-4AC9-A041-2D5B3E416C46}"/>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3" name="Freeform 8">
                <a:extLst>
                  <a:ext uri="{FF2B5EF4-FFF2-40B4-BE49-F238E27FC236}">
                    <a16:creationId xmlns="" xmlns:a16="http://schemas.microsoft.com/office/drawing/2014/main" id="{531A955B-4989-44CB-BD2F-3F2E4662435D}"/>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grpSp>
      </p:grpSp>
      <p:pic>
        <p:nvPicPr>
          <p:cNvPr id="19" name="6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22131" y="450639"/>
            <a:ext cx="4465329" cy="2328677"/>
          </a:xfrm>
          <a:prstGeom prst="rect">
            <a:avLst/>
          </a:prstGeom>
        </p:spPr>
      </p:pic>
      <p:sp>
        <p:nvSpPr>
          <p:cNvPr id="6" name="Rectangle 5">
            <a:extLst>
              <a:ext uri="{FF2B5EF4-FFF2-40B4-BE49-F238E27FC236}">
                <a16:creationId xmlns="" xmlns:a16="http://schemas.microsoft.com/office/drawing/2014/main" id="{3F90713A-6815-4BD0-86DE-AFB7213DCC70}"/>
              </a:ext>
            </a:extLst>
          </p:cNvPr>
          <p:cNvSpPr/>
          <p:nvPr/>
        </p:nvSpPr>
        <p:spPr>
          <a:xfrm>
            <a:off x="1558344" y="895347"/>
            <a:ext cx="9311426" cy="156966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Chào</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mừng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các</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em</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đến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với</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tiết</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tiếng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việt</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 </a:t>
            </a:r>
          </a:p>
        </p:txBody>
      </p:sp>
      <p:pic>
        <p:nvPicPr>
          <p:cNvPr id="21" name="Picture 20" descr="A picture containing diagram&#10;&#10;Description automatically generated">
            <a:extLst>
              <a:ext uri="{FF2B5EF4-FFF2-40B4-BE49-F238E27FC236}">
                <a16:creationId xmlns="" xmlns:a16="http://schemas.microsoft.com/office/drawing/2014/main" id="{496F8484-8875-40C5-95D5-9FB2C610DFB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58108" y="2798616"/>
            <a:ext cx="6477000" cy="3943350"/>
          </a:xfrm>
          <a:prstGeom prst="rect">
            <a:avLst/>
          </a:prstGeom>
        </p:spPr>
      </p:pic>
    </p:spTree>
    <p:extLst>
      <p:ext uri="{BB962C8B-B14F-4D97-AF65-F5344CB8AC3E}">
        <p14:creationId xmlns:p14="http://schemas.microsoft.com/office/powerpoint/2010/main" val="4263361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250"/>
                                        <p:tgtEl>
                                          <p:spTgt spid="5"/>
                                        </p:tgtEl>
                                      </p:cBhvr>
                                    </p:animEffect>
                                    <p:anim calcmode="lin" valueType="num">
                                      <p:cBhvr>
                                        <p:cTn id="24" dur="1250" fill="hold"/>
                                        <p:tgtEl>
                                          <p:spTgt spid="5"/>
                                        </p:tgtEl>
                                        <p:attrNameLst>
                                          <p:attrName>ppt_x</p:attrName>
                                        </p:attrNameLst>
                                      </p:cBhvr>
                                      <p:tavLst>
                                        <p:tav tm="0">
                                          <p:val>
                                            <p:strVal val="#ppt_x"/>
                                          </p:val>
                                        </p:tav>
                                        <p:tav tm="100000">
                                          <p:val>
                                            <p:strVal val="#ppt_x"/>
                                          </p:val>
                                        </p:tav>
                                      </p:tavLst>
                                    </p:anim>
                                    <p:anim calcmode="lin" valueType="num">
                                      <p:cBhvr>
                                        <p:cTn id="25" dur="125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2250"/>
                            </p:stCondLst>
                            <p:childTnLst>
                              <p:par>
                                <p:cTn id="27" presetID="10" presetClass="entr" presetSubtype="0"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par>
                          <p:cTn id="30" fill="hold">
                            <p:stCondLst>
                              <p:cond delay="2750"/>
                            </p:stCondLst>
                            <p:childTnLst>
                              <p:par>
                                <p:cTn id="31" presetID="22" presetClass="entr" presetSubtype="8" fill="hold"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left)">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heel(1)">
                                      <p:cBhvr>
                                        <p:cTn id="38" dur="20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barn(inVertical)">
                                      <p:cBhvr>
                                        <p:cTn id="4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xmlns=""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xmlns="" id="{B1FFA95B-FBE4-475F-9D2C-8B116AB94D7A}"/>
              </a:ext>
            </a:extLst>
          </p:cNvPr>
          <p:cNvSpPr txBox="1"/>
          <p:nvPr/>
        </p:nvSpPr>
        <p:spPr>
          <a:xfrm>
            <a:off x="70206"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Năm</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30</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12 </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năm 2021</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xmlns=""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prstClr val="black"/>
                </a:solidFill>
                <a:latin typeface="HP001 4 hàng" panose="020B0603050302020204" pitchFamily="34" charset="0"/>
                <a:ea typeface="方正卡通简体" panose="03000509000000000000" pitchFamily="65" charset="-122"/>
              </a:rPr>
              <a:t>Nghe</a:t>
            </a:r>
            <a:r>
              <a:rPr lang="en-US" altLang="zh-CN" sz="3200" b="1" dirty="0" smtClean="0">
                <a:solidFill>
                  <a:prstClr val="black"/>
                </a:solidFill>
                <a:latin typeface="HP001 4 hàng" panose="020B0603050302020204" pitchFamily="34" charset="0"/>
                <a:ea typeface="方正卡通简体" panose="03000509000000000000" pitchFamily="65" charset="-122"/>
              </a:rPr>
              <a:t> – </a:t>
            </a:r>
            <a:r>
              <a:rPr lang="en-US" altLang="zh-CN" sz="3200" b="1" dirty="0" err="1" smtClean="0">
                <a:solidFill>
                  <a:prstClr val="black"/>
                </a:solidFill>
                <a:latin typeface="HP001 4 hàng" panose="020B0603050302020204" pitchFamily="34" charset="0"/>
                <a:ea typeface="方正卡通简体" panose="03000509000000000000" pitchFamily="65" charset="-122"/>
              </a:rPr>
              <a:t>Viết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xmlns="" id="{4EB15F7E-FD8A-4A9C-ACD0-F837E70F697C}"/>
              </a:ext>
            </a:extLst>
          </p:cNvPr>
          <p:cNvSpPr txBox="1"/>
          <p:nvPr/>
        </p:nvSpPr>
        <p:spPr>
          <a:xfrm>
            <a:off x="3773523" y="1729243"/>
            <a:ext cx="3477297"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srgbClr val="FF0000"/>
                </a:solidFill>
                <a:latin typeface="HP001 4 hàng" panose="020B0603050302020204" pitchFamily="34" charset="0"/>
                <a:ea typeface="方正卡通简体" panose="03000509000000000000" pitchFamily="65" charset="-122"/>
              </a:rPr>
              <a:t>Chơi</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chong</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chóng</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xmlns="" id="{D4865F9E-7F91-425F-8658-6F97DBAF12B6}"/>
              </a:ext>
            </a:extLst>
          </p:cNvPr>
          <p:cNvPicPr>
            <a:picLocks noChangeAspect="1"/>
          </p:cNvPicPr>
          <p:nvPr/>
        </p:nvPicPr>
        <p:blipFill rotWithShape="1">
          <a:blip r:embed="rId3">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Tree>
    <p:extLst>
      <p:ext uri="{BB962C8B-B14F-4D97-AF65-F5344CB8AC3E}">
        <p14:creationId xmlns:p14="http://schemas.microsoft.com/office/powerpoint/2010/main" val="8475462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xmlns=""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10" name="Rounded Rectangle 1">
            <a:extLst>
              <a:ext uri="{FF2B5EF4-FFF2-40B4-BE49-F238E27FC236}">
                <a16:creationId xmlns:a16="http://schemas.microsoft.com/office/drawing/2014/main" xmlns="" id="{CBEBA727-938B-4B9B-BA0D-4137C430FDFB}"/>
              </a:ext>
            </a:extLst>
          </p:cNvPr>
          <p:cNvSpPr/>
          <p:nvPr/>
        </p:nvSpPr>
        <p:spPr>
          <a:xfrm>
            <a:off x="20192" y="172655"/>
            <a:ext cx="2925253"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3200" b="0" i="0" u="none" strike="noStrike" kern="1200" cap="none" spc="0" normalizeH="0" baseline="0" noProof="0" dirty="0" err="1" smtClean="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Nghe</a:t>
            </a:r>
            <a:r>
              <a:rPr kumimoji="0" lang="en-US" sz="3200" b="0" i="0" u="none" strike="noStrike" kern="1200" cap="none" spc="0" normalizeH="0" baseline="0" noProof="0" dirty="0" smtClean="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 Box 1"/>
          <p:cNvSpPr txBox="1"/>
          <p:nvPr/>
        </p:nvSpPr>
        <p:spPr>
          <a:xfrm>
            <a:off x="515155" y="1319865"/>
            <a:ext cx="11153104" cy="2862322"/>
          </a:xfrm>
          <a:prstGeom prst="rect">
            <a:avLst/>
          </a:prstGeom>
          <a:noFill/>
        </p:spPr>
        <p:txBody>
          <a:bodyPr wrap="square" rtlCol="0">
            <a:spAutoFit/>
          </a:bodyPr>
          <a:lstStyle/>
          <a:p>
            <a:pPr lvl="0">
              <a:defRPr/>
            </a:pPr>
            <a:r>
              <a:rPr lang="en-US" sz="3600" b="1" dirty="0" smtClean="0">
                <a:latin typeface="HP001 4 hàng" pitchFamily="34" charset="0"/>
                <a:cs typeface="HP001 4 hang 1 ô ly" panose="020B0603050302020204" charset="0"/>
              </a:rPr>
              <a:t>	</a:t>
            </a:r>
            <a:r>
              <a:rPr lang="vi-VN" sz="3600" b="1" dirty="0" smtClean="0">
                <a:latin typeface="HP001 4 hàng" pitchFamily="34" charset="0"/>
                <a:cs typeface="HP001 4 hang 1 ô ly" panose="020B0603050302020204" charset="0"/>
              </a:rPr>
              <a:t>An </a:t>
            </a:r>
            <a:r>
              <a:rPr lang="vi-VN" sz="3600" b="1" dirty="0">
                <a:latin typeface="HP001 4 hàng" pitchFamily="34" charset="0"/>
                <a:cs typeface="HP001 4 hang 1 ô ly" panose="020B0603050302020204" charset="0"/>
              </a:rPr>
              <a:t>yêu thích những chiếc chong chóng giấy. Mỗi chiếc chong chóng chỉ có một cái cán nhỏ và dài, một đầu gắn bốn cánh giấy mỏng, xinh như một bông hoa. Nhưng mỗi lần quay, nó mang lại bao nhiêu là tiếng cười và sự háo hức. </a:t>
            </a:r>
            <a:endParaRPr kumimoji="0" lang="vi-VN" sz="3600" b="1" i="0" u="none" strike="noStrike" kern="1200" cap="none" spc="0" normalizeH="0" baseline="0" noProof="0" dirty="0">
              <a:ln>
                <a:noFill/>
              </a:ln>
              <a:effectLst/>
              <a:uLnTx/>
              <a:uFillTx/>
              <a:latin typeface="HP001 4 hàng" pitchFamily="34" charset="0"/>
              <a:cs typeface="HP001 4 hang 1 ô ly" panose="020B0603050302020204" charset="0"/>
            </a:endParaRPr>
          </a:p>
        </p:txBody>
      </p:sp>
      <p:sp>
        <p:nvSpPr>
          <p:cNvPr id="12" name="Text Box 1"/>
          <p:cNvSpPr txBox="1"/>
          <p:nvPr/>
        </p:nvSpPr>
        <p:spPr>
          <a:xfrm>
            <a:off x="3915177" y="405259"/>
            <a:ext cx="4507606" cy="707886"/>
          </a:xfrm>
          <a:prstGeom prst="rect">
            <a:avLst/>
          </a:prstGeom>
          <a:noFill/>
        </p:spPr>
        <p:txBody>
          <a:bodyPr wrap="square" rtlCol="0">
            <a:spAutoFit/>
          </a:bodyPr>
          <a:lstStyle/>
          <a:p>
            <a:pPr lvl="0">
              <a:defRPr/>
            </a:pPr>
            <a:r>
              <a:rPr lang="en-US" sz="4000" b="1" dirty="0" err="1" smtClean="0">
                <a:solidFill>
                  <a:srgbClr val="FF0000"/>
                </a:solidFill>
                <a:latin typeface="HP001 4 hàng" pitchFamily="34" charset="0"/>
                <a:cs typeface="HP001 4 hang 1 ô ly" panose="020B0603050302020204" charset="0"/>
              </a:rPr>
              <a:t>Chơi</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chong</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chóng</a:t>
            </a:r>
            <a:r>
              <a:rPr lang="vi-VN" sz="4000" b="1" dirty="0" smtClean="0">
                <a:solidFill>
                  <a:srgbClr val="FF0000"/>
                </a:solidFill>
                <a:latin typeface="HP001 4 hàng" pitchFamily="34" charset="0"/>
                <a:cs typeface="HP001 4 hang 1 ô ly" panose="020B0603050302020204" charset="0"/>
              </a:rPr>
              <a:t> </a:t>
            </a:r>
            <a:endParaRPr kumimoji="0" lang="vi-VN" sz="4000" b="1" i="0" u="none" strike="noStrike" kern="1200" cap="none" spc="0" normalizeH="0" baseline="0" noProof="0" dirty="0">
              <a:ln>
                <a:noFill/>
              </a:ln>
              <a:solidFill>
                <a:srgbClr val="FF0000"/>
              </a:solidFill>
              <a:effectLst/>
              <a:uLnTx/>
              <a:uFillTx/>
              <a:latin typeface="HP001 4 hàng" pitchFamily="34" charset="0"/>
              <a:cs typeface="HP001 4 hang 1 ô ly" panose="020B0603050302020204" charset="0"/>
            </a:endParaRPr>
          </a:p>
        </p:txBody>
      </p:sp>
      <p:sp>
        <p:nvSpPr>
          <p:cNvPr id="14" name="Text Box 1"/>
          <p:cNvSpPr txBox="1"/>
          <p:nvPr/>
        </p:nvSpPr>
        <p:spPr>
          <a:xfrm>
            <a:off x="1242315" y="4542959"/>
            <a:ext cx="10608824" cy="707886"/>
          </a:xfrm>
          <a:prstGeom prst="rect">
            <a:avLst/>
          </a:prstGeom>
          <a:noFill/>
        </p:spPr>
        <p:txBody>
          <a:bodyPr wrap="square" rtlCol="0">
            <a:spAutoFit/>
          </a:bodyPr>
          <a:lstStyle/>
          <a:p>
            <a:pPr lvl="0">
              <a:defRPr/>
            </a:pPr>
            <a:r>
              <a:rPr lang="en-US" sz="4000" b="1" dirty="0" err="1" smtClean="0">
                <a:solidFill>
                  <a:srgbClr val="FF0000"/>
                </a:solidFill>
                <a:latin typeface="HP001 4 hàng" pitchFamily="34" charset="0"/>
                <a:cs typeface="HP001 4 hang 1 ô ly" panose="020B0603050302020204" charset="0"/>
              </a:rPr>
              <a:t>Trong</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đoạn</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viết</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có</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những</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dấu</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câu</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nào</a:t>
            </a:r>
            <a:r>
              <a:rPr lang="en-US" sz="4000" b="1" dirty="0" smtClean="0">
                <a:solidFill>
                  <a:srgbClr val="FF0000"/>
                </a:solidFill>
                <a:latin typeface="HP001 4 hàng" pitchFamily="34" charset="0"/>
                <a:cs typeface="HP001 4 hang 1 ô ly" panose="020B0603050302020204" charset="0"/>
              </a:rPr>
              <a:t>?</a:t>
            </a:r>
            <a:r>
              <a:rPr lang="vi-VN" sz="4000" b="1" dirty="0" smtClean="0">
                <a:solidFill>
                  <a:srgbClr val="FF0000"/>
                </a:solidFill>
                <a:latin typeface="HP001 4 hàng" pitchFamily="34" charset="0"/>
                <a:cs typeface="HP001 4 hang 1 ô ly" panose="020B0603050302020204" charset="0"/>
              </a:rPr>
              <a:t> </a:t>
            </a:r>
            <a:endParaRPr kumimoji="0" lang="vi-VN" sz="4000" b="1" i="0" u="none" strike="noStrike" kern="1200" cap="none" spc="0" normalizeH="0" baseline="0" noProof="0" dirty="0">
              <a:ln>
                <a:noFill/>
              </a:ln>
              <a:solidFill>
                <a:srgbClr val="FF0000"/>
              </a:solidFill>
              <a:effectLst/>
              <a:uLnTx/>
              <a:uFillTx/>
              <a:latin typeface="HP001 4 hàng" pitchFamily="34" charset="0"/>
              <a:cs typeface="HP001 4 hang 1 ô ly" panose="020B0603050302020204" charset="0"/>
            </a:endParaRPr>
          </a:p>
        </p:txBody>
      </p:sp>
      <p:sp>
        <p:nvSpPr>
          <p:cNvPr id="15" name="Text Box 1"/>
          <p:cNvSpPr txBox="1"/>
          <p:nvPr/>
        </p:nvSpPr>
        <p:spPr>
          <a:xfrm>
            <a:off x="2781625" y="4518420"/>
            <a:ext cx="7180468" cy="707886"/>
          </a:xfrm>
          <a:prstGeom prst="rect">
            <a:avLst/>
          </a:prstGeom>
          <a:noFill/>
        </p:spPr>
        <p:txBody>
          <a:bodyPr wrap="square" rtlCol="0">
            <a:spAutoFit/>
          </a:bodyPr>
          <a:lstStyle/>
          <a:p>
            <a:pPr lvl="0">
              <a:defRPr/>
            </a:pPr>
            <a:r>
              <a:rPr lang="en-US" sz="4000" b="1" dirty="0" err="1" smtClean="0">
                <a:solidFill>
                  <a:srgbClr val="FF0000"/>
                </a:solidFill>
                <a:latin typeface="HP001 4 hàng" pitchFamily="34" charset="0"/>
                <a:cs typeface="HP001 4 hang 1 ô ly" panose="020B0603050302020204" charset="0"/>
              </a:rPr>
              <a:t>Những</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chữ</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nào</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được</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viết</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hoa</a:t>
            </a:r>
            <a:r>
              <a:rPr lang="en-US" sz="4000" b="1" dirty="0" smtClean="0">
                <a:solidFill>
                  <a:srgbClr val="FF0000"/>
                </a:solidFill>
                <a:latin typeface="HP001 4 hàng" pitchFamily="34" charset="0"/>
                <a:cs typeface="HP001 4 hang 1 ô ly" panose="020B0603050302020204" charset="0"/>
              </a:rPr>
              <a:t>?</a:t>
            </a:r>
            <a:endParaRPr kumimoji="0" lang="vi-VN" sz="4000" b="1" i="0" u="none" strike="noStrike" kern="1200" cap="none" spc="0" normalizeH="0" baseline="0" noProof="0" dirty="0">
              <a:ln>
                <a:noFill/>
              </a:ln>
              <a:solidFill>
                <a:srgbClr val="FF0000"/>
              </a:solidFill>
              <a:effectLst/>
              <a:uLnTx/>
              <a:uFillTx/>
              <a:latin typeface="HP001 4 hàng" pitchFamily="34" charset="0"/>
              <a:cs typeface="HP001 4 hang 1 ô ly" panose="020B0603050302020204" charset="0"/>
            </a:endParaRPr>
          </a:p>
        </p:txBody>
      </p:sp>
      <p:cxnSp>
        <p:nvCxnSpPr>
          <p:cNvPr id="5" name="Straight Connector 4"/>
          <p:cNvCxnSpPr/>
          <p:nvPr/>
        </p:nvCxnSpPr>
        <p:spPr>
          <a:xfrm>
            <a:off x="4979963" y="3376245"/>
            <a:ext cx="85813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9504892" y="1730324"/>
            <a:ext cx="75045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8131126" y="3376245"/>
            <a:ext cx="42906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665106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xit" presetSubtype="32" fill="hold" grpId="1" nodeType="clickEffect">
                                  <p:stCondLst>
                                    <p:cond delay="0"/>
                                  </p:stCondLst>
                                  <p:childTnLst>
                                    <p:anim calcmode="lin" valueType="num">
                                      <p:cBhvr>
                                        <p:cTn id="26" dur="500"/>
                                        <p:tgtEl>
                                          <p:spTgt spid="14"/>
                                        </p:tgtEl>
                                        <p:attrNameLst>
                                          <p:attrName>ppt_w</p:attrName>
                                        </p:attrNameLst>
                                      </p:cBhvr>
                                      <p:tavLst>
                                        <p:tav tm="0">
                                          <p:val>
                                            <p:strVal val="ppt_w"/>
                                          </p:val>
                                        </p:tav>
                                        <p:tav tm="100000">
                                          <p:val>
                                            <p:fltVal val="0"/>
                                          </p:val>
                                        </p:tav>
                                      </p:tavLst>
                                    </p:anim>
                                    <p:anim calcmode="lin" valueType="num">
                                      <p:cBhvr>
                                        <p:cTn id="27" dur="500"/>
                                        <p:tgtEl>
                                          <p:spTgt spid="14"/>
                                        </p:tgtEl>
                                        <p:attrNameLst>
                                          <p:attrName>ppt_h</p:attrName>
                                        </p:attrNameLst>
                                      </p:cBhvr>
                                      <p:tavLst>
                                        <p:tav tm="0">
                                          <p:val>
                                            <p:strVal val="ppt_h"/>
                                          </p:val>
                                        </p:tav>
                                        <p:tav tm="100000">
                                          <p:val>
                                            <p:fltVal val="0"/>
                                          </p:val>
                                        </p:tav>
                                      </p:tavLst>
                                    </p:anim>
                                    <p:animEffect transition="out" filter="fade">
                                      <p:cBhvr>
                                        <p:cTn id="28" dur="500"/>
                                        <p:tgtEl>
                                          <p:spTgt spid="14"/>
                                        </p:tgtEl>
                                      </p:cBhvr>
                                    </p:animEffect>
                                    <p:set>
                                      <p:cBhvr>
                                        <p:cTn id="29" dur="1" fill="hold">
                                          <p:stCondLst>
                                            <p:cond delay="499"/>
                                          </p:stCondLst>
                                        </p:cTn>
                                        <p:tgtEl>
                                          <p:spTgt spid="14"/>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down)">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xit" presetSubtype="32" fill="hold" grpId="1" nodeType="clickEffect">
                                  <p:stCondLst>
                                    <p:cond delay="0"/>
                                  </p:stCondLst>
                                  <p:childTnLst>
                                    <p:anim calcmode="lin" valueType="num">
                                      <p:cBhvr>
                                        <p:cTn id="38" dur="500"/>
                                        <p:tgtEl>
                                          <p:spTgt spid="15"/>
                                        </p:tgtEl>
                                        <p:attrNameLst>
                                          <p:attrName>ppt_w</p:attrName>
                                        </p:attrNameLst>
                                      </p:cBhvr>
                                      <p:tavLst>
                                        <p:tav tm="0">
                                          <p:val>
                                            <p:strVal val="ppt_w"/>
                                          </p:val>
                                        </p:tav>
                                        <p:tav tm="100000">
                                          <p:val>
                                            <p:fltVal val="0"/>
                                          </p:val>
                                        </p:tav>
                                      </p:tavLst>
                                    </p:anim>
                                    <p:anim calcmode="lin" valueType="num">
                                      <p:cBhvr>
                                        <p:cTn id="39" dur="500"/>
                                        <p:tgtEl>
                                          <p:spTgt spid="15"/>
                                        </p:tgtEl>
                                        <p:attrNameLst>
                                          <p:attrName>ppt_h</p:attrName>
                                        </p:attrNameLst>
                                      </p:cBhvr>
                                      <p:tavLst>
                                        <p:tav tm="0">
                                          <p:val>
                                            <p:strVal val="ppt_h"/>
                                          </p:val>
                                        </p:tav>
                                        <p:tav tm="100000">
                                          <p:val>
                                            <p:fltVal val="0"/>
                                          </p:val>
                                        </p:tav>
                                      </p:tavLst>
                                    </p:anim>
                                    <p:animEffect transition="out" filter="fade">
                                      <p:cBhvr>
                                        <p:cTn id="40" dur="500"/>
                                        <p:tgtEl>
                                          <p:spTgt spid="15"/>
                                        </p:tgtEl>
                                      </p:cBhvr>
                                    </p:animEffect>
                                    <p:set>
                                      <p:cBhvr>
                                        <p:cTn id="41" dur="1" fill="hold">
                                          <p:stCondLst>
                                            <p:cond delay="499"/>
                                          </p:stCondLst>
                                        </p:cTn>
                                        <p:tgtEl>
                                          <p:spTgt spid="15"/>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18"/>
                                        </p:tgtEl>
                                        <p:attrNameLst>
                                          <p:attrName>style.visibility</p:attrName>
                                        </p:attrNameLst>
                                      </p:cBhvr>
                                      <p:to>
                                        <p:strVal val="visible"/>
                                      </p:to>
                                    </p:set>
                                    <p:anim calcmode="lin" valueType="num">
                                      <p:cBhvr>
                                        <p:cTn id="46" dur="500" fill="hold"/>
                                        <p:tgtEl>
                                          <p:spTgt spid="18"/>
                                        </p:tgtEl>
                                        <p:attrNameLst>
                                          <p:attrName>ppt_w</p:attrName>
                                        </p:attrNameLst>
                                      </p:cBhvr>
                                      <p:tavLst>
                                        <p:tav tm="0">
                                          <p:val>
                                            <p:fltVal val="0"/>
                                          </p:val>
                                        </p:tav>
                                        <p:tav tm="100000">
                                          <p:val>
                                            <p:strVal val="#ppt_w"/>
                                          </p:val>
                                        </p:tav>
                                      </p:tavLst>
                                    </p:anim>
                                    <p:anim calcmode="lin" valueType="num">
                                      <p:cBhvr>
                                        <p:cTn id="47" dur="500" fill="hold"/>
                                        <p:tgtEl>
                                          <p:spTgt spid="18"/>
                                        </p:tgtEl>
                                        <p:attrNameLst>
                                          <p:attrName>ppt_h</p:attrName>
                                        </p:attrNameLst>
                                      </p:cBhvr>
                                      <p:tavLst>
                                        <p:tav tm="0">
                                          <p:val>
                                            <p:fltVal val="0"/>
                                          </p:val>
                                        </p:tav>
                                        <p:tav tm="100000">
                                          <p:val>
                                            <p:strVal val="#ppt_h"/>
                                          </p:val>
                                        </p:tav>
                                      </p:tavLst>
                                    </p:anim>
                                    <p:animEffect transition="in" filter="fade">
                                      <p:cBhvr>
                                        <p:cTn id="48" dur="500"/>
                                        <p:tgtEl>
                                          <p:spTgt spid="18"/>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5"/>
                                        </p:tgtEl>
                                        <p:attrNameLst>
                                          <p:attrName>style.visibility</p:attrName>
                                        </p:attrNameLst>
                                      </p:cBhvr>
                                      <p:to>
                                        <p:strVal val="visible"/>
                                      </p:to>
                                    </p:set>
                                    <p:anim calcmode="lin" valueType="num">
                                      <p:cBhvr>
                                        <p:cTn id="53" dur="500" fill="hold"/>
                                        <p:tgtEl>
                                          <p:spTgt spid="5"/>
                                        </p:tgtEl>
                                        <p:attrNameLst>
                                          <p:attrName>ppt_w</p:attrName>
                                        </p:attrNameLst>
                                      </p:cBhvr>
                                      <p:tavLst>
                                        <p:tav tm="0">
                                          <p:val>
                                            <p:fltVal val="0"/>
                                          </p:val>
                                        </p:tav>
                                        <p:tav tm="100000">
                                          <p:val>
                                            <p:strVal val="#ppt_w"/>
                                          </p:val>
                                        </p:tav>
                                      </p:tavLst>
                                    </p:anim>
                                    <p:anim calcmode="lin" valueType="num">
                                      <p:cBhvr>
                                        <p:cTn id="54" dur="500" fill="hold"/>
                                        <p:tgtEl>
                                          <p:spTgt spid="5"/>
                                        </p:tgtEl>
                                        <p:attrNameLst>
                                          <p:attrName>ppt_h</p:attrName>
                                        </p:attrNameLst>
                                      </p:cBhvr>
                                      <p:tavLst>
                                        <p:tav tm="0">
                                          <p:val>
                                            <p:fltVal val="0"/>
                                          </p:val>
                                        </p:tav>
                                        <p:tav tm="100000">
                                          <p:val>
                                            <p:strVal val="#ppt_h"/>
                                          </p:val>
                                        </p:tav>
                                      </p:tavLst>
                                    </p:anim>
                                    <p:animEffect transition="in" filter="fade">
                                      <p:cBhvr>
                                        <p:cTn id="55" dur="500"/>
                                        <p:tgtEl>
                                          <p:spTgt spid="5"/>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nodeType="clickEffect">
                                  <p:stCondLst>
                                    <p:cond delay="0"/>
                                  </p:stCondLst>
                                  <p:childTnLst>
                                    <p:set>
                                      <p:cBhvr>
                                        <p:cTn id="59" dur="1" fill="hold">
                                          <p:stCondLst>
                                            <p:cond delay="0"/>
                                          </p:stCondLst>
                                        </p:cTn>
                                        <p:tgtEl>
                                          <p:spTgt spid="19"/>
                                        </p:tgtEl>
                                        <p:attrNameLst>
                                          <p:attrName>style.visibility</p:attrName>
                                        </p:attrNameLst>
                                      </p:cBhvr>
                                      <p:to>
                                        <p:strVal val="visible"/>
                                      </p:to>
                                    </p:set>
                                    <p:anim calcmode="lin" valueType="num">
                                      <p:cBhvr>
                                        <p:cTn id="60" dur="500" fill="hold"/>
                                        <p:tgtEl>
                                          <p:spTgt spid="19"/>
                                        </p:tgtEl>
                                        <p:attrNameLst>
                                          <p:attrName>ppt_w</p:attrName>
                                        </p:attrNameLst>
                                      </p:cBhvr>
                                      <p:tavLst>
                                        <p:tav tm="0">
                                          <p:val>
                                            <p:fltVal val="0"/>
                                          </p:val>
                                        </p:tav>
                                        <p:tav tm="100000">
                                          <p:val>
                                            <p:strVal val="#ppt_w"/>
                                          </p:val>
                                        </p:tav>
                                      </p:tavLst>
                                    </p:anim>
                                    <p:anim calcmode="lin" valueType="num">
                                      <p:cBhvr>
                                        <p:cTn id="61" dur="500" fill="hold"/>
                                        <p:tgtEl>
                                          <p:spTgt spid="19"/>
                                        </p:tgtEl>
                                        <p:attrNameLst>
                                          <p:attrName>ppt_h</p:attrName>
                                        </p:attrNameLst>
                                      </p:cBhvr>
                                      <p:tavLst>
                                        <p:tav tm="0">
                                          <p:val>
                                            <p:fltVal val="0"/>
                                          </p:val>
                                        </p:tav>
                                        <p:tav tm="100000">
                                          <p:val>
                                            <p:strVal val="#ppt_h"/>
                                          </p:val>
                                        </p:tav>
                                      </p:tavLst>
                                    </p:anim>
                                    <p:animEffect transition="in" filter="fade">
                                      <p:cBhvr>
                                        <p:cTn id="6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p:bldP spid="14" grpId="0"/>
      <p:bldP spid="14" grpId="1"/>
      <p:bldP spid="15" grpId="0"/>
      <p:bldP spid="15"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xmlns=""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xmlns="" id="{B1FFA95B-FBE4-475F-9D2C-8B116AB94D7A}"/>
              </a:ext>
            </a:extLst>
          </p:cNvPr>
          <p:cNvSpPr txBox="1"/>
          <p:nvPr/>
        </p:nvSpPr>
        <p:spPr>
          <a:xfrm>
            <a:off x="70206"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Năm</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30</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12 </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năm 2021</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xmlns=""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prstClr val="black"/>
                </a:solidFill>
                <a:latin typeface="HP001 4 hàng" panose="020B0603050302020204" pitchFamily="34" charset="0"/>
                <a:ea typeface="方正卡通简体" panose="03000509000000000000" pitchFamily="65" charset="-122"/>
              </a:rPr>
              <a:t>Nghe</a:t>
            </a:r>
            <a:r>
              <a:rPr lang="en-US" altLang="zh-CN" sz="3200" b="1" dirty="0" smtClean="0">
                <a:solidFill>
                  <a:prstClr val="black"/>
                </a:solidFill>
                <a:latin typeface="HP001 4 hàng" panose="020B0603050302020204" pitchFamily="34" charset="0"/>
                <a:ea typeface="方正卡通简体" panose="03000509000000000000" pitchFamily="65" charset="-122"/>
              </a:rPr>
              <a:t> – </a:t>
            </a:r>
            <a:r>
              <a:rPr lang="en-US" altLang="zh-CN" sz="3200" b="1" dirty="0" err="1" smtClean="0">
                <a:solidFill>
                  <a:prstClr val="black"/>
                </a:solidFill>
                <a:latin typeface="HP001 4 hàng" panose="020B0603050302020204" pitchFamily="34" charset="0"/>
                <a:ea typeface="方正卡通简体" panose="03000509000000000000" pitchFamily="65" charset="-122"/>
              </a:rPr>
              <a:t>Viết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xmlns="" id="{4EB15F7E-FD8A-4A9C-ACD0-F837E70F697C}"/>
              </a:ext>
            </a:extLst>
          </p:cNvPr>
          <p:cNvSpPr txBox="1"/>
          <p:nvPr/>
        </p:nvSpPr>
        <p:spPr>
          <a:xfrm>
            <a:off x="3773523" y="1729243"/>
            <a:ext cx="3477297"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srgbClr val="FF0000"/>
                </a:solidFill>
                <a:latin typeface="HP001 4 hàng" panose="020B0603050302020204" pitchFamily="34" charset="0"/>
                <a:ea typeface="方正卡通简体" panose="03000509000000000000" pitchFamily="65" charset="-122"/>
              </a:rPr>
              <a:t>Chơi</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chong</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chóng</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xmlns="" id="{D4865F9E-7F91-425F-8658-6F97DBAF12B6}"/>
              </a:ext>
            </a:extLst>
          </p:cNvPr>
          <p:cNvPicPr>
            <a:picLocks noChangeAspect="1"/>
          </p:cNvPicPr>
          <p:nvPr/>
        </p:nvPicPr>
        <p:blipFill rotWithShape="1">
          <a:blip r:embed="rId3">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
        <p:nvSpPr>
          <p:cNvPr id="10" name="TextBox 9">
            <a:extLst>
              <a:ext uri="{FF2B5EF4-FFF2-40B4-BE49-F238E27FC236}">
                <a16:creationId xmlns:a16="http://schemas.microsoft.com/office/drawing/2014/main" xmlns="" id="{4EB15F7E-FD8A-4A9C-ACD0-F837E70F697C}"/>
              </a:ext>
            </a:extLst>
          </p:cNvPr>
          <p:cNvSpPr txBox="1"/>
          <p:nvPr/>
        </p:nvSpPr>
        <p:spPr>
          <a:xfrm>
            <a:off x="2313294" y="2342036"/>
            <a:ext cx="3477297"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smtClean="0">
                <a:latin typeface="HP001 4 hàng" panose="020B0603050302020204" pitchFamily="34" charset="0"/>
                <a:ea typeface="方正卡通简体" panose="03000509000000000000" pitchFamily="65" charset="-122"/>
              </a:rPr>
              <a:t>An .......</a:t>
            </a:r>
            <a:endParaRPr kumimoji="0" lang="en-US" altLang="zh-CN" sz="3200" b="1" i="0" u="none" strike="noStrike" kern="1200" cap="none" spc="0" normalizeH="0" baseline="0" noProof="0" dirty="0">
              <a:ln>
                <a:noFill/>
              </a:ln>
              <a:effectLst/>
              <a:uLnTx/>
              <a:uFillTx/>
              <a:latin typeface="HP001 4 hàng" panose="020B0603050302020204" pitchFamily="34" charset="0"/>
              <a:ea typeface="方正卡通简体" panose="03000509000000000000" pitchFamily="65" charset="-122"/>
            </a:endParaRPr>
          </a:p>
        </p:txBody>
      </p:sp>
    </p:spTree>
    <p:extLst>
      <p:ext uri="{BB962C8B-B14F-4D97-AF65-F5344CB8AC3E}">
        <p14:creationId xmlns:p14="http://schemas.microsoft.com/office/powerpoint/2010/main" val="415739460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5" name="Content Placeholder 2">
            <a:extLst>
              <a:ext uri="{FF2B5EF4-FFF2-40B4-BE49-F238E27FC236}">
                <a16:creationId xmlns="" xmlns:a16="http://schemas.microsoft.com/office/drawing/2014/main" id="{446BA2AE-815B-4849-A21E-B94E59340051}"/>
              </a:ext>
            </a:extLst>
          </p:cNvPr>
          <p:cNvSpPr txBox="1">
            <a:spLocks/>
          </p:cNvSpPr>
          <p:nvPr/>
        </p:nvSpPr>
        <p:spPr>
          <a:xfrm>
            <a:off x="2514762" y="2312307"/>
            <a:ext cx="7162475" cy="15738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sưu</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tầm</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phụng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phịu</a:t>
            </a:r>
            <a:endParaRPr lang="en-US" sz="3200" dirty="0" smtClean="0">
              <a:latin typeface="Arial-Rounded" panose="020B0500000000000000" pitchFamily="34" charset="0"/>
              <a:ea typeface="Arial-Rounded" panose="020B0500000000000000" pitchFamily="34" charset="0"/>
              <a:cs typeface="Arial-Rounded" panose="020B0500000000000000" pitchFamily="34" charset="0"/>
            </a:endParaRPr>
          </a:p>
          <a:p>
            <a:pPr marL="0" indent="0">
              <a:buFont typeface="Arial" panose="020B0604020202020204" pitchFamily="34" charset="0"/>
              <a:buNone/>
            </a:pPr>
            <a:endParaRPr lang="en-US" sz="100" dirty="0" smtClean="0">
              <a:latin typeface="Arial-Rounded" panose="020B0500000000000000" pitchFamily="34" charset="0"/>
              <a:ea typeface="Arial-Rounded" panose="020B0500000000000000" pitchFamily="34" charset="0"/>
              <a:cs typeface="Arial-Rounded" panose="020B0500000000000000" pitchFamily="34" charset="0"/>
            </a:endParaRPr>
          </a:p>
          <a:p>
            <a:pPr marL="0" indent="0">
              <a:buFont typeface="Arial" panose="020B0604020202020204" pitchFamily="34" charset="0"/>
              <a:buNone/>
            </a:pP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dịu</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dàng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tựu</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trường</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Content Placeholder 2">
            <a:extLst>
              <a:ext uri="{FF2B5EF4-FFF2-40B4-BE49-F238E27FC236}">
                <a16:creationId xmlns="" xmlns:a16="http://schemas.microsoft.com/office/drawing/2014/main" id="{446BA2AE-815B-4849-A21E-B94E59340051}"/>
              </a:ext>
            </a:extLst>
          </p:cNvPr>
          <p:cNvSpPr txBox="1">
            <a:spLocks/>
          </p:cNvSpPr>
          <p:nvPr/>
        </p:nvSpPr>
        <p:spPr>
          <a:xfrm>
            <a:off x="241853" y="441736"/>
            <a:ext cx="3873590" cy="7818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2</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Chọn</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hoặc</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b</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Content Placeholder 2">
            <a:extLst>
              <a:ext uri="{FF2B5EF4-FFF2-40B4-BE49-F238E27FC236}">
                <a16:creationId xmlns="" xmlns:a16="http://schemas.microsoft.com/office/drawing/2014/main" id="{446BA2AE-815B-4849-A21E-B94E59340051}"/>
              </a:ext>
            </a:extLst>
          </p:cNvPr>
          <p:cNvSpPr txBox="1">
            <a:spLocks/>
          </p:cNvSpPr>
          <p:nvPr/>
        </p:nvSpPr>
        <p:spPr>
          <a:xfrm>
            <a:off x="294861" y="1223614"/>
            <a:ext cx="8179900" cy="7818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smtClean="0">
                <a:latin typeface="Arial-Rounded" panose="020B0500000000000000" pitchFamily="34" charset="0"/>
                <a:ea typeface="Arial-Rounded" panose="020B0500000000000000" pitchFamily="34" charset="0"/>
                <a:cs typeface="Arial-Rounded" panose="020B0500000000000000" pitchFamily="34" charset="0"/>
              </a:rPr>
              <a:t>a.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Chọn</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iu</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hoặc</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ưu</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thay</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cho</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ô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vuông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Rectangle 1"/>
          <p:cNvSpPr/>
          <p:nvPr/>
        </p:nvSpPr>
        <p:spPr>
          <a:xfrm>
            <a:off x="2848846" y="2357349"/>
            <a:ext cx="503031" cy="48253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861546" y="3125950"/>
            <a:ext cx="490331" cy="48253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8170146" y="2357349"/>
            <a:ext cx="490331" cy="48253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6404846" y="3099253"/>
            <a:ext cx="490331" cy="48253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38672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0" nodeType="clickEffect">
                                  <p:stCondLst>
                                    <p:cond delay="0"/>
                                  </p:stCondLst>
                                  <p:childTnLst>
                                    <p:animEffect transition="out" filter="fade">
                                      <p:cBhvr>
                                        <p:cTn id="20" dur="1000"/>
                                        <p:tgtEl>
                                          <p:spTgt spid="2"/>
                                        </p:tgtEl>
                                      </p:cBhvr>
                                    </p:animEffect>
                                    <p:anim calcmode="lin" valueType="num">
                                      <p:cBhvr>
                                        <p:cTn id="21" dur="1000"/>
                                        <p:tgtEl>
                                          <p:spTgt spid="2"/>
                                        </p:tgtEl>
                                        <p:attrNameLst>
                                          <p:attrName>ppt_x</p:attrName>
                                        </p:attrNameLst>
                                      </p:cBhvr>
                                      <p:tavLst>
                                        <p:tav tm="0">
                                          <p:val>
                                            <p:strVal val="ppt_x"/>
                                          </p:val>
                                        </p:tav>
                                        <p:tav tm="100000">
                                          <p:val>
                                            <p:strVal val="ppt_x"/>
                                          </p:val>
                                        </p:tav>
                                      </p:tavLst>
                                    </p:anim>
                                    <p:anim calcmode="lin" valueType="num">
                                      <p:cBhvr>
                                        <p:cTn id="22" dur="1000"/>
                                        <p:tgtEl>
                                          <p:spTgt spid="2"/>
                                        </p:tgtEl>
                                        <p:attrNameLst>
                                          <p:attrName>ppt_y</p:attrName>
                                        </p:attrNameLst>
                                      </p:cBhvr>
                                      <p:tavLst>
                                        <p:tav tm="0">
                                          <p:val>
                                            <p:strVal val="ppt_y"/>
                                          </p:val>
                                        </p:tav>
                                        <p:tav tm="100000">
                                          <p:val>
                                            <p:strVal val="ppt_y+.1"/>
                                          </p:val>
                                        </p:tav>
                                      </p:tavLst>
                                    </p:anim>
                                    <p:set>
                                      <p:cBhvr>
                                        <p:cTn id="23" dur="1" fill="hold">
                                          <p:stCondLst>
                                            <p:cond delay="999"/>
                                          </p:stCondLst>
                                        </p:cTn>
                                        <p:tgtEl>
                                          <p:spTgt spid="2"/>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2" presetClass="exit" presetSubtype="0" fill="hold" grpId="0" nodeType="clickEffect">
                                  <p:stCondLst>
                                    <p:cond delay="0"/>
                                  </p:stCondLst>
                                  <p:childTnLst>
                                    <p:animEffect transition="out" filter="fade">
                                      <p:cBhvr>
                                        <p:cTn id="27" dur="1000"/>
                                        <p:tgtEl>
                                          <p:spTgt spid="14"/>
                                        </p:tgtEl>
                                      </p:cBhvr>
                                    </p:animEffect>
                                    <p:anim calcmode="lin" valueType="num">
                                      <p:cBhvr>
                                        <p:cTn id="28" dur="1000"/>
                                        <p:tgtEl>
                                          <p:spTgt spid="14"/>
                                        </p:tgtEl>
                                        <p:attrNameLst>
                                          <p:attrName>ppt_x</p:attrName>
                                        </p:attrNameLst>
                                      </p:cBhvr>
                                      <p:tavLst>
                                        <p:tav tm="0">
                                          <p:val>
                                            <p:strVal val="ppt_x"/>
                                          </p:val>
                                        </p:tav>
                                        <p:tav tm="100000">
                                          <p:val>
                                            <p:strVal val="ppt_x"/>
                                          </p:val>
                                        </p:tav>
                                      </p:tavLst>
                                    </p:anim>
                                    <p:anim calcmode="lin" valueType="num">
                                      <p:cBhvr>
                                        <p:cTn id="29" dur="1000"/>
                                        <p:tgtEl>
                                          <p:spTgt spid="14"/>
                                        </p:tgtEl>
                                        <p:attrNameLst>
                                          <p:attrName>ppt_y</p:attrName>
                                        </p:attrNameLst>
                                      </p:cBhvr>
                                      <p:tavLst>
                                        <p:tav tm="0">
                                          <p:val>
                                            <p:strVal val="ppt_y"/>
                                          </p:val>
                                        </p:tav>
                                        <p:tav tm="100000">
                                          <p:val>
                                            <p:strVal val="ppt_y+.1"/>
                                          </p:val>
                                        </p:tav>
                                      </p:tavLst>
                                    </p:anim>
                                    <p:set>
                                      <p:cBhvr>
                                        <p:cTn id="30" dur="1" fill="hold">
                                          <p:stCondLst>
                                            <p:cond delay="999"/>
                                          </p:stCondLst>
                                        </p:cTn>
                                        <p:tgtEl>
                                          <p:spTgt spid="14"/>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42" presetClass="exit" presetSubtype="0" fill="hold" grpId="0" nodeType="clickEffect">
                                  <p:stCondLst>
                                    <p:cond delay="0"/>
                                  </p:stCondLst>
                                  <p:childTnLst>
                                    <p:animEffect transition="out" filter="fade">
                                      <p:cBhvr>
                                        <p:cTn id="34" dur="1000"/>
                                        <p:tgtEl>
                                          <p:spTgt spid="11"/>
                                        </p:tgtEl>
                                      </p:cBhvr>
                                    </p:animEffect>
                                    <p:anim calcmode="lin" valueType="num">
                                      <p:cBhvr>
                                        <p:cTn id="35" dur="1000"/>
                                        <p:tgtEl>
                                          <p:spTgt spid="11"/>
                                        </p:tgtEl>
                                        <p:attrNameLst>
                                          <p:attrName>ppt_x</p:attrName>
                                        </p:attrNameLst>
                                      </p:cBhvr>
                                      <p:tavLst>
                                        <p:tav tm="0">
                                          <p:val>
                                            <p:strVal val="ppt_x"/>
                                          </p:val>
                                        </p:tav>
                                        <p:tav tm="100000">
                                          <p:val>
                                            <p:strVal val="ppt_x"/>
                                          </p:val>
                                        </p:tav>
                                      </p:tavLst>
                                    </p:anim>
                                    <p:anim calcmode="lin" valueType="num">
                                      <p:cBhvr>
                                        <p:cTn id="36" dur="1000"/>
                                        <p:tgtEl>
                                          <p:spTgt spid="11"/>
                                        </p:tgtEl>
                                        <p:attrNameLst>
                                          <p:attrName>ppt_y</p:attrName>
                                        </p:attrNameLst>
                                      </p:cBhvr>
                                      <p:tavLst>
                                        <p:tav tm="0">
                                          <p:val>
                                            <p:strVal val="ppt_y"/>
                                          </p:val>
                                        </p:tav>
                                        <p:tav tm="100000">
                                          <p:val>
                                            <p:strVal val="ppt_y+.1"/>
                                          </p:val>
                                        </p:tav>
                                      </p:tavLst>
                                    </p:anim>
                                    <p:set>
                                      <p:cBhvr>
                                        <p:cTn id="37" dur="1" fill="hold">
                                          <p:stCondLst>
                                            <p:cond delay="999"/>
                                          </p:stCondLst>
                                        </p:cTn>
                                        <p:tgtEl>
                                          <p:spTgt spid="11"/>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42" presetClass="exit" presetSubtype="0" fill="hold" grpId="0" nodeType="clickEffect">
                                  <p:stCondLst>
                                    <p:cond delay="0"/>
                                  </p:stCondLst>
                                  <p:childTnLst>
                                    <p:animEffect transition="out" filter="fade">
                                      <p:cBhvr>
                                        <p:cTn id="41" dur="1000"/>
                                        <p:tgtEl>
                                          <p:spTgt spid="15"/>
                                        </p:tgtEl>
                                      </p:cBhvr>
                                    </p:animEffect>
                                    <p:anim calcmode="lin" valueType="num">
                                      <p:cBhvr>
                                        <p:cTn id="42" dur="1000"/>
                                        <p:tgtEl>
                                          <p:spTgt spid="15"/>
                                        </p:tgtEl>
                                        <p:attrNameLst>
                                          <p:attrName>ppt_x</p:attrName>
                                        </p:attrNameLst>
                                      </p:cBhvr>
                                      <p:tavLst>
                                        <p:tav tm="0">
                                          <p:val>
                                            <p:strVal val="ppt_x"/>
                                          </p:val>
                                        </p:tav>
                                        <p:tav tm="100000">
                                          <p:val>
                                            <p:strVal val="ppt_x"/>
                                          </p:val>
                                        </p:tav>
                                      </p:tavLst>
                                    </p:anim>
                                    <p:anim calcmode="lin" valueType="num">
                                      <p:cBhvr>
                                        <p:cTn id="43" dur="1000"/>
                                        <p:tgtEl>
                                          <p:spTgt spid="15"/>
                                        </p:tgtEl>
                                        <p:attrNameLst>
                                          <p:attrName>ppt_y</p:attrName>
                                        </p:attrNameLst>
                                      </p:cBhvr>
                                      <p:tavLst>
                                        <p:tav tm="0">
                                          <p:val>
                                            <p:strVal val="ppt_y"/>
                                          </p:val>
                                        </p:tav>
                                        <p:tav tm="100000">
                                          <p:val>
                                            <p:strVal val="ppt_y+.1"/>
                                          </p:val>
                                        </p:tav>
                                      </p:tavLst>
                                    </p:anim>
                                    <p:set>
                                      <p:cBhvr>
                                        <p:cTn id="44" dur="1" fill="hold">
                                          <p:stCondLst>
                                            <p:cond delay="9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2" grpId="0" animBg="1"/>
      <p:bldP spid="11" grpId="0" animBg="1"/>
      <p:bldP spid="14"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72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6" name="Content Placeholder 2">
            <a:extLst>
              <a:ext uri="{FF2B5EF4-FFF2-40B4-BE49-F238E27FC236}">
                <a16:creationId xmlns="" xmlns:a16="http://schemas.microsoft.com/office/drawing/2014/main" id="{446BA2AE-815B-4849-A21E-B94E59340051}"/>
              </a:ext>
            </a:extLst>
          </p:cNvPr>
          <p:cNvSpPr txBox="1">
            <a:spLocks/>
          </p:cNvSpPr>
          <p:nvPr/>
        </p:nvSpPr>
        <p:spPr>
          <a:xfrm>
            <a:off x="241853" y="61124"/>
            <a:ext cx="3873590" cy="7818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2</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Chọn</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hoặc</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b</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Content Placeholder 2">
            <a:extLst>
              <a:ext uri="{FF2B5EF4-FFF2-40B4-BE49-F238E27FC236}">
                <a16:creationId xmlns="" xmlns:a16="http://schemas.microsoft.com/office/drawing/2014/main" id="{446BA2AE-815B-4849-A21E-B94E59340051}"/>
              </a:ext>
            </a:extLst>
          </p:cNvPr>
          <p:cNvSpPr txBox="1">
            <a:spLocks/>
          </p:cNvSpPr>
          <p:nvPr/>
        </p:nvSpPr>
        <p:spPr>
          <a:xfrm>
            <a:off x="294860" y="703302"/>
            <a:ext cx="11782839" cy="7818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a:latin typeface="Arial-Rounded" panose="020B0500000000000000" pitchFamily="34" charset="0"/>
                <a:ea typeface="Arial-Rounded" panose="020B0500000000000000" pitchFamily="34" charset="0"/>
                <a:cs typeface="Arial-Rounded" panose="020B0500000000000000" pitchFamily="34" charset="0"/>
              </a:rPr>
              <a:t>b</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Tìm</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từ</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ngữ</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chỉ</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sự</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vật</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có</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tiếng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chứa</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ăt</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ăc</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ât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hoặc</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âc</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336" y="1192820"/>
            <a:ext cx="10635176" cy="5167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Content Placeholder 2">
            <a:extLst>
              <a:ext uri="{FF2B5EF4-FFF2-40B4-BE49-F238E27FC236}">
                <a16:creationId xmlns="" xmlns:a16="http://schemas.microsoft.com/office/drawing/2014/main" id="{446BA2AE-815B-4849-A21E-B94E59340051}"/>
              </a:ext>
            </a:extLst>
          </p:cNvPr>
          <p:cNvSpPr txBox="1">
            <a:spLocks/>
          </p:cNvSpPr>
          <p:nvPr/>
        </p:nvSpPr>
        <p:spPr>
          <a:xfrm>
            <a:off x="882917" y="4802285"/>
            <a:ext cx="1677409" cy="684111"/>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dirty="0" err="1">
                <a:latin typeface="Arial-Rounded" panose="020B0500000000000000" pitchFamily="34" charset="0"/>
                <a:ea typeface="Arial-Rounded" panose="020B0500000000000000" pitchFamily="34" charset="0"/>
                <a:cs typeface="Arial-Rounded" panose="020B0500000000000000" pitchFamily="34" charset="0"/>
              </a:rPr>
              <a:t>l</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ật</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đ</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ật</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endParaRPr lang="en-US" sz="100" dirty="0" smtClean="0">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Content Placeholder 2">
            <a:extLst>
              <a:ext uri="{FF2B5EF4-FFF2-40B4-BE49-F238E27FC236}">
                <a16:creationId xmlns="" xmlns:a16="http://schemas.microsoft.com/office/drawing/2014/main" id="{446BA2AE-815B-4849-A21E-B94E59340051}"/>
              </a:ext>
            </a:extLst>
          </p:cNvPr>
          <p:cNvSpPr txBox="1">
            <a:spLocks/>
          </p:cNvSpPr>
          <p:nvPr/>
        </p:nvSpPr>
        <p:spPr>
          <a:xfrm>
            <a:off x="6096001" y="2357148"/>
            <a:ext cx="1781908" cy="684111"/>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m</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ắc</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áo</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endParaRPr lang="en-US" sz="100" dirty="0" smtClean="0">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Content Placeholder 2">
            <a:extLst>
              <a:ext uri="{FF2B5EF4-FFF2-40B4-BE49-F238E27FC236}">
                <a16:creationId xmlns="" xmlns:a16="http://schemas.microsoft.com/office/drawing/2014/main" id="{446BA2AE-815B-4849-A21E-B94E59340051}"/>
              </a:ext>
            </a:extLst>
          </p:cNvPr>
          <p:cNvSpPr txBox="1">
            <a:spLocks/>
          </p:cNvSpPr>
          <p:nvPr/>
        </p:nvSpPr>
        <p:spPr>
          <a:xfrm>
            <a:off x="3967091" y="6290272"/>
            <a:ext cx="3601329" cy="684111"/>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dirty="0" err="1">
                <a:latin typeface="Arial-Rounded" panose="020B0500000000000000" pitchFamily="34" charset="0"/>
                <a:ea typeface="Arial-Rounded" panose="020B0500000000000000" pitchFamily="34" charset="0"/>
                <a:cs typeface="Arial-Rounded" panose="020B0500000000000000" pitchFamily="34" charset="0"/>
              </a:rPr>
              <a:t>r</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uộng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b</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ậc</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thang</a:t>
            </a:r>
            <a:endParaRPr lang="en-US" sz="100" dirty="0" smtClean="0">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Content Placeholder 2">
            <a:extLst>
              <a:ext uri="{FF2B5EF4-FFF2-40B4-BE49-F238E27FC236}">
                <a16:creationId xmlns="" xmlns:a16="http://schemas.microsoft.com/office/drawing/2014/main" id="{446BA2AE-815B-4849-A21E-B94E59340051}"/>
              </a:ext>
            </a:extLst>
          </p:cNvPr>
          <p:cNvSpPr txBox="1">
            <a:spLocks/>
          </p:cNvSpPr>
          <p:nvPr/>
        </p:nvSpPr>
        <p:spPr>
          <a:xfrm>
            <a:off x="9050217" y="4903401"/>
            <a:ext cx="1781908" cy="684111"/>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dirty="0" err="1">
                <a:latin typeface="Arial-Rounded" panose="020B0500000000000000" pitchFamily="34" charset="0"/>
                <a:ea typeface="Arial-Rounded" panose="020B0500000000000000" pitchFamily="34" charset="0"/>
                <a:cs typeface="Arial-Rounded" panose="020B0500000000000000" pitchFamily="34" charset="0"/>
              </a:rPr>
              <a:t>m</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ặt</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nạ</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endParaRPr lang="en-US" sz="100" dirty="0" smtClean="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75175510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1000"/>
                                        <p:tgtEl>
                                          <p:spTgt spid="18"/>
                                        </p:tgtEl>
                                      </p:cBhvr>
                                    </p:animEffect>
                                    <p:anim calcmode="lin" valueType="num">
                                      <p:cBhvr>
                                        <p:cTn id="36" dur="1000" fill="hold"/>
                                        <p:tgtEl>
                                          <p:spTgt spid="18"/>
                                        </p:tgtEl>
                                        <p:attrNameLst>
                                          <p:attrName>ppt_x</p:attrName>
                                        </p:attrNameLst>
                                      </p:cBhvr>
                                      <p:tavLst>
                                        <p:tav tm="0">
                                          <p:val>
                                            <p:strVal val="#ppt_x"/>
                                          </p:val>
                                        </p:tav>
                                        <p:tav tm="100000">
                                          <p:val>
                                            <p:strVal val="#ppt_x"/>
                                          </p:val>
                                        </p:tav>
                                      </p:tavLst>
                                    </p:anim>
                                    <p:anim calcmode="lin" valueType="num">
                                      <p:cBhvr>
                                        <p:cTn id="3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animBg="1"/>
      <p:bldP spid="16" grpId="0" animBg="1"/>
      <p:bldP spid="17"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a:ea typeface="+mn-ea"/>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2" name="Content Placeholder 1"/>
          <p:cNvSpPr>
            <a:spLocks noGrp="1"/>
          </p:cNvSpPr>
          <p:nvPr>
            <p:ph sz="half" idx="1"/>
          </p:nvPr>
        </p:nvSpPr>
        <p:spPr/>
        <p:txBody>
          <a:bodyPr/>
          <a:lstStyle/>
          <a:p>
            <a:endParaRPr lang="en-US"/>
          </a:p>
        </p:txBody>
      </p:sp>
    </p:spTree>
    <p:extLst>
      <p:ext uri="{BB962C8B-B14F-4D97-AF65-F5344CB8AC3E}">
        <p14:creationId xmlns:p14="http://schemas.microsoft.com/office/powerpoint/2010/main" val="311905440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TotalTime>
  <Words>147</Words>
  <Application>Microsoft Office PowerPoint</Application>
  <PresentationFormat>Custom</PresentationFormat>
  <Paragraphs>35</Paragraphs>
  <Slides>7</Slides>
  <Notes>2</Notes>
  <HiddenSlides>0</HiddenSlides>
  <MMClips>0</MMClips>
  <ScaleCrop>false</ScaleCrop>
  <HeadingPairs>
    <vt:vector size="4" baseType="variant">
      <vt:variant>
        <vt:lpstr>Theme</vt:lpstr>
      </vt:variant>
      <vt:variant>
        <vt:i4>4</vt:i4>
      </vt:variant>
      <vt:variant>
        <vt:lpstr>Slide Titles</vt:lpstr>
      </vt:variant>
      <vt:variant>
        <vt:i4>7</vt:i4>
      </vt:variant>
    </vt:vector>
  </HeadingPairs>
  <TitlesOfParts>
    <vt:vector size="11" baseType="lpstr">
      <vt:lpstr>2_Office Theme</vt:lpstr>
      <vt:lpstr>2_Office 主题​​</vt:lpstr>
      <vt:lpstr>3_Office Theme</vt:lpstr>
      <vt:lpstr>6_Office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AnhBinh</cp:lastModifiedBy>
  <cp:revision>12</cp:revision>
  <dcterms:created xsi:type="dcterms:W3CDTF">2021-05-27T10:44:59Z</dcterms:created>
  <dcterms:modified xsi:type="dcterms:W3CDTF">2021-12-30T01:52:26Z</dcterms:modified>
</cp:coreProperties>
</file>