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 id="2147483700" r:id="rId3"/>
    <p:sldMasterId id="2147483718" r:id="rId4"/>
  </p:sldMasterIdLst>
  <p:notesMasterIdLst>
    <p:notesMasterId r:id="rId13"/>
  </p:notesMasterIdLst>
  <p:sldIdLst>
    <p:sldId id="526" r:id="rId5"/>
    <p:sldId id="525" r:id="rId6"/>
    <p:sldId id="533" r:id="rId7"/>
    <p:sldId id="529" r:id="rId8"/>
    <p:sldId id="530" r:id="rId9"/>
    <p:sldId id="531" r:id="rId10"/>
    <p:sldId id="534" r:id="rId11"/>
    <p:sldId id="53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n thao" initials="tt" lastIdx="2" clrIdx="0">
    <p:extLst>
      <p:ext uri="{19B8F6BF-5375-455C-9EA6-DF929625EA0E}">
        <p15:presenceInfo xmlns:p15="http://schemas.microsoft.com/office/powerpoint/2012/main" xmlns="" userId="b5ee1d2202d609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35" autoAdjust="0"/>
    <p:restoredTop sz="94660"/>
  </p:normalViewPr>
  <p:slideViewPr>
    <p:cSldViewPr snapToGrid="0">
      <p:cViewPr varScale="1">
        <p:scale>
          <a:sx n="74" d="100"/>
          <a:sy n="74" d="100"/>
        </p:scale>
        <p:origin x="-40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B7CA7C-7520-48DD-88FB-177E84F3E8EA}" type="datetimeFigureOut">
              <a:rPr lang="en-US" smtClean="0"/>
              <a:t>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76EAAE-8BA9-4EFF-BE4A-1A4A43290CE8}" type="slidenum">
              <a:rPr lang="en-US" smtClean="0"/>
              <a:t>‹#›</a:t>
            </a:fld>
            <a:endParaRPr lang="en-US"/>
          </a:p>
        </p:txBody>
      </p:sp>
    </p:spTree>
    <p:extLst>
      <p:ext uri="{BB962C8B-B14F-4D97-AF65-F5344CB8AC3E}">
        <p14:creationId xmlns:p14="http://schemas.microsoft.com/office/powerpoint/2010/main" val="2663830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4C689-0797-4A8F-B2C6-5687E1566F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998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71774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388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69420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206012409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915791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08128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3420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1338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2687598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862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0996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1936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678698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62338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2284742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73704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295287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005755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16212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1421628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9947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1190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65786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566859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73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740673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7837362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24215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3917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93498834"/>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267086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69147285"/>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613402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343804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8157654"/>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5601981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836096"/>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392544102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403088586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804325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285676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50097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95065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7226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63757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819530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4.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1/27/2022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41283041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77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2022/1/27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1016684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71401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15470342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3" name="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552" y="2465007"/>
            <a:ext cx="4906376" cy="3980824"/>
          </a:xfrm>
          <a:prstGeom prst="rect">
            <a:avLst/>
          </a:prstGeom>
        </p:spPr>
      </p:pic>
      <p:pic>
        <p:nvPicPr>
          <p:cNvPr id="4" name="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8543825" y="4230988"/>
            <a:ext cx="3773430" cy="2705180"/>
          </a:xfrm>
          <a:prstGeom prst="rect">
            <a:avLst/>
          </a:prstGeom>
        </p:spPr>
      </p:pic>
      <p:pic>
        <p:nvPicPr>
          <p:cNvPr id="5" name="55">
            <a:extLst>
              <a:ext uri="{FF2B5EF4-FFF2-40B4-BE49-F238E27FC236}">
                <a16:creationId xmlns="" xmlns:a16="http://schemas.microsoft.com/office/drawing/2014/main" id="{922D7C20-53C1-440C-A4D7-3834D810F5C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3993" y="-250353"/>
            <a:ext cx="9803219" cy="3679353"/>
          </a:xfrm>
          <a:prstGeom prst="rect">
            <a:avLst/>
          </a:prstGeom>
        </p:spPr>
      </p:pic>
      <p:grpSp>
        <p:nvGrpSpPr>
          <p:cNvPr id="7" name="57">
            <a:extLst>
              <a:ext uri="{FF2B5EF4-FFF2-40B4-BE49-F238E27FC236}">
                <a16:creationId xmlns=""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8" name="Group 4">
              <a:extLst>
                <a:ext uri="{FF2B5EF4-FFF2-40B4-BE49-F238E27FC236}">
                  <a16:creationId xmlns=""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4" name="Freeform 5">
                <a:extLst>
                  <a:ext uri="{FF2B5EF4-FFF2-40B4-BE49-F238E27FC236}">
                    <a16:creationId xmlns=""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5" name="Freeform 6">
                <a:extLst>
                  <a:ext uri="{FF2B5EF4-FFF2-40B4-BE49-F238E27FC236}">
                    <a16:creationId xmlns=""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6" name="Freeform 7">
                <a:extLst>
                  <a:ext uri="{FF2B5EF4-FFF2-40B4-BE49-F238E27FC236}">
                    <a16:creationId xmlns=""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7" name="Freeform 8">
                <a:extLst>
                  <a:ext uri="{FF2B5EF4-FFF2-40B4-BE49-F238E27FC236}">
                    <a16:creationId xmlns=""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nvGrpSpPr>
            <p:cNvPr id="9" name="Group 4">
              <a:extLst>
                <a:ext uri="{FF2B5EF4-FFF2-40B4-BE49-F238E27FC236}">
                  <a16:creationId xmlns=""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0" name="Freeform 5">
                <a:extLst>
                  <a:ext uri="{FF2B5EF4-FFF2-40B4-BE49-F238E27FC236}">
                    <a16:creationId xmlns=""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1" name="Freeform 6">
                <a:extLst>
                  <a:ext uri="{FF2B5EF4-FFF2-40B4-BE49-F238E27FC236}">
                    <a16:creationId xmlns=""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2" name="Freeform 7">
                <a:extLst>
                  <a:ext uri="{FF2B5EF4-FFF2-40B4-BE49-F238E27FC236}">
                    <a16:creationId xmlns=""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3" name="Freeform 8">
                <a:extLst>
                  <a:ext uri="{FF2B5EF4-FFF2-40B4-BE49-F238E27FC236}">
                    <a16:creationId xmlns=""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pic>
        <p:nvPicPr>
          <p:cNvPr id="19" name="6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22131" y="450639"/>
            <a:ext cx="4465329" cy="2328677"/>
          </a:xfrm>
          <a:prstGeom prst="rect">
            <a:avLst/>
          </a:prstGeom>
        </p:spPr>
      </p:pic>
      <p:sp>
        <p:nvSpPr>
          <p:cNvPr id="6" name="Rectangle 5">
            <a:extLst>
              <a:ext uri="{FF2B5EF4-FFF2-40B4-BE49-F238E27FC236}">
                <a16:creationId xmlns="" xmlns:a16="http://schemas.microsoft.com/office/drawing/2014/main" id="{3F90713A-6815-4BD0-86DE-AFB7213DCC70}"/>
              </a:ext>
            </a:extLst>
          </p:cNvPr>
          <p:cNvSpPr/>
          <p:nvPr/>
        </p:nvSpPr>
        <p:spPr>
          <a:xfrm>
            <a:off x="1558344" y="1209656"/>
            <a:ext cx="9311426" cy="156966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tiếng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việt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Times New Roman" pitchFamily="18" charset="0"/>
                <a:ea typeface="等线" panose="02010600030101010101" pitchFamily="2" charset="-122"/>
                <a:cs typeface="Times New Roman" pitchFamily="18" charset="0"/>
                <a:sym typeface="+mn-lt"/>
              </a:rPr>
              <a:t> </a:t>
            </a:r>
          </a:p>
        </p:txBody>
      </p:sp>
    </p:spTree>
    <p:extLst>
      <p:ext uri="{BB962C8B-B14F-4D97-AF65-F5344CB8AC3E}">
        <p14:creationId xmlns:p14="http://schemas.microsoft.com/office/powerpoint/2010/main" val="426336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xmlns=""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Năm</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27</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xmlns=""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Nghe</a:t>
            </a:r>
            <a:r>
              <a:rPr lang="en-US" altLang="zh-CN" sz="3200" b="1" dirty="0" smtClean="0">
                <a:solidFill>
                  <a:prstClr val="black"/>
                </a:solidFill>
                <a:latin typeface="HP001 4 hàng" panose="020B0603050302020204" pitchFamily="34" charset="0"/>
                <a:ea typeface="方正卡通简体" panose="03000509000000000000" pitchFamily="65" charset="-122"/>
              </a:rPr>
              <a:t> – </a:t>
            </a:r>
            <a:r>
              <a:rPr lang="en-US" altLang="zh-CN" sz="3200" b="1" dirty="0" err="1" smtClean="0">
                <a:solidFill>
                  <a:prstClr val="black"/>
                </a:solidFill>
                <a:latin typeface="HP001 4 hàng" panose="020B0603050302020204" pitchFamily="34" charset="0"/>
                <a:ea typeface="方正卡通简体" panose="03000509000000000000" pitchFamily="65" charset="-122"/>
              </a:rPr>
              <a:t>Viết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xmlns="" id="{4EB15F7E-FD8A-4A9C-ACD0-F837E70F697C}"/>
              </a:ext>
            </a:extLst>
          </p:cNvPr>
          <p:cNvSpPr txBox="1"/>
          <p:nvPr/>
        </p:nvSpPr>
        <p:spPr>
          <a:xfrm>
            <a:off x="4275804" y="1729243"/>
            <a:ext cx="347729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Mùa</a:t>
            </a: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vàng</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xmlns=""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847546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B4AB7E27-7FC7-4C47-811B-15050CA3E690}"/>
              </a:ext>
            </a:extLst>
          </p:cNvPr>
          <p:cNvSpPr txBox="1"/>
          <p:nvPr/>
        </p:nvSpPr>
        <p:spPr>
          <a:xfrm>
            <a:off x="4226554" y="154061"/>
            <a:ext cx="3826971" cy="1023723"/>
          </a:xfrm>
          <a:prstGeom prst="rect">
            <a:avLst/>
          </a:prstGeom>
          <a:noFill/>
        </p:spPr>
        <p:txBody>
          <a:bodyPr wrap="square" lIns="145143" tIns="72571" rIns="145143" bIns="72571" rtlCol="0">
            <a:spAutoFit/>
          </a:bodyPr>
          <a:lstStyle/>
          <a:p>
            <a:pPr algn="ctr">
              <a:lnSpc>
                <a:spcPct val="150000"/>
              </a:lnSpc>
            </a:pPr>
            <a:r>
              <a:rPr lang="vi-VN" sz="3800" b="1" dirty="0">
                <a:solidFill>
                  <a:srgbClr val="FF0000"/>
                </a:solidFill>
                <a:latin typeface="UTM Avo" panose="02040603050506020204" pitchFamily="18" charset="0"/>
              </a:rPr>
              <a:t>Mùa vàng</a:t>
            </a:r>
            <a:endParaRPr lang="en-US" sz="3800" b="1" dirty="0">
              <a:solidFill>
                <a:srgbClr val="FF0000"/>
              </a:solidFill>
              <a:latin typeface="UTM Avo" panose="02040603050506020204" pitchFamily="18" charset="0"/>
            </a:endParaRPr>
          </a:p>
        </p:txBody>
      </p:sp>
      <p:sp>
        <p:nvSpPr>
          <p:cNvPr id="3" name="TextBox 2">
            <a:extLst>
              <a:ext uri="{FF2B5EF4-FFF2-40B4-BE49-F238E27FC236}">
                <a16:creationId xmlns="" xmlns:a16="http://schemas.microsoft.com/office/drawing/2014/main" id="{DA3D6D13-98E5-544E-A2A0-7B1710E8DFA4}"/>
              </a:ext>
            </a:extLst>
          </p:cNvPr>
          <p:cNvSpPr txBox="1"/>
          <p:nvPr/>
        </p:nvSpPr>
        <p:spPr>
          <a:xfrm>
            <a:off x="412124" y="1004248"/>
            <a:ext cx="11103430" cy="3839878"/>
          </a:xfrm>
          <a:prstGeom prst="rect">
            <a:avLst/>
          </a:prstGeom>
          <a:noFill/>
        </p:spPr>
        <p:txBody>
          <a:bodyPr wrap="square" lIns="145143" tIns="72571" rIns="145143" bIns="72571" rtlCol="0">
            <a:spAutoFit/>
          </a:bodyPr>
          <a:lstStyle/>
          <a:p>
            <a:pPr marL="12600" algn="just">
              <a:lnSpc>
                <a:spcPct val="150000"/>
              </a:lnSpc>
            </a:pPr>
            <a:r>
              <a:rPr lang="vi-VN" sz="3200" dirty="0">
                <a:latin typeface="UTM Avo" panose="02040603050506020204" pitchFamily="18" charset="0"/>
              </a:rPr>
              <a:t>     </a:t>
            </a:r>
            <a:r>
              <a:rPr lang="en-US" sz="3200" dirty="0" smtClean="0">
                <a:latin typeface="UTM Avo" panose="02040603050506020204" pitchFamily="18" charset="0"/>
              </a:rPr>
              <a:t>      </a:t>
            </a:r>
            <a:r>
              <a:rPr lang="vi-VN" sz="3200" dirty="0" smtClean="0">
                <a:latin typeface="UTM Avo" panose="02040603050506020204" pitchFamily="18" charset="0"/>
              </a:rPr>
              <a:t>Để </a:t>
            </a:r>
            <a:r>
              <a:rPr lang="vi-VN" sz="3200" dirty="0">
                <a:latin typeface="UTM Avo" panose="02040603050506020204" pitchFamily="18" charset="0"/>
              </a:rPr>
              <a:t>có cái thu hoạch, người nông dân phải làm rất nhiều việc. Họ phải cày bừa, gieo hạt và ươm mầm. Rồi mưa nắng, hạn hán, họ phải đổ mồ hôi chăm sóc vườn cây, ruộng đồng. Nhờ thế mà cây lớn dần, ra hoa kết trái và chín rộ</a:t>
            </a:r>
            <a:r>
              <a:rPr lang="vi-VN" sz="3200" dirty="0" smtClean="0">
                <a:latin typeface="UTM Avo" panose="02040603050506020204" pitchFamily="18" charset="0"/>
              </a:rPr>
              <a:t>.</a:t>
            </a:r>
            <a:endParaRPr lang="vi-VN" sz="3200" dirty="0">
              <a:latin typeface="UTM Avo" panose="02040603050506020204" pitchFamily="18" charset="0"/>
            </a:endParaRPr>
          </a:p>
        </p:txBody>
      </p:sp>
      <p:sp>
        <p:nvSpPr>
          <p:cNvPr id="10" name="Rounded Rectangle 1">
            <a:extLst>
              <a:ext uri="{FF2B5EF4-FFF2-40B4-BE49-F238E27FC236}">
                <a16:creationId xmlns:a16="http://schemas.microsoft.com/office/drawing/2014/main" xmlns="" id="{CBEBA727-938B-4B9B-BA0D-4137C430FDFB}"/>
              </a:ext>
            </a:extLst>
          </p:cNvPr>
          <p:cNvSpPr/>
          <p:nvPr/>
        </p:nvSpPr>
        <p:spPr>
          <a:xfrm>
            <a:off x="20192" y="172655"/>
            <a:ext cx="2925253"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200" b="0" i="0" u="none" strike="noStrike" kern="1200" cap="none" spc="0" normalizeH="0" baseline="0" noProof="0" dirty="0" err="1" smtClean="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a:t>
            </a:r>
            <a:r>
              <a:rPr kumimoji="0" lang="en-US" sz="3200" b="0" i="0" u="none" strike="noStrike" kern="1200" cap="none" spc="0" normalizeH="0" baseline="0" noProof="0" dirty="0" smtClean="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 Box 1"/>
          <p:cNvSpPr txBox="1"/>
          <p:nvPr/>
        </p:nvSpPr>
        <p:spPr>
          <a:xfrm>
            <a:off x="1482818" y="4974593"/>
            <a:ext cx="10608824" cy="707886"/>
          </a:xfrm>
          <a:prstGeom prst="rect">
            <a:avLst/>
          </a:prstGeom>
          <a:noFill/>
        </p:spPr>
        <p:txBody>
          <a:bodyPr wrap="square" rtlCol="0">
            <a:spAutoFit/>
          </a:bodyPr>
          <a:lstStyle/>
          <a:p>
            <a:pPr lvl="0">
              <a:defRPr/>
            </a:pPr>
            <a:r>
              <a:rPr lang="en-US" sz="4000" b="1" dirty="0" err="1" smtClean="0">
                <a:solidFill>
                  <a:srgbClr val="FF0000"/>
                </a:solidFill>
                <a:latin typeface="HP001 4 hàng" pitchFamily="34" charset="0"/>
                <a:cs typeface="HP001 4 hang 1 ô ly" panose="020B0603050302020204" charset="0"/>
              </a:rPr>
              <a:t>Trong</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đoạn</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viết</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có</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những</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dấu</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câu</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nào</a:t>
            </a:r>
            <a:r>
              <a:rPr lang="en-US" sz="4000" b="1" dirty="0" smtClean="0">
                <a:solidFill>
                  <a:srgbClr val="FF0000"/>
                </a:solidFill>
                <a:latin typeface="HP001 4 hàng" pitchFamily="34" charset="0"/>
                <a:cs typeface="HP001 4 hang 1 ô ly" panose="020B0603050302020204" charset="0"/>
              </a:rPr>
              <a:t>?</a:t>
            </a:r>
            <a:r>
              <a:rPr lang="vi-VN" sz="4000" b="1" dirty="0" smtClean="0">
                <a:solidFill>
                  <a:srgbClr val="FF0000"/>
                </a:solidFill>
                <a:latin typeface="HP001 4 hàng" pitchFamily="34" charset="0"/>
                <a:cs typeface="HP001 4 hang 1 ô ly" panose="020B0603050302020204" charset="0"/>
              </a:rPr>
              <a:t> </a:t>
            </a:r>
            <a:endParaRPr kumimoji="0" lang="vi-VN" sz="4000" b="1" i="0" u="none" strike="noStrike" kern="1200" cap="none" spc="0" normalizeH="0" baseline="0" noProof="0" dirty="0">
              <a:ln>
                <a:noFill/>
              </a:ln>
              <a:solidFill>
                <a:srgbClr val="FF0000"/>
              </a:solidFill>
              <a:effectLst/>
              <a:uLnTx/>
              <a:uFillTx/>
              <a:latin typeface="HP001 4 hàng" pitchFamily="34" charset="0"/>
              <a:cs typeface="HP001 4 hang 1 ô ly" panose="020B0603050302020204" charset="0"/>
            </a:endParaRPr>
          </a:p>
        </p:txBody>
      </p:sp>
      <p:sp>
        <p:nvSpPr>
          <p:cNvPr id="13" name="Text Box 1"/>
          <p:cNvSpPr txBox="1"/>
          <p:nvPr/>
        </p:nvSpPr>
        <p:spPr>
          <a:xfrm>
            <a:off x="2549806" y="4921400"/>
            <a:ext cx="7180468" cy="707886"/>
          </a:xfrm>
          <a:prstGeom prst="rect">
            <a:avLst/>
          </a:prstGeom>
          <a:noFill/>
        </p:spPr>
        <p:txBody>
          <a:bodyPr wrap="square" rtlCol="0">
            <a:spAutoFit/>
          </a:bodyPr>
          <a:lstStyle/>
          <a:p>
            <a:pPr lvl="0">
              <a:defRPr/>
            </a:pPr>
            <a:r>
              <a:rPr lang="en-US" sz="4000" b="1" dirty="0" err="1" smtClean="0">
                <a:solidFill>
                  <a:srgbClr val="FF0000"/>
                </a:solidFill>
                <a:latin typeface="HP001 4 hàng" pitchFamily="34" charset="0"/>
                <a:cs typeface="HP001 4 hang 1 ô ly" panose="020B0603050302020204" charset="0"/>
              </a:rPr>
              <a:t>Những</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chữ</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nào</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được</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viết</a:t>
            </a:r>
            <a:r>
              <a:rPr lang="en-US" sz="4000" b="1" dirty="0" smtClean="0">
                <a:solidFill>
                  <a:srgbClr val="FF0000"/>
                </a:solidFill>
                <a:latin typeface="HP001 4 hàng" pitchFamily="34" charset="0"/>
                <a:cs typeface="HP001 4 hang 1 ô ly" panose="020B0603050302020204" charset="0"/>
              </a:rPr>
              <a:t> </a:t>
            </a:r>
            <a:r>
              <a:rPr lang="en-US" sz="4000" b="1" dirty="0" err="1" smtClean="0">
                <a:solidFill>
                  <a:srgbClr val="FF0000"/>
                </a:solidFill>
                <a:latin typeface="HP001 4 hàng" pitchFamily="34" charset="0"/>
                <a:cs typeface="HP001 4 hang 1 ô ly" panose="020B0603050302020204" charset="0"/>
              </a:rPr>
              <a:t>hoa</a:t>
            </a:r>
            <a:r>
              <a:rPr lang="en-US" sz="4000" b="1" dirty="0" smtClean="0">
                <a:solidFill>
                  <a:srgbClr val="FF0000"/>
                </a:solidFill>
                <a:latin typeface="HP001 4 hàng" pitchFamily="34" charset="0"/>
                <a:cs typeface="HP001 4 hang 1 ô ly" panose="020B0603050302020204" charset="0"/>
              </a:rPr>
              <a:t>?</a:t>
            </a:r>
            <a:endParaRPr kumimoji="0" lang="vi-VN" sz="4000" b="1" i="0" u="none" strike="noStrike" kern="1200" cap="none" spc="0" normalizeH="0" baseline="0" noProof="0" dirty="0">
              <a:ln>
                <a:noFill/>
              </a:ln>
              <a:solidFill>
                <a:srgbClr val="FF0000"/>
              </a:solidFill>
              <a:effectLst/>
              <a:uLnTx/>
              <a:uFillTx/>
              <a:latin typeface="HP001 4 hàng" pitchFamily="34" charset="0"/>
              <a:cs typeface="HP001 4 hang 1 ô ly" panose="020B0603050302020204" charset="0"/>
            </a:endParaRPr>
          </a:p>
        </p:txBody>
      </p:sp>
    </p:spTree>
    <p:extLst>
      <p:ext uri="{BB962C8B-B14F-4D97-AF65-F5344CB8AC3E}">
        <p14:creationId xmlns:p14="http://schemas.microsoft.com/office/powerpoint/2010/main" val="53145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grpId="1" nodeType="clickEffect">
                                  <p:stCondLst>
                                    <p:cond delay="0"/>
                                  </p:stCondLst>
                                  <p:childTnLst>
                                    <p:anim calcmode="lin" valueType="num">
                                      <p:cBhvr>
                                        <p:cTn id="24" dur="500"/>
                                        <p:tgtEl>
                                          <p:spTgt spid="12"/>
                                        </p:tgtEl>
                                        <p:attrNameLst>
                                          <p:attrName>ppt_w</p:attrName>
                                        </p:attrNameLst>
                                      </p:cBhvr>
                                      <p:tavLst>
                                        <p:tav tm="0">
                                          <p:val>
                                            <p:strVal val="ppt_w"/>
                                          </p:val>
                                        </p:tav>
                                        <p:tav tm="100000">
                                          <p:val>
                                            <p:fltVal val="0"/>
                                          </p:val>
                                        </p:tav>
                                      </p:tavLst>
                                    </p:anim>
                                    <p:anim calcmode="lin" valueType="num">
                                      <p:cBhvr>
                                        <p:cTn id="25" dur="500"/>
                                        <p:tgtEl>
                                          <p:spTgt spid="12"/>
                                        </p:tgtEl>
                                        <p:attrNameLst>
                                          <p:attrName>ppt_h</p:attrName>
                                        </p:attrNameLst>
                                      </p:cBhvr>
                                      <p:tavLst>
                                        <p:tav tm="0">
                                          <p:val>
                                            <p:strVal val="ppt_h"/>
                                          </p:val>
                                        </p:tav>
                                        <p:tav tm="100000">
                                          <p:val>
                                            <p:fltVal val="0"/>
                                          </p:val>
                                        </p:tav>
                                      </p:tavLst>
                                    </p:anim>
                                    <p:animEffect transition="out" filter="fade">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xit" presetSubtype="32" fill="hold" grpId="1" nodeType="clickEffect">
                                  <p:stCondLst>
                                    <p:cond delay="0"/>
                                  </p:stCondLst>
                                  <p:childTnLst>
                                    <p:anim calcmode="lin" valueType="num">
                                      <p:cBhvr>
                                        <p:cTn id="36" dur="500"/>
                                        <p:tgtEl>
                                          <p:spTgt spid="13"/>
                                        </p:tgtEl>
                                        <p:attrNameLst>
                                          <p:attrName>ppt_w</p:attrName>
                                        </p:attrNameLst>
                                      </p:cBhvr>
                                      <p:tavLst>
                                        <p:tav tm="0">
                                          <p:val>
                                            <p:strVal val="ppt_w"/>
                                          </p:val>
                                        </p:tav>
                                        <p:tav tm="100000">
                                          <p:val>
                                            <p:fltVal val="0"/>
                                          </p:val>
                                        </p:tav>
                                      </p:tavLst>
                                    </p:anim>
                                    <p:anim calcmode="lin" valueType="num">
                                      <p:cBhvr>
                                        <p:cTn id="37" dur="500"/>
                                        <p:tgtEl>
                                          <p:spTgt spid="13"/>
                                        </p:tgtEl>
                                        <p:attrNameLst>
                                          <p:attrName>ppt_h</p:attrName>
                                        </p:attrNameLst>
                                      </p:cBhvr>
                                      <p:tavLst>
                                        <p:tav tm="0">
                                          <p:val>
                                            <p:strVal val="ppt_h"/>
                                          </p:val>
                                        </p:tav>
                                        <p:tav tm="100000">
                                          <p:val>
                                            <p:fltVal val="0"/>
                                          </p:val>
                                        </p:tav>
                                      </p:tavLst>
                                    </p:anim>
                                    <p:animEffect transition="out" filter="fade">
                                      <p:cBhvr>
                                        <p:cTn id="38" dur="500"/>
                                        <p:tgtEl>
                                          <p:spTgt spid="13"/>
                                        </p:tgtEl>
                                      </p:cBhvr>
                                    </p:animEffect>
                                    <p:set>
                                      <p:cBhvr>
                                        <p:cTn id="39"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animBg="1"/>
      <p:bldP spid="12" grpId="0"/>
      <p:bldP spid="12" grpId="1"/>
      <p:bldP spid="13" grpId="0"/>
      <p:bldP spid="1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xmlns=""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xmlns=""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Năm</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27</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xmlns=""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Nghe</a:t>
            </a:r>
            <a:r>
              <a:rPr lang="en-US" altLang="zh-CN" sz="3200" b="1" dirty="0" smtClean="0">
                <a:solidFill>
                  <a:prstClr val="black"/>
                </a:solidFill>
                <a:latin typeface="HP001 4 hàng" panose="020B0603050302020204" pitchFamily="34" charset="0"/>
                <a:ea typeface="方正卡通简体" panose="03000509000000000000" pitchFamily="65" charset="-122"/>
              </a:rPr>
              <a:t> – </a:t>
            </a:r>
            <a:r>
              <a:rPr lang="en-US" altLang="zh-CN" sz="3200" b="1" dirty="0" err="1" smtClean="0">
                <a:solidFill>
                  <a:prstClr val="black"/>
                </a:solidFill>
                <a:latin typeface="HP001 4 hàng" panose="020B0603050302020204" pitchFamily="34" charset="0"/>
                <a:ea typeface="方正卡通简体" panose="03000509000000000000" pitchFamily="65" charset="-122"/>
              </a:rPr>
              <a:t>Viết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xmlns="" id="{4EB15F7E-FD8A-4A9C-ACD0-F837E70F697C}"/>
              </a:ext>
            </a:extLst>
          </p:cNvPr>
          <p:cNvSpPr txBox="1"/>
          <p:nvPr/>
        </p:nvSpPr>
        <p:spPr>
          <a:xfrm>
            <a:off x="4185651" y="1729243"/>
            <a:ext cx="347729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Mùa</a:t>
            </a:r>
            <a:r>
              <a:rPr lang="en-US" altLang="zh-CN" sz="3200" b="1" noProof="0" dirty="0" smtClean="0">
                <a:solidFill>
                  <a:srgbClr val="FF0000"/>
                </a:solidFill>
                <a:latin typeface="HP001 4 hàng" panose="020B0603050302020204" pitchFamily="34" charset="0"/>
                <a:ea typeface="方正卡通简体" panose="03000509000000000000" pitchFamily="65" charset="-122"/>
              </a:rPr>
              <a:t> </a:t>
            </a:r>
            <a:r>
              <a:rPr lang="en-US" altLang="zh-CN" sz="3200" b="1" noProof="0" dirty="0" err="1" smtClean="0">
                <a:solidFill>
                  <a:srgbClr val="FF0000"/>
                </a:solidFill>
                <a:latin typeface="HP001 4 hàng" panose="020B0603050302020204" pitchFamily="34" charset="0"/>
                <a:ea typeface="方正卡通简体" panose="03000509000000000000" pitchFamily="65" charset="-122"/>
              </a:rPr>
              <a:t>vàng</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xmlns=""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a:extLst>
              <a:ext uri="{FF2B5EF4-FFF2-40B4-BE49-F238E27FC236}">
                <a16:creationId xmlns:a16="http://schemas.microsoft.com/office/drawing/2014/main" xmlns="" id="{4EB15F7E-FD8A-4A9C-ACD0-F837E70F697C}"/>
              </a:ext>
            </a:extLst>
          </p:cNvPr>
          <p:cNvSpPr txBox="1"/>
          <p:nvPr/>
        </p:nvSpPr>
        <p:spPr>
          <a:xfrm>
            <a:off x="2313294" y="2342036"/>
            <a:ext cx="3477297"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latin typeface="HP001 4 hàng" panose="020B0603050302020204" pitchFamily="34" charset="0"/>
                <a:ea typeface="方正卡通简体" panose="03000509000000000000" pitchFamily="65" charset="-122"/>
              </a:rPr>
              <a:t>Để</a:t>
            </a:r>
            <a:r>
              <a:rPr lang="en-US" altLang="zh-CN" sz="3200" b="1" dirty="0" smtClean="0">
                <a:latin typeface="HP001 4 hàng" panose="020B0603050302020204" pitchFamily="34" charset="0"/>
                <a:ea typeface="方正卡通简体" panose="03000509000000000000" pitchFamily="65" charset="-122"/>
              </a:rPr>
              <a:t> </a:t>
            </a:r>
            <a:r>
              <a:rPr lang="en-US" altLang="zh-CN" sz="3200" b="1" dirty="0" err="1" smtClean="0">
                <a:latin typeface="HP001 4 hàng" panose="020B0603050302020204" pitchFamily="34" charset="0"/>
                <a:ea typeface="方正卡通简体" panose="03000509000000000000" pitchFamily="65" charset="-122"/>
              </a:rPr>
              <a:t>có</a:t>
            </a:r>
            <a:r>
              <a:rPr lang="en-US" altLang="zh-CN" sz="3200" b="1" dirty="0" smtClean="0">
                <a:latin typeface="HP001 4 hàng" panose="020B0603050302020204" pitchFamily="34" charset="0"/>
                <a:ea typeface="方正卡通简体" panose="03000509000000000000" pitchFamily="65" charset="-122"/>
              </a:rPr>
              <a:t> .......</a:t>
            </a:r>
            <a:endParaRPr kumimoji="0" lang="en-US" altLang="zh-CN" sz="3200" b="1" i="0" u="none" strike="noStrike" kern="1200" cap="none" spc="0" normalizeH="0" baseline="0" noProof="0" dirty="0">
              <a:ln>
                <a:noFill/>
              </a:ln>
              <a:effectLst/>
              <a:uLnTx/>
              <a:uFillTx/>
              <a:latin typeface="HP001 4 hàng" panose="020B0603050302020204" pitchFamily="34" charset="0"/>
              <a:ea typeface="方正卡通简体" panose="03000509000000000000" pitchFamily="65" charset="-122"/>
            </a:endParaRPr>
          </a:p>
        </p:txBody>
      </p:sp>
    </p:spTree>
    <p:extLst>
      <p:ext uri="{BB962C8B-B14F-4D97-AF65-F5344CB8AC3E}">
        <p14:creationId xmlns:p14="http://schemas.microsoft.com/office/powerpoint/2010/main" val="41573946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5" name="Content Placeholder 2">
            <a:extLst>
              <a:ext uri="{FF2B5EF4-FFF2-40B4-BE49-F238E27FC236}">
                <a16:creationId xmlns="" xmlns:a16="http://schemas.microsoft.com/office/drawing/2014/main" id="{446BA2AE-815B-4849-A21E-B94E59340051}"/>
              </a:ext>
            </a:extLst>
          </p:cNvPr>
          <p:cNvSpPr txBox="1">
            <a:spLocks/>
          </p:cNvSpPr>
          <p:nvPr/>
        </p:nvSpPr>
        <p:spPr>
          <a:xfrm>
            <a:off x="3081434" y="2071040"/>
            <a:ext cx="6390880" cy="29393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Cuốc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con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về</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nghỉ</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hè</a:t>
            </a:r>
            <a:endParaRPr lang="en-US" sz="36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Trong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đầm</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sen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bát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ngát</a:t>
            </a:r>
            <a:endParaRPr lang="en-US" sz="36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Lá</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xanh</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xoè</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ô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che</a:t>
            </a:r>
            <a:endParaRPr lang="en-US" sz="36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Hoa</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đưa</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hương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ngào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ngạt</a:t>
            </a:r>
            <a:endParaRPr lang="en-US" sz="36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dirty="0" smtClean="0">
                <a:latin typeface="Arial-Rounded" panose="020B0500000000000000" pitchFamily="34" charset="0"/>
                <a:ea typeface="Arial-Rounded" panose="020B0500000000000000" pitchFamily="34" charset="0"/>
                <a:cs typeface="Arial-Rounded" panose="020B0500000000000000" pitchFamily="34" charset="0"/>
              </a:rPr>
              <a:t>(</a:t>
            </a:r>
            <a:r>
              <a:rPr lang="en-US" i="1" dirty="0" smtClean="0">
                <a:latin typeface="Arial-Rounded" panose="020B0500000000000000" pitchFamily="34" charset="0"/>
                <a:ea typeface="Arial-Rounded" panose="020B0500000000000000" pitchFamily="34" charset="0"/>
                <a:cs typeface="Arial-Rounded" panose="020B0500000000000000" pitchFamily="34" charset="0"/>
              </a:rPr>
              <a:t>Theo</a:t>
            </a:r>
            <a:r>
              <a:rPr lang="en-US" dirty="0" smtClean="0">
                <a:latin typeface="Arial-Rounded" panose="020B0500000000000000" pitchFamily="34" charset="0"/>
                <a:ea typeface="Arial-Rounded" panose="020B0500000000000000" pitchFamily="34" charset="0"/>
                <a:cs typeface="Arial-Rounded" panose="020B0500000000000000" pitchFamily="34" charset="0"/>
              </a:rPr>
              <a:t> </a:t>
            </a:r>
            <a:r>
              <a:rPr lang="en-US" dirty="0" err="1" smtClean="0">
                <a:latin typeface="Arial-Rounded" panose="020B0500000000000000" pitchFamily="34" charset="0"/>
                <a:ea typeface="Arial-Rounded" panose="020B0500000000000000" pitchFamily="34" charset="0"/>
                <a:cs typeface="Arial-Rounded" panose="020B0500000000000000" pitchFamily="34" charset="0"/>
              </a:rPr>
              <a:t>Nguyễn</a:t>
            </a:r>
            <a:r>
              <a:rPr lang="en-US" dirty="0" smtClean="0">
                <a:latin typeface="Arial-Rounded" panose="020B0500000000000000" pitchFamily="34" charset="0"/>
                <a:ea typeface="Arial-Rounded" panose="020B0500000000000000" pitchFamily="34" charset="0"/>
                <a:cs typeface="Arial-Rounded" panose="020B0500000000000000" pitchFamily="34" charset="0"/>
              </a:rPr>
              <a:t> </a:t>
            </a:r>
            <a:r>
              <a:rPr lang="en-US" dirty="0" err="1" smtClean="0">
                <a:latin typeface="Arial-Rounded" panose="020B0500000000000000" pitchFamily="34" charset="0"/>
                <a:ea typeface="Arial-Rounded" panose="020B0500000000000000" pitchFamily="34" charset="0"/>
                <a:cs typeface="Arial-Rounded" panose="020B0500000000000000" pitchFamily="34" charset="0"/>
              </a:rPr>
              <a:t>Văn</a:t>
            </a:r>
            <a:r>
              <a:rPr lang="en-US" dirty="0" smtClean="0">
                <a:latin typeface="Arial-Rounded" panose="020B0500000000000000" pitchFamily="34" charset="0"/>
                <a:ea typeface="Arial-Rounded" panose="020B0500000000000000" pitchFamily="34" charset="0"/>
                <a:cs typeface="Arial-Rounded" panose="020B0500000000000000" pitchFamily="34" charset="0"/>
              </a:rPr>
              <a:t> </a:t>
            </a:r>
            <a:r>
              <a:rPr lang="en-US" dirty="0" err="1" smtClean="0">
                <a:latin typeface="Arial-Rounded" panose="020B0500000000000000" pitchFamily="34" charset="0"/>
                <a:ea typeface="Arial-Rounded" panose="020B0500000000000000" pitchFamily="34" charset="0"/>
                <a:cs typeface="Arial-Rounded" panose="020B0500000000000000" pitchFamily="34" charset="0"/>
              </a:rPr>
              <a:t>Chương</a:t>
            </a:r>
            <a:r>
              <a:rPr lang="en-US" dirty="0" smtClean="0">
                <a:latin typeface="Arial-Rounded" panose="020B0500000000000000" pitchFamily="34" charset="0"/>
                <a:ea typeface="Arial-Rounded" panose="020B0500000000000000" pitchFamily="34" charset="0"/>
                <a:cs typeface="Arial-Rounded" panose="020B0500000000000000" pitchFamily="34" charset="0"/>
              </a:rPr>
              <a: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Content Placeholder 2">
            <a:extLst>
              <a:ext uri="{FF2B5EF4-FFF2-40B4-BE49-F238E27FC236}">
                <a16:creationId xmlns="" xmlns:a16="http://schemas.microsoft.com/office/drawing/2014/main" id="{446BA2AE-815B-4849-A21E-B94E59340051}"/>
              </a:ext>
            </a:extLst>
          </p:cNvPr>
          <p:cNvSpPr txBox="1">
            <a:spLocks/>
          </p:cNvSpPr>
          <p:nvPr/>
        </p:nvSpPr>
        <p:spPr>
          <a:xfrm>
            <a:off x="294860" y="1146340"/>
            <a:ext cx="11897139"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Tìm</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tiếng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bắt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đầu</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bằng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ngh</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thay</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ô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vuông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 name="Rectangle 1"/>
          <p:cNvSpPr/>
          <p:nvPr/>
        </p:nvSpPr>
        <p:spPr>
          <a:xfrm>
            <a:off x="5840248" y="2061114"/>
            <a:ext cx="908283" cy="57905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115014" y="2678807"/>
            <a:ext cx="960041" cy="57268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3867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2"/>
                                        </p:tgtEl>
                                      </p:cBhvr>
                                    </p:animEffect>
                                    <p:anim calcmode="lin" valueType="num">
                                      <p:cBhvr>
                                        <p:cTn id="14" dur="1000"/>
                                        <p:tgtEl>
                                          <p:spTgt spid="2"/>
                                        </p:tgtEl>
                                        <p:attrNameLst>
                                          <p:attrName>ppt_x</p:attrName>
                                        </p:attrNameLst>
                                      </p:cBhvr>
                                      <p:tavLst>
                                        <p:tav tm="0">
                                          <p:val>
                                            <p:strVal val="ppt_x"/>
                                          </p:val>
                                        </p:tav>
                                        <p:tav tm="100000">
                                          <p:val>
                                            <p:strVal val="ppt_x"/>
                                          </p:val>
                                        </p:tav>
                                      </p:tavLst>
                                    </p:anim>
                                    <p:anim calcmode="lin" valueType="num">
                                      <p:cBhvr>
                                        <p:cTn id="15" dur="1000"/>
                                        <p:tgtEl>
                                          <p:spTgt spid="2"/>
                                        </p:tgtEl>
                                        <p:attrNameLst>
                                          <p:attrName>ppt_y</p:attrName>
                                        </p:attrNameLst>
                                      </p:cBhvr>
                                      <p:tavLst>
                                        <p:tav tm="0">
                                          <p:val>
                                            <p:strVal val="ppt_y"/>
                                          </p:val>
                                        </p:tav>
                                        <p:tav tm="100000">
                                          <p:val>
                                            <p:strVal val="ppt_y+.1"/>
                                          </p:val>
                                        </p:tav>
                                      </p:tavLst>
                                    </p:anim>
                                    <p:set>
                                      <p:cBhvr>
                                        <p:cTn id="16" dur="1" fill="hold">
                                          <p:stCondLst>
                                            <p:cond delay="999"/>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14"/>
                                        </p:tgtEl>
                                      </p:cBhvr>
                                    </p:animEffect>
                                    <p:anim calcmode="lin" valueType="num">
                                      <p:cBhvr>
                                        <p:cTn id="21" dur="1000"/>
                                        <p:tgtEl>
                                          <p:spTgt spid="14"/>
                                        </p:tgtEl>
                                        <p:attrNameLst>
                                          <p:attrName>ppt_x</p:attrName>
                                        </p:attrNameLst>
                                      </p:cBhvr>
                                      <p:tavLst>
                                        <p:tav tm="0">
                                          <p:val>
                                            <p:strVal val="ppt_x"/>
                                          </p:val>
                                        </p:tav>
                                        <p:tav tm="100000">
                                          <p:val>
                                            <p:strVal val="ppt_x"/>
                                          </p:val>
                                        </p:tav>
                                      </p:tavLst>
                                    </p:anim>
                                    <p:anim calcmode="lin" valueType="num">
                                      <p:cBhvr>
                                        <p:cTn id="22" dur="1000"/>
                                        <p:tgtEl>
                                          <p:spTgt spid="14"/>
                                        </p:tgtEl>
                                        <p:attrNameLst>
                                          <p:attrName>ppt_y</p:attrName>
                                        </p:attrNameLst>
                                      </p:cBhvr>
                                      <p:tavLst>
                                        <p:tav tm="0">
                                          <p:val>
                                            <p:strVal val="ppt_y"/>
                                          </p:val>
                                        </p:tav>
                                        <p:tav tm="100000">
                                          <p:val>
                                            <p:strVal val="ppt_y+.1"/>
                                          </p:val>
                                        </p:tav>
                                      </p:tavLst>
                                    </p:anim>
                                    <p:set>
                                      <p:cBhvr>
                                        <p:cTn id="23"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72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6" name="Content Placeholder 2">
            <a:extLst>
              <a:ext uri="{FF2B5EF4-FFF2-40B4-BE49-F238E27FC236}">
                <a16:creationId xmlns="" xmlns:a16="http://schemas.microsoft.com/office/drawing/2014/main" id="{446BA2AE-815B-4849-A21E-B94E59340051}"/>
              </a:ext>
            </a:extLst>
          </p:cNvPr>
          <p:cNvSpPr txBox="1">
            <a:spLocks/>
          </p:cNvSpPr>
          <p:nvPr/>
        </p:nvSpPr>
        <p:spPr>
          <a:xfrm>
            <a:off x="241853" y="86882"/>
            <a:ext cx="3873590"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3</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b</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Content Placeholder 2">
            <a:extLst>
              <a:ext uri="{FF2B5EF4-FFF2-40B4-BE49-F238E27FC236}">
                <a16:creationId xmlns="" xmlns:a16="http://schemas.microsoft.com/office/drawing/2014/main" id="{446BA2AE-815B-4849-A21E-B94E59340051}"/>
              </a:ext>
            </a:extLst>
          </p:cNvPr>
          <p:cNvSpPr txBox="1">
            <a:spLocks/>
          </p:cNvSpPr>
          <p:nvPr/>
        </p:nvSpPr>
        <p:spPr>
          <a:xfrm>
            <a:off x="294860" y="935124"/>
            <a:ext cx="11782839"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latin typeface="Arial-Rounded" panose="020B0500000000000000" pitchFamily="34" charset="0"/>
                <a:ea typeface="Arial-Rounded" panose="020B0500000000000000" pitchFamily="34" charset="0"/>
                <a:cs typeface="Arial-Rounded" panose="020B0500000000000000" pitchFamily="34" charset="0"/>
              </a:rPr>
              <a:t>a</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r, d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gi</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thay</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ô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vuông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Content Placeholder 2">
            <a:extLst>
              <a:ext uri="{FF2B5EF4-FFF2-40B4-BE49-F238E27FC236}">
                <a16:creationId xmlns="" xmlns:a16="http://schemas.microsoft.com/office/drawing/2014/main" id="{446BA2AE-815B-4849-A21E-B94E59340051}"/>
              </a:ext>
            </a:extLst>
          </p:cNvPr>
          <p:cNvSpPr txBox="1">
            <a:spLocks/>
          </p:cNvSpPr>
          <p:nvPr/>
        </p:nvSpPr>
        <p:spPr>
          <a:xfrm>
            <a:off x="3567120" y="1942251"/>
            <a:ext cx="5238318" cy="29393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Mưa</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giăng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trên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đồng</a:t>
            </a:r>
            <a:endParaRPr lang="en-US" sz="36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Uốn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mềm</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ngọn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lúa</a:t>
            </a:r>
            <a:endParaRPr lang="en-US" sz="36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Hoa</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xoan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theo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gió</a:t>
            </a:r>
            <a:endParaRPr lang="en-US" sz="36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Rải</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tím</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mặt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đường</a:t>
            </a:r>
            <a:endParaRPr lang="en-US" sz="3600" dirty="0" smtClean="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dirty="0" smtClean="0">
                <a:latin typeface="Arial-Rounded" panose="020B0500000000000000" pitchFamily="34" charset="0"/>
                <a:ea typeface="Arial-Rounded" panose="020B0500000000000000" pitchFamily="34" charset="0"/>
                <a:cs typeface="Arial-Rounded" panose="020B0500000000000000" pitchFamily="34" charset="0"/>
              </a:rPr>
              <a:t>(</a:t>
            </a:r>
            <a:r>
              <a:rPr lang="en-US" i="1" dirty="0" smtClean="0">
                <a:latin typeface="Arial-Rounded" panose="020B0500000000000000" pitchFamily="34" charset="0"/>
                <a:ea typeface="Arial-Rounded" panose="020B0500000000000000" pitchFamily="34" charset="0"/>
                <a:cs typeface="Arial-Rounded" panose="020B0500000000000000" pitchFamily="34" charset="0"/>
              </a:rPr>
              <a:t>Theo</a:t>
            </a:r>
            <a:r>
              <a:rPr lang="en-US" dirty="0" smtClean="0">
                <a:latin typeface="Arial-Rounded" panose="020B0500000000000000" pitchFamily="34" charset="0"/>
                <a:ea typeface="Arial-Rounded" panose="020B0500000000000000" pitchFamily="34" charset="0"/>
                <a:cs typeface="Arial-Rounded" panose="020B0500000000000000" pitchFamily="34" charset="0"/>
              </a:rPr>
              <a:t> </a:t>
            </a:r>
            <a:r>
              <a:rPr lang="en-US" dirty="0" err="1" smtClean="0">
                <a:latin typeface="Arial-Rounded" panose="020B0500000000000000" pitchFamily="34" charset="0"/>
                <a:ea typeface="Arial-Rounded" panose="020B0500000000000000" pitchFamily="34" charset="0"/>
                <a:cs typeface="Arial-Rounded" panose="020B0500000000000000" pitchFamily="34" charset="0"/>
              </a:rPr>
              <a:t>Nguyễn</a:t>
            </a:r>
            <a:r>
              <a:rPr lang="en-US" dirty="0" smtClean="0">
                <a:latin typeface="Arial-Rounded" panose="020B0500000000000000" pitchFamily="34" charset="0"/>
                <a:ea typeface="Arial-Rounded" panose="020B0500000000000000" pitchFamily="34" charset="0"/>
                <a:cs typeface="Arial-Rounded" panose="020B0500000000000000" pitchFamily="34" charset="0"/>
              </a:rPr>
              <a:t> </a:t>
            </a:r>
            <a:r>
              <a:rPr lang="en-US" dirty="0" err="1" smtClean="0">
                <a:latin typeface="Arial-Rounded" panose="020B0500000000000000" pitchFamily="34" charset="0"/>
                <a:ea typeface="Arial-Rounded" panose="020B0500000000000000" pitchFamily="34" charset="0"/>
                <a:cs typeface="Arial-Rounded" panose="020B0500000000000000" pitchFamily="34" charset="0"/>
              </a:rPr>
              <a:t>Bao</a:t>
            </a:r>
            <a:r>
              <a:rPr lang="en-US" dirty="0" smtClean="0">
                <a:latin typeface="Arial-Rounded" panose="020B0500000000000000" pitchFamily="34" charset="0"/>
                <a:ea typeface="Arial-Rounded" panose="020B0500000000000000" pitchFamily="34" charset="0"/>
                <a:cs typeface="Arial-Rounded" panose="020B0500000000000000" pitchFamily="34" charset="0"/>
              </a:rPr>
              <a:t>)</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4666690" y="2053882"/>
            <a:ext cx="394708" cy="40568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618341" y="3271211"/>
            <a:ext cx="480020" cy="44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502725" y="3876518"/>
            <a:ext cx="480020" cy="44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17551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14"/>
                                        </p:tgtEl>
                                      </p:cBhvr>
                                    </p:animEffect>
                                    <p:anim calcmode="lin" valueType="num">
                                      <p:cBhvr>
                                        <p:cTn id="21" dur="1000"/>
                                        <p:tgtEl>
                                          <p:spTgt spid="14"/>
                                        </p:tgtEl>
                                        <p:attrNameLst>
                                          <p:attrName>ppt_x</p:attrName>
                                        </p:attrNameLst>
                                      </p:cBhvr>
                                      <p:tavLst>
                                        <p:tav tm="0">
                                          <p:val>
                                            <p:strVal val="ppt_x"/>
                                          </p:val>
                                        </p:tav>
                                        <p:tav tm="100000">
                                          <p:val>
                                            <p:strVal val="ppt_x"/>
                                          </p:val>
                                        </p:tav>
                                      </p:tavLst>
                                    </p:anim>
                                    <p:anim calcmode="lin" valueType="num">
                                      <p:cBhvr>
                                        <p:cTn id="22" dur="1000"/>
                                        <p:tgtEl>
                                          <p:spTgt spid="14"/>
                                        </p:tgtEl>
                                        <p:attrNameLst>
                                          <p:attrName>ppt_y</p:attrName>
                                        </p:attrNameLst>
                                      </p:cBhvr>
                                      <p:tavLst>
                                        <p:tav tm="0">
                                          <p:val>
                                            <p:strVal val="ppt_y"/>
                                          </p:val>
                                        </p:tav>
                                        <p:tav tm="100000">
                                          <p:val>
                                            <p:strVal val="ppt_y+.1"/>
                                          </p:val>
                                        </p:tav>
                                      </p:tavLst>
                                    </p:anim>
                                    <p:set>
                                      <p:cBhvr>
                                        <p:cTn id="23" dur="1" fill="hold">
                                          <p:stCondLst>
                                            <p:cond delay="999"/>
                                          </p:stCondLst>
                                        </p:cTn>
                                        <p:tgtEl>
                                          <p:spTgt spid="14"/>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0" nodeType="clickEffect">
                                  <p:stCondLst>
                                    <p:cond delay="0"/>
                                  </p:stCondLst>
                                  <p:childTnLst>
                                    <p:animEffect transition="out" filter="fade">
                                      <p:cBhvr>
                                        <p:cTn id="27" dur="1000"/>
                                        <p:tgtEl>
                                          <p:spTgt spid="15"/>
                                        </p:tgtEl>
                                      </p:cBhvr>
                                    </p:animEffect>
                                    <p:anim calcmode="lin" valueType="num">
                                      <p:cBhvr>
                                        <p:cTn id="28" dur="1000"/>
                                        <p:tgtEl>
                                          <p:spTgt spid="15"/>
                                        </p:tgtEl>
                                        <p:attrNameLst>
                                          <p:attrName>ppt_x</p:attrName>
                                        </p:attrNameLst>
                                      </p:cBhvr>
                                      <p:tavLst>
                                        <p:tav tm="0">
                                          <p:val>
                                            <p:strVal val="ppt_x"/>
                                          </p:val>
                                        </p:tav>
                                        <p:tav tm="100000">
                                          <p:val>
                                            <p:strVal val="ppt_x"/>
                                          </p:val>
                                        </p:tav>
                                      </p:tavLst>
                                    </p:anim>
                                    <p:anim calcmode="lin" valueType="num">
                                      <p:cBhvr>
                                        <p:cTn id="29" dur="1000"/>
                                        <p:tgtEl>
                                          <p:spTgt spid="15"/>
                                        </p:tgtEl>
                                        <p:attrNameLst>
                                          <p:attrName>ppt_y</p:attrName>
                                        </p:attrNameLst>
                                      </p:cBhvr>
                                      <p:tavLst>
                                        <p:tav tm="0">
                                          <p:val>
                                            <p:strVal val="ppt_y"/>
                                          </p:val>
                                        </p:tav>
                                        <p:tav tm="100000">
                                          <p:val>
                                            <p:strVal val="ppt_y+.1"/>
                                          </p:val>
                                        </p:tav>
                                      </p:tavLst>
                                    </p:anim>
                                    <p:set>
                                      <p:cBhvr>
                                        <p:cTn id="30" dur="1" fill="hold">
                                          <p:stCondLst>
                                            <p:cond delay="999"/>
                                          </p:stCondLst>
                                        </p:cTn>
                                        <p:tgtEl>
                                          <p:spTgt spid="1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19"/>
                                        </p:tgtEl>
                                      </p:cBhvr>
                                    </p:animEffect>
                                    <p:anim calcmode="lin" valueType="num">
                                      <p:cBhvr>
                                        <p:cTn id="35" dur="1000"/>
                                        <p:tgtEl>
                                          <p:spTgt spid="19"/>
                                        </p:tgtEl>
                                        <p:attrNameLst>
                                          <p:attrName>ppt_x</p:attrName>
                                        </p:attrNameLst>
                                      </p:cBhvr>
                                      <p:tavLst>
                                        <p:tav tm="0">
                                          <p:val>
                                            <p:strVal val="ppt_x"/>
                                          </p:val>
                                        </p:tav>
                                        <p:tav tm="100000">
                                          <p:val>
                                            <p:strVal val="ppt_x"/>
                                          </p:val>
                                        </p:tav>
                                      </p:tavLst>
                                    </p:anim>
                                    <p:anim calcmode="lin" valueType="num">
                                      <p:cBhvr>
                                        <p:cTn id="36" dur="1000"/>
                                        <p:tgtEl>
                                          <p:spTgt spid="19"/>
                                        </p:tgtEl>
                                        <p:attrNameLst>
                                          <p:attrName>ppt_y</p:attrName>
                                        </p:attrNameLst>
                                      </p:cBhvr>
                                      <p:tavLst>
                                        <p:tav tm="0">
                                          <p:val>
                                            <p:strVal val="ppt_y"/>
                                          </p:val>
                                        </p:tav>
                                        <p:tav tm="100000">
                                          <p:val>
                                            <p:strVal val="ppt_y+.1"/>
                                          </p:val>
                                        </p:tav>
                                      </p:tavLst>
                                    </p:anim>
                                    <p:set>
                                      <p:cBhvr>
                                        <p:cTn id="37" dur="1" fill="hold">
                                          <p:stCondLst>
                                            <p:cond delay="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4" grpId="0" animBg="1"/>
      <p:bldP spid="15"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72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6" name="Content Placeholder 2">
            <a:extLst>
              <a:ext uri="{FF2B5EF4-FFF2-40B4-BE49-F238E27FC236}">
                <a16:creationId xmlns="" xmlns:a16="http://schemas.microsoft.com/office/drawing/2014/main" id="{446BA2AE-815B-4849-A21E-B94E59340051}"/>
              </a:ext>
            </a:extLst>
          </p:cNvPr>
          <p:cNvSpPr txBox="1">
            <a:spLocks/>
          </p:cNvSpPr>
          <p:nvPr/>
        </p:nvSpPr>
        <p:spPr>
          <a:xfrm>
            <a:off x="241853" y="86882"/>
            <a:ext cx="3873590"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3</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hoặc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b</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Content Placeholder 2">
            <a:extLst>
              <a:ext uri="{FF2B5EF4-FFF2-40B4-BE49-F238E27FC236}">
                <a16:creationId xmlns="" xmlns:a16="http://schemas.microsoft.com/office/drawing/2014/main" id="{446BA2AE-815B-4849-A21E-B94E59340051}"/>
              </a:ext>
            </a:extLst>
          </p:cNvPr>
          <p:cNvSpPr txBox="1">
            <a:spLocks/>
          </p:cNvSpPr>
          <p:nvPr/>
        </p:nvSpPr>
        <p:spPr>
          <a:xfrm>
            <a:off x="294860" y="935124"/>
            <a:ext cx="11782839" cy="7818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smtClean="0">
                <a:latin typeface="Arial-Rounded" panose="020B0500000000000000" pitchFamily="34" charset="0"/>
                <a:ea typeface="Arial-Rounded" panose="020B0500000000000000" pitchFamily="34" charset="0"/>
                <a:cs typeface="Arial-Rounded" panose="020B0500000000000000" pitchFamily="34" charset="0"/>
              </a:rPr>
              <a:t>b.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Chọn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tiếng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trong</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ngoặc</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đơn</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thay</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latin typeface="Arial-Rounded" panose="020B0500000000000000" pitchFamily="34" charset="0"/>
                <a:ea typeface="Arial-Rounded" panose="020B0500000000000000" pitchFamily="34" charset="0"/>
                <a:cs typeface="Arial-Rounded" panose="020B0500000000000000" pitchFamily="34" charset="0"/>
              </a:rPr>
              <a:t> ô </a:t>
            </a:r>
            <a:r>
              <a:rPr lang="en-US" sz="3600" dirty="0" err="1" smtClean="0">
                <a:latin typeface="Arial-Rounded" panose="020B0500000000000000" pitchFamily="34" charset="0"/>
                <a:ea typeface="Arial-Rounded" panose="020B0500000000000000" pitchFamily="34" charset="0"/>
                <a:cs typeface="Arial-Rounded" panose="020B0500000000000000" pitchFamily="34" charset="0"/>
              </a:rPr>
              <a:t>vuông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Content Placeholder 2">
            <a:extLst>
              <a:ext uri="{FF2B5EF4-FFF2-40B4-BE49-F238E27FC236}">
                <a16:creationId xmlns="" xmlns:a16="http://schemas.microsoft.com/office/drawing/2014/main" id="{446BA2AE-815B-4849-A21E-B94E59340051}"/>
              </a:ext>
            </a:extLst>
          </p:cNvPr>
          <p:cNvSpPr txBox="1">
            <a:spLocks/>
          </p:cNvSpPr>
          <p:nvPr/>
        </p:nvSpPr>
        <p:spPr>
          <a:xfrm>
            <a:off x="241853" y="1942251"/>
            <a:ext cx="11950147" cy="29393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Char char="-"/>
            </a:pP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Vườn</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cây</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tươi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tốt</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nhờ</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công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sức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xứt</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lao</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động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của</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cô</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bác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p>
          <a:p>
            <a:pPr marL="0" indent="0">
              <a:buNone/>
            </a:pP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nông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dân</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p>
          <a:p>
            <a:pPr>
              <a:buFontTx/>
              <a:buChar char="-"/>
            </a:pP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Đầu</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xuân</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dân</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nô</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nức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nứt</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ra</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đồng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để</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trồng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cấy</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a:t>
            </a:r>
          </a:p>
          <a:p>
            <a:pPr>
              <a:buFontTx/>
              <a:buChar char="-"/>
            </a:pP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Nhiều</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loại</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củ</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quả</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được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dùng</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để</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làm</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mức</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mứt</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latin typeface="Arial-Rounded" panose="020B0500000000000000" pitchFamily="34" charset="0"/>
                <a:ea typeface="Arial-Rounded" panose="020B0500000000000000" pitchFamily="34" charset="0"/>
                <a:cs typeface="Arial-Rounded" panose="020B0500000000000000" pitchFamily="34" charset="0"/>
              </a:rPr>
              <a:t>tết</a:t>
            </a:r>
            <a:r>
              <a:rPr lang="en-US" sz="32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0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4400" dirty="0" smtClean="0">
                <a:latin typeface="Arial-Rounded" panose="020B0500000000000000" pitchFamily="34" charset="0"/>
                <a:ea typeface="Arial-Rounded" panose="020B0500000000000000" pitchFamily="34" charset="0"/>
                <a:cs typeface="Arial-Rounded" panose="020B0500000000000000" pitchFamily="34" charset="0"/>
              </a:rPr>
              <a:t>		</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7606840" y="2030504"/>
            <a:ext cx="679031" cy="40568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762193" y="3105387"/>
            <a:ext cx="651479" cy="44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9549772" y="3744158"/>
            <a:ext cx="846251" cy="44389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0193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5" presetClass="path" presetSubtype="0" accel="50000" decel="50000" fill="hold" grpId="0" nodeType="clickEffect">
                                  <p:stCondLst>
                                    <p:cond delay="0"/>
                                  </p:stCondLst>
                                  <p:childTnLst>
                                    <p:animMotion origin="layout" path="M 1.75973E-6 -3.15449E-6 L -0.07133 -0.00208 " pathEditMode="relative" rAng="0" ptsTypes="AA">
                                      <p:cBhvr>
                                        <p:cTn id="13" dur="2000" fill="hold"/>
                                        <p:tgtEl>
                                          <p:spTgt spid="14"/>
                                        </p:tgtEl>
                                        <p:attrNameLst>
                                          <p:attrName>ppt_x</p:attrName>
                                          <p:attrName>ppt_y</p:attrName>
                                        </p:attrNameLst>
                                      </p:cBhvr>
                                      <p:rCtr x="-3566" y="-116"/>
                                    </p:animMotion>
                                  </p:childTnLst>
                                </p:cTn>
                              </p:par>
                            </p:childTnLst>
                          </p:cTn>
                        </p:par>
                      </p:childTnLst>
                    </p:cTn>
                  </p:par>
                  <p:par>
                    <p:cTn id="14" fill="hold">
                      <p:stCondLst>
                        <p:cond delay="indefinite"/>
                      </p:stCondLst>
                      <p:childTnLst>
                        <p:par>
                          <p:cTn id="15" fill="hold">
                            <p:stCondLst>
                              <p:cond delay="0"/>
                            </p:stCondLst>
                            <p:childTnLst>
                              <p:par>
                                <p:cTn id="16" presetID="35" presetClass="path" presetSubtype="0" accel="50000" decel="50000" fill="hold" grpId="0" nodeType="clickEffect">
                                  <p:stCondLst>
                                    <p:cond delay="0"/>
                                  </p:stCondLst>
                                  <p:childTnLst>
                                    <p:animMotion origin="layout" path="M -3.19537E-6 0.00624 L -0.07002 0.00208 " pathEditMode="relative" rAng="0" ptsTypes="AA">
                                      <p:cBhvr>
                                        <p:cTn id="17" dur="2000" fill="hold"/>
                                        <p:tgtEl>
                                          <p:spTgt spid="15"/>
                                        </p:tgtEl>
                                        <p:attrNameLst>
                                          <p:attrName>ppt_x</p:attrName>
                                          <p:attrName>ppt_y</p:attrName>
                                        </p:attrNameLst>
                                      </p:cBhvr>
                                      <p:rCtr x="-3501" y="-208"/>
                                    </p:animMotion>
                                  </p:childTnLst>
                                </p:cTn>
                              </p:par>
                            </p:childTnLst>
                          </p:cTn>
                        </p:par>
                      </p:childTnLst>
                    </p:cTn>
                  </p:par>
                  <p:par>
                    <p:cTn id="18" fill="hold">
                      <p:stCondLst>
                        <p:cond delay="indefinite"/>
                      </p:stCondLst>
                      <p:childTnLst>
                        <p:par>
                          <p:cTn id="19" fill="hold">
                            <p:stCondLst>
                              <p:cond delay="0"/>
                            </p:stCondLst>
                            <p:childTnLst>
                              <p:par>
                                <p:cTn id="20" presetID="35" presetClass="path" presetSubtype="0" accel="50000" decel="50000" fill="hold" grpId="0" nodeType="clickEffect">
                                  <p:stCondLst>
                                    <p:cond delay="0"/>
                                  </p:stCondLst>
                                  <p:childTnLst>
                                    <p:animMotion origin="layout" path="M 3.47911E-6 4.17206E-6 L -0.17025 0.00624 " pathEditMode="relative" rAng="0" ptsTypes="AA">
                                      <p:cBhvr>
                                        <p:cTn id="21" dur="2000" fill="hold"/>
                                        <p:tgtEl>
                                          <p:spTgt spid="19"/>
                                        </p:tgtEl>
                                        <p:attrNameLst>
                                          <p:attrName>ppt_x</p:attrName>
                                          <p:attrName>ppt_y</p:attrName>
                                        </p:attrNameLst>
                                      </p:cBhvr>
                                      <p:rCtr x="-8512" y="30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P spid="15"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extLst>
      <p:ext uri="{BB962C8B-B14F-4D97-AF65-F5344CB8AC3E}">
        <p14:creationId xmlns:p14="http://schemas.microsoft.com/office/powerpoint/2010/main" val="31190544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TotalTime>
  <Words>307</Words>
  <Application>Microsoft Office PowerPoint</Application>
  <PresentationFormat>Custom</PresentationFormat>
  <Paragraphs>43</Paragraphs>
  <Slides>8</Slides>
  <Notes>2</Notes>
  <HiddenSlides>0</HiddenSlides>
  <MMClips>0</MMClips>
  <ScaleCrop>false</ScaleCrop>
  <HeadingPairs>
    <vt:vector size="4" baseType="variant">
      <vt:variant>
        <vt:lpstr>Theme</vt:lpstr>
      </vt:variant>
      <vt:variant>
        <vt:i4>4</vt:i4>
      </vt:variant>
      <vt:variant>
        <vt:lpstr>Slide Titles</vt:lpstr>
      </vt:variant>
      <vt:variant>
        <vt:i4>8</vt:i4>
      </vt:variant>
    </vt:vector>
  </HeadingPairs>
  <TitlesOfParts>
    <vt:vector size="12" baseType="lpstr">
      <vt:lpstr>2_Office Theme</vt:lpstr>
      <vt:lpstr>2_Office 主题​​</vt:lpstr>
      <vt:lpstr>3_Office Theme</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18</cp:revision>
  <dcterms:created xsi:type="dcterms:W3CDTF">2021-05-27T10:44:59Z</dcterms:created>
  <dcterms:modified xsi:type="dcterms:W3CDTF">2022-01-27T02:40:49Z</dcterms:modified>
</cp:coreProperties>
</file>