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12" r:id="rId2"/>
    <p:sldMasterId id="2147483741" r:id="rId3"/>
  </p:sldMasterIdLst>
  <p:notesMasterIdLst>
    <p:notesMasterId r:id="rId11"/>
  </p:notesMasterIdLst>
  <p:sldIdLst>
    <p:sldId id="347" r:id="rId4"/>
    <p:sldId id="348" r:id="rId5"/>
    <p:sldId id="349" r:id="rId6"/>
    <p:sldId id="350" r:id="rId7"/>
    <p:sldId id="351" r:id="rId8"/>
    <p:sldId id="352" r:id="rId9"/>
    <p:sldId id="2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=""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F4FF6-0C19-4085-A24B-D7CC56FA1061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FED00-B1CD-41CE-8CCC-0E16A0702E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3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FED00-B1CD-41CE-8CCC-0E16A0702E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36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1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22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3901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654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380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405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71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87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252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44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13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69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11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73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15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810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1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28/11/2022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7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522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405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75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668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99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29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65" r:id="rId2"/>
    <p:sldLayoutId id="2147483766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5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gif"/><Relationship Id="rId18" Type="http://schemas.openxmlformats.org/officeDocument/2006/relationships/image" Target="../media/image23.png"/><Relationship Id="rId26" Type="http://schemas.openxmlformats.org/officeDocument/2006/relationships/image" Target="../media/image28.png"/><Relationship Id="rId3" Type="http://schemas.openxmlformats.org/officeDocument/2006/relationships/image" Target="../media/image14.gif"/><Relationship Id="rId21" Type="http://schemas.openxmlformats.org/officeDocument/2006/relationships/image" Target="../media/image25.gif"/><Relationship Id="rId34" Type="http://schemas.microsoft.com/office/2007/relationships/hdphoto" Target="../media/hdphoto13.wdp"/><Relationship Id="rId7" Type="http://schemas.microsoft.com/office/2007/relationships/hdphoto" Target="../media/hdphoto2.wdp"/><Relationship Id="rId12" Type="http://schemas.openxmlformats.org/officeDocument/2006/relationships/image" Target="../media/image19.gif"/><Relationship Id="rId17" Type="http://schemas.microsoft.com/office/2007/relationships/hdphoto" Target="../media/hdphoto6.wdp"/><Relationship Id="rId25" Type="http://schemas.microsoft.com/office/2007/relationships/hdphoto" Target="../media/hdphoto9.wdp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20" Type="http://schemas.microsoft.com/office/2007/relationships/hdphoto" Target="../media/hdphoto7.wdp"/><Relationship Id="rId29" Type="http://schemas.microsoft.com/office/2007/relationships/hdphoto" Target="../media/hdphoto11.wdp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11" Type="http://schemas.microsoft.com/office/2007/relationships/hdphoto" Target="../media/hdphoto4.wdp"/><Relationship Id="rId24" Type="http://schemas.openxmlformats.org/officeDocument/2006/relationships/image" Target="../media/image27.png"/><Relationship Id="rId32" Type="http://schemas.openxmlformats.org/officeDocument/2006/relationships/image" Target="../media/image31.gif"/><Relationship Id="rId5" Type="http://schemas.microsoft.com/office/2007/relationships/hdphoto" Target="../media/hdphoto1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openxmlformats.org/officeDocument/2006/relationships/image" Target="../media/image29.png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31" Type="http://schemas.microsoft.com/office/2007/relationships/hdphoto" Target="../media/hdphoto12.wdp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21.png"/><Relationship Id="rId22" Type="http://schemas.openxmlformats.org/officeDocument/2006/relationships/image" Target="../media/image26.png"/><Relationship Id="rId27" Type="http://schemas.microsoft.com/office/2007/relationships/hdphoto" Target="../media/hdphoto10.wdp"/><Relationship Id="rId30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263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 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533339" y="1737504"/>
            <a:ext cx="5093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 – Viết: Nặn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222317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9462" name="TextBox 8"/>
          <p:cNvSpPr txBox="1"/>
          <p:nvPr/>
        </p:nvSpPr>
        <p:spPr>
          <a:xfrm>
            <a:off x="96944" y="1589214"/>
            <a:ext cx="3643784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Bên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thềm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gió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mát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Bé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nặn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đồ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chơi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baseline="0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Mèo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nằm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vẫy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đuôi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Tròn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xoe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đôi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mắt</a:t>
            </a:r>
            <a:r>
              <a:rPr lang="en-US" altLang="en-US" sz="3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3200" b="1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977755" y="591876"/>
            <a:ext cx="3751580" cy="6134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Nặn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+mn-ea"/>
              <a:cs typeface="Arial-Rounded" panose="020B0500000000000000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813790" y="3846772"/>
            <a:ext cx="9042400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15175" y="3469409"/>
            <a:ext cx="1431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4190978" y="1589214"/>
            <a:ext cx="3844656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Đây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là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thị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Đây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là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na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phần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mẹ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này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phần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cha.</a:t>
            </a:r>
          </a:p>
        </p:txBody>
      </p:sp>
      <p:sp>
        <p:nvSpPr>
          <p:cNvPr id="14" name="TextBox 8"/>
          <p:cNvSpPr txBox="1"/>
          <p:nvPr/>
        </p:nvSpPr>
        <p:spPr>
          <a:xfrm>
            <a:off x="8300600" y="1589214"/>
            <a:ext cx="4099214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Đây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chiếc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cối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nhỏ</a:t>
            </a:r>
            <a:endParaRPr lang="en-US" altLang="en-US" sz="3200" b="1" dirty="0" smtClean="0">
              <a:solidFill>
                <a:srgbClr val="0000FF"/>
              </a:solidFill>
              <a:latin typeface="HP001 4 hàng" panose="020B06030503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Bé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nặn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thật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tròn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Biếu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đấy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FF"/>
                </a:solidFill>
                <a:latin typeface="HP001 4 hàng" panose="020B0603050302020204" pitchFamily="34" charset="0"/>
              </a:rPr>
              <a:t>nhé</a:t>
            </a:r>
            <a:r>
              <a:rPr lang="en-US" altLang="en-US" sz="32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Giã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trầu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thêm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ngon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944" y="536454"/>
            <a:ext cx="3187699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28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8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517066" y="3461326"/>
            <a:ext cx="1431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16265" y="2942933"/>
            <a:ext cx="14310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78844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1"/>
      <p:bldP spid="19462" grpId="2"/>
      <p:bldP spid="2" grpId="0" animBg="1"/>
      <p:bldP spid="13" grpId="0" animBg="1"/>
      <p:bldP spid="13" grpId="1" animBg="1"/>
      <p:bldP spid="12" grpId="1"/>
      <p:bldP spid="12" grpId="2"/>
      <p:bldP spid="14" grpId="1"/>
      <p:bldP spid="1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 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443397" y="1737504"/>
            <a:ext cx="5183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 – Viết: Nặn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978714" y="2363844"/>
            <a:ext cx="5527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Bên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324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0" y="221852"/>
            <a:ext cx="12095018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2.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62" y="1536771"/>
            <a:ext cx="1328630" cy="131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1" y="1421496"/>
            <a:ext cx="1139800" cy="111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046" y="2957985"/>
            <a:ext cx="1313728" cy="128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891" y="4080206"/>
            <a:ext cx="1201662" cy="12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861" y="3782123"/>
            <a:ext cx="1176811" cy="112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105" y="2415061"/>
            <a:ext cx="2543606" cy="149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4157008" y="2401206"/>
            <a:ext cx="1038448" cy="646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53753" y="4907206"/>
            <a:ext cx="3191513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r>
              <a:rPr lang="en-US" sz="40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cặp</a:t>
            </a:r>
            <a:r>
              <a:rPr lang="en-US" sz="40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da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6392463" y="2247414"/>
            <a:ext cx="1038448" cy="73968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422647" y="3251957"/>
            <a:ext cx="2055473" cy="15324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028" idx="1"/>
          </p:cNvCxnSpPr>
          <p:nvPr/>
        </p:nvCxnSpPr>
        <p:spPr>
          <a:xfrm>
            <a:off x="6426779" y="3162409"/>
            <a:ext cx="1748267" cy="4373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4281692" y="3251957"/>
            <a:ext cx="1938888" cy="7662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1684416" y="5741321"/>
            <a:ext cx="4571354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34072" y="5726331"/>
            <a:ext cx="2908582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417906" y="5756311"/>
            <a:ext cx="2908582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 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dẻ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82057" y="5695399"/>
            <a:ext cx="3486008" cy="75311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ia</a:t>
            </a:r>
            <a:r>
              <a:rPr lang="en-US" sz="44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94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65692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7831" y="157065"/>
            <a:ext cx="9042400" cy="4941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64965" y="717025"/>
            <a:ext cx="11468100" cy="51602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7831" y="3634923"/>
            <a:ext cx="2319825" cy="6586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cưa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57656" y="3702999"/>
            <a:ext cx="471054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61950" y="4651117"/>
            <a:ext cx="11468100" cy="4803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ươ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ươ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ng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2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200" noProof="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55514" y="5293256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Con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uốn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sườn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43" y="1260760"/>
            <a:ext cx="5373257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937" y="1223092"/>
            <a:ext cx="5318127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8809177" y="3746541"/>
            <a:ext cx="471054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322287" y="5336798"/>
            <a:ext cx="956457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281718" y="5322284"/>
            <a:ext cx="766859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855514" y="5989942"/>
            <a:ext cx="10786922" cy="5705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hướng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dương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vươn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325427" y="6062512"/>
            <a:ext cx="956457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60740" y="6062515"/>
            <a:ext cx="956457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949374" y="6025818"/>
            <a:ext cx="766859" cy="4987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2998358" y="3649431"/>
            <a:ext cx="3039585" cy="6586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lừa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/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lừa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xẻ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7709647" y="3681103"/>
            <a:ext cx="1187612" cy="6586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Múa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489122" y="3637557"/>
            <a:ext cx="1376299" cy="6586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lừa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xẻ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9280231" y="3652912"/>
            <a:ext cx="2323193" cy="6586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/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xạp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9411314" y="3659457"/>
            <a:ext cx="957943" cy="6586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ạp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4432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5434E-6 L -0.09154 -2.25434E-6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4798E-6 L 0.08451 2.94798E-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1 -1.09827E-6 L -0.06185 0.0041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6" grpId="1" animBg="1"/>
      <p:bldP spid="18" grpId="0" animBg="1"/>
      <p:bldP spid="18" grpId="1" animBg="1"/>
      <p:bldP spid="27" grpId="0" animBg="1"/>
      <p:bldP spid="28" grpId="0" animBg="1"/>
      <p:bldP spid="22" grpId="0" animBg="1"/>
      <p:bldP spid="22" grpId="1" animBg="1"/>
      <p:bldP spid="23" grpId="0" animBg="1"/>
      <p:bldP spid="23" grpId="1" animBg="1"/>
      <p:bldP spid="33" grpId="0" animBg="1"/>
      <p:bldP spid="33" grpId="1" animBg="1"/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/>
      <p:bldP spid="38" grpId="1"/>
      <p:bldP spid="39" grpId="0"/>
      <p:bldP spid="40" grpId="0"/>
      <p:bldP spid="40" grpId="1"/>
      <p:bldP spid="41" grpId="0"/>
      <p:bldP spid="41" grpId="1"/>
      <p:bldP spid="42" grpId="0"/>
      <p:bldP spid="4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heme/theme1.xml><?xml version="1.0" encoding="utf-8"?>
<a:theme xmlns:a="http://schemas.openxmlformats.org/drawingml/2006/main" name="6_Office Theme">
  <a:themeElements>
    <a:clrScheme name="自定义 2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230</Words>
  <Application>Microsoft Office PowerPoint</Application>
  <PresentationFormat>Custom</PresentationFormat>
  <Paragraphs>45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6_Office Theme</vt:lpstr>
      <vt:lpstr>7_Office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26</cp:revision>
  <dcterms:created xsi:type="dcterms:W3CDTF">2021-05-27T02:02:39Z</dcterms:created>
  <dcterms:modified xsi:type="dcterms:W3CDTF">2022-11-28T05:40:04Z</dcterms:modified>
</cp:coreProperties>
</file>