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audio2.wav" ContentType="audio/wav"/>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 id="2147483736" r:id="rId2"/>
  </p:sldMasterIdLst>
  <p:notesMasterIdLst>
    <p:notesMasterId r:id="rId10"/>
  </p:notesMasterIdLst>
  <p:sldIdLst>
    <p:sldId id="329" r:id="rId3"/>
    <p:sldId id="324" r:id="rId4"/>
    <p:sldId id="325" r:id="rId5"/>
    <p:sldId id="337" r:id="rId6"/>
    <p:sldId id="327" r:id="rId7"/>
    <p:sldId id="328" r:id="rId8"/>
    <p:sldId id="33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ran thao" initials="t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2" d="100"/>
          <a:sy n="72" d="100"/>
        </p:scale>
        <p:origin x="-96" y="-1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06-22T15:33:50.346" idx="1">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85D64-AE51-4033-A415-29F4D4D66FD5}" type="datetimeFigureOut">
              <a:rPr lang="en-US" smtClean="0"/>
              <a:t>1/13/2022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0D481-E225-4BC2-BFCC-5730E84A43C2}" type="slidenum">
              <a:rPr lang="en-US" smtClean="0"/>
              <a:t>‹#›</a:t>
            </a:fld>
            <a:endParaRPr lang="en-US"/>
          </a:p>
        </p:txBody>
      </p:sp>
    </p:spTree>
    <p:extLst>
      <p:ext uri="{BB962C8B-B14F-4D97-AF65-F5344CB8AC3E}">
        <p14:creationId xmlns:p14="http://schemas.microsoft.com/office/powerpoint/2010/main" val="380551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528E3-22CE-4E57-92DE-D1C0E0B3AB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3271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22000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795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80918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30832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7104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1812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983328-5D9C-4CDA-A4B0-8F0932BA2C1A}" type="datetimeFigureOut">
              <a:rPr lang="en-US" smtClean="0"/>
              <a:t>1/13/2022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89666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A7268BB-C1B0-4A07-841E-B140DAEE97CE}" type="datetimeFigureOut">
              <a:rPr lang="en-US" smtClean="0"/>
              <a:t>1/13/2022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671935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45336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760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000010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135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3883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30163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31631"/>
      </p:ext>
    </p:extLst>
  </p:cSld>
  <p:clrMap bg1="lt1" tx1="dk1" bg2="lt2" tx2="dk2" accent1="accent1" accent2="accent2" accent3="accent3" accent4="accent4" accent5="accent5" accent6="accent6" hlink="hlink" folHlink="folHlink"/>
  <p:sldLayoutIdLst>
    <p:sldLayoutId id="2147483723" r:id="rId1"/>
    <p:sldLayoutId id="2147483772" r:id="rId2"/>
    <p:sldLayoutId id="2147483773" r:id="rId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57995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extLst>
      <p:ext uri="{BB962C8B-B14F-4D97-AF65-F5344CB8AC3E}">
        <p14:creationId xmlns:p14="http://schemas.microsoft.com/office/powerpoint/2010/main" val="3205184130"/>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Năm</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20</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Nghe</a:t>
            </a:r>
            <a:r>
              <a:rPr lang="en-US" altLang="zh-CN" sz="3200" b="1" dirty="0" smtClean="0">
                <a:solidFill>
                  <a:prstClr val="black"/>
                </a:solidFill>
                <a:latin typeface="HP001 4 hàng" panose="020B0603050302020204" pitchFamily="34" charset="0"/>
                <a:ea typeface="方正卡通简体" panose="03000509000000000000" pitchFamily="65" charset="-122"/>
              </a:rPr>
              <a:t> – </a:t>
            </a:r>
            <a:r>
              <a:rPr lang="en-US" altLang="zh-CN" sz="3200" b="1" dirty="0" err="1" smtClean="0">
                <a:solidFill>
                  <a:prstClr val="black"/>
                </a:solidFill>
                <a:latin typeface="HP001 4 hàng" panose="020B0603050302020204" pitchFamily="34" charset="0"/>
                <a:ea typeface="方正卡通简体" panose="03000509000000000000" pitchFamily="65" charset="-122"/>
              </a:rPr>
              <a:t>Viết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3760645" y="1729243"/>
            <a:ext cx="417275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Tết</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đến</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rồi</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6619177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5" name="Content Placeholder 2">
            <a:extLst>
              <a:ext uri="{FF2B5EF4-FFF2-40B4-BE49-F238E27FC236}">
                <a16:creationId xmlns:a16="http://schemas.microsoft.com/office/drawing/2014/main" xmlns="" id="{446BA2AE-815B-4849-A21E-B94E59340051}"/>
              </a:ext>
            </a:extLst>
          </p:cNvPr>
          <p:cNvSpPr txBox="1">
            <a:spLocks/>
          </p:cNvSpPr>
          <p:nvPr/>
        </p:nvSpPr>
        <p:spPr>
          <a:xfrm>
            <a:off x="241853" y="138295"/>
            <a:ext cx="387359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Nghe</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viết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xmlns="" id="{B4AB7E27-7FC7-4C47-811B-15050CA3E690}"/>
              </a:ext>
            </a:extLst>
          </p:cNvPr>
          <p:cNvSpPr txBox="1"/>
          <p:nvPr/>
        </p:nvSpPr>
        <p:spPr>
          <a:xfrm>
            <a:off x="3812148" y="525645"/>
            <a:ext cx="4370942" cy="1023723"/>
          </a:xfrm>
          <a:prstGeom prst="rect">
            <a:avLst/>
          </a:prstGeom>
          <a:noFill/>
        </p:spPr>
        <p:txBody>
          <a:bodyPr wrap="square" lIns="145143" tIns="72571" rIns="145143" bIns="72571" rtlCol="0">
            <a:spAutoFit/>
          </a:bodyPr>
          <a:lstStyle/>
          <a:p>
            <a:pPr algn="ctr">
              <a:lnSpc>
                <a:spcPct val="150000"/>
              </a:lnSpc>
            </a:pPr>
            <a:r>
              <a:rPr lang="vi-VN" sz="3800" b="1" dirty="0">
                <a:solidFill>
                  <a:srgbClr val="FF0000"/>
                </a:solidFill>
                <a:latin typeface="HP001 4 hàng" pitchFamily="34" charset="0"/>
              </a:rPr>
              <a:t>Tết đến rồi</a:t>
            </a:r>
            <a:endParaRPr lang="en-US" sz="3800" b="1" dirty="0">
              <a:solidFill>
                <a:srgbClr val="FF0000"/>
              </a:solidFill>
              <a:latin typeface="HP001 4 hàng" pitchFamily="34" charset="0"/>
            </a:endParaRPr>
          </a:p>
        </p:txBody>
      </p:sp>
      <p:sp>
        <p:nvSpPr>
          <p:cNvPr id="14" name="TextBox 13">
            <a:extLst>
              <a:ext uri="{FF2B5EF4-FFF2-40B4-BE49-F238E27FC236}">
                <a16:creationId xmlns:a16="http://schemas.microsoft.com/office/drawing/2014/main" xmlns="" id="{DA3D6D13-98E5-544E-A2A0-7B1710E8DFA4}"/>
              </a:ext>
            </a:extLst>
          </p:cNvPr>
          <p:cNvSpPr txBox="1"/>
          <p:nvPr/>
        </p:nvSpPr>
        <p:spPr>
          <a:xfrm>
            <a:off x="759142" y="1358965"/>
            <a:ext cx="10666260" cy="3839878"/>
          </a:xfrm>
          <a:prstGeom prst="rect">
            <a:avLst/>
          </a:prstGeom>
          <a:noFill/>
        </p:spPr>
        <p:txBody>
          <a:bodyPr wrap="square" lIns="145143" tIns="72571" rIns="145143" bIns="72571" rtlCol="0">
            <a:spAutoFit/>
          </a:bodyPr>
          <a:lstStyle/>
          <a:p>
            <a:pPr marL="12600" algn="just">
              <a:lnSpc>
                <a:spcPct val="150000"/>
              </a:lnSpc>
            </a:pPr>
            <a:r>
              <a:rPr lang="vi-VN" sz="3200" dirty="0">
                <a:latin typeface="UTM Avo" panose="02040603050506020204" pitchFamily="18" charset="0"/>
              </a:rPr>
              <a:t>     </a:t>
            </a:r>
            <a:r>
              <a:rPr lang="en-US" sz="3200" dirty="0" smtClean="0">
                <a:latin typeface="UTM Avo" panose="02040603050506020204" pitchFamily="18" charset="0"/>
              </a:rPr>
              <a:t>    </a:t>
            </a:r>
            <a:r>
              <a:rPr lang="vi-VN" sz="3200" b="1" dirty="0" smtClean="0">
                <a:latin typeface="HP001 4 hàng" pitchFamily="34" charset="0"/>
              </a:rPr>
              <a:t>Vào </a:t>
            </a:r>
            <a:r>
              <a:rPr lang="vi-VN" sz="3200" b="1" dirty="0">
                <a:latin typeface="HP001 4 hàng" pitchFamily="34" charset="0"/>
              </a:rPr>
              <a:t>dịp Tết, các gia đình thường gói bánh chưng hoặc bánh tét. Người lớn thường tặng trẻ em những bao lì xì xinh xắn với mong ước các em mạnh khoẻ, giỏi giang. Tết là dịp mọi người quây quần bên nhau và dành cho nhau những lời chúc tốt </a:t>
            </a:r>
            <a:r>
              <a:rPr lang="vi-VN" sz="3200" b="1" dirty="0" smtClean="0">
                <a:latin typeface="HP001 4 hàng" pitchFamily="34" charset="0"/>
              </a:rPr>
              <a:t>đẹp</a:t>
            </a:r>
            <a:r>
              <a:rPr lang="en-US" sz="3200" b="1" dirty="0">
                <a:latin typeface="HP001 4 hàng" pitchFamily="34" charset="0"/>
              </a:rPr>
              <a:t>.</a:t>
            </a:r>
            <a:endParaRPr lang="vi-VN" sz="3200" b="1" dirty="0">
              <a:latin typeface="HP001 4 hàng" pitchFamily="34" charset="0"/>
            </a:endParaRPr>
          </a:p>
        </p:txBody>
      </p:sp>
      <p:cxnSp>
        <p:nvCxnSpPr>
          <p:cNvPr id="4" name="Straight Connector 3"/>
          <p:cNvCxnSpPr/>
          <p:nvPr/>
        </p:nvCxnSpPr>
        <p:spPr>
          <a:xfrm>
            <a:off x="9131121" y="1983346"/>
            <a:ext cx="211213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556124" y="3490175"/>
            <a:ext cx="168713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997003" y="4211391"/>
            <a:ext cx="1828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300887" y="3490175"/>
            <a:ext cx="195902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1333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Năm</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20</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Nghe</a:t>
            </a:r>
            <a:r>
              <a:rPr lang="en-US" altLang="zh-CN" sz="3200" b="1" dirty="0" smtClean="0">
                <a:solidFill>
                  <a:prstClr val="black"/>
                </a:solidFill>
                <a:latin typeface="HP001 4 hàng" panose="020B0603050302020204" pitchFamily="34" charset="0"/>
                <a:ea typeface="方正卡通简体" panose="03000509000000000000" pitchFamily="65" charset="-122"/>
              </a:rPr>
              <a:t> – </a:t>
            </a:r>
            <a:r>
              <a:rPr lang="en-US" altLang="zh-CN" sz="3200" b="1" dirty="0" err="1" smtClean="0">
                <a:solidFill>
                  <a:prstClr val="black"/>
                </a:solidFill>
                <a:latin typeface="HP001 4 hàng" panose="020B0603050302020204" pitchFamily="34" charset="0"/>
                <a:ea typeface="方正卡通简体" panose="03000509000000000000" pitchFamily="65" charset="-122"/>
              </a:rPr>
              <a:t>Viết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3760645" y="1729243"/>
            <a:ext cx="417275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Tết</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đến</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rồi</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a16="http://schemas.microsoft.com/office/drawing/2014/main" xmlns="" id="{4EB15F7E-FD8A-4A9C-ACD0-F837E70F697C}"/>
              </a:ext>
            </a:extLst>
          </p:cNvPr>
          <p:cNvSpPr txBox="1"/>
          <p:nvPr/>
        </p:nvSpPr>
        <p:spPr>
          <a:xfrm>
            <a:off x="1722336" y="2335066"/>
            <a:ext cx="417275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Vào</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dịp</a:t>
            </a:r>
            <a:r>
              <a:rPr lang="en-US" altLang="zh-CN" sz="3200" b="1" noProof="0" dirty="0" smtClean="0">
                <a:latin typeface="HP001 4 hàng" panose="020B0603050302020204" pitchFamily="34" charset="0"/>
                <a:ea typeface="方正卡通简体" panose="03000509000000000000" pitchFamily="65" charset="-122"/>
              </a:rPr>
              <a:t> ......</a:t>
            </a:r>
            <a:endParaRPr kumimoji="0" lang="en-US" altLang="zh-CN" sz="3200" b="1" i="0" u="none" strike="noStrike" kern="1200" cap="none" spc="0" normalizeH="0" baseline="0" noProof="0" dirty="0">
              <a:ln>
                <a:noFill/>
              </a:ln>
              <a:effectLst/>
              <a:uLnTx/>
              <a:uFillTx/>
              <a:latin typeface="HP001 4 hàng" panose="020B0603050302020204" pitchFamily="34" charset="0"/>
              <a:ea typeface="方正卡通简体" panose="03000509000000000000" pitchFamily="65" charset="-122"/>
            </a:endParaRPr>
          </a:p>
        </p:txBody>
      </p:sp>
    </p:spTree>
    <p:extLst>
      <p:ext uri="{BB962C8B-B14F-4D97-AF65-F5344CB8AC3E}">
        <p14:creationId xmlns:p14="http://schemas.microsoft.com/office/powerpoint/2010/main" val="35413369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5" name="Content Placeholder 2">
            <a:extLst>
              <a:ext uri="{FF2B5EF4-FFF2-40B4-BE49-F238E27FC236}">
                <a16:creationId xmlns:a16="http://schemas.microsoft.com/office/drawing/2014/main" xmlns="" id="{446BA2AE-815B-4849-A21E-B94E59340051}"/>
              </a:ext>
            </a:extLst>
          </p:cNvPr>
          <p:cNvSpPr txBox="1">
            <a:spLocks/>
          </p:cNvSpPr>
          <p:nvPr/>
        </p:nvSpPr>
        <p:spPr>
          <a:xfrm>
            <a:off x="1991144" y="1213753"/>
            <a:ext cx="9087678" cy="39015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Chị</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tre</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chải</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tóc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bên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ao</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Nàng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mây</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áo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trắng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ghé</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vào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soi</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gương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a:p>
            <a:pPr marL="0" indent="0">
              <a:buNone/>
            </a:pP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i="1" dirty="0" smtClean="0">
                <a:latin typeface="Arial-Rounded" panose="020B0500000000000000" pitchFamily="34" charset="0"/>
                <a:ea typeface="Arial-Rounded" panose="020B0500000000000000" pitchFamily="34" charset="0"/>
                <a:cs typeface="Arial-Rounded" panose="020B0500000000000000" pitchFamily="34" charset="0"/>
              </a:rPr>
              <a:t>Theo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Trần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Đăng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Khoa</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Content Placeholder 2">
            <a:extLst>
              <a:ext uri="{FF2B5EF4-FFF2-40B4-BE49-F238E27FC236}">
                <a16:creationId xmlns:a16="http://schemas.microsoft.com/office/drawing/2014/main" xmlns="" id="{446BA2AE-815B-4849-A21E-B94E59340051}"/>
              </a:ext>
            </a:extLst>
          </p:cNvPr>
          <p:cNvSpPr txBox="1">
            <a:spLocks/>
          </p:cNvSpPr>
          <p:nvPr/>
        </p:nvSpPr>
        <p:spPr>
          <a:xfrm>
            <a:off x="294861" y="371066"/>
            <a:ext cx="817990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gh</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thay</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ô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vuông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Rectangle 1"/>
          <p:cNvSpPr/>
          <p:nvPr/>
        </p:nvSpPr>
        <p:spPr>
          <a:xfrm>
            <a:off x="6076128" y="1881049"/>
            <a:ext cx="490331" cy="48253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428387" y="1867797"/>
            <a:ext cx="377688" cy="48253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120237D3-7C2B-564A-A91F-311E042ABDE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tretch>
            <a:fillRect/>
          </a:stretch>
        </p:blipFill>
        <p:spPr>
          <a:xfrm>
            <a:off x="1991144" y="3144672"/>
            <a:ext cx="8749857" cy="3883772"/>
          </a:xfrm>
          <a:prstGeom prst="rect">
            <a:avLst/>
          </a:prstGeom>
        </p:spPr>
      </p:pic>
    </p:spTree>
    <p:extLst>
      <p:ext uri="{BB962C8B-B14F-4D97-AF65-F5344CB8AC3E}">
        <p14:creationId xmlns:p14="http://schemas.microsoft.com/office/powerpoint/2010/main" val="30407091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2"/>
                                        </p:tgtEl>
                                      </p:cBhvr>
                                    </p:animEffect>
                                    <p:anim calcmode="lin" valueType="num">
                                      <p:cBhvr>
                                        <p:cTn id="14" dur="1000"/>
                                        <p:tgtEl>
                                          <p:spTgt spid="2"/>
                                        </p:tgtEl>
                                        <p:attrNameLst>
                                          <p:attrName>ppt_x</p:attrName>
                                        </p:attrNameLst>
                                      </p:cBhvr>
                                      <p:tavLst>
                                        <p:tav tm="0">
                                          <p:val>
                                            <p:strVal val="ppt_x"/>
                                          </p:val>
                                        </p:tav>
                                        <p:tav tm="100000">
                                          <p:val>
                                            <p:strVal val="ppt_x"/>
                                          </p:val>
                                        </p:tav>
                                      </p:tavLst>
                                    </p:anim>
                                    <p:anim calcmode="lin" valueType="num">
                                      <p:cBhvr>
                                        <p:cTn id="15" dur="1000"/>
                                        <p:tgtEl>
                                          <p:spTgt spid="2"/>
                                        </p:tgtEl>
                                        <p:attrNameLst>
                                          <p:attrName>ppt_y</p:attrName>
                                        </p:attrNameLst>
                                      </p:cBhvr>
                                      <p:tavLst>
                                        <p:tav tm="0">
                                          <p:val>
                                            <p:strVal val="ppt_y"/>
                                          </p:val>
                                        </p:tav>
                                        <p:tav tm="100000">
                                          <p:val>
                                            <p:strVal val="ppt_y+.1"/>
                                          </p:val>
                                        </p:tav>
                                      </p:tavLst>
                                    </p:anim>
                                    <p:set>
                                      <p:cBhvr>
                                        <p:cTn id="16" dur="1" fill="hold">
                                          <p:stCondLst>
                                            <p:cond delay="999"/>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11"/>
                                        </p:tgtEl>
                                      </p:cBhvr>
                                    </p:animEffect>
                                    <p:anim calcmode="lin" valueType="num">
                                      <p:cBhvr>
                                        <p:cTn id="21" dur="1000"/>
                                        <p:tgtEl>
                                          <p:spTgt spid="11"/>
                                        </p:tgtEl>
                                        <p:attrNameLst>
                                          <p:attrName>ppt_x</p:attrName>
                                        </p:attrNameLst>
                                      </p:cBhvr>
                                      <p:tavLst>
                                        <p:tav tm="0">
                                          <p:val>
                                            <p:strVal val="ppt_x"/>
                                          </p:val>
                                        </p:tav>
                                        <p:tav tm="100000">
                                          <p:val>
                                            <p:strVal val="ppt_x"/>
                                          </p:val>
                                        </p:tav>
                                      </p:tavLst>
                                    </p:anim>
                                    <p:anim calcmode="lin" valueType="num">
                                      <p:cBhvr>
                                        <p:cTn id="22" dur="1000"/>
                                        <p:tgtEl>
                                          <p:spTgt spid="11"/>
                                        </p:tgtEl>
                                        <p:attrNameLst>
                                          <p:attrName>ppt_y</p:attrName>
                                        </p:attrNameLst>
                                      </p:cBhvr>
                                      <p:tavLst>
                                        <p:tav tm="0">
                                          <p:val>
                                            <p:strVal val="ppt_y"/>
                                          </p:val>
                                        </p:tav>
                                        <p:tav tm="100000">
                                          <p:val>
                                            <p:strVal val="ppt_y+.1"/>
                                          </p:val>
                                        </p:tav>
                                      </p:tavLst>
                                    </p:anim>
                                    <p:set>
                                      <p:cBhvr>
                                        <p:cTn id="23" dur="1" fill="hold">
                                          <p:stCondLst>
                                            <p:cond delay="999"/>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ntent Placeholder 2">
            <a:extLst>
              <a:ext uri="{FF2B5EF4-FFF2-40B4-BE49-F238E27FC236}">
                <a16:creationId xmlns:a16="http://schemas.microsoft.com/office/drawing/2014/main" xmlns="" id="{446BA2AE-815B-4849-A21E-B94E59340051}"/>
              </a:ext>
            </a:extLst>
          </p:cNvPr>
          <p:cNvSpPr txBox="1">
            <a:spLocks/>
          </p:cNvSpPr>
          <p:nvPr/>
        </p:nvSpPr>
        <p:spPr>
          <a:xfrm>
            <a:off x="294861" y="384318"/>
            <a:ext cx="817990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3</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b</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Content Placeholder 2">
            <a:extLst>
              <a:ext uri="{FF2B5EF4-FFF2-40B4-BE49-F238E27FC236}">
                <a16:creationId xmlns:a16="http://schemas.microsoft.com/office/drawing/2014/main" xmlns="" id="{446BA2AE-815B-4849-A21E-B94E59340051}"/>
              </a:ext>
            </a:extLst>
          </p:cNvPr>
          <p:cNvSpPr txBox="1">
            <a:spLocks/>
          </p:cNvSpPr>
          <p:nvPr/>
        </p:nvSpPr>
        <p:spPr>
          <a:xfrm>
            <a:off x="294861" y="1166196"/>
            <a:ext cx="817990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smtClean="0">
                <a:latin typeface="Arial-Rounded" panose="020B0500000000000000" pitchFamily="34" charset="0"/>
                <a:ea typeface="Arial-Rounded" panose="020B0500000000000000" pitchFamily="34" charset="0"/>
                <a:cs typeface="Arial-Rounded" panose="020B0500000000000000" pitchFamily="34" charset="0"/>
              </a:rPr>
              <a:t>a.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Tìm</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tiếng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ghép</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với</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sinh</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xinh</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Content Placeholder 2">
            <a:extLst>
              <a:ext uri="{FF2B5EF4-FFF2-40B4-BE49-F238E27FC236}">
                <a16:creationId xmlns:a16="http://schemas.microsoft.com/office/drawing/2014/main" xmlns="" id="{446BA2AE-815B-4849-A21E-B94E59340051}"/>
              </a:ext>
            </a:extLst>
          </p:cNvPr>
          <p:cNvSpPr txBox="1">
            <a:spLocks/>
          </p:cNvSpPr>
          <p:nvPr/>
        </p:nvSpPr>
        <p:spPr>
          <a:xfrm>
            <a:off x="1620063" y="1974583"/>
            <a:ext cx="765313"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M:</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Content Placeholder 2">
            <a:extLst>
              <a:ext uri="{FF2B5EF4-FFF2-40B4-BE49-F238E27FC236}">
                <a16:creationId xmlns:a16="http://schemas.microsoft.com/office/drawing/2014/main" xmlns="" id="{446BA2AE-815B-4849-A21E-B94E59340051}"/>
              </a:ext>
            </a:extLst>
          </p:cNvPr>
          <p:cNvSpPr txBox="1">
            <a:spLocks/>
          </p:cNvSpPr>
          <p:nvPr/>
        </p:nvSpPr>
        <p:spPr>
          <a:xfrm>
            <a:off x="2295927" y="1961332"/>
            <a:ext cx="1427919"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sinh</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Content Placeholder 2">
            <a:extLst>
              <a:ext uri="{FF2B5EF4-FFF2-40B4-BE49-F238E27FC236}">
                <a16:creationId xmlns:a16="http://schemas.microsoft.com/office/drawing/2014/main" xmlns="" id="{446BA2AE-815B-4849-A21E-B94E59340051}"/>
              </a:ext>
            </a:extLst>
          </p:cNvPr>
          <p:cNvSpPr txBox="1">
            <a:spLocks/>
          </p:cNvSpPr>
          <p:nvPr/>
        </p:nvSpPr>
        <p:spPr>
          <a:xfrm>
            <a:off x="3382606" y="1974585"/>
            <a:ext cx="5284299"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a:latin typeface="Arial-Rounded" panose="020B0500000000000000" pitchFamily="34" charset="0"/>
                <a:ea typeface="Arial-Rounded" panose="020B0500000000000000" pitchFamily="34" charset="0"/>
                <a:cs typeface="Arial-Rounded" panose="020B0500000000000000" pitchFamily="34" charset="0"/>
              </a:rPr>
              <a:t>s</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inh</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sống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Content Placeholder 2">
            <a:extLst>
              <a:ext uri="{FF2B5EF4-FFF2-40B4-BE49-F238E27FC236}">
                <a16:creationId xmlns:a16="http://schemas.microsoft.com/office/drawing/2014/main" xmlns="" id="{446BA2AE-815B-4849-A21E-B94E59340051}"/>
              </a:ext>
            </a:extLst>
          </p:cNvPr>
          <p:cNvSpPr txBox="1">
            <a:spLocks/>
          </p:cNvSpPr>
          <p:nvPr/>
        </p:nvSpPr>
        <p:spPr>
          <a:xfrm>
            <a:off x="2282675" y="2703446"/>
            <a:ext cx="1268892"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inh</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Content Placeholder 2">
            <a:extLst>
              <a:ext uri="{FF2B5EF4-FFF2-40B4-BE49-F238E27FC236}">
                <a16:creationId xmlns:a16="http://schemas.microsoft.com/office/drawing/2014/main" xmlns="" id="{446BA2AE-815B-4849-A21E-B94E59340051}"/>
              </a:ext>
            </a:extLst>
          </p:cNvPr>
          <p:cNvSpPr txBox="1">
            <a:spLocks/>
          </p:cNvSpPr>
          <p:nvPr/>
        </p:nvSpPr>
        <p:spPr>
          <a:xfrm>
            <a:off x="3369354" y="2716699"/>
            <a:ext cx="3018180"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xinh</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đẹp</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Content Placeholder 2">
            <a:extLst>
              <a:ext uri="{FF2B5EF4-FFF2-40B4-BE49-F238E27FC236}">
                <a16:creationId xmlns:a16="http://schemas.microsoft.com/office/drawing/2014/main" xmlns="" id="{446BA2AE-815B-4849-A21E-B94E59340051}"/>
              </a:ext>
            </a:extLst>
          </p:cNvPr>
          <p:cNvSpPr txBox="1">
            <a:spLocks/>
          </p:cNvSpPr>
          <p:nvPr/>
        </p:nvSpPr>
        <p:spPr>
          <a:xfrm>
            <a:off x="387624" y="3611526"/>
            <a:ext cx="10094845"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latin typeface="Arial-Rounded" panose="020B0500000000000000" pitchFamily="34" charset="0"/>
                <a:ea typeface="Arial-Rounded" panose="020B0500000000000000" pitchFamily="34" charset="0"/>
                <a:cs typeface="Arial-Rounded" panose="020B0500000000000000" pitchFamily="34" charset="0"/>
              </a:rPr>
              <a:t>b</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Tìm</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từ</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ngữ</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có</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tiếng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chứa</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uc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u</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Content Placeholder 2">
            <a:extLst>
              <a:ext uri="{FF2B5EF4-FFF2-40B4-BE49-F238E27FC236}">
                <a16:creationId xmlns:a16="http://schemas.microsoft.com/office/drawing/2014/main" xmlns="" id="{446BA2AE-815B-4849-A21E-B94E59340051}"/>
              </a:ext>
            </a:extLst>
          </p:cNvPr>
          <p:cNvSpPr txBox="1">
            <a:spLocks/>
          </p:cNvSpPr>
          <p:nvPr/>
        </p:nvSpPr>
        <p:spPr>
          <a:xfrm>
            <a:off x="1620060" y="4433153"/>
            <a:ext cx="765313"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M:</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Content Placeholder 2">
            <a:extLst>
              <a:ext uri="{FF2B5EF4-FFF2-40B4-BE49-F238E27FC236}">
                <a16:creationId xmlns:a16="http://schemas.microsoft.com/office/drawing/2014/main" xmlns="" id="{446BA2AE-815B-4849-A21E-B94E59340051}"/>
              </a:ext>
            </a:extLst>
          </p:cNvPr>
          <p:cNvSpPr txBox="1">
            <a:spLocks/>
          </p:cNvSpPr>
          <p:nvPr/>
        </p:nvSpPr>
        <p:spPr>
          <a:xfrm>
            <a:off x="2295924" y="4419902"/>
            <a:ext cx="1427919"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uc</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Content Placeholder 2">
            <a:extLst>
              <a:ext uri="{FF2B5EF4-FFF2-40B4-BE49-F238E27FC236}">
                <a16:creationId xmlns:a16="http://schemas.microsoft.com/office/drawing/2014/main" xmlns="" id="{446BA2AE-815B-4849-A21E-B94E59340051}"/>
              </a:ext>
            </a:extLst>
          </p:cNvPr>
          <p:cNvSpPr txBox="1">
            <a:spLocks/>
          </p:cNvSpPr>
          <p:nvPr/>
        </p:nvSpPr>
        <p:spPr>
          <a:xfrm>
            <a:off x="3077807" y="4433155"/>
            <a:ext cx="4157879"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a:latin typeface="Arial-Rounded" panose="020B0500000000000000" pitchFamily="34" charset="0"/>
                <a:ea typeface="Arial-Rounded" panose="020B0500000000000000" pitchFamily="34" charset="0"/>
                <a:cs typeface="Arial-Rounded" panose="020B0500000000000000" pitchFamily="34" charset="0"/>
              </a:rPr>
              <a:t>c</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húc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mừng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Content Placeholder 2">
            <a:extLst>
              <a:ext uri="{FF2B5EF4-FFF2-40B4-BE49-F238E27FC236}">
                <a16:creationId xmlns:a16="http://schemas.microsoft.com/office/drawing/2014/main" xmlns="" id="{446BA2AE-815B-4849-A21E-B94E59340051}"/>
              </a:ext>
            </a:extLst>
          </p:cNvPr>
          <p:cNvSpPr txBox="1">
            <a:spLocks/>
          </p:cNvSpPr>
          <p:nvPr/>
        </p:nvSpPr>
        <p:spPr>
          <a:xfrm>
            <a:off x="2282672" y="5162016"/>
            <a:ext cx="1268892"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ut</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Content Placeholder 2">
            <a:extLst>
              <a:ext uri="{FF2B5EF4-FFF2-40B4-BE49-F238E27FC236}">
                <a16:creationId xmlns:a16="http://schemas.microsoft.com/office/drawing/2014/main" xmlns="" id="{446BA2AE-815B-4849-A21E-B94E59340051}"/>
              </a:ext>
            </a:extLst>
          </p:cNvPr>
          <p:cNvSpPr txBox="1">
            <a:spLocks/>
          </p:cNvSpPr>
          <p:nvPr/>
        </p:nvSpPr>
        <p:spPr>
          <a:xfrm>
            <a:off x="3064555" y="5175269"/>
            <a:ext cx="3018180" cy="5830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a:latin typeface="Arial-Rounded" panose="020B0500000000000000" pitchFamily="34" charset="0"/>
                <a:ea typeface="Arial-Rounded" panose="020B0500000000000000" pitchFamily="34" charset="0"/>
                <a:cs typeface="Arial-Rounded" panose="020B0500000000000000" pitchFamily="34" charset="0"/>
              </a:rPr>
              <a:t>s</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út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bóng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204977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1000"/>
                                        <p:tgtEl>
                                          <p:spTgt spid="29"/>
                                        </p:tgtEl>
                                      </p:cBhvr>
                                    </p:animEffect>
                                    <p:anim calcmode="lin" valueType="num">
                                      <p:cBhvr>
                                        <p:cTn id="29" dur="1000" fill="hold"/>
                                        <p:tgtEl>
                                          <p:spTgt spid="29"/>
                                        </p:tgtEl>
                                        <p:attrNameLst>
                                          <p:attrName>ppt_x</p:attrName>
                                        </p:attrNameLst>
                                      </p:cBhvr>
                                      <p:tavLst>
                                        <p:tav tm="0">
                                          <p:val>
                                            <p:strVal val="#ppt_x"/>
                                          </p:val>
                                        </p:tav>
                                        <p:tav tm="100000">
                                          <p:val>
                                            <p:strVal val="#ppt_x"/>
                                          </p:val>
                                        </p:tav>
                                      </p:tavLst>
                                    </p:anim>
                                    <p:anim calcmode="lin" valueType="num">
                                      <p:cBhvr>
                                        <p:cTn id="3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anim calcmode="lin" valueType="num">
                                      <p:cBhvr>
                                        <p:cTn id="36" dur="1000" fill="hold"/>
                                        <p:tgtEl>
                                          <p:spTgt spid="27"/>
                                        </p:tgtEl>
                                        <p:attrNameLst>
                                          <p:attrName>ppt_x</p:attrName>
                                        </p:attrNameLst>
                                      </p:cBhvr>
                                      <p:tavLst>
                                        <p:tav tm="0">
                                          <p:val>
                                            <p:strVal val="#ppt_x"/>
                                          </p:val>
                                        </p:tav>
                                        <p:tav tm="100000">
                                          <p:val>
                                            <p:strVal val="#ppt_x"/>
                                          </p:val>
                                        </p:tav>
                                      </p:tavLst>
                                    </p:anim>
                                    <p:anim calcmode="lin" valueType="num">
                                      <p:cBhvr>
                                        <p:cTn id="3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1000"/>
                                        <p:tgtEl>
                                          <p:spTgt spid="30"/>
                                        </p:tgtEl>
                                      </p:cBhvr>
                                    </p:animEffect>
                                    <p:anim calcmode="lin" valueType="num">
                                      <p:cBhvr>
                                        <p:cTn id="43" dur="1000" fill="hold"/>
                                        <p:tgtEl>
                                          <p:spTgt spid="30"/>
                                        </p:tgtEl>
                                        <p:attrNameLst>
                                          <p:attrName>ppt_x</p:attrName>
                                        </p:attrNameLst>
                                      </p:cBhvr>
                                      <p:tavLst>
                                        <p:tav tm="0">
                                          <p:val>
                                            <p:strVal val="#ppt_x"/>
                                          </p:val>
                                        </p:tav>
                                        <p:tav tm="100000">
                                          <p:val>
                                            <p:strVal val="#ppt_x"/>
                                          </p:val>
                                        </p:tav>
                                      </p:tavLst>
                                    </p:anim>
                                    <p:anim calcmode="lin" valueType="num">
                                      <p:cBhvr>
                                        <p:cTn id="4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000"/>
                                        <p:tgtEl>
                                          <p:spTgt spid="31"/>
                                        </p:tgtEl>
                                      </p:cBhvr>
                                    </p:animEffect>
                                    <p:anim calcmode="lin" valueType="num">
                                      <p:cBhvr>
                                        <p:cTn id="50" dur="1000" fill="hold"/>
                                        <p:tgtEl>
                                          <p:spTgt spid="31"/>
                                        </p:tgtEl>
                                        <p:attrNameLst>
                                          <p:attrName>ppt_x</p:attrName>
                                        </p:attrNameLst>
                                      </p:cBhvr>
                                      <p:tavLst>
                                        <p:tav tm="0">
                                          <p:val>
                                            <p:strVal val="#ppt_x"/>
                                          </p:val>
                                        </p:tav>
                                        <p:tav tm="100000">
                                          <p:val>
                                            <p:strVal val="#ppt_x"/>
                                          </p:val>
                                        </p:tav>
                                      </p:tavLst>
                                    </p:anim>
                                    <p:anim calcmode="lin" valueType="num">
                                      <p:cBhvr>
                                        <p:cTn id="5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1000"/>
                                        <p:tgtEl>
                                          <p:spTgt spid="32"/>
                                        </p:tgtEl>
                                      </p:cBhvr>
                                    </p:animEffect>
                                    <p:anim calcmode="lin" valueType="num">
                                      <p:cBhvr>
                                        <p:cTn id="57" dur="1000" fill="hold"/>
                                        <p:tgtEl>
                                          <p:spTgt spid="32"/>
                                        </p:tgtEl>
                                        <p:attrNameLst>
                                          <p:attrName>ppt_x</p:attrName>
                                        </p:attrNameLst>
                                      </p:cBhvr>
                                      <p:tavLst>
                                        <p:tav tm="0">
                                          <p:val>
                                            <p:strVal val="#ppt_x"/>
                                          </p:val>
                                        </p:tav>
                                        <p:tav tm="100000">
                                          <p:val>
                                            <p:strVal val="#ppt_x"/>
                                          </p:val>
                                        </p:tav>
                                      </p:tavLst>
                                    </p:anim>
                                    <p:anim calcmode="lin" valueType="num">
                                      <p:cBhvr>
                                        <p:cTn id="5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1000"/>
                                        <p:tgtEl>
                                          <p:spTgt spid="34"/>
                                        </p:tgtEl>
                                      </p:cBhvr>
                                    </p:animEffect>
                                    <p:anim calcmode="lin" valueType="num">
                                      <p:cBhvr>
                                        <p:cTn id="64" dur="1000" fill="hold"/>
                                        <p:tgtEl>
                                          <p:spTgt spid="34"/>
                                        </p:tgtEl>
                                        <p:attrNameLst>
                                          <p:attrName>ppt_x</p:attrName>
                                        </p:attrNameLst>
                                      </p:cBhvr>
                                      <p:tavLst>
                                        <p:tav tm="0">
                                          <p:val>
                                            <p:strVal val="#ppt_x"/>
                                          </p:val>
                                        </p:tav>
                                        <p:tav tm="100000">
                                          <p:val>
                                            <p:strVal val="#ppt_x"/>
                                          </p:val>
                                        </p:tav>
                                      </p:tavLst>
                                    </p:anim>
                                    <p:anim calcmode="lin" valueType="num">
                                      <p:cBhvr>
                                        <p:cTn id="6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fade">
                                      <p:cBhvr>
                                        <p:cTn id="70" dur="1000"/>
                                        <p:tgtEl>
                                          <p:spTgt spid="35"/>
                                        </p:tgtEl>
                                      </p:cBhvr>
                                    </p:animEffect>
                                    <p:anim calcmode="lin" valueType="num">
                                      <p:cBhvr>
                                        <p:cTn id="71" dur="1000" fill="hold"/>
                                        <p:tgtEl>
                                          <p:spTgt spid="35"/>
                                        </p:tgtEl>
                                        <p:attrNameLst>
                                          <p:attrName>ppt_x</p:attrName>
                                        </p:attrNameLst>
                                      </p:cBhvr>
                                      <p:tavLst>
                                        <p:tav tm="0">
                                          <p:val>
                                            <p:strVal val="#ppt_x"/>
                                          </p:val>
                                        </p:tav>
                                        <p:tav tm="100000">
                                          <p:val>
                                            <p:strVal val="#ppt_x"/>
                                          </p:val>
                                        </p:tav>
                                      </p:tavLst>
                                    </p:anim>
                                    <p:anim calcmode="lin" valueType="num">
                                      <p:cBhvr>
                                        <p:cTn id="7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1000"/>
                                        <p:tgtEl>
                                          <p:spTgt spid="33"/>
                                        </p:tgtEl>
                                      </p:cBhvr>
                                    </p:animEffect>
                                    <p:anim calcmode="lin" valueType="num">
                                      <p:cBhvr>
                                        <p:cTn id="78" dur="1000" fill="hold"/>
                                        <p:tgtEl>
                                          <p:spTgt spid="33"/>
                                        </p:tgtEl>
                                        <p:attrNameLst>
                                          <p:attrName>ppt_x</p:attrName>
                                        </p:attrNameLst>
                                      </p:cBhvr>
                                      <p:tavLst>
                                        <p:tav tm="0">
                                          <p:val>
                                            <p:strVal val="#ppt_x"/>
                                          </p:val>
                                        </p:tav>
                                        <p:tav tm="100000">
                                          <p:val>
                                            <p:strVal val="#ppt_x"/>
                                          </p:val>
                                        </p:tav>
                                      </p:tavLst>
                                    </p:anim>
                                    <p:anim calcmode="lin" valueType="num">
                                      <p:cBhvr>
                                        <p:cTn id="7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36"/>
                                        </p:tgtEl>
                                        <p:attrNameLst>
                                          <p:attrName>style.visibility</p:attrName>
                                        </p:attrNameLst>
                                      </p:cBhvr>
                                      <p:to>
                                        <p:strVal val="visible"/>
                                      </p:to>
                                    </p:set>
                                    <p:animEffect transition="in" filter="fade">
                                      <p:cBhvr>
                                        <p:cTn id="84" dur="1000"/>
                                        <p:tgtEl>
                                          <p:spTgt spid="36"/>
                                        </p:tgtEl>
                                      </p:cBhvr>
                                    </p:animEffect>
                                    <p:anim calcmode="lin" valueType="num">
                                      <p:cBhvr>
                                        <p:cTn id="85" dur="1000" fill="hold"/>
                                        <p:tgtEl>
                                          <p:spTgt spid="36"/>
                                        </p:tgtEl>
                                        <p:attrNameLst>
                                          <p:attrName>ppt_x</p:attrName>
                                        </p:attrNameLst>
                                      </p:cBhvr>
                                      <p:tavLst>
                                        <p:tav tm="0">
                                          <p:val>
                                            <p:strVal val="#ppt_x"/>
                                          </p:val>
                                        </p:tav>
                                        <p:tav tm="100000">
                                          <p:val>
                                            <p:strVal val="#ppt_x"/>
                                          </p:val>
                                        </p:tav>
                                      </p:tavLst>
                                    </p:anim>
                                    <p:anim calcmode="lin" valueType="num">
                                      <p:cBhvr>
                                        <p:cTn id="8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7" presetClass="entr" presetSubtype="0" fill="hold" grpId="0" nodeType="click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fade">
                                      <p:cBhvr>
                                        <p:cTn id="91" dur="1000"/>
                                        <p:tgtEl>
                                          <p:spTgt spid="37"/>
                                        </p:tgtEl>
                                      </p:cBhvr>
                                    </p:animEffect>
                                    <p:anim calcmode="lin" valueType="num">
                                      <p:cBhvr>
                                        <p:cTn id="92" dur="1000" fill="hold"/>
                                        <p:tgtEl>
                                          <p:spTgt spid="37"/>
                                        </p:tgtEl>
                                        <p:attrNameLst>
                                          <p:attrName>ppt_x</p:attrName>
                                        </p:attrNameLst>
                                      </p:cBhvr>
                                      <p:tavLst>
                                        <p:tav tm="0">
                                          <p:val>
                                            <p:strVal val="#ppt_x"/>
                                          </p:val>
                                        </p:tav>
                                        <p:tav tm="100000">
                                          <p:val>
                                            <p:strVal val="#ppt_x"/>
                                          </p:val>
                                        </p:tav>
                                      </p:tavLst>
                                    </p:anim>
                                    <p:anim calcmode="lin" valueType="num">
                                      <p:cBhvr>
                                        <p:cTn id="93"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1" grpId="0"/>
      <p:bldP spid="27" grpId="0"/>
      <p:bldP spid="28" grpId="0"/>
      <p:bldP spid="29" grpId="0"/>
      <p:bldP spid="30" grpId="0"/>
      <p:bldP spid="31" grpId="0"/>
      <p:bldP spid="32" grpId="0"/>
      <p:bldP spid="33" grpId="0"/>
      <p:bldP spid="34" grpId="0"/>
      <p:bldP spid="35" grpId="0"/>
      <p:bldP spid="36"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9" y="1027592"/>
            <a:ext cx="7455945" cy="1015665"/>
          </a:xfrm>
          <a:prstGeom prst="rect">
            <a:avLst/>
          </a:prstGeom>
          <a:noFill/>
        </p:spPr>
        <p:txBody>
          <a:bodyPr wrap="square" lIns="91440" tIns="45721" rIns="91440" bIns="45721">
            <a:spAutoFit/>
          </a:bodyPr>
          <a:lstStyle/>
          <a:p>
            <a:pPr algn="ctr" defTabSz="914399" eaLnBrk="0" fontAlgn="base" hangingPunct="0">
              <a:spcBef>
                <a:spcPct val="0"/>
              </a:spcBef>
              <a:spcAft>
                <a:spcPct val="0"/>
              </a:spcAft>
              <a:defRPr/>
            </a:pPr>
            <a:r>
              <a:rPr lang="en-US" sz="6000" b="1"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Chào tạm biệt!</a:t>
            </a:r>
          </a:p>
        </p:txBody>
      </p:sp>
    </p:spTree>
    <p:extLst>
      <p:ext uri="{BB962C8B-B14F-4D97-AF65-F5344CB8AC3E}">
        <p14:creationId xmlns:p14="http://schemas.microsoft.com/office/powerpoint/2010/main" val="370882110"/>
      </p:ext>
    </p:extLst>
  </p:cSld>
  <p:clrMapOvr>
    <a:masterClrMapping/>
  </p:clrMapOvr>
  <p:transition spd="slow">
    <p:random/>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217</Words>
  <Application>Microsoft Office PowerPoint</Application>
  <PresentationFormat>Custom</PresentationFormat>
  <Paragraphs>36</Paragraphs>
  <Slides>7</Slides>
  <Notes>2</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5_Office Theme</vt:lpstr>
      <vt:lpstr>6_Office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26</cp:revision>
  <dcterms:created xsi:type="dcterms:W3CDTF">2021-05-27T09:39:36Z</dcterms:created>
  <dcterms:modified xsi:type="dcterms:W3CDTF">2022-01-13T11:35:56Z</dcterms:modified>
</cp:coreProperties>
</file>