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  <p:sldMasterId id="2147483736" r:id="rId3"/>
    <p:sldMasterId id="2147483772" r:id="rId4"/>
  </p:sldMasterIdLst>
  <p:notesMasterIdLst>
    <p:notesMasterId r:id="rId14"/>
  </p:notesMasterIdLst>
  <p:sldIdLst>
    <p:sldId id="521" r:id="rId5"/>
    <p:sldId id="522" r:id="rId6"/>
    <p:sldId id="282" r:id="rId7"/>
    <p:sldId id="523" r:id="rId8"/>
    <p:sldId id="511" r:id="rId9"/>
    <p:sldId id="512" r:id="rId10"/>
    <p:sldId id="524" r:id="rId11"/>
    <p:sldId id="277" r:id="rId12"/>
    <p:sldId id="52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6062E-B235-4605-81C9-0F86DC032F2A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9B003-E639-4AA7-A0B3-974266FCA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778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019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7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25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02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209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6799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120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770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181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3067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940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629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704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6755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5104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275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71433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80312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47681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92548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68093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922433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284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029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03611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4478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1808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750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798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44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2300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463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1528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8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769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969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972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591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83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96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8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03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633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144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69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461D-A9AE-4EC2-861F-590C9694E73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16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46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555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7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5.png"/><Relationship Id="rId18" Type="http://schemas.openxmlformats.org/officeDocument/2006/relationships/image" Target="../media/image18.png"/><Relationship Id="rId26" Type="http://schemas.microsoft.com/office/2007/relationships/hdphoto" Target="../media/hdphoto10.wdp"/><Relationship Id="rId3" Type="http://schemas.openxmlformats.org/officeDocument/2006/relationships/image" Target="../media/image9.png"/><Relationship Id="rId21" Type="http://schemas.openxmlformats.org/officeDocument/2006/relationships/image" Target="../media/image20.png"/><Relationship Id="rId7" Type="http://schemas.openxmlformats.org/officeDocument/2006/relationships/image" Target="../media/image11.png"/><Relationship Id="rId12" Type="http://schemas.openxmlformats.org/officeDocument/2006/relationships/image" Target="../media/image14.gif"/><Relationship Id="rId17" Type="http://schemas.openxmlformats.org/officeDocument/2006/relationships/image" Target="../media/image17.png"/><Relationship Id="rId25" Type="http://schemas.openxmlformats.org/officeDocument/2006/relationships/image" Target="../media/image22.png"/><Relationship Id="rId33" Type="http://schemas.microsoft.com/office/2007/relationships/hdphoto" Target="../media/hdphoto13.wdp"/><Relationship Id="rId2" Type="http://schemas.openxmlformats.org/officeDocument/2006/relationships/image" Target="../media/image8.gif"/><Relationship Id="rId16" Type="http://schemas.microsoft.com/office/2007/relationships/hdphoto" Target="../media/hdphoto6.wdp"/><Relationship Id="rId20" Type="http://schemas.openxmlformats.org/officeDocument/2006/relationships/image" Target="../media/image19.gif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35.xml"/><Relationship Id="rId6" Type="http://schemas.microsoft.com/office/2007/relationships/hdphoto" Target="../media/hdphoto2.wdp"/><Relationship Id="rId11" Type="http://schemas.openxmlformats.org/officeDocument/2006/relationships/image" Target="../media/image13.gif"/><Relationship Id="rId24" Type="http://schemas.microsoft.com/office/2007/relationships/hdphoto" Target="../media/hdphoto9.wdp"/><Relationship Id="rId32" Type="http://schemas.openxmlformats.org/officeDocument/2006/relationships/image" Target="../media/image26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3" Type="http://schemas.openxmlformats.org/officeDocument/2006/relationships/image" Target="../media/image21.png"/><Relationship Id="rId28" Type="http://schemas.microsoft.com/office/2007/relationships/hdphoto" Target="../media/hdphoto11.wdp"/><Relationship Id="rId10" Type="http://schemas.microsoft.com/office/2007/relationships/hdphoto" Target="../media/hdphoto4.wdp"/><Relationship Id="rId19" Type="http://schemas.microsoft.com/office/2007/relationships/hdphoto" Target="../media/hdphoto7.wdp"/><Relationship Id="rId31" Type="http://schemas.openxmlformats.org/officeDocument/2006/relationships/image" Target="../media/image25.gif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microsoft.com/office/2007/relationships/hdphoto" Target="../media/hdphoto5.wdp"/><Relationship Id="rId22" Type="http://schemas.microsoft.com/office/2007/relationships/hdphoto" Target="../media/hdphoto8.wdp"/><Relationship Id="rId27" Type="http://schemas.openxmlformats.org/officeDocument/2006/relationships/image" Target="../media/image23.png"/><Relationship Id="rId30" Type="http://schemas.microsoft.com/office/2007/relationships/hdphoto" Target="../media/hdphoto1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604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16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4042873" y="1104279"/>
            <a:ext cx="2874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992461" y="1729243"/>
            <a:ext cx="3475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Trò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chơi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của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bố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178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12879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19462" name="TextBox 8"/>
          <p:cNvSpPr txBox="1"/>
          <p:nvPr/>
        </p:nvSpPr>
        <p:spPr>
          <a:xfrm>
            <a:off x="107476" y="1420888"/>
            <a:ext cx="11977048" cy="31700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Trò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chơi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bố</a:t>
            </a:r>
            <a:endParaRPr lang="en-US" altLang="en-US" sz="4000" b="1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  <a:p>
            <a:pPr lvl="0">
              <a:defRPr/>
            </a:pP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	</a:t>
            </a:r>
            <a:r>
              <a:rPr lang="vi-VN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Đến </a:t>
            </a:r>
            <a:r>
              <a:rPr lang="vi-VN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bữa ăn, nhìn hai bàn tay của Hường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lễ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phép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đón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bát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cơm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mẹ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lại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nhớ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đến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lúc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hai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bố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con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chơi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với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nhau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.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Mẹ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nghĩ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Hường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không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biết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rằng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ngay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trò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chơi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ấy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bố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đã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dạy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con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một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nết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ngoan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.</a:t>
            </a:r>
            <a:r>
              <a:rPr lang="vi-VN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77577" y="7651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1.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Nghe-viết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7377728" y="2497755"/>
            <a:ext cx="650383" cy="1287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146355" y="4366311"/>
            <a:ext cx="20710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8"/>
          <p:cNvSpPr txBox="1"/>
          <p:nvPr/>
        </p:nvSpPr>
        <p:spPr>
          <a:xfrm>
            <a:off x="8903188" y="2026036"/>
            <a:ext cx="199010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Hường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  <p:bldP spid="18" grpId="0"/>
      <p:bldP spid="1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16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4042873" y="1104279"/>
            <a:ext cx="2874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992461" y="1729243"/>
            <a:ext cx="3475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Trò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chơi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của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bố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351357" y="2348317"/>
            <a:ext cx="3744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Đến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...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6208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868680" y="357649"/>
            <a:ext cx="9041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địa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Scroll: Vertical 3">
            <a:extLst>
              <a:ext uri="{FF2B5EF4-FFF2-40B4-BE49-F238E27FC236}">
                <a16:creationId xmlns:a16="http://schemas.microsoft.com/office/drawing/2014/main" xmlns="" id="{E04FDEBC-5EB7-4148-B63F-2F433DE0C91C}"/>
              </a:ext>
            </a:extLst>
          </p:cNvPr>
          <p:cNvSpPr/>
          <p:nvPr/>
        </p:nvSpPr>
        <p:spPr>
          <a:xfrm>
            <a:off x="1954116" y="1084865"/>
            <a:ext cx="8554858" cy="3367875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25,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Thao,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thị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trấn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húc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huyện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Trấn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1266244" y="1050465"/>
            <a:ext cx="807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875722" y="2478167"/>
            <a:ext cx="15637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462919" y="2517923"/>
            <a:ext cx="14149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950120" y="3127523"/>
            <a:ext cx="15821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944138" y="3127523"/>
            <a:ext cx="14149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462918" y="3763628"/>
            <a:ext cx="7686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1126428" y="4730860"/>
            <a:ext cx="4572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...... ,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5519531" y="4732706"/>
            <a:ext cx="3187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ngõ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tòa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.......,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8489530" y="4751239"/>
            <a:ext cx="2444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phố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.........,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1126428" y="5447996"/>
            <a:ext cx="3684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phường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..........,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4386470" y="5485826"/>
            <a:ext cx="4320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phố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.............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65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65" y="2464901"/>
            <a:ext cx="10495722" cy="292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259080" y="357648"/>
            <a:ext cx="3902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259079" y="1027297"/>
            <a:ext cx="11681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1405392" y="5240877"/>
            <a:ext cx="1609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àn</a:t>
            </a:r>
            <a:r>
              <a:rPr lang="en-US" sz="36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5950886" y="5254131"/>
            <a:ext cx="1139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9263927" y="5280638"/>
            <a:ext cx="2053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ẵng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259080" y="1027297"/>
            <a:ext cx="8036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ao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au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726" y="2062162"/>
            <a:ext cx="6043482" cy="4325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391601" y="1865209"/>
            <a:ext cx="8036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cau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cổng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vút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391601" y="2647087"/>
            <a:ext cx="8036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bưởi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sai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trĩu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6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10131" y="1957973"/>
            <a:ext cx="506565" cy="48042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416665" y="1987917"/>
            <a:ext cx="506565" cy="48042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031273" y="2730039"/>
            <a:ext cx="506565" cy="48042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20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/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/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</a:t>
            </a:r>
            <a:r>
              <a:rPr kumimoji="0" lang="en-US" sz="5400" b="1" i="0" u="none" strike="noStrike" kern="1200" cap="none" spc="0" normalizeH="0" baseline="0" noProof="0" dirty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 lại các bạn ở bài 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5400" b="1" i="0" u="none" strike="noStrike" kern="1200" cap="none" spc="0" normalizeH="0" baseline="0" noProof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4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16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4042873" y="1104279"/>
            <a:ext cx="2874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Âm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nhạc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51526" y="1729243"/>
            <a:ext cx="9517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Dùng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cụ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gõ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hiện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hình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tấu</a:t>
            </a: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824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208</Words>
  <Application>Microsoft Office PowerPoint</Application>
  <PresentationFormat>Custom</PresentationFormat>
  <Paragraphs>38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1_Office Theme</vt:lpstr>
      <vt:lpstr>2_Office 主题​​</vt:lpstr>
      <vt:lpstr>8_Office Theme</vt:lpstr>
      <vt:lpstr>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43</cp:revision>
  <dcterms:created xsi:type="dcterms:W3CDTF">2021-05-27T08:02:03Z</dcterms:created>
  <dcterms:modified xsi:type="dcterms:W3CDTF">2021-12-16T01:41:45Z</dcterms:modified>
</cp:coreProperties>
</file>