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1"/>
  </p:notesMasterIdLst>
  <p:sldIdLst>
    <p:sldId id="329" r:id="rId3"/>
    <p:sldId id="324" r:id="rId4"/>
    <p:sldId id="354" r:id="rId5"/>
    <p:sldId id="356" r:id="rId6"/>
    <p:sldId id="359" r:id="rId7"/>
    <p:sldId id="327" r:id="rId8"/>
    <p:sldId id="360" r:id="rId9"/>
    <p:sldId id="33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72200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Bờ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đón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khách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964926" y="268714"/>
            <a:ext cx="824095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Bờ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tre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đón</a:t>
            </a:r>
            <a:r>
              <a:rPr lang="en-US" sz="3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khách</a:t>
            </a:r>
            <a:endParaRPr lang="en-US" sz="3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5200" y="69931"/>
            <a:ext cx="2958606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Nghe</a:t>
            </a:r>
            <a:r>
              <a:rPr lang="en-US" sz="2900" dirty="0">
                <a:latin typeface="UTM Avo" panose="02040603050506020204" pitchFamily="18" charset="0"/>
              </a:rPr>
              <a:t> – </a:t>
            </a:r>
            <a:r>
              <a:rPr lang="en-US" sz="2900" dirty="0" err="1">
                <a:latin typeface="UTM Avo" panose="02040603050506020204" pitchFamily="18" charset="0"/>
              </a:rPr>
              <a:t>viết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  <a:endParaRPr lang="vi-VN" sz="2900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80742" y="1197381"/>
            <a:ext cx="4804661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Bờ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tre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quanh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hồ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Suốt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ngày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đón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khách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Một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đàn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cò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bạch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Hạ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cánh</a:t>
            </a:r>
            <a:r>
              <a:rPr lang="en-US" sz="2900" dirty="0">
                <a:latin typeface="UTM Avo" panose="02040603050506020204" pitchFamily="18" charset="0"/>
              </a:rPr>
              <a:t> reo </a:t>
            </a:r>
            <a:r>
              <a:rPr lang="en-US" sz="2900" dirty="0" err="1">
                <a:latin typeface="UTM Avo" panose="02040603050506020204" pitchFamily="18" charset="0"/>
              </a:rPr>
              <a:t>mừng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Tre </a:t>
            </a:r>
            <a:r>
              <a:rPr lang="en-US" sz="2900" dirty="0" err="1">
                <a:latin typeface="UTM Avo" panose="02040603050506020204" pitchFamily="18" charset="0"/>
              </a:rPr>
              <a:t>chợt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tưng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bừng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Nở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đầy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trắng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240145" y="1184502"/>
            <a:ext cx="529270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Đến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chơi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im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lặng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bồ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nông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Đứng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nhìn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mênh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mông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Im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như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tượng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đá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Một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chú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Đỗ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xuống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cành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mềm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Chú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vụt</a:t>
            </a:r>
            <a:r>
              <a:rPr lang="en-US" sz="2900" dirty="0">
                <a:latin typeface="UTM Avo" panose="02040603050506020204" pitchFamily="18" charset="0"/>
              </a:rPr>
              <a:t> bay </a:t>
            </a:r>
            <a:r>
              <a:rPr lang="en-US" sz="2900" dirty="0" err="1">
                <a:latin typeface="UTM Avo" panose="02040603050506020204" pitchFamily="18" charset="0"/>
              </a:rPr>
              <a:t>lên</a:t>
            </a:r>
            <a:endParaRPr lang="en-US" sz="2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 err="1">
                <a:latin typeface="UTM Avo" panose="02040603050506020204" pitchFamily="18" charset="0"/>
              </a:rPr>
              <a:t>Đậu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vào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chỗ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cũ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2517913" y="1815547"/>
            <a:ext cx="1138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34747" y="3789055"/>
            <a:ext cx="16565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15054" y="5127524"/>
            <a:ext cx="16565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353384" y="5114272"/>
            <a:ext cx="16565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26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=""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79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722008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Bờ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đón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khách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009806" y="2348662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Bờ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6022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1957" y="943513"/>
            <a:ext cx="10913493" cy="2144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dừa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Dang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trăng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	(</a:t>
            </a:r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48041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87688" y="1036278"/>
            <a:ext cx="321422" cy="3684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2311760" y="1634965"/>
            <a:ext cx="390349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H="1">
            <a:off x="5187826" y="1675983"/>
            <a:ext cx="390349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436" y="2839885"/>
            <a:ext cx="7686164" cy="377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709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1957" y="1579609"/>
            <a:ext cx="11501260" cy="2144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cháy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hót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bưởi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trĩu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812226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ưu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54651" y="1594104"/>
            <a:ext cx="572861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flipH="1">
            <a:off x="3763517" y="2400343"/>
            <a:ext cx="390349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H="1">
            <a:off x="7166812" y="3147025"/>
            <a:ext cx="390349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36366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68355" y="3763619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ươt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385126" y="4508338"/>
            <a:ext cx="11501260" cy="2144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thược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dược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liễu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thướt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086769" y="4561346"/>
            <a:ext cx="895932" cy="4638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H="1">
            <a:off x="5942803" y="5357647"/>
            <a:ext cx="762796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855303" y="6118294"/>
            <a:ext cx="926321" cy="4191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 animBg="1"/>
      <p:bldP spid="2" grpId="1" animBg="1"/>
      <p:bldP spid="15" grpId="0" animBg="1"/>
      <p:bldP spid="15" grpId="1" animBg="1"/>
      <p:bldP spid="8" grpId="0" animBg="1"/>
      <p:bldP spid="8" grpId="1" animBg="1"/>
      <p:bldP spid="12" grpId="0"/>
      <p:bldP spid="14" grpId="0"/>
      <p:bldP spid="16" grpId="0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247</Words>
  <Application>Microsoft Office PowerPoint</Application>
  <PresentationFormat>Custom</PresentationFormat>
  <Paragraphs>51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50</cp:revision>
  <dcterms:created xsi:type="dcterms:W3CDTF">2021-05-27T09:39:36Z</dcterms:created>
  <dcterms:modified xsi:type="dcterms:W3CDTF">2022-02-24T01:40:37Z</dcterms:modified>
</cp:coreProperties>
</file>