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736" r:id="rId2"/>
  </p:sldMasterIdLst>
  <p:notesMasterIdLst>
    <p:notesMasterId r:id="rId13"/>
  </p:notesMasterIdLst>
  <p:sldIdLst>
    <p:sldId id="329" r:id="rId3"/>
    <p:sldId id="324" r:id="rId4"/>
    <p:sldId id="388" r:id="rId5"/>
    <p:sldId id="369" r:id="rId6"/>
    <p:sldId id="389" r:id="rId7"/>
    <p:sldId id="387" r:id="rId8"/>
    <p:sldId id="390" r:id="rId9"/>
    <p:sldId id="360" r:id="rId10"/>
    <p:sldId id="393" r:id="rId11"/>
    <p:sldId id="33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ran thao" initials="t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983328-5D9C-4CDA-A4B0-8F0932BA2C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7268BB-C1B0-4A07-841E-B140DAEE97CE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8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72" r:id="rId2"/>
    <p:sldLayoutId id="2147483773" r:id="rId3"/>
    <p:sldLayoutId id="2147483774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1728" y="25564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9" y="1027592"/>
            <a:ext cx="7455945" cy="1015665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algn="ctr" defTabSz="9143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Chào tạm biệt!</a:t>
            </a:r>
          </a:p>
        </p:txBody>
      </p:sp>
    </p:spTree>
    <p:extLst>
      <p:ext uri="{BB962C8B-B14F-4D97-AF65-F5344CB8AC3E}">
        <p14:creationId xmlns:p14="http://schemas.microsoft.com/office/powerpoint/2010/main" val="370882110"/>
      </p:ext>
    </p:extLst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3734881" y="1729243"/>
            <a:ext cx="3709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Chiếc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rễ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tròn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245623" y="2348476"/>
            <a:ext cx="9721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Nhiều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sau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chiếc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rễ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đã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lớn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và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thành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cây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đa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con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919546" y="2125155"/>
            <a:ext cx="28454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96446" y="2963673"/>
            <a:ext cx="10323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latin typeface="HP001 4 hàng" panose="020B0603050302020204" pitchFamily="34" charset="0"/>
                <a:ea typeface="方正卡通简体" panose="03000509000000000000" pitchFamily="65" charset="-122"/>
              </a:rPr>
              <a:t>c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ó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vòng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lá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tròn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Thiếu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nhi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vào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thăm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vườn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Bác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nào</a:t>
            </a:r>
            <a:endParaRPr kumimoji="0" lang="en-US" altLang="zh-CN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9398780" y="3357608"/>
            <a:ext cx="7126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88844" y="3585069"/>
            <a:ext cx="10323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latin typeface="HP001 4 hàng" panose="020B0603050302020204" pitchFamily="34" charset="0"/>
                <a:ea typeface="方正卡通简体" panose="03000509000000000000" pitchFamily="65" charset="-122"/>
              </a:rPr>
              <a:t>c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ũng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thích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chơi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trò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chui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qua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chui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lại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vòng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lá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ấy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Lúc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đó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endParaRPr kumimoji="0" lang="en-US" altLang="zh-CN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83194" y="4196348"/>
            <a:ext cx="10190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latin typeface="HP001 4 hàng" panose="020B0603050302020204" pitchFamily="34" charset="0"/>
                <a:ea typeface="方正卡通简体" panose="03000509000000000000" pitchFamily="65" charset="-122"/>
              </a:rPr>
              <a:t>m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ọi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người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mới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hiểu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vì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sao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Bác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cho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trồng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chiếc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rễ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đa</a:t>
            </a:r>
            <a:endParaRPr kumimoji="0" lang="en-US" altLang="zh-CN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6448762" y="4576809"/>
            <a:ext cx="7126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709699" y="4820879"/>
            <a:ext cx="10190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latin typeface="HP001 4 hàng" panose="020B0603050302020204" pitchFamily="34" charset="0"/>
                <a:ea typeface="方正卡通简体" panose="03000509000000000000" pitchFamily="65" charset="-122"/>
              </a:rPr>
              <a:t>t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hành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hình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tròn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như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thế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8012519" y="4576809"/>
            <a:ext cx="839933" cy="480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4083715" y="5217723"/>
            <a:ext cx="634058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917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 tmFilter="0,0; .5, 1; 1, 1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dent Writing (#4) | Free SVG">
            <a:extLst>
              <a:ext uri="{FF2B5EF4-FFF2-40B4-BE49-F238E27FC236}">
                <a16:creationId xmlns:a16="http://schemas.microsoft.com/office/drawing/2014/main" xmlns="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1" y="2534462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017C045-E5BF-4237-86E5-69A18ABEAC01}"/>
              </a:ext>
            </a:extLst>
          </p:cNvPr>
          <p:cNvSpPr txBox="1"/>
          <p:nvPr/>
        </p:nvSpPr>
        <p:spPr>
          <a:xfrm>
            <a:off x="1326371" y="1745361"/>
            <a:ext cx="953924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57112F9-C830-489D-A196-7AF9B49F281A}"/>
              </a:ext>
            </a:extLst>
          </p:cNvPr>
          <p:cNvSpPr txBox="1"/>
          <p:nvPr/>
        </p:nvSpPr>
        <p:spPr>
          <a:xfrm>
            <a:off x="1326367" y="730881"/>
            <a:ext cx="9539248" cy="132380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51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51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29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88" y="131901"/>
            <a:ext cx="11718441" cy="6711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587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2" y="0"/>
            <a:ext cx="1176606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31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3731327" y="1729243"/>
            <a:ext cx="375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Chiếc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rễ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tròn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325135" y="2348476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Nhiều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sau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, 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73226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427910"/>
            <a:ext cx="11685104" cy="1520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chủ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i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3600" i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i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600" i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Nam.</a:t>
            </a:r>
            <a:endParaRPr lang="en-US" sz="3600" i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DA70B73C-300D-4B8B-B1E6-008C26AFCB5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59212" y="1948070"/>
            <a:ext cx="4213588" cy="280946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B9E8F9B1-3E96-48EB-B5A2-A18E464AD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4462" y="1948070"/>
            <a:ext cx="3973243" cy="26926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50535" y="4936176"/>
            <a:ext cx="11820045" cy="1485462"/>
            <a:chOff x="550535" y="4936176"/>
            <a:chExt cx="11820045" cy="148546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5" r="32216" b="32972"/>
            <a:stretch/>
          </p:blipFill>
          <p:spPr>
            <a:xfrm>
              <a:off x="550535" y="4936176"/>
              <a:ext cx="11173755" cy="1485462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B587FF6E-AB2B-43A3-AB65-0FC2F75F5A7E}"/>
                </a:ext>
              </a:extLst>
            </p:cNvPr>
            <p:cNvSpPr txBox="1"/>
            <p:nvPr/>
          </p:nvSpPr>
          <p:spPr>
            <a:xfrm>
              <a:off x="902468" y="5252321"/>
              <a:ext cx="1146811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37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37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3700" dirty="0" smtClean="0">
                  <a:solidFill>
                    <a:srgbClr val="FF0000"/>
                  </a:solidFill>
                  <a:latin typeface="HP001 4 hàng" panose="020B0603050302020204" pitchFamily="34" charset="0"/>
                </a:rPr>
                <a:t>   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anose="020B0603050302020204" pitchFamily="34" charset="0"/>
                  <a:ea typeface="Arial-Rounded"/>
                </a:rPr>
                <a:t>J</a:t>
              </a:r>
              <a:r>
                <a:rPr lang="en-US" sz="4000" b="1" dirty="0" smtClean="0">
                  <a:latin typeface="HP001 4 hàng" panose="020B0603050302020204" pitchFamily="34" charset="0"/>
                </a:rPr>
                <a:t>ai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anose="020B0603050302020204" pitchFamily="34" charset="0"/>
                </a:rPr>
                <a:t>F</a:t>
              </a:r>
              <a:r>
                <a:rPr lang="en-US" sz="4000" b="1" dirty="0" err="1" smtClean="0">
                  <a:latin typeface="HP001 4 hàng" panose="020B0603050302020204" pitchFamily="34" charset="0"/>
                </a:rPr>
                <a:t>n</a:t>
              </a:r>
              <a:r>
                <a:rPr lang="en-US" sz="40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anose="020B0603050302020204" pitchFamily="34" charset="0"/>
                </a:rPr>
                <a:t>T</a:t>
              </a:r>
              <a:r>
                <a:rPr lang="en-US" sz="4000" b="1" dirty="0" err="1" smtClean="0">
                  <a:latin typeface="HP001 4 hàng" panose="020B0603050302020204" pitchFamily="34" charset="0"/>
                </a:rPr>
                <a:t>iêm</a:t>
              </a:r>
              <a:r>
                <a:rPr lang="en-US" sz="4000" dirty="0" smtClean="0">
                  <a:solidFill>
                    <a:srgbClr val="FF0000"/>
                  </a:solidFill>
                  <a:latin typeface="HP001 4 hàng" panose="020B0603050302020204" pitchFamily="34" charset="0"/>
                </a:rPr>
                <a:t>      </a:t>
              </a:r>
              <a:r>
                <a:rPr lang="vi-VN" sz="4000" b="1" dirty="0" smtClean="0">
                  <a:solidFill>
                    <a:srgbClr val="FF0000"/>
                  </a:solidFill>
                  <a:latin typeface="HP001 4 hàng" panose="020B0603050302020204" pitchFamily="34" charset="0"/>
                </a:rPr>
                <a:t>Tǟ</a:t>
              </a:r>
              <a:r>
                <a:rPr lang="vi-VN" sz="4000" b="1" dirty="0" smtClean="0">
                  <a:latin typeface="HP001 4 hàng" panose="020B0603050302020204" pitchFamily="34" charset="0"/>
                </a:rPr>
                <a:t>ần </a:t>
              </a:r>
              <a:r>
                <a:rPr lang="en-US" sz="40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Z</a:t>
              </a:r>
              <a:r>
                <a:rPr lang="vi-VN" sz="4000" b="1" dirty="0">
                  <a:latin typeface="HP001 4 hàng" panose="020B0603050302020204" pitchFamily="34" charset="0"/>
                </a:rPr>
                <a:t>uǬ </a:t>
              </a:r>
              <a:r>
                <a:rPr lang="vi-VN" sz="4000" b="1" dirty="0" smtClean="0">
                  <a:solidFill>
                    <a:srgbClr val="FF0000"/>
                  </a:solidFill>
                  <a:latin typeface="HP001 4 hàng" panose="020B0603050302020204" pitchFamily="34" charset="0"/>
                </a:rPr>
                <a:t>T</a:t>
              </a:r>
              <a:r>
                <a:rPr lang="en-US" sz="4000" b="1" dirty="0" err="1" smtClean="0">
                  <a:latin typeface="HP001 4 hàng" panose="020B0603050302020204" pitchFamily="34" charset="0"/>
                </a:rPr>
                <a:t>oản</a:t>
              </a:r>
              <a:endParaRPr lang="en-US" sz="3700" b="1" dirty="0">
                <a:latin typeface="HP001 4 hàng" panose="020B06030503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57970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506893" y="388154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490324" y="1028103"/>
            <a:ext cx="7858539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0407" y="4439481"/>
            <a:ext cx="2999958" cy="583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</a:rPr>
              <a:t>x</a:t>
            </a:r>
            <a:r>
              <a:rPr lang="en-US" sz="3600" dirty="0" err="1" smtClean="0">
                <a:solidFill>
                  <a:srgbClr val="002060"/>
                </a:solidFill>
              </a:rPr>
              <a:t>e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c</a:t>
            </a:r>
            <a:r>
              <a:rPr lang="en-US" sz="3600" dirty="0" err="1" smtClean="0">
                <a:solidFill>
                  <a:srgbClr val="FF0000"/>
                </a:solidFill>
              </a:rPr>
              <a:t>ứu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thương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02087" y="4439484"/>
            <a:ext cx="2266122" cy="583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</a:rPr>
              <a:t>c</a:t>
            </a:r>
            <a:r>
              <a:rPr lang="en-US" sz="3600" dirty="0" smtClean="0">
                <a:solidFill>
                  <a:srgbClr val="002060"/>
                </a:solidFill>
              </a:rPr>
              <a:t>on </a:t>
            </a:r>
            <a:r>
              <a:rPr lang="en-US" sz="3600" dirty="0" err="1" smtClean="0">
                <a:solidFill>
                  <a:srgbClr val="002060"/>
                </a:solidFill>
              </a:rPr>
              <a:t>c</a:t>
            </a:r>
            <a:r>
              <a:rPr lang="en-US" sz="3600" dirty="0" err="1" smtClean="0">
                <a:solidFill>
                  <a:srgbClr val="FF0000"/>
                </a:solidFill>
              </a:rPr>
              <a:t>ừu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666922" y="4439484"/>
            <a:ext cx="2411896" cy="583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</a:rPr>
              <a:t>c</a:t>
            </a:r>
            <a:r>
              <a:rPr lang="en-US" sz="3600" dirty="0" err="1" smtClean="0">
                <a:solidFill>
                  <a:srgbClr val="002060"/>
                </a:solidFill>
              </a:rPr>
              <a:t>ái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đ</a:t>
            </a:r>
            <a:r>
              <a:rPr lang="en-US" sz="3600" dirty="0" err="1" smtClean="0">
                <a:solidFill>
                  <a:srgbClr val="FF0000"/>
                </a:solidFill>
              </a:rPr>
              <a:t>ịu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336ED3F8-4C17-48B9-A8D0-6B91EDFD22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40101" y="2234159"/>
            <a:ext cx="3335867" cy="202535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54" y="1743232"/>
            <a:ext cx="3552395" cy="2516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357" y="1664209"/>
            <a:ext cx="3632908" cy="259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5794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  <p:bldP spid="2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506893" y="388154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490324" y="1147371"/>
            <a:ext cx="8666928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iêm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10498" y="1983245"/>
            <a:ext cx="3025605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UTM Avo" panose="02040603050506020204" pitchFamily="18" charset="0"/>
              </a:rPr>
              <a:t>đàn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chim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169241" y="2874974"/>
            <a:ext cx="3780982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q</a:t>
            </a:r>
            <a:r>
              <a:rPr lang="en-US" sz="3600" dirty="0" err="1" smtClean="0">
                <a:latin typeface="UTM Avo" panose="02040603050506020204" pitchFamily="18" charset="0"/>
              </a:rPr>
              <a:t>uả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hồng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xiêm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849284" y="1983245"/>
            <a:ext cx="3646438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UTM Avo" panose="02040603050506020204" pitchFamily="18" charset="0"/>
              </a:rPr>
              <a:t>đứng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nghiêm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796304" y="2865768"/>
            <a:ext cx="3699418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UTM Avo" panose="02040603050506020204" pitchFamily="18" charset="0"/>
              </a:rPr>
              <a:t>màu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tím</a:t>
            </a:r>
            <a:endParaRPr lang="en-US" sz="3600" dirty="0">
              <a:latin typeface="UTM Avo" panose="020406030505060202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D7C3B99E-A996-434E-9F03-C6A6E813F245}"/>
              </a:ext>
            </a:extLst>
          </p:cNvPr>
          <p:cNvGrpSpPr/>
          <p:nvPr/>
        </p:nvGrpSpPr>
        <p:grpSpPr>
          <a:xfrm>
            <a:off x="3974053" y="2185077"/>
            <a:ext cx="763126" cy="658064"/>
            <a:chOff x="7934525" y="3319873"/>
            <a:chExt cx="418690" cy="41769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D44C3553-A657-4FA2-B819-6D406E841F6D}"/>
                </a:ext>
              </a:extLst>
            </p:cNvPr>
            <p:cNvCxnSpPr>
              <a:cxnSpLocks/>
              <a:stCxn id="20" idx="0"/>
              <a:endCxn id="20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BE146F48-7387-436C-A458-C68DFCDF6811}"/>
                </a:ext>
              </a:extLst>
            </p:cNvPr>
            <p:cNvCxnSpPr>
              <a:cxnSpLocks/>
              <a:stCxn id="20" idx="3"/>
              <a:endCxn id="20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D7C3B99E-A996-434E-9F03-C6A6E813F245}"/>
              </a:ext>
            </a:extLst>
          </p:cNvPr>
          <p:cNvGrpSpPr/>
          <p:nvPr/>
        </p:nvGrpSpPr>
        <p:grpSpPr>
          <a:xfrm>
            <a:off x="4854859" y="3047999"/>
            <a:ext cx="989350" cy="658066"/>
            <a:chOff x="7934525" y="3319873"/>
            <a:chExt cx="418690" cy="41769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D44C3553-A657-4FA2-B819-6D406E841F6D}"/>
                </a:ext>
              </a:extLst>
            </p:cNvPr>
            <p:cNvCxnSpPr>
              <a:cxnSpLocks/>
              <a:stCxn id="25" idx="0"/>
              <a:endCxn id="25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BE146F48-7387-436C-A458-C68DFCDF6811}"/>
                </a:ext>
              </a:extLst>
            </p:cNvPr>
            <p:cNvCxnSpPr>
              <a:cxnSpLocks/>
              <a:stCxn id="25" idx="3"/>
              <a:endCxn id="25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D7C3B99E-A996-434E-9F03-C6A6E813F245}"/>
              </a:ext>
            </a:extLst>
          </p:cNvPr>
          <p:cNvGrpSpPr/>
          <p:nvPr/>
        </p:nvGrpSpPr>
        <p:grpSpPr>
          <a:xfrm>
            <a:off x="9170504" y="2182746"/>
            <a:ext cx="929697" cy="658066"/>
            <a:chOff x="7934525" y="3319873"/>
            <a:chExt cx="418690" cy="41769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D44C3553-A657-4FA2-B819-6D406E841F6D}"/>
                </a:ext>
              </a:extLst>
            </p:cNvPr>
            <p:cNvCxnSpPr>
              <a:cxnSpLocks/>
              <a:stCxn id="30" idx="0"/>
              <a:endCxn id="30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BE146F48-7387-436C-A458-C68DFCDF6811}"/>
                </a:ext>
              </a:extLst>
            </p:cNvPr>
            <p:cNvCxnSpPr>
              <a:cxnSpLocks/>
              <a:stCxn id="30" idx="3"/>
              <a:endCxn id="30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D7C3B99E-A996-434E-9F03-C6A6E813F245}"/>
              </a:ext>
            </a:extLst>
          </p:cNvPr>
          <p:cNvGrpSpPr/>
          <p:nvPr/>
        </p:nvGrpSpPr>
        <p:grpSpPr>
          <a:xfrm>
            <a:off x="8244997" y="3034719"/>
            <a:ext cx="741372" cy="658066"/>
            <a:chOff x="7934525" y="3319873"/>
            <a:chExt cx="418690" cy="41769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xmlns="" id="{D44C3553-A657-4FA2-B819-6D406E841F6D}"/>
                </a:ext>
              </a:extLst>
            </p:cNvPr>
            <p:cNvCxnSpPr>
              <a:cxnSpLocks/>
              <a:stCxn id="35" idx="0"/>
              <a:endCxn id="35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BE146F48-7387-436C-A458-C68DFCDF6811}"/>
                </a:ext>
              </a:extLst>
            </p:cNvPr>
            <p:cNvCxnSpPr>
              <a:cxnSpLocks/>
              <a:stCxn id="35" idx="3"/>
              <a:endCxn id="35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886108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1215</TotalTime>
  <Words>217</Words>
  <Application>Microsoft Office PowerPoint</Application>
  <PresentationFormat>Custom</PresentationFormat>
  <Paragraphs>35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5_Office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98</cp:revision>
  <dcterms:created xsi:type="dcterms:W3CDTF">2021-05-27T09:39:36Z</dcterms:created>
  <dcterms:modified xsi:type="dcterms:W3CDTF">2022-04-01T14:36:33Z</dcterms:modified>
</cp:coreProperties>
</file>