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2"/>
  </p:notesMasterIdLst>
  <p:sldIdLst>
    <p:sldId id="329" r:id="rId3"/>
    <p:sldId id="324" r:id="rId4"/>
    <p:sldId id="361" r:id="rId5"/>
    <p:sldId id="356" r:id="rId6"/>
    <p:sldId id="364" r:id="rId7"/>
    <p:sldId id="362" r:id="rId8"/>
    <p:sldId id="360" r:id="rId9"/>
    <p:sldId id="366" r:id="rId10"/>
    <p:sldId id="33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876556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Cỏ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non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cười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rồi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1944783" y="984779"/>
            <a:ext cx="824095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Cỏ</a:t>
            </a:r>
            <a:r>
              <a:rPr lang="en-US" sz="3800" b="1" dirty="0">
                <a:solidFill>
                  <a:srgbClr val="C00000"/>
                </a:solidFill>
                <a:latin typeface="UTM Avo" panose="02040603050506020204" pitchFamily="18" charset="0"/>
              </a:rPr>
              <a:t> non </a:t>
            </a: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cười</a:t>
            </a:r>
            <a:r>
              <a:rPr lang="en-US" sz="3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rồi</a:t>
            </a:r>
            <a:endParaRPr lang="en-US" sz="38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69003" y="155909"/>
            <a:ext cx="355156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1.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Nghe</a:t>
            </a:r>
            <a:r>
              <a:rPr lang="en-US" sz="2900" dirty="0">
                <a:latin typeface="UTM Avo" panose="02040603050506020204" pitchFamily="18" charset="0"/>
              </a:rPr>
              <a:t> – </a:t>
            </a:r>
            <a:r>
              <a:rPr lang="en-US" sz="2900" dirty="0" err="1">
                <a:latin typeface="UTM Avo" panose="02040603050506020204" pitchFamily="18" charset="0"/>
              </a:rPr>
              <a:t>viết</a:t>
            </a:r>
            <a:r>
              <a:rPr lang="en-US" sz="2900" dirty="0">
                <a:latin typeface="UTM Avo" panose="02040603050506020204" pitchFamily="18" charset="0"/>
              </a:rPr>
              <a:t>:</a:t>
            </a:r>
            <a:endParaRPr lang="vi-VN" sz="29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69003" y="1828445"/>
            <a:ext cx="11846985" cy="282421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</a:t>
            </a:r>
            <a:r>
              <a:rPr lang="en-US" sz="2900" dirty="0" smtClean="0">
                <a:latin typeface="UTM Avo" panose="02040603050506020204" pitchFamily="18" charset="0"/>
              </a:rPr>
              <a:t>  </a:t>
            </a:r>
            <a:r>
              <a:rPr lang="en-US" sz="2900" dirty="0" err="1" smtClean="0">
                <a:latin typeface="UTM Avo" panose="02040603050506020204" pitchFamily="18" charset="0"/>
              </a:rPr>
              <a:t>Én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gọi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bạn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của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mình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đến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Suốt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đêm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cả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đàn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tìm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cỏ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khô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tết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thành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dòng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chữ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900" dirty="0" err="1">
                <a:latin typeface="UTM Avo" panose="02040603050506020204" pitchFamily="18" charset="0"/>
              </a:rPr>
              <a:t>Không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giẫm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chân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lên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cỏ</a:t>
            </a:r>
            <a:r>
              <a:rPr lang="en-US" sz="2900" dirty="0" smtClean="0">
                <a:latin typeface="UTM Avo" panose="02040603050506020204" pitchFamily="18" charset="0"/>
              </a:rPr>
              <a:t>!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”,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rồi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đặt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trên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bãi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cỏ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Xong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việc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én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nâu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tươi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cười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bảo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cỏ</a:t>
            </a:r>
            <a:r>
              <a:rPr lang="en-US" sz="2900" dirty="0">
                <a:latin typeface="UTM Avo" panose="02040603050506020204" pitchFamily="18" charset="0"/>
              </a:rPr>
              <a:t> non:</a:t>
            </a:r>
          </a:p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</a:t>
            </a:r>
            <a:r>
              <a:rPr lang="en-US" sz="2900" dirty="0" smtClean="0">
                <a:latin typeface="UTM Avo" panose="02040603050506020204" pitchFamily="18" charset="0"/>
              </a:rPr>
              <a:t>  - </a:t>
            </a:r>
            <a:r>
              <a:rPr lang="en-US" sz="2900" dirty="0" err="1">
                <a:latin typeface="UTM Avo" panose="02040603050506020204" pitchFamily="18" charset="0"/>
              </a:rPr>
              <a:t>Từ</a:t>
            </a:r>
            <a:r>
              <a:rPr lang="en-US" sz="2900" dirty="0">
                <a:latin typeface="UTM Avo" panose="02040603050506020204" pitchFamily="18" charset="0"/>
              </a:rPr>
              <a:t> nay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yên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tâm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rồi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Không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còn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ai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giẫm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lên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nữa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đâu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7511926" y="2438401"/>
            <a:ext cx="7156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80482" y="3140767"/>
            <a:ext cx="9541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95826" y="3789750"/>
            <a:ext cx="7156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38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=""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1" y="2534462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1326371" y="174536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1326367" y="730881"/>
            <a:ext cx="9539248" cy="13238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1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51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79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79" y="6218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876556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Cỏ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non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cười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rồi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293831" y="2347873"/>
            <a:ext cx="3232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Én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nâu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020" y="2138379"/>
            <a:ext cx="152400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3217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49591" y="567033"/>
            <a:ext cx="10540181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3600" dirty="0" err="1">
                <a:latin typeface="UTM Avo" panose="02040603050506020204" pitchFamily="18" charset="0"/>
              </a:rPr>
              <a:t>Chọn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ng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hoặc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ngh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thay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cho</a:t>
            </a:r>
            <a:r>
              <a:rPr lang="en-US" sz="3600" dirty="0">
                <a:latin typeface="UTM Avo" panose="02040603050506020204" pitchFamily="18" charset="0"/>
              </a:rPr>
              <a:t> ô </a:t>
            </a:r>
            <a:r>
              <a:rPr lang="en-US" sz="3600" dirty="0" err="1">
                <a:latin typeface="UTM Avo" panose="02040603050506020204" pitchFamily="18" charset="0"/>
              </a:rPr>
              <a:t>vuông</a:t>
            </a:r>
            <a:r>
              <a:rPr lang="en-US" sz="3600" dirty="0" smtClean="0">
                <a:latin typeface="UTM Avo" panose="02040603050506020204" pitchFamily="18" charset="0"/>
              </a:rPr>
              <a:t>.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49591" y="1719983"/>
            <a:ext cx="11312322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       </a:t>
            </a:r>
            <a:r>
              <a:rPr lang="en-US" sz="3200" dirty="0" err="1" smtClean="0">
                <a:latin typeface="UTM Avo" panose="02040603050506020204" pitchFamily="18" charset="0"/>
              </a:rPr>
              <a:t>Buổi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sớm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nghìn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giọt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sương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đọng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trên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những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lóng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lánh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ngọc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79236" y="1988883"/>
            <a:ext cx="863302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 flipH="1">
            <a:off x="5128593" y="2731718"/>
            <a:ext cx="580246" cy="4191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9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789043" y="2187129"/>
            <a:ext cx="9277853" cy="3339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vương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heo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Mầm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endParaRPr lang="en-US" sz="36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mải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miết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endParaRPr lang="en-US" sz="36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dim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(</a:t>
            </a:r>
            <a:r>
              <a:rPr lang="en-US" sz="36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Huỳnh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262794"/>
            <a:ext cx="9853691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75600" y="2197213"/>
            <a:ext cx="572861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907964" y="2843922"/>
            <a:ext cx="572861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99582" y="3456296"/>
            <a:ext cx="321735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670852" y="4076628"/>
            <a:ext cx="321735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9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12" grpId="0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914411" y="2187129"/>
            <a:ext cx="10614992" cy="2570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Tết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Ếch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kêu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uôm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uôm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chuôm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trăng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chênh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chếch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262794"/>
            <a:ext cx="9853691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êt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êch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71419" y="2200381"/>
            <a:ext cx="559608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57489" y="2955494"/>
            <a:ext cx="850754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157487" y="3727700"/>
            <a:ext cx="733644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5827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244</Words>
  <Application>Microsoft Office PowerPoint</Application>
  <PresentationFormat>Custom</PresentationFormat>
  <Paragraphs>36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57</cp:revision>
  <dcterms:created xsi:type="dcterms:W3CDTF">2021-05-27T09:39:36Z</dcterms:created>
  <dcterms:modified xsi:type="dcterms:W3CDTF">2022-03-03T01:40:53Z</dcterms:modified>
</cp:coreProperties>
</file>