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4"/>
  </p:notesMasterIdLst>
  <p:sldIdLst>
    <p:sldId id="329" r:id="rId3"/>
    <p:sldId id="399" r:id="rId4"/>
    <p:sldId id="388" r:id="rId5"/>
    <p:sldId id="369" r:id="rId6"/>
    <p:sldId id="389" r:id="rId7"/>
    <p:sldId id="395" r:id="rId8"/>
    <p:sldId id="390" r:id="rId9"/>
    <p:sldId id="398" r:id="rId10"/>
    <p:sldId id="403" r:id="rId11"/>
    <p:sldId id="401" r:id="rId12"/>
    <p:sldId id="33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4061820-CF74-4B53-B222-43994ED29F41}"/>
              </a:ext>
            </a:extLst>
          </p:cNvPr>
          <p:cNvSpPr/>
          <p:nvPr/>
        </p:nvSpPr>
        <p:spPr>
          <a:xfrm>
            <a:off x="838190" y="587724"/>
            <a:ext cx="10541010" cy="723640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b. </a:t>
            </a:r>
            <a:r>
              <a:rPr lang="vi-VN" sz="2500" dirty="0">
                <a:latin typeface="UTM Avo" panose="02040603050506020204" pitchFamily="18" charset="0"/>
              </a:rPr>
              <a:t>Tìm từ ngữ chứa tiếng </a:t>
            </a:r>
            <a:r>
              <a:rPr lang="vi-VN" sz="2500" b="1" i="1" dirty="0">
                <a:latin typeface="UTM Avo" panose="02040603050506020204" pitchFamily="18" charset="0"/>
              </a:rPr>
              <a:t>in </a:t>
            </a:r>
            <a:r>
              <a:rPr lang="vi-VN" sz="2500" dirty="0">
                <a:latin typeface="UTM Avo" panose="02040603050506020204" pitchFamily="18" charset="0"/>
              </a:rPr>
              <a:t>hoặc </a:t>
            </a:r>
            <a:r>
              <a:rPr lang="vi-VN" sz="2500" b="1" i="1" dirty="0">
                <a:latin typeface="UTM Avo" panose="02040603050506020204" pitchFamily="18" charset="0"/>
              </a:rPr>
              <a:t>inh </a:t>
            </a:r>
            <a:r>
              <a:rPr lang="vi-VN" sz="2500" dirty="0">
                <a:latin typeface="UTM Avo" panose="02040603050506020204" pitchFamily="18" charset="0"/>
              </a:rPr>
              <a:t>phù hợp với tranh.</a:t>
            </a:r>
            <a:endParaRPr lang="vi-VN" sz="2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D024BB8-776E-470A-B404-A9BCF727D4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2736"/>
          <a:stretch/>
        </p:blipFill>
        <p:spPr>
          <a:xfrm>
            <a:off x="1124008" y="864253"/>
            <a:ext cx="3806380" cy="206301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83B899C-919C-4D04-9A3B-7B539D93FC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15" r="45121"/>
          <a:stretch/>
        </p:blipFill>
        <p:spPr>
          <a:xfrm>
            <a:off x="6593290" y="864254"/>
            <a:ext cx="3806380" cy="20630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598B5863-D684-46FE-AA17-DEB1AFBC5D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2388" r="27395"/>
          <a:stretch/>
        </p:blipFill>
        <p:spPr>
          <a:xfrm>
            <a:off x="1792330" y="3203798"/>
            <a:ext cx="2822468" cy="206301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178D9A8-B572-44D2-8FEB-96DAA240DE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0165" t="236" b="-236"/>
          <a:stretch/>
        </p:blipFill>
        <p:spPr>
          <a:xfrm>
            <a:off x="6234445" y="3429001"/>
            <a:ext cx="4165225" cy="206301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DA113DD-E035-4ACF-9230-452D0963F300}"/>
              </a:ext>
            </a:extLst>
          </p:cNvPr>
          <p:cNvSpPr txBox="1"/>
          <p:nvPr/>
        </p:nvSpPr>
        <p:spPr>
          <a:xfrm>
            <a:off x="1975341" y="2927269"/>
            <a:ext cx="1796738" cy="639002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vi-VN" sz="3200" dirty="0"/>
              <a:t>Cái k</a:t>
            </a:r>
            <a:r>
              <a:rPr lang="vi-VN" sz="3200" dirty="0">
                <a:solidFill>
                  <a:srgbClr val="FF0000"/>
                </a:solidFill>
              </a:rPr>
              <a:t>ính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AA3ED22-3FD7-47DD-AAC8-1FBE7B407B8F}"/>
              </a:ext>
            </a:extLst>
          </p:cNvPr>
          <p:cNvSpPr txBox="1"/>
          <p:nvPr/>
        </p:nvSpPr>
        <p:spPr>
          <a:xfrm>
            <a:off x="7279161" y="2911396"/>
            <a:ext cx="1705367" cy="639002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vi-VN" sz="3200" dirty="0"/>
              <a:t>Đèn p</a:t>
            </a:r>
            <a:r>
              <a:rPr lang="vi-VN" sz="3200" dirty="0">
                <a:solidFill>
                  <a:srgbClr val="FF0000"/>
                </a:solidFill>
              </a:rPr>
              <a:t>in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C880B00-6F91-4E98-9318-D1138632D335}"/>
              </a:ext>
            </a:extLst>
          </p:cNvPr>
          <p:cNvSpPr txBox="1"/>
          <p:nvPr/>
        </p:nvSpPr>
        <p:spPr>
          <a:xfrm>
            <a:off x="1975341" y="5505625"/>
            <a:ext cx="1682925" cy="639002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vi-VN" sz="3200" dirty="0"/>
              <a:t>Số ch</a:t>
            </a:r>
            <a:r>
              <a:rPr lang="vi-VN" sz="3200" dirty="0">
                <a:solidFill>
                  <a:srgbClr val="FF0000"/>
                </a:solidFill>
              </a:rPr>
              <a:t>ín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3F58909-C93A-490B-948C-D5D28E251547}"/>
              </a:ext>
            </a:extLst>
          </p:cNvPr>
          <p:cNvSpPr txBox="1"/>
          <p:nvPr/>
        </p:nvSpPr>
        <p:spPr>
          <a:xfrm>
            <a:off x="7279161" y="5489752"/>
            <a:ext cx="2274432" cy="639002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vi-VN" sz="3200" dirty="0"/>
              <a:t>Máy vi t</a:t>
            </a:r>
            <a:r>
              <a:rPr lang="vi-VN" sz="3200" dirty="0">
                <a:solidFill>
                  <a:srgbClr val="FF0000"/>
                </a:solidFill>
              </a:rPr>
              <a:t>ính</a:t>
            </a:r>
          </a:p>
        </p:txBody>
      </p:sp>
    </p:spTree>
    <p:extLst>
      <p:ext uri="{BB962C8B-B14F-4D97-AF65-F5344CB8AC3E}">
        <p14:creationId xmlns:p14="http://schemas.microsoft.com/office/powerpoint/2010/main" val="403200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150763" y="1729243"/>
            <a:ext cx="6709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Khám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phá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đáy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Sa.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245623" y="2348476"/>
            <a:ext cx="9721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Sa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loài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cá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đẹp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rực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rỡ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lạ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494022" y="2125155"/>
            <a:ext cx="17885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96446" y="2963673"/>
            <a:ext cx="1032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ắt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Từng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đàn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á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đủ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màu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sắc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dày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đặc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hàng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trăm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9541939" y="2758832"/>
            <a:ext cx="9801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88844" y="3585069"/>
            <a:ext cx="1032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con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tạo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nên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tấm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thảm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hoa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di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dộng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vỉa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san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83194" y="4196348"/>
            <a:ext cx="10190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hô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chạy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dài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chân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mỗi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đảo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xuống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sâu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dần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dưới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đáy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5856334" y="3366195"/>
            <a:ext cx="14459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09699" y="4820879"/>
            <a:ext cx="10190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11074660" y="3971502"/>
            <a:ext cx="637735" cy="48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779094" y="4589687"/>
            <a:ext cx="358790" cy="48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013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=""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88" y="131901"/>
            <a:ext cx="11718441" cy="671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2" y="0"/>
            <a:ext cx="117660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31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-161767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261141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872457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74413" y="1497421"/>
            <a:ext cx="7273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Khám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phá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đáy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Sa.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74413" y="2116654"/>
            <a:ext cx="6138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ở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2133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11685104" cy="658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36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uyt</a:t>
            </a:r>
            <a:r>
              <a:rPr lang="en-US" sz="36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i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81CA080-73CC-4B29-ADA7-69602C073F1E}"/>
              </a:ext>
            </a:extLst>
          </p:cNvPr>
          <p:cNvSpPr txBox="1"/>
          <p:nvPr/>
        </p:nvSpPr>
        <p:spPr>
          <a:xfrm>
            <a:off x="0" y="1066402"/>
            <a:ext cx="12602817" cy="342438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/>
              <a:t>a. </a:t>
            </a:r>
            <a:r>
              <a:rPr lang="vi-VN" sz="3600" dirty="0" smtClean="0"/>
              <a:t>Chú </a:t>
            </a:r>
            <a:r>
              <a:rPr lang="vi-VN" sz="3600" dirty="0"/>
              <a:t>mực ống cứ thấy kẻ lạ là phun mực đen </a:t>
            </a:r>
            <a:r>
              <a:rPr lang="vi-VN" sz="3600" dirty="0" smtClean="0"/>
              <a:t>k</a:t>
            </a:r>
            <a:r>
              <a:rPr lang="vi-VN" sz="3600" b="1" dirty="0" smtClean="0">
                <a:solidFill>
                  <a:srgbClr val="FF0000"/>
                </a:solidFill>
              </a:rPr>
              <a:t>ịt </a:t>
            </a:r>
            <a:r>
              <a:rPr lang="vi-VN" sz="3600" dirty="0" smtClean="0"/>
              <a:t>cả </a:t>
            </a:r>
            <a:r>
              <a:rPr lang="vi-VN" sz="3600" dirty="0"/>
              <a:t>một </a:t>
            </a:r>
            <a:r>
              <a:rPr lang="vi-VN" sz="3600" dirty="0" smtClean="0"/>
              <a:t>vùng nước </a:t>
            </a:r>
            <a:r>
              <a:rPr lang="vi-VN" sz="3600" dirty="0"/>
              <a:t>xanh.</a:t>
            </a:r>
          </a:p>
          <a:p>
            <a:pPr>
              <a:lnSpc>
                <a:spcPct val="150000"/>
              </a:lnSpc>
            </a:pPr>
            <a:r>
              <a:rPr lang="en-US" sz="3300" dirty="0" smtClean="0"/>
              <a:t>b. </a:t>
            </a:r>
            <a:r>
              <a:rPr lang="vi-VN" sz="3300" dirty="0" smtClean="0"/>
              <a:t>Tàu </a:t>
            </a:r>
            <a:r>
              <a:rPr lang="vi-VN" sz="3300" dirty="0"/>
              <a:t>ngầm trông như chiếc xe </a:t>
            </a:r>
            <a:r>
              <a:rPr lang="vi-VN" sz="3300" dirty="0" smtClean="0"/>
              <a:t>b</a:t>
            </a:r>
            <a:r>
              <a:rPr lang="vi-VN" sz="3300" b="1" dirty="0" smtClean="0">
                <a:solidFill>
                  <a:srgbClr val="FF0000"/>
                </a:solidFill>
              </a:rPr>
              <a:t>uýt </a:t>
            </a:r>
            <a:r>
              <a:rPr lang="vi-VN" sz="3300" dirty="0" smtClean="0"/>
              <a:t>chạy </a:t>
            </a:r>
            <a:r>
              <a:rPr lang="vi-VN" sz="3300" dirty="0"/>
              <a:t>dưới đáy đại dương.</a:t>
            </a:r>
          </a:p>
          <a:p>
            <a:pPr>
              <a:lnSpc>
                <a:spcPct val="150000"/>
              </a:lnSpc>
            </a:pPr>
            <a:r>
              <a:rPr lang="en-US" sz="3600" dirty="0" smtClean="0"/>
              <a:t>c. </a:t>
            </a:r>
            <a:r>
              <a:rPr lang="vi-VN" sz="3600" dirty="0" smtClean="0"/>
              <a:t>Cậu </a:t>
            </a:r>
            <a:r>
              <a:rPr lang="vi-VN" sz="3600" dirty="0"/>
              <a:t>bé vừa đi vừa </a:t>
            </a:r>
            <a:r>
              <a:rPr lang="vi-VN" sz="3600" dirty="0" smtClean="0"/>
              <a:t>h</a:t>
            </a:r>
            <a:r>
              <a:rPr lang="vi-VN" sz="3600" b="1" dirty="0" smtClean="0">
                <a:solidFill>
                  <a:srgbClr val="FF0000"/>
                </a:solidFill>
              </a:rPr>
              <a:t>uýt</a:t>
            </a:r>
            <a:r>
              <a:rPr lang="vi-VN" sz="3600" dirty="0" smtClean="0"/>
              <a:t> sáo</a:t>
            </a:r>
            <a:r>
              <a:rPr lang="vi-VN" sz="3600" dirty="0"/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A4E645-43D0-44CA-8E46-4E74B573BF9C}"/>
              </a:ext>
            </a:extLst>
          </p:cNvPr>
          <p:cNvGrpSpPr/>
          <p:nvPr/>
        </p:nvGrpSpPr>
        <p:grpSpPr>
          <a:xfrm>
            <a:off x="9984365" y="1429778"/>
            <a:ext cx="360000" cy="360000"/>
            <a:chOff x="7507111" y="2996098"/>
            <a:chExt cx="417689" cy="41768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3F7B8B99-9DD9-4AF6-ACD6-FA7FF9778A18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731DC386-E1D0-4A9B-A09D-96410FC0238E}"/>
                </a:ext>
              </a:extLst>
            </p:cNvPr>
            <p:cNvCxnSpPr>
              <a:stCxn id="14" idx="0"/>
              <a:endCxn id="14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E0005645-8CCB-4036-B0BA-B6BB02E91CAE}"/>
                </a:ext>
              </a:extLst>
            </p:cNvPr>
            <p:cNvCxnSpPr>
              <a:stCxn id="14" idx="3"/>
              <a:endCxn id="14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B3A7A73A-BAA7-4080-BCE4-DE8B7CB072D2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7D607F4-9BDE-400F-BA6E-20916359E5B6}"/>
              </a:ext>
            </a:extLst>
          </p:cNvPr>
          <p:cNvGrpSpPr/>
          <p:nvPr/>
        </p:nvGrpSpPr>
        <p:grpSpPr>
          <a:xfrm>
            <a:off x="6394172" y="2947604"/>
            <a:ext cx="640000" cy="480000"/>
            <a:chOff x="7507111" y="2996098"/>
            <a:chExt cx="417689" cy="41768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BD36ED24-FB9F-4BA4-B96B-93E3661BB16B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A0971E6E-DC10-43C7-9136-683DC7D535CF}"/>
                </a:ext>
              </a:extLst>
            </p:cNvPr>
            <p:cNvCxnSpPr>
              <a:stCxn id="19" idx="0"/>
              <a:endCxn id="19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4ED22F08-6120-489B-BB3D-D18BF3D92590}"/>
                </a:ext>
              </a:extLst>
            </p:cNvPr>
            <p:cNvCxnSpPr>
              <a:stCxn id="19" idx="3"/>
              <a:endCxn id="19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96E7669A-429B-41CD-BAD7-863522E11756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54E2D5C-0664-4699-BE9E-8ECE2C24FCA3}"/>
              </a:ext>
            </a:extLst>
          </p:cNvPr>
          <p:cNvGrpSpPr/>
          <p:nvPr/>
        </p:nvGrpSpPr>
        <p:grpSpPr>
          <a:xfrm>
            <a:off x="4724584" y="3766649"/>
            <a:ext cx="640000" cy="480000"/>
            <a:chOff x="7507111" y="2996098"/>
            <a:chExt cx="417689" cy="41768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3E001CE0-40ED-4C4C-808E-AACEDBA8CE2C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1E8B84FC-3ED8-46C0-9505-FB3025726C93}"/>
                </a:ext>
              </a:extLst>
            </p:cNvPr>
            <p:cNvCxnSpPr>
              <a:stCxn id="24" idx="0"/>
              <a:endCxn id="24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64D7D70A-7A83-4630-B189-C13775AA54CA}"/>
                </a:ext>
              </a:extLst>
            </p:cNvPr>
            <p:cNvCxnSpPr/>
            <p:nvPr/>
          </p:nvCxnSpPr>
          <p:spPr>
            <a:xfrm flipH="1">
              <a:off x="7707307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D94489DE-9184-419C-95A2-88CB65D94D71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57970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06893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0324" y="1226883"/>
            <a:ext cx="11096758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iêu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391465" y="2041959"/>
            <a:ext cx="946205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027581" y="1711702"/>
            <a:ext cx="914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379708" y="2891221"/>
            <a:ext cx="946205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Hội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iều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bãi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2431774" y="2003067"/>
            <a:ext cx="1209151" cy="576278"/>
            <a:chOff x="7934525" y="3319873"/>
            <a:chExt cx="418690" cy="417690"/>
          </a:xfrm>
        </p:grpSpPr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54" idx="0"/>
              <a:endCxn id="54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54" idx="3"/>
              <a:endCxn id="54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3868300" y="2867446"/>
            <a:ext cx="981995" cy="576278"/>
            <a:chOff x="7934525" y="3319873"/>
            <a:chExt cx="418690" cy="417690"/>
          </a:xfrm>
        </p:grpSpPr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D44C3553-A657-4FA2-B819-6D406E841F6D}"/>
                </a:ext>
              </a:extLst>
            </p:cNvPr>
            <p:cNvCxnSpPr>
              <a:cxnSpLocks/>
              <a:stCxn id="59" idx="0"/>
              <a:endCxn id="59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BE146F48-7387-436C-A458-C68DFCDF6811}"/>
                </a:ext>
              </a:extLst>
            </p:cNvPr>
            <p:cNvCxnSpPr>
              <a:cxnSpLocks/>
              <a:stCxn id="59" idx="3"/>
              <a:endCxn id="59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75285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35837" y="441162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5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5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19270" y="1226883"/>
            <a:ext cx="12695582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in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inh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5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5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5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D024BB8-776E-470A-B404-A9BCF727D4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2736"/>
          <a:stretch/>
        </p:blipFill>
        <p:spPr>
          <a:xfrm>
            <a:off x="16569" y="1895061"/>
            <a:ext cx="3336231" cy="230441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83B899C-919C-4D04-9A3B-7B539D93FC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15" r="45121"/>
          <a:stretch/>
        </p:blipFill>
        <p:spPr>
          <a:xfrm>
            <a:off x="3226606" y="1895061"/>
            <a:ext cx="3094686" cy="25765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98B5863-D684-46FE-AA17-DEB1AFBC5D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2388" r="27395"/>
          <a:stretch/>
        </p:blipFill>
        <p:spPr>
          <a:xfrm>
            <a:off x="6029745" y="2008761"/>
            <a:ext cx="2822468" cy="23232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178D9A8-B572-44D2-8FEB-96DAA240DE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0165" t="236" b="-236"/>
          <a:stretch/>
        </p:blipFill>
        <p:spPr>
          <a:xfrm>
            <a:off x="8150090" y="1895061"/>
            <a:ext cx="3599286" cy="257653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C880B00-6F91-4E98-9318-D1138632D335}"/>
              </a:ext>
            </a:extLst>
          </p:cNvPr>
          <p:cNvSpPr txBox="1"/>
          <p:nvPr/>
        </p:nvSpPr>
        <p:spPr>
          <a:xfrm>
            <a:off x="601104" y="4462505"/>
            <a:ext cx="1752816" cy="700557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3600" dirty="0" err="1"/>
              <a:t>c</a:t>
            </a:r>
            <a:r>
              <a:rPr lang="en-US" sz="3600" dirty="0" err="1" smtClean="0"/>
              <a:t>ái</a:t>
            </a:r>
            <a:r>
              <a:rPr lang="en-US" sz="3600" dirty="0" smtClean="0"/>
              <a:t> k</a:t>
            </a:r>
            <a:r>
              <a:rPr lang="vi-VN" sz="3600" dirty="0" smtClean="0">
                <a:solidFill>
                  <a:srgbClr val="FF0000"/>
                </a:solidFill>
              </a:rPr>
              <a:t>ín</a:t>
            </a:r>
            <a:r>
              <a:rPr lang="en-US" sz="3600" dirty="0" smtClean="0">
                <a:solidFill>
                  <a:srgbClr val="FF0000"/>
                </a:solidFill>
              </a:rPr>
              <a:t>h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C880B00-6F91-4E98-9318-D1138632D335}"/>
              </a:ext>
            </a:extLst>
          </p:cNvPr>
          <p:cNvSpPr txBox="1"/>
          <p:nvPr/>
        </p:nvSpPr>
        <p:spPr>
          <a:xfrm>
            <a:off x="3755119" y="4466309"/>
            <a:ext cx="1713381" cy="700557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3600" dirty="0" err="1" smtClean="0"/>
              <a:t>đèn</a:t>
            </a:r>
            <a:r>
              <a:rPr lang="en-US" sz="3600" dirty="0" smtClean="0"/>
              <a:t> p</a:t>
            </a:r>
            <a:r>
              <a:rPr lang="en-US" sz="3600" dirty="0" smtClean="0">
                <a:solidFill>
                  <a:srgbClr val="FF0000"/>
                </a:solidFill>
              </a:rPr>
              <a:t>in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C880B00-6F91-4E98-9318-D1138632D335}"/>
              </a:ext>
            </a:extLst>
          </p:cNvPr>
          <p:cNvSpPr txBox="1"/>
          <p:nvPr/>
        </p:nvSpPr>
        <p:spPr>
          <a:xfrm>
            <a:off x="6414056" y="4466309"/>
            <a:ext cx="1607583" cy="700557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3600" dirty="0" err="1"/>
              <a:t>s</a:t>
            </a:r>
            <a:r>
              <a:rPr lang="en-US" sz="3600" dirty="0" err="1" smtClean="0"/>
              <a:t>ố</a:t>
            </a:r>
            <a:r>
              <a:rPr lang="en-US" sz="3600" dirty="0" smtClean="0"/>
              <a:t> </a:t>
            </a:r>
            <a:r>
              <a:rPr lang="en-US" sz="3600" dirty="0" err="1" smtClean="0"/>
              <a:t>ch</a:t>
            </a:r>
            <a:r>
              <a:rPr lang="en-US" sz="3600" dirty="0" err="1" smtClean="0">
                <a:solidFill>
                  <a:srgbClr val="FF0000"/>
                </a:solidFill>
              </a:rPr>
              <a:t>ín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C880B00-6F91-4E98-9318-D1138632D335}"/>
              </a:ext>
            </a:extLst>
          </p:cNvPr>
          <p:cNvSpPr txBox="1"/>
          <p:nvPr/>
        </p:nvSpPr>
        <p:spPr>
          <a:xfrm>
            <a:off x="9369292" y="4471594"/>
            <a:ext cx="1930813" cy="700557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3600" dirty="0" err="1" smtClean="0"/>
              <a:t>máy</a:t>
            </a:r>
            <a:r>
              <a:rPr lang="en-US" sz="3600" dirty="0" smtClean="0"/>
              <a:t> </a:t>
            </a:r>
            <a:r>
              <a:rPr lang="en-US" sz="3600" dirty="0" err="1" smtClean="0"/>
              <a:t>t</a:t>
            </a:r>
            <a:r>
              <a:rPr lang="en-US" sz="3600" dirty="0" err="1" smtClean="0">
                <a:solidFill>
                  <a:srgbClr val="FF0000"/>
                </a:solidFill>
              </a:rPr>
              <a:t>ính</a:t>
            </a:r>
            <a:endParaRPr lang="vi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7809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286</Words>
  <Application>Microsoft Office PowerPoint</Application>
  <PresentationFormat>Custom</PresentationFormat>
  <Paragraphs>40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111</cp:revision>
  <dcterms:created xsi:type="dcterms:W3CDTF">2021-05-27T09:39:36Z</dcterms:created>
  <dcterms:modified xsi:type="dcterms:W3CDTF">2022-04-02T14:53:49Z</dcterms:modified>
</cp:coreProperties>
</file>