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2"/>
  </p:notesMasterIdLst>
  <p:sldIdLst>
    <p:sldId id="329" r:id="rId3"/>
    <p:sldId id="324" r:id="rId4"/>
    <p:sldId id="367" r:id="rId5"/>
    <p:sldId id="369" r:id="rId6"/>
    <p:sldId id="372" r:id="rId7"/>
    <p:sldId id="374" r:id="rId8"/>
    <p:sldId id="360" r:id="rId9"/>
    <p:sldId id="373" r:id="rId10"/>
    <p:sldId id="33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799282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biết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243493" y="608439"/>
            <a:ext cx="824095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Thư</a:t>
            </a:r>
            <a:r>
              <a:rPr lang="en-US" sz="3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viện</a:t>
            </a:r>
            <a:r>
              <a:rPr lang="en-US" sz="3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biết</a:t>
            </a:r>
            <a:r>
              <a:rPr lang="en-US" sz="3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đi</a:t>
            </a:r>
            <a:endParaRPr lang="en-US" sz="3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2035" y="67119"/>
            <a:ext cx="355156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latin typeface="UTM Avo" panose="02040603050506020204" pitchFamily="18" charset="0"/>
              </a:rPr>
              <a:t>1. </a:t>
            </a:r>
            <a:r>
              <a:rPr lang="en-US" sz="2900" dirty="0" err="1">
                <a:latin typeface="UTM Avo" panose="02040603050506020204" pitchFamily="18" charset="0"/>
              </a:rPr>
              <a:t>Nghe</a:t>
            </a:r>
            <a:r>
              <a:rPr lang="en-US" sz="2900" dirty="0">
                <a:latin typeface="UTM Avo" panose="02040603050506020204" pitchFamily="18" charset="0"/>
              </a:rPr>
              <a:t> – </a:t>
            </a:r>
            <a:r>
              <a:rPr lang="en-US" sz="2900" dirty="0" err="1">
                <a:latin typeface="UTM Avo" panose="02040603050506020204" pitchFamily="18" charset="0"/>
              </a:rPr>
              <a:t>viết</a:t>
            </a:r>
            <a:r>
              <a:rPr lang="en-US" sz="2900" dirty="0">
                <a:latin typeface="UTM Avo" panose="02040603050506020204" pitchFamily="18" charset="0"/>
              </a:rPr>
              <a:t>: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2035" y="1570866"/>
            <a:ext cx="11666679" cy="349363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</a:t>
            </a:r>
            <a:r>
              <a:rPr lang="en-US" sz="2900" dirty="0" smtClean="0">
                <a:latin typeface="UTM Avo" panose="02040603050506020204" pitchFamily="18" charset="0"/>
              </a:rPr>
              <a:t>      Ở </a:t>
            </a:r>
            <a:r>
              <a:rPr lang="en-US" sz="2900" dirty="0" err="1" smtClean="0">
                <a:latin typeface="UTM Avo" panose="02040603050506020204" pitchFamily="18" charset="0"/>
              </a:rPr>
              <a:t>Phần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Lan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có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hàng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trăm</a:t>
            </a:r>
            <a:r>
              <a:rPr lang="en-US" sz="2900" dirty="0" smtClean="0">
                <a:latin typeface="UTM Avo" panose="02040603050506020204" pitchFamily="18" charset="0"/>
              </a:rPr>
              <a:t> ”</a:t>
            </a:r>
            <a:r>
              <a:rPr lang="en-US" sz="2900" dirty="0" err="1" smtClean="0">
                <a:latin typeface="UTM Avo" panose="02040603050506020204" pitchFamily="18" charset="0"/>
              </a:rPr>
              <a:t>thư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viện</a:t>
            </a:r>
            <a:r>
              <a:rPr lang="en-US" sz="2900" dirty="0" smtClean="0">
                <a:latin typeface="UTM Avo" panose="02040603050506020204" pitchFamily="18" charset="0"/>
              </a:rPr>
              <a:t> di </a:t>
            </a:r>
            <a:r>
              <a:rPr lang="en-US" sz="2900" dirty="0" err="1" smtClean="0">
                <a:latin typeface="UTM Avo" panose="02040603050506020204" pitchFamily="18" charset="0"/>
              </a:rPr>
              <a:t>động</a:t>
            </a:r>
            <a:r>
              <a:rPr lang="en-US" sz="2900" dirty="0" smtClean="0">
                <a:latin typeface="UTM Avo" panose="02040603050506020204" pitchFamily="18" charset="0"/>
              </a:rPr>
              <a:t>“ </a:t>
            </a:r>
            <a:r>
              <a:rPr lang="en-US" sz="2900" dirty="0" err="1" smtClean="0">
                <a:latin typeface="UTM Avo" panose="02040603050506020204" pitchFamily="18" charset="0"/>
              </a:rPr>
              <a:t>trên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những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chiếc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xe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buýt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cũ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chạy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khắp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các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thành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phố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lớn</a:t>
            </a:r>
            <a:r>
              <a:rPr lang="en-US" sz="2900" dirty="0" smtClean="0">
                <a:latin typeface="UTM Avo" panose="02040603050506020204" pitchFamily="18" charset="0"/>
              </a:rPr>
              <a:t>. Ở </a:t>
            </a:r>
            <a:r>
              <a:rPr lang="en-US" sz="2900" dirty="0" err="1">
                <a:latin typeface="UTM Avo" panose="02040603050506020204" pitchFamily="18" charset="0"/>
              </a:rPr>
              <a:t>c</a:t>
            </a:r>
            <a:r>
              <a:rPr lang="en-US" sz="2900" dirty="0" err="1" smtClean="0">
                <a:latin typeface="UTM Avo" panose="02040603050506020204" pitchFamily="18" charset="0"/>
              </a:rPr>
              <a:t>hâu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smtClean="0">
                <a:latin typeface="UTM Avo" panose="02040603050506020204" pitchFamily="18" charset="0"/>
              </a:rPr>
              <a:t>Phi, </a:t>
            </a:r>
            <a:r>
              <a:rPr lang="en-US" sz="2900" dirty="0" err="1" smtClean="0">
                <a:latin typeface="UTM Avo" panose="02040603050506020204" pitchFamily="18" charset="0"/>
              </a:rPr>
              <a:t>một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người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thủ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thư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đã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đặt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thư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viện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trên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lưng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một</a:t>
            </a:r>
            <a:r>
              <a:rPr lang="en-US" sz="2900" dirty="0" smtClean="0">
                <a:latin typeface="UTM Avo" panose="02040603050506020204" pitchFamily="18" charset="0"/>
              </a:rPr>
              <a:t> con </a:t>
            </a:r>
            <a:r>
              <a:rPr lang="en-US" sz="2900" dirty="0" err="1" smtClean="0">
                <a:latin typeface="UTM Avo" panose="02040603050506020204" pitchFamily="18" charset="0"/>
              </a:rPr>
              <a:t>lạc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đà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Nhờ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thế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những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cuốn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sách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có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băng</a:t>
            </a:r>
            <a:r>
              <a:rPr lang="en-US" sz="2900" dirty="0" smtClean="0">
                <a:latin typeface="UTM Avo" panose="02040603050506020204" pitchFamily="18" charset="0"/>
              </a:rPr>
              <a:t> qua </a:t>
            </a:r>
            <a:r>
              <a:rPr lang="en-US" sz="2900" dirty="0" err="1" smtClean="0">
                <a:latin typeface="UTM Avo" panose="02040603050506020204" pitchFamily="18" charset="0"/>
              </a:rPr>
              <a:t>sa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mạc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để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đến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với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người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đọc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endParaRPr lang="en-US" sz="2900" dirty="0">
              <a:latin typeface="UTM Avo" panose="020406030505060202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8163366" y="2194450"/>
            <a:ext cx="13541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0471567" y="3531988"/>
            <a:ext cx="12338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913418" y="4175931"/>
            <a:ext cx="13768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37544" y="2194450"/>
            <a:ext cx="16974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652326" y="2911294"/>
            <a:ext cx="13541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0290220" y="2887477"/>
            <a:ext cx="13541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61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87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593218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biết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332262" y="2352655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ang 1 ô ly" pitchFamily="34" charset="0"/>
                <a:ea typeface="方正卡通简体" panose="03000509000000000000" pitchFamily="65" charset="-122"/>
              </a:rPr>
              <a:t>Ở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Phần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Lan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792" y="2068648"/>
            <a:ext cx="123825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61113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7924" y="322334"/>
            <a:ext cx="3913316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600" dirty="0" err="1" smtClean="0">
                <a:latin typeface="UTM Avo" panose="02040603050506020204" pitchFamily="18" charset="0"/>
              </a:rPr>
              <a:t>Tìm</a:t>
            </a:r>
            <a:r>
              <a:rPr lang="en-US" sz="3600" dirty="0" smtClean="0">
                <a:latin typeface="UTM Avo" panose="02040603050506020204" pitchFamily="18" charset="0"/>
              </a:rPr>
              <a:t> 2 </a:t>
            </a:r>
            <a:r>
              <a:rPr lang="en-US" sz="3600" dirty="0" err="1" smtClean="0">
                <a:latin typeface="UTM Avo" panose="02040603050506020204" pitchFamily="18" charset="0"/>
              </a:rPr>
              <a:t>từ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ngữ</a:t>
            </a:r>
            <a:r>
              <a:rPr lang="en-US" sz="3600" dirty="0" smtClean="0">
                <a:latin typeface="UTM Avo" panose="02040603050506020204" pitchFamily="18" charset="0"/>
              </a:rPr>
              <a:t>: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04276" y="1301067"/>
            <a:ext cx="7345816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UTM Avo" panose="02040603050506020204" pitchFamily="18" charset="0"/>
              </a:rPr>
              <a:t>a. </a:t>
            </a:r>
            <a:r>
              <a:rPr lang="en-US" sz="3600" dirty="0" err="1" smtClean="0">
                <a:latin typeface="UTM Avo" panose="02040603050506020204" pitchFamily="18" charset="0"/>
              </a:rPr>
              <a:t>Chứa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bắt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đầu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bằng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3600" dirty="0" smtClean="0">
                <a:latin typeface="UTM Avo" panose="02040603050506020204" pitchFamily="18" charset="0"/>
              </a:rPr>
              <a:t>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12659" y="2313021"/>
            <a:ext cx="2864525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M: </a:t>
            </a:r>
            <a:r>
              <a:rPr lang="en-US" sz="3600" dirty="0" err="1" smtClean="0">
                <a:latin typeface="UTM Avo" panose="02040603050506020204" pitchFamily="18" charset="0"/>
              </a:rPr>
              <a:t>dìu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dắt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04276" y="3268111"/>
            <a:ext cx="7345816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UTM Avo" panose="02040603050506020204" pitchFamily="18" charset="0"/>
              </a:rPr>
              <a:t>b</a:t>
            </a:r>
            <a:r>
              <a:rPr lang="en-US" sz="3600" dirty="0" smtClean="0">
                <a:latin typeface="UTM Avo" panose="02040603050506020204" pitchFamily="18" charset="0"/>
              </a:rPr>
              <a:t>. </a:t>
            </a:r>
            <a:r>
              <a:rPr lang="en-US" sz="3600" dirty="0" err="1" smtClean="0">
                <a:latin typeface="UTM Avo" panose="02040603050506020204" pitchFamily="18" charset="0"/>
              </a:rPr>
              <a:t>Chứa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bắt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đầu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bằng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</a:t>
            </a:r>
            <a:r>
              <a:rPr lang="en-US" sz="3600" dirty="0" smtClean="0">
                <a:latin typeface="UTM Avo" panose="02040603050506020204" pitchFamily="18" charset="0"/>
              </a:rPr>
              <a:t>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12659" y="4280065"/>
            <a:ext cx="4403828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M: </a:t>
            </a:r>
            <a:r>
              <a:rPr lang="en-US" sz="3600" dirty="0" err="1" smtClean="0">
                <a:latin typeface="UTM Avo" panose="02040603050506020204" pitchFamily="18" charset="0"/>
              </a:rPr>
              <a:t>giảng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giải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856199" y="2317059"/>
            <a:ext cx="2889068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UTM Avo" panose="02040603050506020204" pitchFamily="18" charset="0"/>
              </a:rPr>
              <a:t>,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smtClean="0">
                <a:latin typeface="UTM Avo" panose="02040603050506020204" pitchFamily="18" charset="0"/>
              </a:rPr>
              <a:t>du </a:t>
            </a:r>
            <a:r>
              <a:rPr lang="en-US" sz="3600" dirty="0" err="1" smtClean="0">
                <a:latin typeface="UTM Avo" panose="02040603050506020204" pitchFamily="18" charset="0"/>
              </a:rPr>
              <a:t>dương</a:t>
            </a:r>
            <a:r>
              <a:rPr lang="en-US" sz="3600" dirty="0" smtClean="0">
                <a:latin typeface="UTM Avo" panose="02040603050506020204" pitchFamily="18" charset="0"/>
              </a:rPr>
              <a:t>,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480307" y="2343696"/>
            <a:ext cx="2359073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UTM Avo" panose="02040603050506020204" pitchFamily="18" charset="0"/>
              </a:rPr>
              <a:t>dặn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dò</a:t>
            </a:r>
            <a:r>
              <a:rPr lang="en-US" sz="3600" dirty="0" smtClean="0">
                <a:latin typeface="UTM Avo" panose="02040603050506020204" pitchFamily="18" charset="0"/>
              </a:rPr>
              <a:t>,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309110" y="2343696"/>
            <a:ext cx="3525074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d</a:t>
            </a:r>
            <a:r>
              <a:rPr lang="en-US" sz="3600" dirty="0" err="1" smtClean="0">
                <a:latin typeface="UTM Avo" panose="02040603050506020204" pitchFamily="18" charset="0"/>
              </a:rPr>
              <a:t>ạy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bảo</a:t>
            </a:r>
            <a:r>
              <a:rPr lang="en-US" sz="3600" dirty="0" smtClean="0">
                <a:latin typeface="UTM Avo" panose="02040603050506020204" pitchFamily="18" charset="0"/>
              </a:rPr>
              <a:t>, ...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558658" y="4274889"/>
            <a:ext cx="2557853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UTM Avo" panose="02040603050506020204" pitchFamily="18" charset="0"/>
              </a:rPr>
              <a:t>,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giúp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đỡ</a:t>
            </a:r>
            <a:r>
              <a:rPr lang="en-US" sz="3600" dirty="0" smtClean="0">
                <a:latin typeface="UTM Avo" panose="02040603050506020204" pitchFamily="18" charset="0"/>
              </a:rPr>
              <a:t>,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745267" y="4250251"/>
            <a:ext cx="2557853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g</a:t>
            </a:r>
            <a:r>
              <a:rPr lang="en-US" sz="3600" dirty="0" err="1" smtClean="0">
                <a:latin typeface="UTM Avo" panose="02040603050506020204" pitchFamily="18" charset="0"/>
              </a:rPr>
              <a:t>iặt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giũ</a:t>
            </a:r>
            <a:r>
              <a:rPr lang="en-US" sz="3600" dirty="0" smtClean="0">
                <a:latin typeface="UTM Avo" panose="02040603050506020204" pitchFamily="18" charset="0"/>
              </a:rPr>
              <a:t>,  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626983" y="4240955"/>
            <a:ext cx="2557853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UTM Avo" panose="02040603050506020204" pitchFamily="18" charset="0"/>
              </a:rPr>
              <a:t>g</a:t>
            </a:r>
            <a:r>
              <a:rPr lang="en-US" sz="3600" dirty="0" err="1" smtClean="0">
                <a:latin typeface="UTM Avo" panose="02040603050506020204" pitchFamily="18" charset="0"/>
              </a:rPr>
              <a:t>iữ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gìn</a:t>
            </a:r>
            <a:r>
              <a:rPr lang="en-US" sz="3600" dirty="0" smtClean="0">
                <a:latin typeface="UTM Avo" panose="02040603050506020204" pitchFamily="18" charset="0"/>
              </a:rPr>
              <a:t>, ...  </a:t>
            </a:r>
            <a:endParaRPr lang="en-US" sz="3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68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2" grpId="0" build="p"/>
      <p:bldP spid="13" grpId="0" build="p"/>
      <p:bldP spid="14" grpId="0" build="p"/>
      <p:bldP spid="15" grpId="0" build="p"/>
      <p:bldP spid="16" grpId="0" build="p"/>
      <p:bldP spid="17" grpId="0" build="p"/>
      <p:bldP spid="18" grpId="0" build="p"/>
      <p:bldP spid="21" grpId="0" build="p"/>
      <p:bldP spid="22" grpId="0" build="p"/>
      <p:bldP spid="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314731" y="1253387"/>
            <a:ext cx="1189714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879027" y="2269960"/>
            <a:ext cx="6768548" cy="3348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endParaRPr lang="en-US" sz="40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Bọc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endParaRPr lang="en-US" sz="40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sổ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</a:t>
            </a:r>
            <a:endParaRPr lang="en-US" sz="40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chắn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(</a:t>
            </a:r>
            <a:r>
              <a:rPr lang="en-US" sz="32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ãm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48326" y="2331902"/>
            <a:ext cx="537997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967735" y="3021015"/>
            <a:ext cx="537997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116412" y="3021015"/>
            <a:ext cx="437321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306204" y="3712526"/>
            <a:ext cx="537997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937008" y="4375134"/>
            <a:ext cx="641071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020743" y="4361882"/>
            <a:ext cx="537997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9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355558"/>
            <a:ext cx="1189714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in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đậm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543338" y="2065125"/>
            <a:ext cx="11343861" cy="2362551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3200" dirty="0" err="1" smtClean="0">
                <a:latin typeface="UTM Avo" panose="02040603050506020204" pitchFamily="18" charset="0"/>
              </a:rPr>
              <a:t>Sách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giúp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chúng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mơ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rộng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hiêu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biết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3200" dirty="0" err="1" smtClean="0">
                <a:latin typeface="UTM Avo" panose="02040603050506020204" pitchFamily="18" charset="0"/>
              </a:rPr>
              <a:t>Cô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phụ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trách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viện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hướng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dân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bạn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đê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sách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đúng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chô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giá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735" y="2230200"/>
            <a:ext cx="23812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796" y="2150654"/>
            <a:ext cx="23812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052" y="2918343"/>
            <a:ext cx="228600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248" y="2870718"/>
            <a:ext cx="23812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930" y="3633960"/>
            <a:ext cx="228600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7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285</Words>
  <Application>Microsoft Office PowerPoint</Application>
  <PresentationFormat>Widescreen</PresentationFormat>
  <Paragraphs>41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</vt:lpstr>
      <vt:lpstr>Arial-Rounded</vt:lpstr>
      <vt:lpstr>Calibri</vt:lpstr>
      <vt:lpstr>Calibri Light</vt:lpstr>
      <vt:lpstr>HP001 4 hàng</vt:lpstr>
      <vt:lpstr>HP001 4 hang 1 ô ly</vt:lpstr>
      <vt:lpstr>HP001 4H</vt:lpstr>
      <vt:lpstr>Times New Roman</vt:lpstr>
      <vt:lpstr>UTM Avo</vt:lpstr>
      <vt:lpstr>方正卡通简体</vt:lpstr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77</cp:revision>
  <dcterms:created xsi:type="dcterms:W3CDTF">2021-05-27T09:39:36Z</dcterms:created>
  <dcterms:modified xsi:type="dcterms:W3CDTF">2023-03-30T01:47:19Z</dcterms:modified>
</cp:coreProperties>
</file>