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  <p:sldMasterId id="2147483736" r:id="rId2"/>
  </p:sldMasterIdLst>
  <p:notesMasterIdLst>
    <p:notesMasterId r:id="rId14"/>
  </p:notesMasterIdLst>
  <p:sldIdLst>
    <p:sldId id="329" r:id="rId3"/>
    <p:sldId id="324" r:id="rId4"/>
    <p:sldId id="394" r:id="rId5"/>
    <p:sldId id="388" r:id="rId6"/>
    <p:sldId id="369" r:id="rId7"/>
    <p:sldId id="389" r:id="rId8"/>
    <p:sldId id="395" r:id="rId9"/>
    <p:sldId id="390" r:id="rId10"/>
    <p:sldId id="360" r:id="rId11"/>
    <p:sldId id="398" r:id="rId12"/>
    <p:sldId id="33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ran thao" initials="tt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85D64-AE51-4033-A415-29F4D4D66FD5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0D481-E225-4BC2-BFCC-5730E84A4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1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7528E3-22CE-4E57-92DE-D1C0E0B3AB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271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622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3016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7953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09186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0832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71047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1812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983328-5D9C-4CDA-A4B0-8F0932BA2C1A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666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A7268BB-C1B0-4A07-841E-B140DAEE97CE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93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45143" tIns="72571" rIns="145143" bIns="72571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386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5336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7760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0010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135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3883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31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72" r:id="rId2"/>
    <p:sldLayoutId id="2147483773" r:id="rId3"/>
    <p:sldLayoutId id="2147483774" r:id="rId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57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71728" y="25564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3205184130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xmlns="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506893" y="388154"/>
            <a:ext cx="4436166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490324" y="1226883"/>
            <a:ext cx="9462059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chứa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ưu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êu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vuông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xmlns="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1885149" y="3897955"/>
            <a:ext cx="1886749" cy="5956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rìu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xmlns="" id="{D7C3B99E-A996-434E-9F03-C6A6E813F245}"/>
              </a:ext>
            </a:extLst>
          </p:cNvPr>
          <p:cNvGrpSpPr/>
          <p:nvPr/>
        </p:nvGrpSpPr>
        <p:grpSpPr>
          <a:xfrm>
            <a:off x="2540355" y="3897955"/>
            <a:ext cx="630806" cy="461022"/>
            <a:chOff x="7934525" y="3319873"/>
            <a:chExt cx="418690" cy="41769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xmlns="" id="{F0E3B2CD-2E05-437C-A56F-106F768B0632}"/>
                </a:ext>
              </a:extLst>
            </p:cNvPr>
            <p:cNvSpPr/>
            <p:nvPr/>
          </p:nvSpPr>
          <p:spPr>
            <a:xfrm>
              <a:off x="7935526" y="3319874"/>
              <a:ext cx="417689" cy="417689"/>
            </a:xfrm>
            <a:prstGeom prst="rect">
              <a:avLst/>
            </a:prstGeom>
            <a:solidFill>
              <a:srgbClr val="FC7D77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endParaRP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xmlns="" id="{D44C3553-A657-4FA2-B819-6D406E841F6D}"/>
                </a:ext>
              </a:extLst>
            </p:cNvPr>
            <p:cNvCxnSpPr>
              <a:cxnSpLocks/>
              <a:stCxn id="34" idx="0"/>
              <a:endCxn id="34" idx="1"/>
            </p:cNvCxnSpPr>
            <p:nvPr/>
          </p:nvCxnSpPr>
          <p:spPr>
            <a:xfrm flipH="1">
              <a:off x="7935526" y="3319874"/>
              <a:ext cx="208845" cy="208845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xmlns="" id="{BE146F48-7387-436C-A458-C68DFCDF6811}"/>
                </a:ext>
              </a:extLst>
            </p:cNvPr>
            <p:cNvCxnSpPr>
              <a:cxnSpLocks/>
              <a:stCxn id="34" idx="3"/>
              <a:endCxn id="34" idx="2"/>
            </p:cNvCxnSpPr>
            <p:nvPr/>
          </p:nvCxnSpPr>
          <p:spPr>
            <a:xfrm flipH="1">
              <a:off x="8144371" y="3528719"/>
              <a:ext cx="208844" cy="208844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xmlns="" id="{E475EE3B-2DB2-481E-B164-8635323C1990}"/>
                </a:ext>
              </a:extLst>
            </p:cNvPr>
            <p:cNvCxnSpPr/>
            <p:nvPr/>
          </p:nvCxnSpPr>
          <p:spPr>
            <a:xfrm flipH="1">
              <a:off x="7934525" y="3319873"/>
              <a:ext cx="417689" cy="417689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C5668DA3-C113-45F0-A69B-44D8EDD9BB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64224"/>
          <a:stretch/>
        </p:blipFill>
        <p:spPr>
          <a:xfrm>
            <a:off x="882079" y="2309996"/>
            <a:ext cx="4578165" cy="158795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="" xmlns:a16="http://schemas.microsoft.com/office/drawing/2014/main" id="{99459CF7-B75F-4575-9469-9CB95E6F26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76" r="32015"/>
          <a:stretch/>
        </p:blipFill>
        <p:spPr>
          <a:xfrm>
            <a:off x="6440589" y="1781519"/>
            <a:ext cx="4790837" cy="2116436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="" xmlns:a16="http://schemas.microsoft.com/office/drawing/2014/main" id="{E782E44C-A2BD-4D64-9A34-8673C3ECC4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8332" r="459"/>
          <a:stretch/>
        </p:blipFill>
        <p:spPr>
          <a:xfrm>
            <a:off x="3485128" y="4176376"/>
            <a:ext cx="4968772" cy="1975659"/>
          </a:xfrm>
          <a:prstGeom prst="rect">
            <a:avLst/>
          </a:prstGeom>
        </p:spPr>
      </p:pic>
      <p:sp>
        <p:nvSpPr>
          <p:cNvPr id="41" name="Content Placeholder 2">
            <a:extLst>
              <a:ext uri="{FF2B5EF4-FFF2-40B4-BE49-F238E27FC236}">
                <a16:creationId xmlns:a16="http://schemas.microsoft.com/office/drawing/2014/main" xmlns="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8103277" y="4061153"/>
            <a:ext cx="1886749" cy="5956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ạt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tiêu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xmlns="" id="{D7C3B99E-A996-434E-9F03-C6A6E813F245}"/>
              </a:ext>
            </a:extLst>
          </p:cNvPr>
          <p:cNvGrpSpPr/>
          <p:nvPr/>
        </p:nvGrpSpPr>
        <p:grpSpPr>
          <a:xfrm>
            <a:off x="8836006" y="4013211"/>
            <a:ext cx="785071" cy="576278"/>
            <a:chOff x="7934525" y="3319873"/>
            <a:chExt cx="418690" cy="417690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xmlns="" id="{F0E3B2CD-2E05-437C-A56F-106F768B0632}"/>
                </a:ext>
              </a:extLst>
            </p:cNvPr>
            <p:cNvSpPr/>
            <p:nvPr/>
          </p:nvSpPr>
          <p:spPr>
            <a:xfrm>
              <a:off x="7935526" y="3319874"/>
              <a:ext cx="417689" cy="417689"/>
            </a:xfrm>
            <a:prstGeom prst="rect">
              <a:avLst/>
            </a:prstGeom>
            <a:solidFill>
              <a:srgbClr val="FC7D77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endParaRPr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xmlns="" id="{D44C3553-A657-4FA2-B819-6D406E841F6D}"/>
                </a:ext>
              </a:extLst>
            </p:cNvPr>
            <p:cNvCxnSpPr>
              <a:cxnSpLocks/>
              <a:stCxn id="43" idx="0"/>
              <a:endCxn id="43" idx="1"/>
            </p:cNvCxnSpPr>
            <p:nvPr/>
          </p:nvCxnSpPr>
          <p:spPr>
            <a:xfrm flipH="1">
              <a:off x="7935526" y="3319874"/>
              <a:ext cx="208845" cy="208845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xmlns="" id="{BE146F48-7387-436C-A458-C68DFCDF6811}"/>
                </a:ext>
              </a:extLst>
            </p:cNvPr>
            <p:cNvCxnSpPr>
              <a:cxnSpLocks/>
              <a:stCxn id="43" idx="3"/>
              <a:endCxn id="43" idx="2"/>
            </p:cNvCxnSpPr>
            <p:nvPr/>
          </p:nvCxnSpPr>
          <p:spPr>
            <a:xfrm flipH="1">
              <a:off x="8144371" y="3528719"/>
              <a:ext cx="208844" cy="208844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xmlns="" id="{E475EE3B-2DB2-481E-B164-8635323C1990}"/>
                </a:ext>
              </a:extLst>
            </p:cNvPr>
            <p:cNvCxnSpPr/>
            <p:nvPr/>
          </p:nvCxnSpPr>
          <p:spPr>
            <a:xfrm flipH="1">
              <a:off x="7934525" y="3319873"/>
              <a:ext cx="417689" cy="417689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47" name="Content Placeholder 2">
            <a:extLst>
              <a:ext uri="{FF2B5EF4-FFF2-40B4-BE49-F238E27FC236}">
                <a16:creationId xmlns:a16="http://schemas.microsoft.com/office/drawing/2014/main" xmlns="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4843243" y="6048979"/>
            <a:ext cx="1886749" cy="5956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ạt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xmlns="" id="{D7C3B99E-A996-434E-9F03-C6A6E813F245}"/>
              </a:ext>
            </a:extLst>
          </p:cNvPr>
          <p:cNvGrpSpPr/>
          <p:nvPr/>
        </p:nvGrpSpPr>
        <p:grpSpPr>
          <a:xfrm>
            <a:off x="5590230" y="6001036"/>
            <a:ext cx="785071" cy="576278"/>
            <a:chOff x="7934525" y="3319873"/>
            <a:chExt cx="418690" cy="417690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xmlns="" id="{F0E3B2CD-2E05-437C-A56F-106F768B0632}"/>
                </a:ext>
              </a:extLst>
            </p:cNvPr>
            <p:cNvSpPr/>
            <p:nvPr/>
          </p:nvSpPr>
          <p:spPr>
            <a:xfrm>
              <a:off x="7935526" y="3319874"/>
              <a:ext cx="417689" cy="417689"/>
            </a:xfrm>
            <a:prstGeom prst="rect">
              <a:avLst/>
            </a:prstGeom>
            <a:solidFill>
              <a:srgbClr val="FC7D77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endParaRPr>
            </a:p>
          </p:txBody>
        </p: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xmlns="" id="{D44C3553-A657-4FA2-B819-6D406E841F6D}"/>
                </a:ext>
              </a:extLst>
            </p:cNvPr>
            <p:cNvCxnSpPr>
              <a:cxnSpLocks/>
              <a:stCxn id="49" idx="0"/>
              <a:endCxn id="49" idx="1"/>
            </p:cNvCxnSpPr>
            <p:nvPr/>
          </p:nvCxnSpPr>
          <p:spPr>
            <a:xfrm flipH="1">
              <a:off x="7935526" y="3319874"/>
              <a:ext cx="208845" cy="208845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xmlns="" id="{BE146F48-7387-436C-A458-C68DFCDF6811}"/>
                </a:ext>
              </a:extLst>
            </p:cNvPr>
            <p:cNvCxnSpPr>
              <a:cxnSpLocks/>
              <a:stCxn id="49" idx="3"/>
              <a:endCxn id="49" idx="2"/>
            </p:cNvCxnSpPr>
            <p:nvPr/>
          </p:nvCxnSpPr>
          <p:spPr>
            <a:xfrm flipH="1">
              <a:off x="8144371" y="3528719"/>
              <a:ext cx="208844" cy="208844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xmlns="" id="{E475EE3B-2DB2-481E-B164-8635323C1990}"/>
                </a:ext>
              </a:extLst>
            </p:cNvPr>
            <p:cNvCxnSpPr/>
            <p:nvPr/>
          </p:nvCxnSpPr>
          <p:spPr>
            <a:xfrm flipH="1">
              <a:off x="7934525" y="3319873"/>
              <a:ext cx="417689" cy="417689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2752859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9" y="1027592"/>
            <a:ext cx="7455945" cy="1015665"/>
          </a:xfrm>
          <a:prstGeom prst="rect">
            <a:avLst/>
          </a:prstGeom>
          <a:noFill/>
        </p:spPr>
        <p:txBody>
          <a:bodyPr wrap="square" lIns="91440" tIns="45721" rIns="91440" bIns="45721">
            <a:spAutoFit/>
          </a:bodyPr>
          <a:lstStyle/>
          <a:p>
            <a:pPr algn="ctr" defTabSz="91439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000" b="1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Chào tạm biệt!</a:t>
            </a:r>
          </a:p>
        </p:txBody>
      </p:sp>
    </p:spTree>
    <p:extLst>
      <p:ext uri="{BB962C8B-B14F-4D97-AF65-F5344CB8AC3E}">
        <p14:creationId xmlns:p14="http://schemas.microsoft.com/office/powerpoint/2010/main" val="370882110"/>
      </p:ext>
    </p:extLst>
  </p:cSld>
  <p:clrMapOvr>
    <a:masterClrMapping/>
  </p:clrMapOvr>
  <p:transition spd="slow">
    <p:random/>
    <p:sndAc>
      <p:stSnd>
        <p:snd r:embed="rId3" name="applause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-161767"/>
            <a:ext cx="10533720" cy="710944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70206" y="261141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21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77365" y="872457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Nghe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–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3271234" y="1497421"/>
            <a:ext cx="4494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Trên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các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miền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đất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nước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2374413" y="2116654"/>
            <a:ext cx="61385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Dù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ai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đi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ngược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về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xuôi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696446" y="2731851"/>
            <a:ext cx="103232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Nhớ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ngày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Giỗ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Tổ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mùng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>
                <a:latin typeface="HP001 4 hàng" panose="020B0603050302020204" pitchFamily="34" charset="0"/>
                <a:ea typeface="方正卡通简体" panose="03000509000000000000" pitchFamily="65" charset="-122"/>
              </a:rPr>
              <a:t>M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ười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tháng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>
                <a:latin typeface="HP001 4 hàng" panose="020B0603050302020204" pitchFamily="34" charset="0"/>
                <a:ea typeface="方正卡通简体" panose="03000509000000000000" pitchFamily="65" charset="-122"/>
              </a:rPr>
              <a:t>B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a.</a:t>
            </a:r>
            <a:endParaRPr kumimoji="0" lang="en-US" altLang="zh-CN" sz="3200" b="1" i="0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683194" y="3964526"/>
            <a:ext cx="101907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Đường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vô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xứ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>
                <a:latin typeface="HP001 4 hàng" panose="020B0603050302020204" pitchFamily="34" charset="0"/>
                <a:ea typeface="方正卡通简体" panose="03000509000000000000" pitchFamily="65" charset="-122"/>
              </a:rPr>
              <a:t>N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ghệ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quanh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quanh</a:t>
            </a:r>
            <a:endParaRPr kumimoji="0" lang="en-US" altLang="zh-CN" sz="3200" b="1" i="0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709699" y="4589057"/>
            <a:ext cx="101907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Non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xanh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nước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biếc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như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tranh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hoạ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đồ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endParaRPr kumimoji="0" lang="en-US" altLang="zh-CN" sz="3200" b="1" i="0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3853754" y="3167669"/>
            <a:ext cx="114231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6353982" y="3141165"/>
            <a:ext cx="89495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8633356" y="3128313"/>
            <a:ext cx="550401" cy="1285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7612939" y="4983619"/>
            <a:ext cx="550401" cy="1285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4162963" y="4360767"/>
            <a:ext cx="1018637" cy="1285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19177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 tmFilter="0,0; .5, 1; 1, 1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 tmFilter="0,0; .5, 1; 1, 1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-161767"/>
            <a:ext cx="10533720" cy="71094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2374413" y="262078"/>
            <a:ext cx="61385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Dù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ai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đi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ngược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về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xuôi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696446" y="877275"/>
            <a:ext cx="82202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Nhớ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ngày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Giỗ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Tổ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mùng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>
                <a:latin typeface="HP001 4 hàng" panose="020B0603050302020204" pitchFamily="34" charset="0"/>
                <a:ea typeface="方正卡通简体" panose="03000509000000000000" pitchFamily="65" charset="-122"/>
              </a:rPr>
              <a:t>M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ười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tháng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>
                <a:latin typeface="HP001 4 hàng" panose="020B0603050302020204" pitchFamily="34" charset="0"/>
                <a:ea typeface="方正卡通简体" panose="03000509000000000000" pitchFamily="65" charset="-122"/>
              </a:rPr>
              <a:t>B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a.</a:t>
            </a:r>
            <a:endParaRPr kumimoji="0" lang="en-US" altLang="zh-CN" sz="3200" b="1" i="0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683194" y="2109950"/>
            <a:ext cx="79373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Đường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vô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xứ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>
                <a:latin typeface="HP001 4 hàng" panose="020B0603050302020204" pitchFamily="34" charset="0"/>
                <a:ea typeface="方正卡通简体" panose="03000509000000000000" pitchFamily="65" charset="-122"/>
              </a:rPr>
              <a:t>N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ghệ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quanh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quanh</a:t>
            </a:r>
            <a:endParaRPr kumimoji="0" lang="en-US" altLang="zh-CN" sz="3200" b="1" i="0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709699" y="2734481"/>
            <a:ext cx="8207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Non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xanh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nước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biếc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như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tranh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hoạ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đồ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endParaRPr kumimoji="0" lang="en-US" altLang="zh-CN" sz="3200" b="1" i="0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669941" y="3961070"/>
            <a:ext cx="7744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ĐồngTháp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Mười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cò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bay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thẳng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cánh</a:t>
            </a:r>
            <a:endParaRPr kumimoji="0" lang="en-US" altLang="zh-CN" sz="3200" b="1" i="0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696446" y="4585974"/>
            <a:ext cx="77180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Nước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Tháp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Mười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lóng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lánh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cá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tôm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7639961" y="3141165"/>
            <a:ext cx="52337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781625" y="4373617"/>
            <a:ext cx="194940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827250" y="1285885"/>
            <a:ext cx="114231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340730" y="1259381"/>
            <a:ext cx="89495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8620104" y="1246529"/>
            <a:ext cx="550401" cy="1285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053166" y="4996470"/>
            <a:ext cx="173504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168699" y="2517545"/>
            <a:ext cx="1018637" cy="1285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2908164" y="4996870"/>
            <a:ext cx="194940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21339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udent Writing (#4) | Free SVG">
            <a:extLst>
              <a:ext uri="{FF2B5EF4-FFF2-40B4-BE49-F238E27FC236}">
                <a16:creationId xmlns:a16="http://schemas.microsoft.com/office/drawing/2014/main" xmlns="" id="{00749D37-CE5A-4562-AAFA-58D56336B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361" y="2534462"/>
            <a:ext cx="5133264" cy="384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017C045-E5BF-4237-86E5-69A18ABEAC01}"/>
              </a:ext>
            </a:extLst>
          </p:cNvPr>
          <p:cNvSpPr txBox="1"/>
          <p:nvPr/>
        </p:nvSpPr>
        <p:spPr>
          <a:xfrm>
            <a:off x="1326371" y="1745361"/>
            <a:ext cx="9539248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200" b="1" dirty="0">
                <a:solidFill>
                  <a:srgbClr val="0070C0"/>
                </a:solidFill>
                <a:latin typeface="UTM Avo" panose="02040603050506020204" pitchFamily="18" charset="0"/>
              </a:rPr>
              <a:t>Học sinh viết bài vào vở ô li</a:t>
            </a:r>
            <a:endParaRPr lang="en-US" sz="32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57112F9-C830-489D-A196-7AF9B49F281A}"/>
              </a:ext>
            </a:extLst>
          </p:cNvPr>
          <p:cNvSpPr txBox="1"/>
          <p:nvPr/>
        </p:nvSpPr>
        <p:spPr>
          <a:xfrm>
            <a:off x="1326367" y="730881"/>
            <a:ext cx="9539248" cy="132380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51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 BÀI</a:t>
            </a:r>
            <a:endParaRPr lang="en-US" sz="51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29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288" y="131901"/>
            <a:ext cx="11718441" cy="6711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5879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82" y="0"/>
            <a:ext cx="1176606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731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-161767"/>
            <a:ext cx="10533720" cy="710944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70206" y="261141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21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77365" y="872457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Nghe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–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3271234" y="1497421"/>
            <a:ext cx="4494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Trên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các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miền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đất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nước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2374413" y="2116654"/>
            <a:ext cx="61385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Dù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ai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421335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xmlns="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294861" y="427910"/>
            <a:ext cx="11685104" cy="15201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2 - 3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tỉnh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phố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i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55" r="32216" b="32972"/>
          <a:stretch/>
        </p:blipFill>
        <p:spPr>
          <a:xfrm>
            <a:off x="550535" y="1556872"/>
            <a:ext cx="11173755" cy="1485462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B587FF6E-AB2B-43A3-AB65-0FC2F75F5A7E}"/>
              </a:ext>
            </a:extLst>
          </p:cNvPr>
          <p:cNvSpPr txBox="1"/>
          <p:nvPr/>
        </p:nvSpPr>
        <p:spPr>
          <a:xfrm>
            <a:off x="723888" y="1859773"/>
            <a:ext cx="32385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700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700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70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 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Hà</a:t>
            </a:r>
            <a:r>
              <a:rPr 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Nội</a:t>
            </a:r>
            <a:r>
              <a:rPr 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, </a:t>
            </a:r>
            <a:endParaRPr lang="en-US" sz="37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587FF6E-AB2B-43A3-AB65-0FC2F75F5A7E}"/>
              </a:ext>
            </a:extLst>
          </p:cNvPr>
          <p:cNvSpPr txBox="1"/>
          <p:nvPr/>
        </p:nvSpPr>
        <p:spPr>
          <a:xfrm>
            <a:off x="3679123" y="1859773"/>
            <a:ext cx="13301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latin typeface="HP001 4 hàng" panose="020B0603050302020204" pitchFamily="34" charset="0"/>
              </a:rPr>
              <a:t>Huế</a:t>
            </a:r>
            <a:r>
              <a:rPr lang="en-US" sz="4000" b="1" dirty="0" smtClean="0">
                <a:latin typeface="HP001 4 hàng" panose="020B0603050302020204" pitchFamily="34" charset="0"/>
              </a:rPr>
              <a:t>, </a:t>
            </a:r>
            <a:endParaRPr lang="en-US" sz="3700" b="1" dirty="0">
              <a:latin typeface="HP001 4 hàng" panose="020B06030503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587FF6E-AB2B-43A3-AB65-0FC2F75F5A7E}"/>
              </a:ext>
            </a:extLst>
          </p:cNvPr>
          <p:cNvSpPr txBox="1"/>
          <p:nvPr/>
        </p:nvSpPr>
        <p:spPr>
          <a:xfrm>
            <a:off x="4860222" y="1873025"/>
            <a:ext cx="29850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latin typeface="HP001 4 hàng" panose="020B0603050302020204" pitchFamily="34" charset="0"/>
              </a:rPr>
              <a:t>Hải</a:t>
            </a:r>
            <a:r>
              <a:rPr lang="en-US" sz="4000" b="1" dirty="0" smtClean="0"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latin typeface="HP001 4 hàng" panose="020B0603050302020204" pitchFamily="34" charset="0"/>
              </a:rPr>
              <a:t>Phòng</a:t>
            </a:r>
            <a:r>
              <a:rPr lang="en-US" sz="4000" b="1" dirty="0" smtClean="0">
                <a:latin typeface="HP001 4 hàng" panose="020B0603050302020204" pitchFamily="34" charset="0"/>
              </a:rPr>
              <a:t>, </a:t>
            </a:r>
            <a:endParaRPr lang="en-US" sz="3700" b="1" dirty="0">
              <a:latin typeface="HP001 4 hàng" panose="020B06030503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587FF6E-AB2B-43A3-AB65-0FC2F75F5A7E}"/>
              </a:ext>
            </a:extLst>
          </p:cNvPr>
          <p:cNvSpPr txBox="1"/>
          <p:nvPr/>
        </p:nvSpPr>
        <p:spPr>
          <a:xfrm>
            <a:off x="7497404" y="1873023"/>
            <a:ext cx="46283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latin typeface="HP001 4 hàng" panose="020B0603050302020204" pitchFamily="34" charset="0"/>
              </a:rPr>
              <a:t>Hồ</a:t>
            </a:r>
            <a:r>
              <a:rPr lang="en-US" sz="4000" b="1" dirty="0" smtClean="0"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latin typeface="HP001 4 hàng" panose="020B0603050302020204" pitchFamily="34" charset="0"/>
              </a:rPr>
              <a:t>Chí</a:t>
            </a:r>
            <a:r>
              <a:rPr lang="en-US" sz="4000" b="1" dirty="0" smtClean="0">
                <a:latin typeface="HP001 4 hàng" panose="020B0603050302020204" pitchFamily="34" charset="0"/>
              </a:rPr>
              <a:t> Minh,...</a:t>
            </a:r>
            <a:endParaRPr lang="en-US" sz="3700" b="1" dirty="0"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7970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10" grpId="0"/>
      <p:bldP spid="11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xmlns="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506893" y="388154"/>
            <a:ext cx="4436166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490324" y="1226883"/>
            <a:ext cx="7858539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vuông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xmlns="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405876" y="2023072"/>
            <a:ext cx="7858539" cy="28802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chợ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mưa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tép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đứa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quãng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cong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ngõ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		(</a:t>
            </a:r>
            <a:r>
              <a:rPr lang="en-US" sz="3200" i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</a:t>
            </a:r>
            <a:r>
              <a:rPr lang="en-US" sz="3200" i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i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dao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)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D7C3B99E-A996-434E-9F03-C6A6E813F245}"/>
              </a:ext>
            </a:extLst>
          </p:cNvPr>
          <p:cNvGrpSpPr/>
          <p:nvPr/>
        </p:nvGrpSpPr>
        <p:grpSpPr>
          <a:xfrm>
            <a:off x="3364485" y="2026385"/>
            <a:ext cx="491929" cy="461022"/>
            <a:chOff x="7934525" y="3319873"/>
            <a:chExt cx="418690" cy="41769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F0E3B2CD-2E05-437C-A56F-106F768B0632}"/>
                </a:ext>
              </a:extLst>
            </p:cNvPr>
            <p:cNvSpPr/>
            <p:nvPr/>
          </p:nvSpPr>
          <p:spPr>
            <a:xfrm>
              <a:off x="7935526" y="3319874"/>
              <a:ext cx="417689" cy="417689"/>
            </a:xfrm>
            <a:prstGeom prst="rect">
              <a:avLst/>
            </a:prstGeom>
            <a:solidFill>
              <a:srgbClr val="FC7D77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endParaRP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xmlns="" id="{D44C3553-A657-4FA2-B819-6D406E841F6D}"/>
                </a:ext>
              </a:extLst>
            </p:cNvPr>
            <p:cNvCxnSpPr>
              <a:cxnSpLocks/>
              <a:stCxn id="15" idx="0"/>
              <a:endCxn id="15" idx="1"/>
            </p:cNvCxnSpPr>
            <p:nvPr/>
          </p:nvCxnSpPr>
          <p:spPr>
            <a:xfrm flipH="1">
              <a:off x="7935526" y="3319874"/>
              <a:ext cx="208845" cy="208845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xmlns="" id="{BE146F48-7387-436C-A458-C68DFCDF6811}"/>
                </a:ext>
              </a:extLst>
            </p:cNvPr>
            <p:cNvCxnSpPr>
              <a:cxnSpLocks/>
              <a:stCxn id="15" idx="3"/>
              <a:endCxn id="15" idx="2"/>
            </p:cNvCxnSpPr>
            <p:nvPr/>
          </p:nvCxnSpPr>
          <p:spPr>
            <a:xfrm flipH="1">
              <a:off x="8144371" y="3528719"/>
              <a:ext cx="208844" cy="208844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xmlns="" id="{E475EE3B-2DB2-481E-B164-8635323C1990}"/>
                </a:ext>
              </a:extLst>
            </p:cNvPr>
            <p:cNvCxnSpPr/>
            <p:nvPr/>
          </p:nvCxnSpPr>
          <p:spPr>
            <a:xfrm flipH="1">
              <a:off x="7934525" y="3319873"/>
              <a:ext cx="417689" cy="417689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D7C3B99E-A996-434E-9F03-C6A6E813F245}"/>
              </a:ext>
            </a:extLst>
          </p:cNvPr>
          <p:cNvGrpSpPr/>
          <p:nvPr/>
        </p:nvGrpSpPr>
        <p:grpSpPr>
          <a:xfrm>
            <a:off x="4128936" y="2026385"/>
            <a:ext cx="369241" cy="461022"/>
            <a:chOff x="7934525" y="3319873"/>
            <a:chExt cx="418690" cy="41769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F0E3B2CD-2E05-437C-A56F-106F768B0632}"/>
                </a:ext>
              </a:extLst>
            </p:cNvPr>
            <p:cNvSpPr/>
            <p:nvPr/>
          </p:nvSpPr>
          <p:spPr>
            <a:xfrm>
              <a:off x="7935526" y="3319874"/>
              <a:ext cx="417689" cy="417689"/>
            </a:xfrm>
            <a:prstGeom prst="rect">
              <a:avLst/>
            </a:prstGeom>
            <a:solidFill>
              <a:srgbClr val="FC7D77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endParaRP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xmlns="" id="{D44C3553-A657-4FA2-B819-6D406E841F6D}"/>
                </a:ext>
              </a:extLst>
            </p:cNvPr>
            <p:cNvCxnSpPr>
              <a:cxnSpLocks/>
              <a:stCxn id="22" idx="0"/>
              <a:endCxn id="22" idx="1"/>
            </p:cNvCxnSpPr>
            <p:nvPr/>
          </p:nvCxnSpPr>
          <p:spPr>
            <a:xfrm flipH="1">
              <a:off x="7935526" y="3319874"/>
              <a:ext cx="208845" cy="208845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xmlns="" id="{BE146F48-7387-436C-A458-C68DFCDF6811}"/>
                </a:ext>
              </a:extLst>
            </p:cNvPr>
            <p:cNvCxnSpPr>
              <a:cxnSpLocks/>
              <a:stCxn id="22" idx="3"/>
              <a:endCxn id="22" idx="2"/>
            </p:cNvCxnSpPr>
            <p:nvPr/>
          </p:nvCxnSpPr>
          <p:spPr>
            <a:xfrm flipH="1">
              <a:off x="8144371" y="3528719"/>
              <a:ext cx="208844" cy="208844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xmlns="" id="{E475EE3B-2DB2-481E-B164-8635323C1990}"/>
                </a:ext>
              </a:extLst>
            </p:cNvPr>
            <p:cNvCxnSpPr/>
            <p:nvPr/>
          </p:nvCxnSpPr>
          <p:spPr>
            <a:xfrm flipH="1">
              <a:off x="7934525" y="3319873"/>
              <a:ext cx="417689" cy="417689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D7C3B99E-A996-434E-9F03-C6A6E813F245}"/>
              </a:ext>
            </a:extLst>
          </p:cNvPr>
          <p:cNvGrpSpPr/>
          <p:nvPr/>
        </p:nvGrpSpPr>
        <p:grpSpPr>
          <a:xfrm>
            <a:off x="4075045" y="3735916"/>
            <a:ext cx="369241" cy="461022"/>
            <a:chOff x="7934525" y="3319873"/>
            <a:chExt cx="418690" cy="41769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xmlns="" id="{F0E3B2CD-2E05-437C-A56F-106F768B0632}"/>
                </a:ext>
              </a:extLst>
            </p:cNvPr>
            <p:cNvSpPr/>
            <p:nvPr/>
          </p:nvSpPr>
          <p:spPr>
            <a:xfrm>
              <a:off x="7935526" y="3319874"/>
              <a:ext cx="417689" cy="417689"/>
            </a:xfrm>
            <a:prstGeom prst="rect">
              <a:avLst/>
            </a:prstGeom>
            <a:solidFill>
              <a:srgbClr val="FC7D77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endParaRP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xmlns="" id="{D44C3553-A657-4FA2-B819-6D406E841F6D}"/>
                </a:ext>
              </a:extLst>
            </p:cNvPr>
            <p:cNvCxnSpPr>
              <a:cxnSpLocks/>
              <a:stCxn id="28" idx="0"/>
              <a:endCxn id="28" idx="1"/>
            </p:cNvCxnSpPr>
            <p:nvPr/>
          </p:nvCxnSpPr>
          <p:spPr>
            <a:xfrm flipH="1">
              <a:off x="7935526" y="3319874"/>
              <a:ext cx="208845" cy="208845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xmlns="" id="{BE146F48-7387-436C-A458-C68DFCDF6811}"/>
                </a:ext>
              </a:extLst>
            </p:cNvPr>
            <p:cNvCxnSpPr>
              <a:cxnSpLocks/>
              <a:stCxn id="28" idx="3"/>
              <a:endCxn id="28" idx="2"/>
            </p:cNvCxnSpPr>
            <p:nvPr/>
          </p:nvCxnSpPr>
          <p:spPr>
            <a:xfrm flipH="1">
              <a:off x="8144371" y="3528719"/>
              <a:ext cx="208844" cy="208844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xmlns="" id="{E475EE3B-2DB2-481E-B164-8635323C1990}"/>
                </a:ext>
              </a:extLst>
            </p:cNvPr>
            <p:cNvCxnSpPr/>
            <p:nvPr/>
          </p:nvCxnSpPr>
          <p:spPr>
            <a:xfrm flipH="1">
              <a:off x="7934525" y="3319873"/>
              <a:ext cx="417689" cy="417689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EE33F0F3-86B0-4120-A0D7-870533C8AEA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35687" y="1170032"/>
            <a:ext cx="4956313" cy="3733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794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1" grpId="0"/>
    </p:bldLst>
  </p:timing>
</p:sld>
</file>

<file path=ppt/theme/theme1.xml><?xml version="1.0" encoding="utf-8"?>
<a:theme xmlns:a="http://schemas.openxmlformats.org/drawingml/2006/main" name="5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1612</TotalTime>
  <Words>220</Words>
  <Application>Microsoft Office PowerPoint</Application>
  <PresentationFormat>Custom</PresentationFormat>
  <Paragraphs>44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5_Office Theme</vt:lpstr>
      <vt:lpstr>6_Office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106</cp:revision>
  <dcterms:created xsi:type="dcterms:W3CDTF">2021-05-27T09:39:36Z</dcterms:created>
  <dcterms:modified xsi:type="dcterms:W3CDTF">2022-04-01T14:38:16Z</dcterms:modified>
</cp:coreProperties>
</file>