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2"/>
  </p:notesMasterIdLst>
  <p:sldIdLst>
    <p:sldId id="329" r:id="rId3"/>
    <p:sldId id="324" r:id="rId4"/>
    <p:sldId id="367" r:id="rId5"/>
    <p:sldId id="369" r:id="rId6"/>
    <p:sldId id="378" r:id="rId7"/>
    <p:sldId id="379" r:id="rId8"/>
    <p:sldId id="360" r:id="rId9"/>
    <p:sldId id="373" r:id="rId10"/>
    <p:sldId id="3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859108" y="172924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bồ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in-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tơ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nét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3493" y="608439"/>
            <a:ext cx="8240953" cy="90984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Từ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chú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bồ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đến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in-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tơ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-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nét</a:t>
            </a:r>
            <a:endParaRPr lang="en-US" sz="3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67119"/>
            <a:ext cx="35515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–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1570866"/>
            <a:ext cx="11666679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</a:t>
            </a:r>
            <a:r>
              <a:rPr lang="en-US" sz="2900" dirty="0" smtClean="0">
                <a:latin typeface="UTM Avo" panose="02040603050506020204" pitchFamily="18" charset="0"/>
              </a:rPr>
              <a:t>      Con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nhiều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cách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trao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đổi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nhau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Từ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xưa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 ta </a:t>
            </a:r>
            <a:r>
              <a:rPr lang="en-US" sz="2900" dirty="0" err="1" smtClean="0">
                <a:latin typeface="UTM Avo" panose="02040603050506020204" pitchFamily="18" charset="0"/>
              </a:rPr>
              <a:t>đã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biết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huấn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luyện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bồ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Những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bức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được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buộc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vào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chân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bồ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Bồ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nhớ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rất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tốt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Nó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thể</a:t>
            </a:r>
            <a:r>
              <a:rPr lang="en-US" sz="2900" dirty="0" smtClean="0">
                <a:latin typeface="UTM Avo" panose="02040603050506020204" pitchFamily="18" charset="0"/>
              </a:rPr>
              <a:t> bay qua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chặng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dài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hàng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nghìn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số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mang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đúng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nhận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760407" y="1395960"/>
            <a:ext cx="19502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271010" y="2207329"/>
            <a:ext cx="14645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423189" y="2886728"/>
            <a:ext cx="20404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005117" y="4190675"/>
            <a:ext cx="11002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461463" y="4182837"/>
            <a:ext cx="9446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695123" y="2886728"/>
            <a:ext cx="1286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37618" y="3535839"/>
            <a:ext cx="811982" cy="88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61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859108" y="172924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bồ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in-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tơ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nét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86506" y="235377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Con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316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7923" y="322334"/>
            <a:ext cx="1084439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Tìm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từ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ngữ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có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chứa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hoặc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oe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1301067"/>
            <a:ext cx="2164211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600" dirty="0" smtClean="0"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latin typeface="UTM Avo" panose="02040603050506020204" pitchFamily="18" charset="0"/>
              </a:rPr>
              <a:t>eo</a:t>
            </a:r>
            <a:r>
              <a:rPr lang="en-US" sz="3600" dirty="0" smtClean="0">
                <a:latin typeface="UTM Avo" panose="02040603050506020204" pitchFamily="18" charset="0"/>
              </a:rPr>
              <a:t>: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56075" y="2313021"/>
            <a:ext cx="286452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UTM Avo" panose="02040603050506020204" pitchFamily="18" charset="0"/>
              </a:rPr>
              <a:t>c</a:t>
            </a:r>
            <a:r>
              <a:rPr lang="en-US" sz="3600" dirty="0" smtClean="0">
                <a:latin typeface="UTM Avo" panose="02040603050506020204" pitchFamily="18" charset="0"/>
              </a:rPr>
              <a:t>on </a:t>
            </a:r>
            <a:r>
              <a:rPr lang="en-US" sz="3600" dirty="0" err="1" smtClean="0">
                <a:latin typeface="UTM Avo" panose="02040603050506020204" pitchFamily="18" charset="0"/>
              </a:rPr>
              <a:t>mèo</a:t>
            </a:r>
            <a:r>
              <a:rPr lang="en-US" sz="3600" dirty="0" smtClean="0">
                <a:latin typeface="UTM Avo" panose="02040603050506020204" pitchFamily="18" charset="0"/>
              </a:rPr>
              <a:t>,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3268111"/>
            <a:ext cx="2031689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M: </a:t>
            </a:r>
            <a:r>
              <a:rPr lang="en-US" sz="3600" dirty="0" err="1" smtClean="0">
                <a:latin typeface="UTM Avo" panose="02040603050506020204" pitchFamily="18" charset="0"/>
              </a:rPr>
              <a:t>oe</a:t>
            </a:r>
            <a:r>
              <a:rPr lang="en-US" sz="3600" dirty="0" smtClean="0">
                <a:latin typeface="UTM Avo" panose="02040603050506020204" pitchFamily="18" charset="0"/>
              </a:rPr>
              <a:t>: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09083" y="4280065"/>
            <a:ext cx="2469004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sức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khoẻ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12867" y="2330311"/>
            <a:ext cx="288906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n</a:t>
            </a:r>
            <a:r>
              <a:rPr lang="en-US" sz="3600" dirty="0" err="1" smtClean="0">
                <a:latin typeface="UTM Avo" panose="02040603050506020204" pitchFamily="18" charset="0"/>
              </a:rPr>
              <a:t>hăn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nheo</a:t>
            </a:r>
            <a:r>
              <a:rPr lang="en-US" sz="3600" dirty="0" smtClean="0">
                <a:latin typeface="UTM Avo" panose="02040603050506020204" pitchFamily="18" charset="0"/>
              </a:rPr>
              <a:t>,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950227" y="2343696"/>
            <a:ext cx="296858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l</a:t>
            </a:r>
            <a:r>
              <a:rPr lang="en-US" sz="3600" dirty="0" err="1" smtClean="0">
                <a:latin typeface="UTM Avo" panose="02040603050506020204" pitchFamily="18" charset="0"/>
              </a:rPr>
              <a:t>eo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trèo</a:t>
            </a:r>
            <a:r>
              <a:rPr lang="en-US" sz="3600" dirty="0" smtClean="0">
                <a:latin typeface="UTM Avo" panose="02040603050506020204" pitchFamily="18" charset="0"/>
              </a:rPr>
              <a:t>,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885045" y="2370200"/>
            <a:ext cx="470452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b</a:t>
            </a:r>
            <a:r>
              <a:rPr lang="en-US" sz="3600" dirty="0" err="1" smtClean="0">
                <a:latin typeface="UTM Avo" panose="02040603050506020204" pitchFamily="18" charset="0"/>
              </a:rPr>
              <a:t>éo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tốt</a:t>
            </a:r>
            <a:r>
              <a:rPr lang="en-US" sz="3600" dirty="0" smtClean="0">
                <a:latin typeface="UTM Avo" panose="02040603050506020204" pitchFamily="18" charset="0"/>
              </a:rPr>
              <a:t>,...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65978" y="4274889"/>
            <a:ext cx="3949222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khoe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khoang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519983" y="4263503"/>
            <a:ext cx="2398829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múa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xoè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69059" y="1299139"/>
            <a:ext cx="4825842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chèo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thuyền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39475" y="3294615"/>
            <a:ext cx="4048073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l</a:t>
            </a:r>
            <a:r>
              <a:rPr lang="en-US" sz="3600" dirty="0" err="1" smtClean="0">
                <a:latin typeface="UTM Avo" panose="02040603050506020204" pitchFamily="18" charset="0"/>
              </a:rPr>
              <a:t>ập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loè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693240" y="4266813"/>
            <a:ext cx="349876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v</a:t>
            </a:r>
            <a:r>
              <a:rPr lang="en-US" sz="3600" smtClean="0">
                <a:latin typeface="UTM Avo" panose="02040603050506020204" pitchFamily="18" charset="0"/>
              </a:rPr>
              <a:t>àng</a:t>
            </a:r>
            <a:r>
              <a:rPr lang="en-US" sz="3600" dirty="0" smtClean="0">
                <a:latin typeface="UTM Avo" panose="02040603050506020204" pitchFamily="18" charset="0"/>
              </a:rPr>
              <a:t> hoe, ...  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53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 build="p"/>
      <p:bldP spid="13" grpId="0" build="p"/>
      <p:bldP spid="14" grpId="0" build="p"/>
      <p:bldP spid="15" grpId="0" build="p"/>
      <p:bldP spid="16" grpId="0" build="p"/>
      <p:bldP spid="17" grpId="0" build="p"/>
      <p:bldP spid="18" grpId="0" build="p"/>
      <p:bldP spid="21" grpId="0" build="p"/>
      <p:bldP spid="22" grpId="0" build="p"/>
      <p:bldP spid="19" grpId="0" build="p"/>
      <p:bldP spid="20" grpId="0" build="p"/>
      <p:bldP spid="2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14731" y="1253387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736025" y="2216952"/>
            <a:ext cx="9327086" cy="3348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4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lụa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thướt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</a:t>
            </a:r>
            <a:endParaRPr lang="en-US" sz="4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2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Trọng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15168" y="2253923"/>
            <a:ext cx="27167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62529" y="2962914"/>
            <a:ext cx="40050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58647" y="2923158"/>
            <a:ext cx="27167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523872" y="3619762"/>
            <a:ext cx="27167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69994" y="4295623"/>
            <a:ext cx="27167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图片 28">
            <a:extLst>
              <a:ext uri="{FF2B5EF4-FFF2-40B4-BE49-F238E27FC236}">
                <a16:creationId xmlns:a16="http://schemas.microsoft.com/office/drawing/2014/main" id="{100A9F0C-4DE5-42EA-8243-F03DD8F11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217" y="3891432"/>
            <a:ext cx="1722783" cy="273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6" grpId="0" animBg="1"/>
      <p:bldP spid="17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355558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1831147"/>
            <a:ext cx="2164211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600" dirty="0" smtClean="0"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latin typeface="UTM Avo" panose="02040603050506020204" pitchFamily="18" charset="0"/>
              </a:rPr>
              <a:t>ên</a:t>
            </a:r>
            <a:r>
              <a:rPr lang="en-US" sz="3600" dirty="0" smtClean="0">
                <a:latin typeface="UTM Avo" panose="02040603050506020204" pitchFamily="18" charset="0"/>
              </a:rPr>
              <a:t>: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90951" y="2604565"/>
            <a:ext cx="286452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ốc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sên</a:t>
            </a:r>
            <a:r>
              <a:rPr lang="en-US" sz="3600" dirty="0" smtClean="0">
                <a:latin typeface="UTM Avo" panose="02040603050506020204" pitchFamily="18" charset="0"/>
              </a:rPr>
              <a:t>,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3360875"/>
            <a:ext cx="2031689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M: </a:t>
            </a:r>
            <a:r>
              <a:rPr lang="en-US" sz="3600" dirty="0" err="1" smtClean="0">
                <a:latin typeface="UTM Avo" panose="02040603050506020204" pitchFamily="18" charset="0"/>
              </a:rPr>
              <a:t>ênh</a:t>
            </a:r>
            <a:r>
              <a:rPr lang="en-US" sz="3600" dirty="0" smtClean="0">
                <a:latin typeface="UTM Avo" panose="02040603050506020204" pitchFamily="18" charset="0"/>
              </a:rPr>
              <a:t>: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90950" y="4187301"/>
            <a:ext cx="340992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thênh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thang</a:t>
            </a:r>
            <a:r>
              <a:rPr lang="en-US" sz="3600" dirty="0" smtClean="0">
                <a:latin typeface="UTM Avo" panose="02040603050506020204" pitchFamily="18" charset="0"/>
              </a:rPr>
              <a:t>,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575845" y="2621855"/>
            <a:ext cx="288906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c</a:t>
            </a:r>
            <a:r>
              <a:rPr lang="en-US" sz="3600" dirty="0" err="1" smtClean="0">
                <a:latin typeface="UTM Avo" panose="02040603050506020204" pitchFamily="18" charset="0"/>
              </a:rPr>
              <a:t>ung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tên</a:t>
            </a:r>
            <a:r>
              <a:rPr lang="en-US" sz="3600" dirty="0" smtClean="0">
                <a:latin typeface="UTM Avo" panose="02040603050506020204" pitchFamily="18" charset="0"/>
              </a:rPr>
              <a:t>,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881905" y="2635240"/>
            <a:ext cx="3737116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n</a:t>
            </a:r>
            <a:r>
              <a:rPr lang="en-US" sz="3600" dirty="0" err="1" smtClean="0">
                <a:latin typeface="UTM Avo" panose="02040603050506020204" pitchFamily="18" charset="0"/>
              </a:rPr>
              <a:t>gọn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</a:t>
            </a:r>
            <a:r>
              <a:rPr lang="en-US" sz="3600" dirty="0" err="1" smtClean="0">
                <a:latin typeface="UTM Avo" panose="02040603050506020204" pitchFamily="18" charset="0"/>
              </a:rPr>
              <a:t>ến</a:t>
            </a:r>
            <a:r>
              <a:rPr lang="en-US" sz="3600" dirty="0" smtClean="0">
                <a:latin typeface="UTM Avo" panose="02040603050506020204" pitchFamily="18" charset="0"/>
              </a:rPr>
              <a:t>, ...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63454" y="4182125"/>
            <a:ext cx="2716789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b</a:t>
            </a:r>
            <a:r>
              <a:rPr lang="en-US" sz="3600" dirty="0" err="1" smtClean="0">
                <a:latin typeface="UTM Avo" panose="02040603050506020204" pitchFamily="18" charset="0"/>
              </a:rPr>
              <a:t>ênh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vực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69059" y="1829219"/>
            <a:ext cx="4825842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b</a:t>
            </a:r>
            <a:r>
              <a:rPr lang="en-US" sz="3600" dirty="0" err="1" smtClean="0">
                <a:latin typeface="UTM Avo" panose="02040603050506020204" pitchFamily="18" charset="0"/>
              </a:rPr>
              <a:t>ến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tàu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04515" y="3387379"/>
            <a:ext cx="4048073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mênh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mông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194901" y="4182125"/>
            <a:ext cx="3433342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nhẹ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tênh</a:t>
            </a:r>
            <a:r>
              <a:rPr lang="en-US" sz="3600" dirty="0" smtClean="0">
                <a:latin typeface="UTM Avo" panose="02040603050506020204" pitchFamily="18" charset="0"/>
              </a:rPr>
              <a:t>, ...  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7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uild="p"/>
      <p:bldP spid="14" grpId="0" build="p"/>
      <p:bldP spid="15" grpId="0" build="p"/>
      <p:bldP spid="17" grpId="0" build="p"/>
      <p:bldP spid="18" grpId="0" build="p"/>
      <p:bldP spid="19" grpId="0" build="p"/>
      <p:bldP spid="20" grpId="0" build="p"/>
      <p:bldP spid="22" grpId="0" build="p"/>
      <p:bldP spid="23" grpId="0" build="p"/>
      <p:bldP spid="2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269</Words>
  <Application>Microsoft Office PowerPoint</Application>
  <PresentationFormat>Widescreen</PresentationFormat>
  <Paragraphs>51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Arial-Rounded</vt:lpstr>
      <vt:lpstr>Calibri</vt:lpstr>
      <vt:lpstr>Calibri Light</vt:lpstr>
      <vt:lpstr>HP001 4 hàng</vt:lpstr>
      <vt:lpstr>HP001 4H</vt:lpstr>
      <vt:lpstr>Times New Roman</vt:lpstr>
      <vt:lpstr>UTM Avo</vt:lpstr>
      <vt:lpstr>方正卡通简体</vt:lpstr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85</cp:revision>
  <dcterms:created xsi:type="dcterms:W3CDTF">2021-05-27T09:39:36Z</dcterms:created>
  <dcterms:modified xsi:type="dcterms:W3CDTF">2023-04-06T01:58:04Z</dcterms:modified>
</cp:coreProperties>
</file>