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2.xml" ContentType="application/vnd.openxmlformats-officedocument.theme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87" r:id="rId2"/>
    <p:sldMasterId id="2147483711" r:id="rId3"/>
    <p:sldMasterId id="2147483733" r:id="rId4"/>
  </p:sldMasterIdLst>
  <p:notesMasterIdLst>
    <p:notesMasterId r:id="rId14"/>
  </p:notesMasterIdLst>
  <p:sldIdLst>
    <p:sldId id="3401" r:id="rId5"/>
    <p:sldId id="3407" r:id="rId6"/>
    <p:sldId id="305" r:id="rId7"/>
    <p:sldId id="307" r:id="rId8"/>
    <p:sldId id="308" r:id="rId9"/>
    <p:sldId id="3409" r:id="rId10"/>
    <p:sldId id="309" r:id="rId11"/>
    <p:sldId id="3410" r:id="rId12"/>
    <p:sldId id="432" r:id="rId13"/>
  </p:sldIdLst>
  <p:sldSz cx="12192000" cy="6858000"/>
  <p:notesSz cx="6858000" cy="9144000"/>
  <p:defaultTextStyle>
    <a:defPPr>
      <a:defRPr lang="vi-V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9" d="100"/>
          <a:sy n="69" d="100"/>
        </p:scale>
        <p:origin x="-672" y="-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3F9E0AD-7019-4F1E-BB79-DFD82A1FC5D2}" type="datetimeFigureOut">
              <a:rPr lang="vi-VN" smtClean="0"/>
              <a:t>22/02/2023</a:t>
            </a:fld>
            <a:endParaRPr lang="vi-V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vi-V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627FA0-BD05-4AE2-B178-E8D2DB7DD8CC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5374966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8E650A-89FF-4CC3-B1B5-DF8CF759A31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08510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82EFB06-5F17-49C2-91DA-F48D8E806B19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1666245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1" name="Google Shape;251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9635634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tags" Target="../tags/tag3.xml"/><Relationship Id="rId7" Type="http://schemas.openxmlformats.org/officeDocument/2006/relationships/image" Target="../media/image8.pn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slideMaster" Target="../slideMasters/slideMaster3.xml"/><Relationship Id="rId9" Type="http://schemas.openxmlformats.org/officeDocument/2006/relationships/image" Target="../media/image10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slideMaster" Target="../slideMasters/slideMaster3.xml"/><Relationship Id="rId1" Type="http://schemas.openxmlformats.org/officeDocument/2006/relationships/tags" Target="../tags/tag4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Layouts/_rels/slideLayout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Master" Target="../slideMasters/slideMaster3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3.xml"/></Relationships>
</file>

<file path=ppt/slideLayouts/_rels/slideLayout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8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30.png"/><Relationship Id="rId5" Type="http://schemas.openxmlformats.org/officeDocument/2006/relationships/image" Target="../media/image17.png"/><Relationship Id="rId4" Type="http://schemas.openxmlformats.org/officeDocument/2006/relationships/image" Target="../media/image29.png"/></Relationships>
</file>

<file path=ppt/slideLayouts/_rels/slideLayout6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32.png"/><Relationship Id="rId4" Type="http://schemas.openxmlformats.org/officeDocument/2006/relationships/image" Target="../media/image31.jpg"/></Relationships>
</file>

<file path=ppt/slideLayouts/_rels/slideLayout6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13" Type="http://schemas.openxmlformats.org/officeDocument/2006/relationships/image" Target="../media/image42.png"/><Relationship Id="rId3" Type="http://schemas.openxmlformats.org/officeDocument/2006/relationships/image" Target="../media/image19.png"/><Relationship Id="rId7" Type="http://schemas.openxmlformats.org/officeDocument/2006/relationships/image" Target="../media/image37.png"/><Relationship Id="rId12" Type="http://schemas.openxmlformats.org/officeDocument/2006/relationships/image" Target="../media/image41.png"/><Relationship Id="rId2" Type="http://schemas.openxmlformats.org/officeDocument/2006/relationships/image" Target="../media/image33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36.png"/><Relationship Id="rId11" Type="http://schemas.openxmlformats.org/officeDocument/2006/relationships/image" Target="../media/image40.png"/><Relationship Id="rId5" Type="http://schemas.openxmlformats.org/officeDocument/2006/relationships/image" Target="../media/image35.png"/><Relationship Id="rId10" Type="http://schemas.openxmlformats.org/officeDocument/2006/relationships/image" Target="../media/image20.png"/><Relationship Id="rId4" Type="http://schemas.openxmlformats.org/officeDocument/2006/relationships/image" Target="../media/image34.png"/><Relationship Id="rId9" Type="http://schemas.openxmlformats.org/officeDocument/2006/relationships/image" Target="../media/image39.png"/></Relationships>
</file>

<file path=ppt/slideLayouts/_rels/slideLayout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jpe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Master" Target="../slideMasters/slideMaster4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xmlns="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xmlns="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xmlns="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xmlns="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xmlns="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xmlns="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xmlns="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xmlns="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xmlns="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xmlns="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xmlns="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xmlns="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xmlns="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xmlns="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xmlns="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xmlns="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xmlns="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xmlns="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xmlns="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xmlns="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xmlns="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xmlns="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xmlns="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xmlns="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xmlns="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xmlns="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xmlns="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xmlns="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xmlns="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xmlns="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xmlns="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xmlns="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xmlns="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xmlns="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xmlns="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xmlns="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xmlns="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xmlns="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xmlns="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xmlns="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xmlns="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xmlns="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xmlns="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xmlns="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xmlns="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xmlns="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xmlns="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xmlns="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xmlns="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xmlns="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xmlns="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xmlns="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xmlns="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xmlns="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xmlns="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xmlns="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xmlns="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xmlns="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xmlns="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xmlns="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xmlns="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xmlns="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xmlns="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xmlns="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xmlns="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xmlns="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xmlns="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xmlns="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6">
              <a:lumMod val="60000"/>
              <a:lumOff val="40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xmlns="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xmlns="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xmlns="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xmlns="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xmlns="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xmlns="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xmlns="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xmlns="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xmlns="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xmlns="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xmlns="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xmlns="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xmlns="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xmlns="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xmlns="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xmlns="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xmlns="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xmlns="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xmlns="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xmlns="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xmlns="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xmlns="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xmlns="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xmlns="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xmlns="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xmlns="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xmlns="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xmlns="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xmlns="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xmlns="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xmlns="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xmlns="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xmlns="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xmlns="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xmlns="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xmlns="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xmlns="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xmlns="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xmlns="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xmlns="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xmlns="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xmlns="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xmlns="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xmlns="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xmlns="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xmlns="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xmlns="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xmlns="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xmlns="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xmlns="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xmlns="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xmlns="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xmlns="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xmlns="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xmlns="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xmlns="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xmlns="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xmlns="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xmlns="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xmlns="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xmlns="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xmlns="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xmlns="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xmlns="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xmlns="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xmlns="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xmlns="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xmlns="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xmlns="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xmlns="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xmlns="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xmlns="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xmlns="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xmlns="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xmlns="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xmlns="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xmlns="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xmlns="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xmlns="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xmlns="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xmlns="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xmlns="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xmlns="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xmlns="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xmlns="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xmlns="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xmlns="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xmlns="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xmlns="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xmlns="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xmlns="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xmlns="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xmlns="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xmlns="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xmlns="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xmlns="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xmlns="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xmlns="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xmlns="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xmlns="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xmlns="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xmlns="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xmlns="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xmlns="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xmlns="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xmlns="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xmlns="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xmlns="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xmlns="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xmlns="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xmlns="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xmlns="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xmlns="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xmlns="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xmlns="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xmlns="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xmlns="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xmlns="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xmlns="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xmlns="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xmlns="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xmlns="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xmlns="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xmlns="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xmlns="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xmlns="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xmlns="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xmlns="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xmlns="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xmlns="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xmlns="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xmlns="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xmlns="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xmlns="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xmlns="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xmlns="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D2819940-F204-450A-ACE4-C1FAA7496E24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xmlns="" id="{1F1FE917-12C4-4F03-BFC9-63C483556F98}"/>
                </a:ext>
              </a:extLst>
            </p:cNvPr>
            <p:cNvSpPr/>
            <p:nvPr/>
          </p:nvSpPr>
          <p:spPr>
            <a:xfrm>
              <a:off x="3307961" y="6403932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xmlns="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xmlns="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xmlns="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xmlns="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xmlns="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xmlns="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xmlns="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5181969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xmlns="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xmlns="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xmlns="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xmlns="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xmlns="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xmlns="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xmlns="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xmlns="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xmlns="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xmlns="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xmlns="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xmlns="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xmlns="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xmlns="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xmlns="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xmlns="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xmlns="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xmlns="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xmlns="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xmlns="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xmlns="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xmlns="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xmlns="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xmlns="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xmlns="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xmlns="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xmlns="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xmlns="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xmlns="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xmlns="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xmlns="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xmlns="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xmlns="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xmlns="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xmlns="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xmlns="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xmlns="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xmlns="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xmlns="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xmlns="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xmlns="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xmlns="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xmlns="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xmlns="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xmlns="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xmlns="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xmlns="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xmlns="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xmlns="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xmlns="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xmlns="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xmlns="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xmlns="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xmlns="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xmlns="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xmlns="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xmlns="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xmlns="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xmlns="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xmlns="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xmlns="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xmlns="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xmlns="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xmlns="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xmlns="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xmlns="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xmlns="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xmlns="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xmlns="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xmlns="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xmlns="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xmlns="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xmlns="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xmlns="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xmlns="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xmlns="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xmlns="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xmlns="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xmlns="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xmlns="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xmlns="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xmlns="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xmlns="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xmlns="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xmlns="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xmlns="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xmlns="" id="{93F46B3B-D663-4FBA-8528-CFD2F9C1E141}"/>
              </a:ext>
            </a:extLst>
          </p:cNvPr>
          <p:cNvSpPr txBox="1"/>
          <p:nvPr userDrawn="1"/>
        </p:nvSpPr>
        <p:spPr>
          <a:xfrm>
            <a:off x="3642720" y="1503378"/>
            <a:ext cx="472820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002060"/>
                </a:solidFill>
                <a:latin typeface="+mj-lt"/>
              </a:rPr>
              <a:t>LUYỆN TẬP</a:t>
            </a:r>
          </a:p>
        </p:txBody>
      </p:sp>
    </p:spTree>
    <p:extLst>
      <p:ext uri="{BB962C8B-B14F-4D97-AF65-F5344CB8AC3E}">
        <p14:creationId xmlns:p14="http://schemas.microsoft.com/office/powerpoint/2010/main" val="40451995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201572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xmlns="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xmlns="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xmlns="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xmlns="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xmlns="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xmlns="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xmlns="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xmlns="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xmlns="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xmlns="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xmlns="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xmlns="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xmlns="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xmlns="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xmlns="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xmlns="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xmlns="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xmlns="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xmlns="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xmlns="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xmlns="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xmlns="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xmlns="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xmlns="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xmlns="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xmlns="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xmlns="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xmlns="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xmlns="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xmlns="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xmlns="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xmlns="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xmlns="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xmlns="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xmlns="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xmlns="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xmlns="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xmlns="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xmlns="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xmlns="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xmlns="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xmlns="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xmlns="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xmlns="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xmlns="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xmlns="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xmlns="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xmlns="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xmlns="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xmlns="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xmlns="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xmlns="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xmlns="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xmlns="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xmlns="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xmlns="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xmlns="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xmlns="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xmlns="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xmlns="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xmlns="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xmlns="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xmlns="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xmlns="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xmlns="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xmlns="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xmlns="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xmlns="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3">
              <a:lumMod val="60000"/>
              <a:lumOff val="40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xmlns="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xmlns="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xmlns="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xmlns="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xmlns="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xmlns="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xmlns="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xmlns="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xmlns="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xmlns="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xmlns="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xmlns="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xmlns="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xmlns="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xmlns="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xmlns="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xmlns="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xmlns="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xmlns="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xmlns="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xmlns="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xmlns="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xmlns="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xmlns="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xmlns="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xmlns="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xmlns="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xmlns="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xmlns="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xmlns="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xmlns="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xmlns="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xmlns="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xmlns="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xmlns="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xmlns="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xmlns="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xmlns="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xmlns="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xmlns="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xmlns="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xmlns="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xmlns="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xmlns="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xmlns="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xmlns="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xmlns="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xmlns="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xmlns="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xmlns="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xmlns="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xmlns="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xmlns="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xmlns="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xmlns="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xmlns="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xmlns="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xmlns="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xmlns="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xmlns="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xmlns="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xmlns="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xmlns="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xmlns="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xmlns="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xmlns="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xmlns="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xmlns="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xmlns="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xmlns="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xmlns="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xmlns="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xmlns="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xmlns="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xmlns="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xmlns="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xmlns="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xmlns="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xmlns="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xmlns="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xmlns="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xmlns="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xmlns="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xmlns="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xmlns="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xmlns="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xmlns="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xmlns="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xmlns="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xmlns="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xmlns="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xmlns="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xmlns="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xmlns="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xmlns="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xmlns="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xmlns="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xmlns="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xmlns="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xmlns="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xmlns="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xmlns="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xmlns="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xmlns="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xmlns="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xmlns="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xmlns="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xmlns="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xmlns="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xmlns="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xmlns="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xmlns="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xmlns="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xmlns="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xmlns="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xmlns="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xmlns="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xmlns="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xmlns="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xmlns="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xmlns="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xmlns="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xmlns="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xmlns="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xmlns="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xmlns="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xmlns="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xmlns="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xmlns="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xmlns="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xmlns="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xmlns="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xmlns="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xmlns="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xmlns="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xmlns="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xmlns="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xmlns="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xmlns="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xmlns="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xmlns="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xmlns="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xmlns="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xmlns="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4647246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xmlns="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xmlns="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xmlns="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xmlns="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xmlns="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xmlns="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xmlns="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xmlns="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xmlns="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xmlns="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xmlns="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xmlns="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xmlns="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xmlns="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xmlns="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xmlns="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xmlns="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xmlns="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xmlns="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xmlns="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xmlns="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xmlns="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xmlns="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xmlns="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xmlns="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xmlns="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xmlns="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xmlns="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xmlns="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xmlns="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xmlns="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xmlns="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xmlns="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xmlns="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xmlns="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xmlns="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xmlns="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xmlns="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xmlns="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xmlns="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xmlns="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xmlns="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xmlns="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xmlns="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xmlns="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xmlns="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xmlns="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xmlns="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xmlns="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xmlns="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xmlns="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xmlns="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xmlns="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xmlns="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xmlns="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xmlns="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xmlns="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xmlns="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xmlns="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xmlns="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xmlns="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xmlns="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xmlns="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xmlns="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xmlns="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xmlns="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xmlns="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xmlns="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xmlns="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xmlns="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xmlns="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xmlns="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xmlns="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xmlns="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xmlns="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xmlns="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xmlns="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xmlns="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xmlns="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xmlns="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xmlns="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xmlns="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xmlns="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xmlns="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xmlns="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xmlns="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xmlns="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xmlns="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xmlns="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xmlns="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xmlns="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xmlns="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xmlns="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xmlns="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xmlns="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xmlns="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xmlns="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xmlns="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xmlns="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xmlns="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xmlns="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xmlns="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xmlns="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xmlns="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xmlns="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xmlns="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xmlns="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xmlns="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xmlns="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xmlns="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xmlns="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xmlns="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xmlns="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xmlns="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xmlns="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xmlns="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xmlns="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xmlns="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xmlns="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xmlns="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xmlns="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xmlns="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xmlns="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xmlns="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xmlns="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xmlns="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xmlns="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xmlns="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xmlns="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xmlns="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xmlns="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xmlns="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xmlns="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xmlns="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xmlns="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xmlns="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4190027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xmlns="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xmlns="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xmlns="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xmlns="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xmlns="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xmlns="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xmlns="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xmlns="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xmlns="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xmlns="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xmlns="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xmlns="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xmlns="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xmlns="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xmlns="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xmlns="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xmlns="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xmlns="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xmlns="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xmlns="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xmlns="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xmlns="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xmlns="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xmlns="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xmlns="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xmlns="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xmlns="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xmlns="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xmlns="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xmlns="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xmlns="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xmlns="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xmlns="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xmlns="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xmlns="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xmlns="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xmlns="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xmlns="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xmlns="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xmlns="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xmlns="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xmlns="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xmlns="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xmlns="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xmlns="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xmlns="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xmlns="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xmlns="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xmlns="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xmlns="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xmlns="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xmlns="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xmlns="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xmlns="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xmlns="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xmlns="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xmlns="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xmlns="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xmlns="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xmlns="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xmlns="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xmlns="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xmlns="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xmlns="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xmlns="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37745952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xmlns="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xmlns="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xmlns="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xmlns="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xmlns="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xmlns="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xmlns="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xmlns="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xmlns="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xmlns="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xmlns="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xmlns="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xmlns="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xmlns="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xmlns="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xmlns="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xmlns="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xmlns="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xmlns="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xmlns="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xmlns="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xmlns="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xmlns="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xmlns="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xmlns="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xmlns="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xmlns="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xmlns="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xmlns="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xmlns="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xmlns="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xmlns="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xmlns="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xmlns="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xmlns="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xmlns="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xmlns="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xmlns="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xmlns="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xmlns="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xmlns="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xmlns="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xmlns="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xmlns="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xmlns="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xmlns="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xmlns="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xmlns="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xmlns="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xmlns="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xmlns="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xmlns="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xmlns="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xmlns="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xmlns="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xmlns="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xmlns="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xmlns="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xmlns="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xmlns="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xmlns="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xmlns="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xmlns="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xmlns="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xmlns="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xmlns="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xmlns="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xmlns="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xmlns="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xmlns="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xmlns="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xmlns="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xmlns="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xmlns="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xmlns="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xmlns="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xmlns="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xmlns="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xmlns="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xmlns="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xmlns="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xmlns="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xmlns="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xmlns="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xmlns="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xmlns="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xmlns="" id="{93F46B3B-D663-4FBA-8528-CFD2F9C1E141}"/>
              </a:ext>
            </a:extLst>
          </p:cNvPr>
          <p:cNvSpPr txBox="1"/>
          <p:nvPr userDrawn="1"/>
        </p:nvSpPr>
        <p:spPr>
          <a:xfrm>
            <a:off x="3604226" y="1596479"/>
            <a:ext cx="475208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2058743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8207682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xmlns="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xmlns="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xmlns="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xmlns="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xmlns="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xmlns="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xmlns="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xmlns="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xmlns="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xmlns="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xmlns="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xmlns="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xmlns="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xmlns="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xmlns="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xmlns="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xmlns="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xmlns="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xmlns="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xmlns="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xmlns="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xmlns="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xmlns="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xmlns="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xmlns="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xmlns="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xmlns="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xmlns="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xmlns="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xmlns="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xmlns="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xmlns="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xmlns="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xmlns="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xmlns="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xmlns="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xmlns="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xmlns="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xmlns="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xmlns="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xmlns="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xmlns="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xmlns="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xmlns="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xmlns="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xmlns="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xmlns="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xmlns="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xmlns="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xmlns="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xmlns="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xmlns="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xmlns="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xmlns="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xmlns="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xmlns="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xmlns="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xmlns="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xmlns="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xmlns="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xmlns="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xmlns="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xmlns="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xmlns="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xmlns="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xmlns="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xmlns="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xmlns="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4">
              <a:lumMod val="60000"/>
              <a:lumOff val="40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xmlns="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xmlns="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xmlns="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xmlns="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xmlns="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xmlns="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xmlns="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xmlns="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xmlns="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xmlns="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xmlns="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xmlns="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xmlns="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xmlns="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xmlns="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xmlns="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xmlns="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xmlns="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xmlns="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xmlns="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xmlns="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xmlns="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xmlns="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xmlns="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xmlns="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xmlns="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xmlns="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xmlns="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xmlns="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xmlns="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xmlns="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xmlns="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xmlns="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xmlns="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xmlns="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xmlns="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xmlns="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xmlns="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xmlns="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xmlns="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xmlns="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xmlns="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xmlns="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xmlns="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xmlns="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xmlns="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xmlns="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xmlns="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xmlns="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xmlns="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xmlns="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xmlns="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xmlns="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xmlns="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xmlns="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xmlns="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xmlns="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xmlns="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xmlns="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xmlns="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xmlns="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xmlns="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xmlns="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xmlns="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xmlns="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xmlns="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xmlns="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xmlns="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xmlns="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xmlns="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xmlns="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xmlns="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xmlns="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xmlns="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xmlns="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xmlns="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xmlns="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xmlns="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xmlns="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xmlns="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xmlns="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xmlns="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xmlns="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xmlns="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xmlns="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xmlns="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xmlns="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xmlns="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xmlns="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xmlns="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xmlns="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xmlns="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xmlns="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xmlns="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xmlns="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xmlns="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xmlns="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xmlns="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xmlns="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xmlns="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xmlns="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xmlns="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xmlns="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xmlns="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xmlns="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xmlns="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xmlns="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xmlns="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xmlns="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xmlns="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xmlns="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xmlns="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xmlns="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xmlns="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xmlns="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xmlns="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xmlns="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xmlns="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xmlns="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xmlns="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xmlns="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xmlns="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xmlns="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xmlns="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xmlns="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xmlns="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xmlns="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xmlns="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xmlns="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xmlns="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xmlns="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xmlns="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xmlns="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xmlns="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xmlns="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xmlns="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xmlns="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xmlns="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xmlns="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xmlns="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xmlns="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xmlns="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xmlns="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xmlns="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8625457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xmlns="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xmlns="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xmlns="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xmlns="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xmlns="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xmlns="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xmlns="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xmlns="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xmlns="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xmlns="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xmlns="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xmlns="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xmlns="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xmlns="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xmlns="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xmlns="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xmlns="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xmlns="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xmlns="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xmlns="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xmlns="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xmlns="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xmlns="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xmlns="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xmlns="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xmlns="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xmlns="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xmlns="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xmlns="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xmlns="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xmlns="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xmlns="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xmlns="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xmlns="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xmlns="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xmlns="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xmlns="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xmlns="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xmlns="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xmlns="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xmlns="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xmlns="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xmlns="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xmlns="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xmlns="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xmlns="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xmlns="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xmlns="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xmlns="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xmlns="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xmlns="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xmlns="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xmlns="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xmlns="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xmlns="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xmlns="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xmlns="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xmlns="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xmlns="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xmlns="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xmlns="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xmlns="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xmlns="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xmlns="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xmlns="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xmlns="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xmlns="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xmlns="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xmlns="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xmlns="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xmlns="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xmlns="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xmlns="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xmlns="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xmlns="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xmlns="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xmlns="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xmlns="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xmlns="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xmlns="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xmlns="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xmlns="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xmlns="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xmlns="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xmlns="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xmlns="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xmlns="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xmlns="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xmlns="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xmlns="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xmlns="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xmlns="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xmlns="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xmlns="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xmlns="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xmlns="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xmlns="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xmlns="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xmlns="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xmlns="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xmlns="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xmlns="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xmlns="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xmlns="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xmlns="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xmlns="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xmlns="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xmlns="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xmlns="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xmlns="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xmlns="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xmlns="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xmlns="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xmlns="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xmlns="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xmlns="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xmlns="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xmlns="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xmlns="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xmlns="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xmlns="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xmlns="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xmlns="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xmlns="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xmlns="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xmlns="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xmlns="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xmlns="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xmlns="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xmlns="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xmlns="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xmlns="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xmlns="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xmlns="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xmlns="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xmlns="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23454720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xmlns="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xmlns="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xmlns="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xmlns="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xmlns="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xmlns="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xmlns="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xmlns="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xmlns="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xmlns="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xmlns="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xmlns="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xmlns="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xmlns="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xmlns="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xmlns="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xmlns="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xmlns="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xmlns="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xmlns="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xmlns="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xmlns="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xmlns="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xmlns="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xmlns="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xmlns="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xmlns="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xmlns="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xmlns="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xmlns="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xmlns="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xmlns="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xmlns="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xmlns="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xmlns="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xmlns="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xmlns="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xmlns="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xmlns="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xmlns="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xmlns="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xmlns="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xmlns="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xmlns="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xmlns="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xmlns="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xmlns="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xmlns="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xmlns="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xmlns="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xmlns="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xmlns="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xmlns="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xmlns="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xmlns="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xmlns="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xmlns="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xmlns="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xmlns="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xmlns="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xmlns="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xmlns="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xmlns="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xmlns="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xmlns="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12838137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xmlns="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xmlns="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xmlns="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xmlns="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xmlns="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xmlns="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xmlns="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xmlns="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xmlns="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xmlns="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xmlns="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xmlns="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xmlns="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xmlns="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xmlns="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xmlns="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xmlns="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xmlns="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xmlns="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xmlns="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xmlns="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xmlns="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xmlns="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xmlns="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xmlns="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xmlns="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xmlns="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xmlns="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xmlns="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xmlns="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xmlns="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xmlns="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xmlns="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xmlns="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xmlns="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xmlns="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xmlns="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xmlns="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xmlns="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xmlns="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xmlns="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xmlns="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xmlns="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xmlns="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xmlns="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xmlns="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xmlns="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xmlns="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xmlns="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xmlns="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xmlns="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xmlns="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xmlns="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xmlns="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xmlns="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xmlns="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xmlns="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xmlns="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xmlns="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xmlns="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xmlns="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xmlns="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xmlns="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xmlns="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xmlns="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xmlns="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xmlns="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xmlns="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xmlns="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xmlns="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xmlns="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xmlns="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xmlns="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xmlns="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xmlns="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xmlns="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xmlns="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xmlns="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xmlns="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xmlns="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xmlns="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xmlns="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xmlns="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xmlns="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xmlns="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xmlns="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xmlns="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xmlns="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xmlns="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xmlns="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xmlns="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xmlns="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xmlns="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xmlns="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xmlns="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xmlns="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xmlns="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xmlns="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xmlns="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xmlns="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xmlns="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xmlns="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xmlns="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xmlns="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xmlns="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xmlns="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xmlns="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xmlns="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xmlns="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xmlns="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xmlns="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xmlns="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xmlns="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xmlns="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xmlns="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xmlns="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xmlns="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xmlns="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xmlns="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xmlns="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xmlns="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xmlns="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xmlns="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xmlns="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xmlns="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xmlns="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xmlns="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xmlns="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xmlns="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xmlns="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xmlns="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xmlns="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xmlns="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xmlns="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xmlns="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5" name="TextBox 234">
            <a:extLst>
              <a:ext uri="{FF2B5EF4-FFF2-40B4-BE49-F238E27FC236}">
                <a16:creationId xmlns:a16="http://schemas.microsoft.com/office/drawing/2014/main" xmlns="" id="{1E4DED0B-3FCF-4DB8-8C88-6AED41C3D872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31822355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500"/>
                            </p:stCondLst>
                            <p:childTnLst>
                              <p:par>
                                <p:cTn id="3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5" grpId="0"/>
    </p:bld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xmlns="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xmlns="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xmlns="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xmlns="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xmlns="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xmlns="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xmlns="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xmlns="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xmlns="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xmlns="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xmlns="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xmlns="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xmlns="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xmlns="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xmlns="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xmlns="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xmlns="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xmlns="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xmlns="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xmlns="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xmlns="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xmlns="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xmlns="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xmlns="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xmlns="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xmlns="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xmlns="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xmlns="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xmlns="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xmlns="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xmlns="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xmlns="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xmlns="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xmlns="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xmlns="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xmlns="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xmlns="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xmlns="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xmlns="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xmlns="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xmlns="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xmlns="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xmlns="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xmlns="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xmlns="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xmlns="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xmlns="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xmlns="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xmlns="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xmlns="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xmlns="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xmlns="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xmlns="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xmlns="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xmlns="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xmlns="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xmlns="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xmlns="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xmlns="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xmlns="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xmlns="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xmlns="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xmlns="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xmlns="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xmlns="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xmlns="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xmlns="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xmlns="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xmlns="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xmlns="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xmlns="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xmlns="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xmlns="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xmlns="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xmlns="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xmlns="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xmlns="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xmlns="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xmlns="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xmlns="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xmlns="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xmlns="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xmlns="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xmlns="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xmlns="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xmlns="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xmlns="" id="{93F46B3B-D663-4FBA-8528-CFD2F9C1E141}"/>
              </a:ext>
            </a:extLst>
          </p:cNvPr>
          <p:cNvSpPr txBox="1"/>
          <p:nvPr userDrawn="1"/>
        </p:nvSpPr>
        <p:spPr>
          <a:xfrm>
            <a:off x="3705562" y="1647225"/>
            <a:ext cx="448488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0397118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6309002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xmlns="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xmlns="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xmlns="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xmlns="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xmlns="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xmlns="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xmlns="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xmlns="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xmlns="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xmlns="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xmlns="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xmlns="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xmlns="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xmlns="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xmlns="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xmlns="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xmlns="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xmlns="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xmlns="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xmlns="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xmlns="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xmlns="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xmlns="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xmlns="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xmlns="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xmlns="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xmlns="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xmlns="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xmlns="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xmlns="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xmlns="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xmlns="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xmlns="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xmlns="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xmlns="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xmlns="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xmlns="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xmlns="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xmlns="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xmlns="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xmlns="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xmlns="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xmlns="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xmlns="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xmlns="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xmlns="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xmlns="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xmlns="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xmlns="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xmlns="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xmlns="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xmlns="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xmlns="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xmlns="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xmlns="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xmlns="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xmlns="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xmlns="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xmlns="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xmlns="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xmlns="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xmlns="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xmlns="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xmlns="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xmlns="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xmlns="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xmlns="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xmlns="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rgbClr val="F35757"/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xmlns="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xmlns="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xmlns="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xmlns="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xmlns="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xmlns="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xmlns="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xmlns="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xmlns="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xmlns="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xmlns="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xmlns="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xmlns="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xmlns="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xmlns="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xmlns="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xmlns="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xmlns="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xmlns="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xmlns="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xmlns="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xmlns="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xmlns="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xmlns="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xmlns="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xmlns="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xmlns="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xmlns="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xmlns="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xmlns="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xmlns="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xmlns="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xmlns="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xmlns="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xmlns="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xmlns="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xmlns="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xmlns="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xmlns="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xmlns="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xmlns="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xmlns="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xmlns="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xmlns="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xmlns="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xmlns="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xmlns="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xmlns="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xmlns="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xmlns="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xmlns="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xmlns="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xmlns="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xmlns="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xmlns="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xmlns="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xmlns="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xmlns="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xmlns="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xmlns="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xmlns="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xmlns="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xmlns="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xmlns="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xmlns="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xmlns="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xmlns="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xmlns="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xmlns="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xmlns="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xmlns="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xmlns="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xmlns="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xmlns="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xmlns="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xmlns="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xmlns="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xmlns="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xmlns="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xmlns="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xmlns="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xmlns="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xmlns="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xmlns="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xmlns="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xmlns="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xmlns="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xmlns="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xmlns="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xmlns="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xmlns="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xmlns="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xmlns="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xmlns="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xmlns="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xmlns="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xmlns="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xmlns="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xmlns="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xmlns="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xmlns="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xmlns="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xmlns="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xmlns="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xmlns="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xmlns="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xmlns="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xmlns="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xmlns="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xmlns="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xmlns="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xmlns="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xmlns="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xmlns="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xmlns="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xmlns="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xmlns="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xmlns="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xmlns="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xmlns="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xmlns="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xmlns="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xmlns="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xmlns="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xmlns="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xmlns="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xmlns="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xmlns="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xmlns="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xmlns="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xmlns="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xmlns="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xmlns="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xmlns="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xmlns="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xmlns="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xmlns="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xmlns="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xmlns="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xmlns="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xmlns="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xmlns="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xmlns="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xmlns="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0370905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xmlns="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xmlns="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xmlns="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xmlns="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xmlns="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xmlns="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xmlns="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xmlns="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xmlns="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xmlns="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xmlns="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xmlns="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xmlns="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xmlns="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xmlns="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xmlns="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xmlns="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xmlns="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xmlns="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xmlns="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xmlns="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xmlns="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xmlns="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xmlns="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xmlns="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xmlns="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xmlns="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xmlns="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xmlns="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xmlns="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xmlns="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xmlns="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xmlns="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xmlns="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xmlns="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xmlns="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xmlns="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xmlns="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xmlns="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xmlns="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xmlns="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xmlns="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xmlns="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xmlns="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xmlns="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xmlns="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xmlns="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xmlns="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xmlns="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xmlns="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xmlns="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xmlns="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xmlns="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xmlns="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xmlns="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xmlns="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xmlns="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xmlns="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xmlns="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xmlns="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xmlns="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xmlns="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xmlns="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xmlns="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xmlns="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xmlns="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xmlns="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xmlns="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xmlns="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xmlns="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xmlns="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xmlns="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xmlns="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xmlns="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xmlns="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xmlns="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xmlns="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xmlns="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xmlns="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xmlns="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xmlns="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xmlns="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xmlns="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xmlns="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xmlns="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xmlns="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xmlns="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xmlns="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xmlns="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xmlns="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xmlns="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xmlns="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xmlns="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xmlns="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xmlns="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xmlns="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xmlns="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xmlns="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xmlns="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xmlns="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xmlns="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xmlns="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xmlns="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xmlns="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xmlns="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xmlns="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xmlns="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xmlns="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xmlns="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xmlns="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xmlns="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xmlns="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xmlns="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xmlns="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xmlns="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xmlns="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xmlns="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xmlns="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xmlns="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xmlns="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xmlns="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xmlns="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xmlns="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xmlns="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xmlns="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xmlns="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xmlns="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xmlns="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xmlns="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xmlns="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xmlns="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xmlns="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xmlns="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xmlns="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xmlns="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xmlns="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14390084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xmlns="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xmlns="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xmlns="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xmlns="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xmlns="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xmlns="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xmlns="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xmlns="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xmlns="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xmlns="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xmlns="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xmlns="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xmlns="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xmlns="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xmlns="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xmlns="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xmlns="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xmlns="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xmlns="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xmlns="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xmlns="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xmlns="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xmlns="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xmlns="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xmlns="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xmlns="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xmlns="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xmlns="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xmlns="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xmlns="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xmlns="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xmlns="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xmlns="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xmlns="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xmlns="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xmlns="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xmlns="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xmlns="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xmlns="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xmlns="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xmlns="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xmlns="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xmlns="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xmlns="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xmlns="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xmlns="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xmlns="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xmlns="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xmlns="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xmlns="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xmlns="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xmlns="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xmlns="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xmlns="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xmlns="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xmlns="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xmlns="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xmlns="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xmlns="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xmlns="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xmlns="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xmlns="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xmlns="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xmlns="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xmlns="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3413680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xmlns="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xmlns="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xmlns="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xmlns="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xmlns="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xmlns="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xmlns="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xmlns="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xmlns="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xmlns="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xmlns="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xmlns="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xmlns="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xmlns="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xmlns="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xmlns="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xmlns="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xmlns="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xmlns="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xmlns="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xmlns="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xmlns="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xmlns="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xmlns="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xmlns="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xmlns="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xmlns="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xmlns="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xmlns="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xmlns="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xmlns="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xmlns="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xmlns="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xmlns="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xmlns="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xmlns="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xmlns="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xmlns="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xmlns="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xmlns="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xmlns="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xmlns="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xmlns="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xmlns="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xmlns="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xmlns="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xmlns="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xmlns="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xmlns="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xmlns="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xmlns="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xmlns="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xmlns="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xmlns="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xmlns="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xmlns="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xmlns="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xmlns="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xmlns="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xmlns="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xmlns="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xmlns="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xmlns="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xmlns="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xmlns="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xmlns="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xmlns="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xmlns="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xmlns="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xmlns="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xmlns="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xmlns="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xmlns="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xmlns="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xmlns="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xmlns="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xmlns="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xmlns="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xmlns="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xmlns="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xmlns="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xmlns="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xmlns="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xmlns="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xmlns="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xmlns="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xmlns="" id="{93F46B3B-D663-4FBA-8528-CFD2F9C1E141}"/>
              </a:ext>
            </a:extLst>
          </p:cNvPr>
          <p:cNvSpPr txBox="1"/>
          <p:nvPr userDrawn="1"/>
        </p:nvSpPr>
        <p:spPr>
          <a:xfrm>
            <a:off x="3781444" y="1468551"/>
            <a:ext cx="4514832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0385775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2623996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xmlns="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xmlns="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xmlns="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xmlns="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xmlns="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xmlns="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xmlns="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xmlns="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xmlns="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xmlns="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xmlns="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xmlns="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xmlns="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xmlns="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xmlns="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xmlns="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xmlns="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xmlns="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xmlns="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xmlns="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xmlns="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xmlns="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xmlns="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xmlns="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xmlns="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xmlns="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xmlns="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xmlns="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xmlns="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xmlns="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xmlns="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xmlns="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xmlns="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xmlns="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xmlns="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xmlns="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xmlns="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xmlns="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xmlns="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xmlns="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xmlns="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xmlns="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xmlns="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xmlns="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xmlns="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xmlns="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xmlns="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xmlns="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xmlns="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xmlns="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xmlns="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xmlns="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xmlns="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xmlns="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xmlns="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xmlns="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xmlns="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xmlns="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xmlns="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xmlns="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xmlns="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xmlns="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xmlns="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xmlns="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xmlns="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xmlns="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xmlns="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xmlns="" id="{FF3093F1-70FF-4A92-A939-256BC49F43A6}"/>
              </a:ext>
            </a:extLst>
          </p:cNvPr>
          <p:cNvGrpSpPr/>
          <p:nvPr userDrawn="1"/>
        </p:nvGrpSpPr>
        <p:grpSpPr>
          <a:xfrm>
            <a:off x="896619" y="1603301"/>
            <a:ext cx="9867486" cy="4770499"/>
            <a:chOff x="741115" y="865258"/>
            <a:chExt cx="7691377" cy="4010102"/>
          </a:xfrm>
          <a:solidFill>
            <a:schemeClr val="accent5">
              <a:lumMod val="75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xmlns="" id="{378B6936-B094-4FA3-9256-C7AF5859717D}"/>
                </a:ext>
              </a:extLst>
            </p:cNvPr>
            <p:cNvSpPr/>
            <p:nvPr/>
          </p:nvSpPr>
          <p:spPr>
            <a:xfrm>
              <a:off x="3129031" y="865258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xmlns="" id="{FAD56BA3-21A7-4CCC-B7DB-AC61435A3A7D}"/>
                </a:ext>
              </a:extLst>
            </p:cNvPr>
            <p:cNvGrpSpPr/>
            <p:nvPr/>
          </p:nvGrpSpPr>
          <p:grpSpPr>
            <a:xfrm>
              <a:off x="741115" y="1203950"/>
              <a:ext cx="7691377" cy="3671410"/>
              <a:chOff x="741115" y="1203950"/>
              <a:chExt cx="7691377" cy="367141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xmlns="" id="{545757E5-2BB3-4409-8989-EF99146A7AC6}"/>
                  </a:ext>
                </a:extLst>
              </p:cNvPr>
              <p:cNvSpPr/>
              <p:nvPr/>
            </p:nvSpPr>
            <p:spPr>
              <a:xfrm>
                <a:off x="741115" y="1503410"/>
                <a:ext cx="7691377" cy="33719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xmlns="" id="{697B9033-8630-487B-BB45-593826617AE1}"/>
                  </a:ext>
                </a:extLst>
              </p:cNvPr>
              <p:cNvSpPr/>
              <p:nvPr/>
            </p:nvSpPr>
            <p:spPr>
              <a:xfrm>
                <a:off x="1766314" y="1203950"/>
                <a:ext cx="2028300" cy="156548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xmlns="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xmlns="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xmlns="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xmlns="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xmlns="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xmlns="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xmlns="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xmlns="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xmlns="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xmlns="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xmlns="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xmlns="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xmlns="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xmlns="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xmlns="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xmlns="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xmlns="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xmlns="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xmlns="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xmlns="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xmlns="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xmlns="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xmlns="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xmlns="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xmlns="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xmlns="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xmlns="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xmlns="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xmlns="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xmlns="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xmlns="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xmlns="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xmlns="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xmlns="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xmlns="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xmlns="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xmlns="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xmlns="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xmlns="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xmlns="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xmlns="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xmlns="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xmlns="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xmlns="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xmlns="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xmlns="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xmlns="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xmlns="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xmlns="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xmlns="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xmlns="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xmlns="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xmlns="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xmlns="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xmlns="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xmlns="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xmlns="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xmlns="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xmlns="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xmlns="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xmlns="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xmlns="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xmlns="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xmlns="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xmlns="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xmlns="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xmlns="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xmlns="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xmlns="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xmlns="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xmlns="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xmlns="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xmlns="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xmlns="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xmlns="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xmlns="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xmlns="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xmlns="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xmlns="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xmlns="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xmlns="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xmlns="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xmlns="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xmlns="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xmlns="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xmlns="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xmlns="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xmlns="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xmlns="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xmlns="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xmlns="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xmlns="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xmlns="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xmlns="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xmlns="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xmlns="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xmlns="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xmlns="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xmlns="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xmlns="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xmlns="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xmlns="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xmlns="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xmlns="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xmlns="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xmlns="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xmlns="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xmlns="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xmlns="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xmlns="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xmlns="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xmlns="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xmlns="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xmlns="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xmlns="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xmlns="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xmlns="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xmlns="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xmlns="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xmlns="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xmlns="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xmlns="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xmlns="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xmlns="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xmlns="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xmlns="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xmlns="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xmlns="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xmlns="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xmlns="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xmlns="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xmlns="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xmlns="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xmlns="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xmlns="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xmlns="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xmlns="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xmlns="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xmlns="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xmlns="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3735148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xmlns="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xmlns="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xmlns="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xmlns="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xmlns="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xmlns="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xmlns="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xmlns="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xmlns="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xmlns="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xmlns="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xmlns="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xmlns="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xmlns="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xmlns="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xmlns="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xmlns="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xmlns="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xmlns="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xmlns="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xmlns="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xmlns="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xmlns="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xmlns="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xmlns="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xmlns="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xmlns="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xmlns="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xmlns="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xmlns="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xmlns="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xmlns="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xmlns="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xmlns="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xmlns="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xmlns="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xmlns="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xmlns="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xmlns="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xmlns="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xmlns="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xmlns="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xmlns="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xmlns="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xmlns="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xmlns="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xmlns="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xmlns="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xmlns="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xmlns="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xmlns="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xmlns="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xmlns="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xmlns="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xmlns="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xmlns="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xmlns="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xmlns="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xmlns="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xmlns="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xmlns="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xmlns="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xmlns="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xmlns="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xmlns="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xmlns="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xmlns="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xmlns="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xmlns="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xmlns="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xmlns="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xmlns="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xmlns="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xmlns="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xmlns="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xmlns="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xmlns="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xmlns="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xmlns="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xmlns="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xmlns="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xmlns="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xmlns="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xmlns="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xmlns="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xmlns="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xmlns="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xmlns="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xmlns="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xmlns="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xmlns="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xmlns="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xmlns="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xmlns="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xmlns="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xmlns="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xmlns="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xmlns="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xmlns="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xmlns="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xmlns="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xmlns="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xmlns="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xmlns="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xmlns="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xmlns="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xmlns="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xmlns="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xmlns="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xmlns="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xmlns="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xmlns="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xmlns="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xmlns="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xmlns="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xmlns="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xmlns="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xmlns="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xmlns="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xmlns="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xmlns="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xmlns="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xmlns="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xmlns="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xmlns="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xmlns="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xmlns="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xmlns="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xmlns="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xmlns="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xmlns="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xmlns="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xmlns="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xmlns="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xmlns="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xmlns="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27496307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36" grpId="0"/>
    </p:bld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xmlns="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xmlns="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xmlns="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xmlns="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xmlns="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xmlns="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xmlns="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xmlns="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xmlns="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xmlns="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xmlns="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xmlns="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xmlns="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xmlns="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xmlns="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xmlns="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xmlns="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xmlns="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xmlns="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xmlns="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xmlns="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xmlns="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xmlns="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xmlns="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xmlns="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xmlns="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xmlns="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xmlns="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xmlns="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xmlns="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xmlns="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xmlns="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xmlns="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xmlns="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xmlns="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xmlns="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xmlns="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xmlns="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xmlns="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xmlns="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xmlns="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xmlns="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xmlns="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xmlns="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xmlns="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xmlns="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xmlns="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xmlns="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xmlns="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xmlns="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xmlns="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xmlns="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xmlns="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xmlns="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xmlns="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xmlns="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xmlns="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xmlns="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xmlns="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xmlns="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xmlns="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xmlns="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xmlns="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xmlns="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xmlns="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11414918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38" grpId="0"/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235" name="TextBox 234">
            <a:extLst>
              <a:ext uri="{FF2B5EF4-FFF2-40B4-BE49-F238E27FC236}">
                <a16:creationId xmlns:a16="http://schemas.microsoft.com/office/drawing/2014/main" xmlns="" id="{1E4DED0B-3FCF-4DB8-8C88-6AED41C3D872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xmlns="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xmlns="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xmlns="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xmlns="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xmlns="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xmlns="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xmlns="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xmlns="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xmlns="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xmlns="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xmlns="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xmlns="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xmlns="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xmlns="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xmlns="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xmlns="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xmlns="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xmlns="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xmlns="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xmlns="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xmlns="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xmlns="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xmlns="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xmlns="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xmlns="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xmlns="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xmlns="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xmlns="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xmlns="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xmlns="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xmlns="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xmlns="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xmlns="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xmlns="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xmlns="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xmlns="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xmlns="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xmlns="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xmlns="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xmlns="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xmlns="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xmlns="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xmlns="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xmlns="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xmlns="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xmlns="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xmlns="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xmlns="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xmlns="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xmlns="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xmlns="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xmlns="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xmlns="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xmlns="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xmlns="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xmlns="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xmlns="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xmlns="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xmlns="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xmlns="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xmlns="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xmlns="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xmlns="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xmlns="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3945159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35" grpId="0"/>
      <p:bldP spid="295" grpId="0" animBg="1"/>
      <p:bldP spid="296" grpId="0" animBg="1"/>
    </p:bld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xmlns="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xmlns="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xmlns="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xmlns="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xmlns="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xmlns="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xmlns="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xmlns="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xmlns="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xmlns="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xmlns="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xmlns="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xmlns="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xmlns="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xmlns="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xmlns="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xmlns="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xmlns="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xmlns="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xmlns="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xmlns="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xmlns="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xmlns="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xmlns="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xmlns="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xmlns="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xmlns="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xmlns="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xmlns="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xmlns="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xmlns="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xmlns="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xmlns="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xmlns="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xmlns="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xmlns="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xmlns="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xmlns="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xmlns="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xmlns="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xmlns="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xmlns="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xmlns="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xmlns="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xmlns="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xmlns="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xmlns="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xmlns="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xmlns="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xmlns="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xmlns="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xmlns="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xmlns="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xmlns="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xmlns="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xmlns="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xmlns="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xmlns="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xmlns="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xmlns="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xmlns="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xmlns="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xmlns="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xmlns="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xmlns="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xmlns="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xmlns="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xmlns="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xmlns="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xmlns="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xmlns="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xmlns="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xmlns="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xmlns="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xmlns="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xmlns="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xmlns="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xmlns="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xmlns="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xmlns="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xmlns="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xmlns="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xmlns="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xmlns="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xmlns="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xmlns="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xmlns="" id="{93F46B3B-D663-4FBA-8528-CFD2F9C1E141}"/>
              </a:ext>
            </a:extLst>
          </p:cNvPr>
          <p:cNvSpPr txBox="1"/>
          <p:nvPr userDrawn="1"/>
        </p:nvSpPr>
        <p:spPr>
          <a:xfrm>
            <a:off x="3642720" y="1503378"/>
            <a:ext cx="472820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002060"/>
                </a:solidFill>
                <a:latin typeface="+mj-lt"/>
              </a:rPr>
              <a:t>LUYỆN TẬP</a:t>
            </a:r>
          </a:p>
        </p:txBody>
      </p:sp>
    </p:spTree>
    <p:extLst>
      <p:ext uri="{BB962C8B-B14F-4D97-AF65-F5344CB8AC3E}">
        <p14:creationId xmlns:p14="http://schemas.microsoft.com/office/powerpoint/2010/main" val="26092710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24" grpId="0"/>
    </p:bld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01" name="Picture 10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345" y="364703"/>
            <a:ext cx="2069886" cy="1034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2828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7" name="Picture 96" descr="C:\Users\TUAN\Downloads\Luyện tập 1.png">
            <a:extLst>
              <a:ext uri="{FF2B5EF4-FFF2-40B4-BE49-F238E27FC236}">
                <a16:creationId xmlns:a16="http://schemas.microsoft.com/office/drawing/2014/main" xmlns="" id="{439545A9-2DD8-4B85-AB11-A53FA02BA77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396" y="450429"/>
            <a:ext cx="2237784" cy="86349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6819182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00" name="Picture 6" descr="Không có mô tả.">
            <a:extLst>
              <a:ext uri="{FF2B5EF4-FFF2-40B4-BE49-F238E27FC236}">
                <a16:creationId xmlns:a16="http://schemas.microsoft.com/office/drawing/2014/main" xmlns="" id="{9B856AB9-7D07-45DD-A088-BE4905E4547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clrChange>
              <a:clrFrom>
                <a:srgbClr val="F7FBFB"/>
              </a:clrFrom>
              <a:clrTo>
                <a:srgbClr val="F7FBFB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013" y="438261"/>
            <a:ext cx="2330549" cy="887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1004072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9" name="Picture 9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396" y="357971"/>
            <a:ext cx="2325467" cy="1162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896709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1086097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xmlns="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xmlns="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xmlns="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xmlns="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xmlns="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xmlns="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xmlns="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xmlns="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xmlns="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xmlns="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xmlns="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xmlns="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xmlns="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xmlns="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xmlns="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xmlns="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xmlns="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xmlns="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xmlns="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xmlns="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xmlns="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xmlns="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xmlns="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xmlns="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xmlns="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xmlns="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xmlns="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xmlns="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xmlns="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xmlns="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xmlns="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xmlns="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xmlns="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xmlns="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xmlns="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xmlns="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xmlns="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xmlns="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xmlns="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xmlns="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xmlns="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xmlns="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xmlns="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xmlns="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xmlns="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xmlns="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xmlns="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xmlns="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xmlns="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xmlns="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xmlns="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xmlns="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xmlns="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xmlns="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xmlns="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xmlns="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xmlns="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xmlns="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xmlns="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xmlns="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xmlns="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xmlns="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xmlns="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xmlns="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xmlns="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xmlns="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xmlns="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xmlns="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3" name="Google Shape;2356;p30">
            <a:extLst>
              <a:ext uri="{FF2B5EF4-FFF2-40B4-BE49-F238E27FC236}">
                <a16:creationId xmlns:a16="http://schemas.microsoft.com/office/drawing/2014/main" xmlns="" id="{FF3093F1-70FF-4A92-A939-256BC49F43A6}"/>
              </a:ext>
            </a:extLst>
          </p:cNvPr>
          <p:cNvGrpSpPr/>
          <p:nvPr userDrawn="1"/>
        </p:nvGrpSpPr>
        <p:grpSpPr>
          <a:xfrm>
            <a:off x="896619" y="1566374"/>
            <a:ext cx="9867486" cy="4807426"/>
            <a:chOff x="741115" y="853968"/>
            <a:chExt cx="7691377" cy="4021392"/>
          </a:xfrm>
          <a:solidFill>
            <a:schemeClr val="accent3"/>
          </a:solidFill>
        </p:grpSpPr>
        <p:sp>
          <p:nvSpPr>
            <p:cNvPr id="294" name="Google Shape;2357;p30">
              <a:extLst>
                <a:ext uri="{FF2B5EF4-FFF2-40B4-BE49-F238E27FC236}">
                  <a16:creationId xmlns:a16="http://schemas.microsoft.com/office/drawing/2014/main" xmlns="" id="{378B6936-B094-4FA3-9256-C7AF5859717D}"/>
                </a:ext>
              </a:extLst>
            </p:cNvPr>
            <p:cNvSpPr/>
            <p:nvPr/>
          </p:nvSpPr>
          <p:spPr>
            <a:xfrm>
              <a:off x="3121100" y="853968"/>
              <a:ext cx="3397427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95" name="Google Shape;2358;p30">
              <a:extLst>
                <a:ext uri="{FF2B5EF4-FFF2-40B4-BE49-F238E27FC236}">
                  <a16:creationId xmlns:a16="http://schemas.microsoft.com/office/drawing/2014/main" xmlns="" id="{FAD56BA3-21A7-4CCC-B7DB-AC61435A3A7D}"/>
                </a:ext>
              </a:extLst>
            </p:cNvPr>
            <p:cNvGrpSpPr/>
            <p:nvPr/>
          </p:nvGrpSpPr>
          <p:grpSpPr>
            <a:xfrm>
              <a:off x="741115" y="1203950"/>
              <a:ext cx="7691377" cy="3671410"/>
              <a:chOff x="741115" y="1203950"/>
              <a:chExt cx="7691377" cy="3671410"/>
            </a:xfrm>
            <a:grpFill/>
          </p:grpSpPr>
          <p:sp>
            <p:nvSpPr>
              <p:cNvPr id="296" name="Google Shape;2359;p30">
                <a:extLst>
                  <a:ext uri="{FF2B5EF4-FFF2-40B4-BE49-F238E27FC236}">
                    <a16:creationId xmlns:a16="http://schemas.microsoft.com/office/drawing/2014/main" xmlns="" id="{545757E5-2BB3-4409-8989-EF99146A7AC6}"/>
                  </a:ext>
                </a:extLst>
              </p:cNvPr>
              <p:cNvSpPr/>
              <p:nvPr/>
            </p:nvSpPr>
            <p:spPr>
              <a:xfrm>
                <a:off x="741115" y="1503410"/>
                <a:ext cx="7691377" cy="33719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7" name="Google Shape;2360;p30">
                <a:extLst>
                  <a:ext uri="{FF2B5EF4-FFF2-40B4-BE49-F238E27FC236}">
                    <a16:creationId xmlns:a16="http://schemas.microsoft.com/office/drawing/2014/main" xmlns="" id="{697B9033-8630-487B-BB45-593826617AE1}"/>
                  </a:ext>
                </a:extLst>
              </p:cNvPr>
              <p:cNvSpPr/>
              <p:nvPr/>
            </p:nvSpPr>
            <p:spPr>
              <a:xfrm>
                <a:off x="1766314" y="1203950"/>
                <a:ext cx="2028300" cy="156548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8" name="Google Shape;2361;p30">
                <a:extLst>
                  <a:ext uri="{FF2B5EF4-FFF2-40B4-BE49-F238E27FC236}">
                    <a16:creationId xmlns:a16="http://schemas.microsoft.com/office/drawing/2014/main" xmlns="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xmlns="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xmlns="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xmlns="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xmlns="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xmlns="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xmlns="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xmlns="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xmlns="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xmlns="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xmlns="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xmlns="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xmlns="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xmlns="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xmlns="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xmlns="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xmlns="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xmlns="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xmlns="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xmlns="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xmlns="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xmlns="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xmlns="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xmlns="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xmlns="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xmlns="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xmlns="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xmlns="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xmlns="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xmlns="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xmlns="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xmlns="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xmlns="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xmlns="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xmlns="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xmlns="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xmlns="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xmlns="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xmlns="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xmlns="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xmlns="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xmlns="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xmlns="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xmlns="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xmlns="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xmlns="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xmlns="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xmlns="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xmlns="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xmlns="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xmlns="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xmlns="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xmlns="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xmlns="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xmlns="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xmlns="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xmlns="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xmlns="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xmlns="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xmlns="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xmlns="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xmlns="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xmlns="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xmlns="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xmlns="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xmlns="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xmlns="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xmlns="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xmlns="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xmlns="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xmlns="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xmlns="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xmlns="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xmlns="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xmlns="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xmlns="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xmlns="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xmlns="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xmlns="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xmlns="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xmlns="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xmlns="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xmlns="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xmlns="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xmlns="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xmlns="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xmlns="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xmlns="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xmlns="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xmlns="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xmlns="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xmlns="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xmlns="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xmlns="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xmlns="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xmlns="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xmlns="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xmlns="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xmlns="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xmlns="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xmlns="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xmlns="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xmlns="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xmlns="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xmlns="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xmlns="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xmlns="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xmlns="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xmlns="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xmlns="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xmlns="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xmlns="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xmlns="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xmlns="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xmlns="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xmlns="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xmlns="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xmlns="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xmlns="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xmlns="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xmlns="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xmlns="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xmlns="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xmlns="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xmlns="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xmlns="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xmlns="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xmlns="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xmlns="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xmlns="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xmlns="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xmlns="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xmlns="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xmlns="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xmlns="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xmlns="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xmlns="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xmlns="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xmlns="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983891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xmlns="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xmlns="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xmlns="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xmlns="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xmlns="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xmlns="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xmlns="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xmlns="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xmlns="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xmlns="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xmlns="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xmlns="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xmlns="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xmlns="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xmlns="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xmlns="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xmlns="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xmlns="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xmlns="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xmlns="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xmlns="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xmlns="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xmlns="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xmlns="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xmlns="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xmlns="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xmlns="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xmlns="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xmlns="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xmlns="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xmlns="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xmlns="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xmlns="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xmlns="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xmlns="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xmlns="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xmlns="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xmlns="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xmlns="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xmlns="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xmlns="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xmlns="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xmlns="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xmlns="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xmlns="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xmlns="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xmlns="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xmlns="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xmlns="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xmlns="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xmlns="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xmlns="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xmlns="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xmlns="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xmlns="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xmlns="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xmlns="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xmlns="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xmlns="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xmlns="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xmlns="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xmlns="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xmlns="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xmlns="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xmlns="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xmlns="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xmlns="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xmlns="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xmlns="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xmlns="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xmlns="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xmlns="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xmlns="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xmlns="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xmlns="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xmlns="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xmlns="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xmlns="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xmlns="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xmlns="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xmlns="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xmlns="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xmlns="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xmlns="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xmlns="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xmlns="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xmlns="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xmlns="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xmlns="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xmlns="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xmlns="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xmlns="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xmlns="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xmlns="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xmlns="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xmlns="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xmlns="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xmlns="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xmlns="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xmlns="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xmlns="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xmlns="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xmlns="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xmlns="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xmlns="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xmlns="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xmlns="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xmlns="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xmlns="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xmlns="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xmlns="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xmlns="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xmlns="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xmlns="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xmlns="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xmlns="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xmlns="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xmlns="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xmlns="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xmlns="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xmlns="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xmlns="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xmlns="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xmlns="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xmlns="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xmlns="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xmlns="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xmlns="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xmlns="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xmlns="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xmlns="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xmlns="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xmlns="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xmlns="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xmlns="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xmlns="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18491783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36" grpId="0"/>
    </p:bld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xmlns="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xmlns="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xmlns="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xmlns="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xmlns="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xmlns="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xmlns="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xmlns="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xmlns="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xmlns="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xmlns="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xmlns="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xmlns="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xmlns="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xmlns="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xmlns="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xmlns="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xmlns="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xmlns="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xmlns="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xmlns="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xmlns="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xmlns="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xmlns="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xmlns="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xmlns="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xmlns="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xmlns="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xmlns="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xmlns="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xmlns="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xmlns="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xmlns="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xmlns="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xmlns="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xmlns="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xmlns="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xmlns="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xmlns="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xmlns="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xmlns="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xmlns="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xmlns="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xmlns="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xmlns="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xmlns="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xmlns="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xmlns="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xmlns="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xmlns="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xmlns="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xmlns="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xmlns="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xmlns="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xmlns="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xmlns="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xmlns="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xmlns="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xmlns="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xmlns="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xmlns="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xmlns="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xmlns="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xmlns="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xmlns="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37254791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38" grpId="0"/>
    </p:bld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xmlns="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xmlns="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xmlns="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xmlns="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xmlns="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xmlns="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xmlns="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xmlns="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xmlns="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xmlns="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xmlns="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xmlns="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xmlns="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xmlns="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xmlns="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xmlns="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xmlns="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xmlns="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xmlns="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xmlns="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xmlns="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xmlns="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xmlns="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xmlns="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xmlns="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xmlns="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xmlns="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xmlns="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xmlns="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xmlns="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xmlns="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xmlns="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xmlns="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xmlns="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xmlns="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xmlns="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xmlns="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xmlns="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xmlns="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xmlns="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xmlns="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xmlns="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xmlns="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xmlns="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xmlns="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xmlns="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xmlns="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xmlns="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xmlns="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xmlns="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xmlns="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xmlns="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xmlns="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xmlns="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xmlns="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xmlns="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xmlns="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xmlns="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xmlns="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xmlns="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xmlns="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xmlns="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xmlns="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xmlns="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xmlns="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xmlns="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xmlns="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xmlns="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xmlns="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xmlns="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xmlns="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xmlns="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xmlns="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xmlns="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xmlns="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xmlns="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xmlns="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xmlns="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xmlns="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xmlns="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xmlns="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xmlns="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xmlns="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xmlns="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xmlns="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xmlns="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xmlns="" id="{93F46B3B-D663-4FBA-8528-CFD2F9C1E141}"/>
              </a:ext>
            </a:extLst>
          </p:cNvPr>
          <p:cNvSpPr txBox="1"/>
          <p:nvPr userDrawn="1"/>
        </p:nvSpPr>
        <p:spPr>
          <a:xfrm>
            <a:off x="3604226" y="1596479"/>
            <a:ext cx="475208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1800049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24" grpId="0"/>
    </p:bld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235" name="TextBox 234">
            <a:extLst>
              <a:ext uri="{FF2B5EF4-FFF2-40B4-BE49-F238E27FC236}">
                <a16:creationId xmlns:a16="http://schemas.microsoft.com/office/drawing/2014/main" xmlns="" id="{1E4DED0B-3FCF-4DB8-8C88-6AED41C3D872}"/>
              </a:ext>
            </a:extLst>
          </p:cNvPr>
          <p:cNvSpPr txBox="1"/>
          <p:nvPr userDrawn="1"/>
        </p:nvSpPr>
        <p:spPr>
          <a:xfrm>
            <a:off x="3615997" y="1557579"/>
            <a:ext cx="475208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xmlns="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xmlns="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xmlns="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xmlns="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xmlns="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xmlns="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xmlns="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xmlns="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xmlns="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xmlns="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xmlns="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xmlns="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xmlns="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xmlns="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xmlns="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xmlns="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xmlns="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xmlns="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xmlns="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xmlns="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xmlns="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xmlns="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xmlns="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xmlns="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xmlns="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xmlns="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xmlns="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xmlns="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xmlns="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xmlns="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xmlns="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xmlns="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xmlns="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xmlns="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xmlns="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xmlns="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xmlns="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xmlns="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xmlns="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xmlns="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xmlns="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xmlns="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xmlns="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xmlns="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xmlns="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xmlns="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xmlns="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xmlns="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xmlns="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xmlns="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xmlns="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xmlns="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xmlns="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xmlns="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xmlns="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xmlns="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xmlns="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xmlns="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xmlns="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xmlns="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xmlns="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xmlns="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xmlns="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xmlns="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xmlns="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xmlns="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xmlns="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xmlns="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xmlns="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xmlns="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xmlns="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xmlns="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xmlns="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xmlns="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xmlns="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xmlns="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xmlns="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xmlns="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xmlns="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xmlns="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xmlns="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xmlns="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xmlns="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xmlns="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xmlns="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xmlns="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870985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35" grpId="0"/>
      <p:bldP spid="219" grpId="0" animBg="1"/>
      <p:bldP spid="220" grpId="0" animBg="1"/>
    </p:bld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8" name="Picture 9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345" y="364703"/>
            <a:ext cx="2069886" cy="1034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918689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7" name="Picture 96" descr="C:\Users\TUAN\Downloads\Luyện tập 1.png">
            <a:extLst>
              <a:ext uri="{FF2B5EF4-FFF2-40B4-BE49-F238E27FC236}">
                <a16:creationId xmlns:a16="http://schemas.microsoft.com/office/drawing/2014/main" xmlns="" id="{439545A9-2DD8-4B85-AB11-A53FA02BA77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396" y="450429"/>
            <a:ext cx="2237784" cy="86349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0029879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7" name="Picture 6" descr="Không có mô tả.">
            <a:extLst>
              <a:ext uri="{FF2B5EF4-FFF2-40B4-BE49-F238E27FC236}">
                <a16:creationId xmlns:a16="http://schemas.microsoft.com/office/drawing/2014/main" xmlns="" id="{9B856AB9-7D07-45DD-A088-BE4905E4547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clrChange>
              <a:clrFrom>
                <a:srgbClr val="F7FBFB"/>
              </a:clrFrom>
              <a:clrTo>
                <a:srgbClr val="F7FBFB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013" y="438261"/>
            <a:ext cx="2330549" cy="887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7617373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8" name="Picture 9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396" y="357971"/>
            <a:ext cx="2325467" cy="1162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908559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70869214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8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2023/2/22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36202335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itle, Content, and 2 Content"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4584" y="617538"/>
            <a:ext cx="10390716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76917" y="2017713"/>
            <a:ext cx="508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6860117" y="2017713"/>
            <a:ext cx="5080000" cy="1981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6860117" y="4151313"/>
            <a:ext cx="5080000" cy="1981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5"/>
          <p:cNvSpPr>
            <a:spLocks noGrp="1"/>
          </p:cNvSpPr>
          <p:nvPr>
            <p:ph type="dt" sz="half" idx="12"/>
          </p:nvPr>
        </p:nvSpPr>
        <p:spPr bwMode="auto">
          <a:xfrm>
            <a:off x="1219200" y="6324600"/>
            <a:ext cx="25400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Footer Placeholder 6"/>
          <p:cNvSpPr>
            <a:spLocks noGrp="1"/>
          </p:cNvSpPr>
          <p:nvPr>
            <p:ph type="ftr" sz="quarter" idx="13"/>
          </p:nvPr>
        </p:nvSpPr>
        <p:spPr bwMode="auto">
          <a:xfrm>
            <a:off x="4470400" y="6324600"/>
            <a:ext cx="38608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Slide Number Placeholder 7"/>
          <p:cNvSpPr>
            <a:spLocks noGrp="1"/>
          </p:cNvSpPr>
          <p:nvPr>
            <p:ph type="sldNum" sz="quarter" idx="4"/>
          </p:nvPr>
        </p:nvSpPr>
        <p:spPr bwMode="auto">
          <a:xfrm>
            <a:off x="9042400" y="6324600"/>
            <a:ext cx="25400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115D2767-D998-468D-9632-EA107E4ADF4F}" type="slidenum"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‹#›</a:t>
            </a:fld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62310569"/>
      </p:ext>
    </p:extLst>
  </p:cSld>
  <p:clrMapOvr>
    <a:masterClrMapping/>
  </p:clrMapOvr>
  <p:transition spd="med" advClick="0" advTm="10000">
    <p:blinds dir="vert"/>
  </p:transition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04440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B1F203C-26B7-4FFE-BE5E-0E3DE940E96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83EE8102-9CB9-4EC7-8C08-3CD968720C6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46E74408-354A-4938-B7C6-B4E1E21E33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22/2/2023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8888F464-37B1-4A5C-A8FD-3DF9EDF27C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B27CD406-0728-4961-82AD-8277EE1DD6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3278400"/>
      </p:ext>
    </p:extLst>
  </p:cSld>
  <p:clrMapOvr>
    <a:masterClrMapping/>
  </p:clrMapOvr>
  <p:transition spd="med">
    <p:dissolve/>
  </p:transition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ustom Layout"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A_图片 2" descr="图片包含 室内, 墙壁&#10;&#10;已生成高可信度的说明">
            <a:extLst>
              <a:ext uri="{FF2B5EF4-FFF2-40B4-BE49-F238E27FC236}">
                <a16:creationId xmlns:a16="http://schemas.microsoft.com/office/drawing/2014/main" xmlns="" id="{3D3BFAC6-E4F7-4285-9F4E-EFC21AFFE8BC}"/>
              </a:ext>
            </a:extLst>
          </p:cNvPr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69561" y="-321904"/>
            <a:ext cx="9892397" cy="7501808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xmlns="" id="{0890A358-1FE7-49FE-8C71-27E2C45C82FE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30226" y="-242207"/>
            <a:ext cx="5352893" cy="3506145"/>
          </a:xfrm>
          <a:prstGeom prst="rect">
            <a:avLst/>
          </a:prstGeom>
        </p:spPr>
      </p:pic>
      <p:pic>
        <p:nvPicPr>
          <p:cNvPr id="12" name="PA_图片 6">
            <a:extLst>
              <a:ext uri="{FF2B5EF4-FFF2-40B4-BE49-F238E27FC236}">
                <a16:creationId xmlns:a16="http://schemas.microsoft.com/office/drawing/2014/main" xmlns="" id="{1EB92C0C-91B8-4FCE-B507-FFA510A4D8CC}"/>
              </a:ext>
            </a:extLst>
          </p:cNvPr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77175" y="433160"/>
            <a:ext cx="4229070" cy="3064817"/>
          </a:xfrm>
          <a:prstGeom prst="rect">
            <a:avLst/>
          </a:prstGeom>
        </p:spPr>
      </p:pic>
      <p:pic>
        <p:nvPicPr>
          <p:cNvPr id="13" name="PA_图片 8" descr="图片包含 矢量图形&#10;&#10;已生成高可信度的说明">
            <a:extLst>
              <a:ext uri="{FF2B5EF4-FFF2-40B4-BE49-F238E27FC236}">
                <a16:creationId xmlns:a16="http://schemas.microsoft.com/office/drawing/2014/main" xmlns="" id="{D5901FA8-80E5-47CA-B278-792CF245A161}"/>
              </a:ext>
            </a:extLst>
          </p:cNvPr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5747" y="3859845"/>
            <a:ext cx="2559562" cy="3696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2675937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5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38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86419 0.85926 L 0.86419 0.85926 C 0.86133 0.86297 0.85885 0.86713 0.85573 0.86991 C 0.8543 0.8713 0.8526 0.87153 0.85104 0.87199 C 0.84531 0.87408 0.84023 0.875 0.83438 0.87639 L 0.79271 0.87408 C 0.78906 0.87385 0.78542 0.87361 0.78203 0.87199 C 0.7806 0.87153 0.77982 0.86852 0.77839 0.86783 C 0.77487 0.86574 0.77122 0.86505 0.76771 0.86366 C 0.75859 0.85973 0.76732 0.8625 0.75456 0.85926 C 0.74688 0.85486 0.75495 0.85926 0.74154 0.85301 C 0.73581 0.85024 0.7293 0.84653 0.7237 0.84445 C 0.72044 0.84352 0.71732 0.84329 0.71406 0.84236 C 0.71172 0.8419 0.70938 0.84098 0.70703 0.84028 C 0.70221 0.8375 0.69753 0.83403 0.69271 0.83172 C 0.68737 0.8294 0.68112 0.82709 0.67604 0.82338 C 0.67044 0.81922 0.66953 0.81783 0.66523 0.81274 C 0.66081 0.78102 0.66328 0.80209 0.66523 0.73033 C 0.66536 0.72593 0.66615 0.72176 0.66654 0.7176 C 0.66797 0.69561 0.66784 0.6838 0.66888 0.66042 C 0.67109 0.61019 0.66901 0.66111 0.67122 0.62662 C 0.67175 0.61875 0.67201 0.61088 0.6724 0.60324 C 0.67279 0.58357 0.67357 0.56366 0.67357 0.54399 C 0.67357 0.54121 0.67552 0.48658 0.67122 0.46343 C 0.67057 0.45996 0.66992 0.45625 0.66888 0.45301 C 0.66797 0.44977 0.66654 0.44723 0.66523 0.44445 C 0.66445 0.44028 0.66419 0.43565 0.66289 0.43172 C 0.66094 0.4257 0.65794 0.42061 0.65573 0.41482 C 0.65495 0.41274 0.6543 0.41042 0.65339 0.40857 C 0.65195 0.40556 0.65039 0.40232 0.64857 0.4 C 0.64727 0.39815 0.64531 0.39746 0.64388 0.39584 C 0.64219 0.39399 0.64089 0.39098 0.63906 0.38936 C 0.63685 0.3875 0.63438 0.38681 0.6319 0.38519 C 0.62995 0.3838 0.628 0.38218 0.62604 0.38102 C 0.61966 0.37686 0.61979 0.37709 0.61406 0.37454 C 0.60234 0.36412 0.61706 0.37709 0.60339 0.36621 C 0.60182 0.36482 0.60039 0.36274 0.59857 0.36204 C 0.59518 0.36042 0.59154 0.36019 0.58789 0.35973 C 0.55143 0.35486 0.58112 0.36042 0.5569 0.35556 C 0.54909 0.35602 0.51706 0.35672 0.50339 0.35973 C 0.50208 0.36019 0.50104 0.36135 0.49974 0.36204 C 0.4974 0.36297 0.49505 0.36343 0.49271 0.36412 C 0.48242 0.3669 0.4849 0.36598 0.47357 0.36829 L 0.46406 0.37037 C 0.45182 0.36899 0.43945 0.36899 0.42721 0.36621 C 0.42422 0.36551 0.42161 0.36181 0.41888 0.35973 C 0.41654 0.35811 0.41406 0.35695 0.41172 0.35556 L 0.40456 0.34283 C 0.40339 0.34074 0.40234 0.33843 0.40104 0.33658 C 0.39779 0.33241 0.39479 0.32778 0.39141 0.32385 C 0.39023 0.32246 0.38906 0.32107 0.38789 0.31968 C 0.38633 0.3176 0.38477 0.31505 0.38307 0.3132 C 0.38164 0.31158 0.37995 0.31065 0.37839 0.30903 C 0.37708 0.30764 0.37604 0.30602 0.37474 0.30486 C 0.3737 0.30371 0.3724 0.30348 0.37122 0.30255 C 0.36719 0.3 0.36341 0.29607 0.35938 0.29422 C 0.35612 0.29283 0.35286 0.2919 0.34974 0.29005 C 0.32122 0.27153 0.3418 0.28102 0.32839 0.27524 C 0.32682 0.27292 0.32487 0.27153 0.32357 0.26875 C 0.32279 0.26713 0.32305 0.26436 0.3224 0.2625 C 0.32148 0.25996 0.32005 0.25811 0.31888 0.25602 L 0.31641 0.24329 C 0.31602 0.24121 0.31563 0.23912 0.31523 0.23704 L 0.31406 0.22848 C 0.31367 0.22153 0.31393 0.21412 0.31289 0.20741 C 0.31237 0.20394 0.31029 0.20209 0.30925 0.19885 C 0.30208 0.17639 0.31745 0.21482 0.30456 0.18403 C 0.30221 0.17199 0.30508 0.18287 0.29857 0.17153 C 0.2944 0.16412 0.29388 0.15834 0.28906 0.15232 C 0.28802 0.15116 0.28659 0.15116 0.28555 0.15024 C 0.28346 0.14838 0.28164 0.14561 0.27956 0.14399 C 0.27721 0.14213 0.27474 0.14144 0.2724 0.13959 C 0.27057 0.13843 0.26536 0.13449 0.26289 0.13334 C 0.26094 0.13241 0.25885 0.13195 0.2569 0.13125 C 0.24661 0.13195 0.2362 0.13172 0.22591 0.13334 C 0.22266 0.1338 0.21966 0.13704 0.21641 0.1375 L 0.20456 0.13959 C 0.2013 0.14028 0.19818 0.14121 0.19505 0.1419 C 0.19023 0.1426 0.18555 0.14329 0.18073 0.14399 C 0.17917 0.14468 0.17747 0.14514 0.17591 0.14607 C 0.17474 0.14653 0.17357 0.14769 0.1724 0.14815 C 0.17044 0.14908 0.16836 0.14954 0.16641 0.15024 C 0.15833 0.15741 0.15755 0.1588 0.14505 0.16297 C 0.13997 0.16459 0.13464 0.16436 0.12956 0.16505 C 0.10104 0.16945 0.1375 0.16598 0.08542 0.16922 C 0.08385 0.16991 0.08229 0.17107 0.08073 0.17153 C 0.05964 0.1757 0.07005 0.16991 0.06042 0.1757 C 0.05052 0.175 0.0405 0.17616 0.03073 0.17361 C 0.0293 0.17315 0.02943 0.16875 0.02839 0.16713 C 0.02734 0.16574 0.02591 0.16574 0.02474 0.16505 C 0.02253 0.15348 0.02487 0.16389 0.02122 0.15232 C 0.01888 0.14514 0.01888 0.14468 0.01758 0.1375 C 0.01719 0.11713 0.01693 0.09653 0.01641 0.07616 C 0.01615 0.0669 0.01589 0.05787 0.01523 0.04861 C 0.0151 0.04653 0.01471 0.04422 0.01406 0.04236 C 0.01341 0.04051 0.0125 0.03959 0.01172 0.0382 L 0.01523 0.0382 " pathEditMode="relative" ptsTypes="AAAAAAAAAAAAAAAAAAAAAAAAAAAAAAAAAAAAAAAAAAAAAAAAAAAAAAAAAAAAAAAAAAAAAAAAAAAAAAAAAAAAAAAAAAAAAAAAA">
                                      <p:cBhvr>
                                        <p:cTn id="19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22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path" presetSubtype="0" repeatCount="2000" accel="50000" decel="50000" autoRev="1" fill="hold" nodeType="withEffect">
                                  <p:stCondLst>
                                    <p:cond delay="3300"/>
                                  </p:stCondLst>
                                  <p:childTnLst>
                                    <p:animMotion origin="layout" path="M 3.75E-6 4.44444E-6 L 0.06705 0.00694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46" y="34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235" name="TextBox 234">
            <a:extLst>
              <a:ext uri="{FF2B5EF4-FFF2-40B4-BE49-F238E27FC236}">
                <a16:creationId xmlns:a16="http://schemas.microsoft.com/office/drawing/2014/main" xmlns="" id="{1E4DED0B-3FCF-4DB8-8C88-6AED41C3D872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TRÒ CHƠI</a:t>
            </a:r>
          </a:p>
        </p:txBody>
      </p: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xmlns="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xmlns="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xmlns="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xmlns="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xmlns="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xmlns="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xmlns="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xmlns="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xmlns="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xmlns="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xmlns="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xmlns="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xmlns="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xmlns="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xmlns="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xmlns="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xmlns="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xmlns="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xmlns="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xmlns="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xmlns="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xmlns="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xmlns="" id="{4DD75D50-C8A9-46A9-A6B8-FF16B2FC7E80}"/>
              </a:ext>
            </a:extLst>
          </p:cNvPr>
          <p:cNvGrpSpPr/>
          <p:nvPr userDrawn="1"/>
        </p:nvGrpSpPr>
        <p:grpSpPr>
          <a:xfrm>
            <a:off x="2204474" y="3886315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xmlns="" id="{296E8662-8EA3-4C8B-820E-4BF6DFD80CD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xmlns="" id="{6C1A066B-AB0B-4489-8545-9A6C22C6D5CE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xmlns="" id="{04FCC8BC-CDB6-4AD2-B06D-F0687FB90ABD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xmlns="" id="{5383075D-EADF-4C11-840F-91164E34321C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xmlns="" id="{A53E41FA-10BF-4870-BF2C-1C3E32928AA0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xmlns="" id="{58800010-9A82-4E81-8E5B-0DFD2052E66C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xmlns="" id="{B158E422-1902-4E29-A4CE-7AE300619172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xmlns="" id="{6F9DE660-430D-4DC0-BDE0-D53AAF560A94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xmlns="" id="{28443C46-AE51-4F8F-8DD4-1A2441132300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xmlns="" id="{BDEE59E5-3E6B-47A6-A192-9E1CA173F702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xmlns="" id="{1FCBE1A0-9104-49DF-86CE-4788FB463DF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xmlns="" id="{50BEE43F-134E-41CE-9B7E-A5A812180F42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xmlns="" id="{D21F54E6-8881-45B0-97D8-002CB72A1A90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xmlns="" id="{AF7CA650-6488-4917-A81F-8B0E6245BDD8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xmlns="" id="{3B4FFC92-6173-4A77-89EA-8DC117444B3A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xmlns="" id="{77194712-7B2E-4F2D-AEF8-32FE8CB2AE33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xmlns="" id="{EDB48CD4-455C-4B48-8CE7-66878C257A28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xmlns="" id="{120BF107-E018-4DF4-B743-36924AEDAF6F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xmlns="" id="{E47F8288-E77F-4C1B-A081-C85AF58E6D17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xmlns="" id="{A7522094-7202-437A-928E-3DBD12EA380E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xmlns="" id="{E646C7AF-5DFF-4D0A-BFCF-2B1953187AEF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xmlns="" id="{1E341F08-FEC4-4E8C-93EA-134416B65ABD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xmlns="" id="{37049977-2AF7-45DB-BE8D-26185630A595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xmlns="" id="{5968E01A-D720-42F5-BACC-1CE94E670FAC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xmlns="" id="{EFFB5181-4B7C-4DBC-9557-5604624D9814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xmlns="" id="{BCDC0EFE-0ED6-48B1-9443-EF43A18AE1CD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xmlns="" id="{0E0E28D6-59A1-4969-9133-5864882D79E2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xmlns="" id="{17954B1A-55A0-4A56-8890-C6AE57C0687D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xmlns="" id="{6C9624CB-AD7F-4119-BE35-31158A1249F3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xmlns="" id="{C8C675A8-440C-4C62-9652-0D5635B1FE27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xmlns="" id="{C9753C64-8E01-49C3-8CD9-17060FBE5618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xmlns="" id="{F6CFEFFE-DF0E-47EE-9824-FAFD0FE7F6CD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xmlns="" id="{C9A24EF2-0346-433C-A241-CA68F005651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xmlns="" id="{FE9E4DA9-41B4-4901-8393-0F903CDE5936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xmlns="" id="{20F273AC-86B8-4F5B-B6EB-14BCD9CBF2E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xmlns="" id="{864D3505-7993-4AB0-947A-79419454B1D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xmlns="" id="{230F51EA-E5B6-446E-AD13-D4101D564099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xmlns="" id="{05F86326-3805-4FE4-95B0-258EC64E9E02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xmlns="" id="{4A0FF057-5F69-498A-A2D3-04106984B60F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xmlns="" id="{BE48556D-DDA5-40A1-A560-4ECD6C995026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xmlns="" id="{0BA7DF30-D72A-4FC8-A0ED-E1F3FE8BA66C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xmlns="" id="{04899CAB-A0A6-4D8E-BC98-224D47303F87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xmlns="" id="{2494363C-74F9-459A-9222-63CD703C82A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xmlns="" id="{7A17EA9B-D19F-4B6F-A468-C6A1A3F301B7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xmlns="" id="{6F48BA30-5499-4B2F-AFF4-79B992FF4822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xmlns="" id="{5BB2DB8F-F279-43E3-98F8-309FC92782AE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xmlns="" id="{046558E1-5AFE-4C58-98E0-7A8C467E3738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xmlns="" id="{F24D903E-495C-4D31-942F-2F426BEB355E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xmlns="" id="{D9567D77-1C1D-4D16-A64F-119FE4762BE4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xmlns="" id="{B5B4C8A3-4C37-457B-9DC3-881006E8E4CD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xmlns="" id="{AE95CD98-7F86-40E0-BE34-64B6BB9D144E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xmlns="" id="{04C370B4-7E44-4790-B2A9-7FF96DD0180C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xmlns="" id="{0F8BA807-E34B-400B-8B0F-B5A0A6BEB92C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xmlns="" id="{6D74C190-2720-4FB3-989A-DE5914D97966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xmlns="" id="{AC826749-7293-498A-9378-07BD103E8C84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xmlns="" id="{57F940B0-74CF-4BEF-A8E7-C17BA1101B9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xmlns="" id="{84DFCA67-3788-430C-B58B-FFC0F634FC4D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xmlns="" id="{397D4BF7-76F0-4E99-BFCD-43C81B8B138A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xmlns="" id="{C9C3A80C-9B2E-460F-9C36-A0CFA83E050D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xmlns="" id="{B19A60A5-7DFE-4AE5-BE9A-BBE66161FFE8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xmlns="" id="{C622E568-4F65-414A-98A7-5690D52ECFB5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xmlns="" id="{D70CB92B-15DA-49CA-BCEE-D5FA7A4AD008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xmlns="" id="{66F74D55-7445-4C90-B936-BA5BB634E999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02" name="Google Shape;631;p30">
            <a:extLst>
              <a:ext uri="{FF2B5EF4-FFF2-40B4-BE49-F238E27FC236}">
                <a16:creationId xmlns:a16="http://schemas.microsoft.com/office/drawing/2014/main" xmlns="" id="{68384AAF-B7B5-447C-A808-82D0AFB6AC77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03" name="Google Shape;632;p30">
              <a:extLst>
                <a:ext uri="{FF2B5EF4-FFF2-40B4-BE49-F238E27FC236}">
                  <a16:creationId xmlns:a16="http://schemas.microsoft.com/office/drawing/2014/main" xmlns="" id="{C8119E67-0B6B-4353-9F10-DB0F7D2FFDC2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633;p30">
              <a:extLst>
                <a:ext uri="{FF2B5EF4-FFF2-40B4-BE49-F238E27FC236}">
                  <a16:creationId xmlns:a16="http://schemas.microsoft.com/office/drawing/2014/main" xmlns="" id="{91702C4B-81BE-4D3A-B731-611758AFD442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5" name="Google Shape;634;p30">
              <a:extLst>
                <a:ext uri="{FF2B5EF4-FFF2-40B4-BE49-F238E27FC236}">
                  <a16:creationId xmlns:a16="http://schemas.microsoft.com/office/drawing/2014/main" xmlns="" id="{37C6E89E-E0C2-4EDE-B21C-928CA6FBF21B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6" name="Google Shape;635;p30">
              <a:extLst>
                <a:ext uri="{FF2B5EF4-FFF2-40B4-BE49-F238E27FC236}">
                  <a16:creationId xmlns:a16="http://schemas.microsoft.com/office/drawing/2014/main" xmlns="" id="{16E95490-5F86-43A3-BEDD-2967D5036D48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7" name="Google Shape;636;p30">
              <a:extLst>
                <a:ext uri="{FF2B5EF4-FFF2-40B4-BE49-F238E27FC236}">
                  <a16:creationId xmlns:a16="http://schemas.microsoft.com/office/drawing/2014/main" xmlns="" id="{F5861418-6D4E-4F3C-9ABD-4DCF91D0220A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8" name="Google Shape;637;p30">
              <a:extLst>
                <a:ext uri="{FF2B5EF4-FFF2-40B4-BE49-F238E27FC236}">
                  <a16:creationId xmlns:a16="http://schemas.microsoft.com/office/drawing/2014/main" xmlns="" id="{E852FCE3-C2C0-4D04-B168-357F8275842F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9" name="Google Shape;638;p30">
              <a:extLst>
                <a:ext uri="{FF2B5EF4-FFF2-40B4-BE49-F238E27FC236}">
                  <a16:creationId xmlns:a16="http://schemas.microsoft.com/office/drawing/2014/main" xmlns="" id="{5AE9FE46-679C-4FEA-8DCE-BE2F7FAF1946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0" name="Google Shape;639;p30">
              <a:extLst>
                <a:ext uri="{FF2B5EF4-FFF2-40B4-BE49-F238E27FC236}">
                  <a16:creationId xmlns:a16="http://schemas.microsoft.com/office/drawing/2014/main" xmlns="" id="{3D3D3ACC-4C06-42BE-9E79-FC88ADB68340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1" name="Google Shape;640;p30">
              <a:extLst>
                <a:ext uri="{FF2B5EF4-FFF2-40B4-BE49-F238E27FC236}">
                  <a16:creationId xmlns:a16="http://schemas.microsoft.com/office/drawing/2014/main" xmlns="" id="{C957BCC4-29D1-47EC-B1F7-73AEACDA49E0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2" name="Google Shape;641;p30">
              <a:extLst>
                <a:ext uri="{FF2B5EF4-FFF2-40B4-BE49-F238E27FC236}">
                  <a16:creationId xmlns:a16="http://schemas.microsoft.com/office/drawing/2014/main" xmlns="" id="{8C71BB02-EA7E-4A8A-A3C6-98D02317F5D9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642;p30">
              <a:extLst>
                <a:ext uri="{FF2B5EF4-FFF2-40B4-BE49-F238E27FC236}">
                  <a16:creationId xmlns:a16="http://schemas.microsoft.com/office/drawing/2014/main" xmlns="" id="{00AB493D-AF54-4CD3-B14C-B3F00B4FB2FF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4" name="Google Shape;643;p30">
              <a:extLst>
                <a:ext uri="{FF2B5EF4-FFF2-40B4-BE49-F238E27FC236}">
                  <a16:creationId xmlns:a16="http://schemas.microsoft.com/office/drawing/2014/main" xmlns="" id="{2DF8DF2D-C3A5-49F3-B510-02A1898F2777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5" name="Google Shape;644;p30">
              <a:extLst>
                <a:ext uri="{FF2B5EF4-FFF2-40B4-BE49-F238E27FC236}">
                  <a16:creationId xmlns:a16="http://schemas.microsoft.com/office/drawing/2014/main" xmlns="" id="{BC833655-5634-4240-9899-FD9224B9CC10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6" name="Google Shape;645;p30">
              <a:extLst>
                <a:ext uri="{FF2B5EF4-FFF2-40B4-BE49-F238E27FC236}">
                  <a16:creationId xmlns:a16="http://schemas.microsoft.com/office/drawing/2014/main" xmlns="" id="{FC412254-AB1A-4B56-9D34-43CDD9A006F5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7" name="Google Shape;646;p30">
              <a:extLst>
                <a:ext uri="{FF2B5EF4-FFF2-40B4-BE49-F238E27FC236}">
                  <a16:creationId xmlns:a16="http://schemas.microsoft.com/office/drawing/2014/main" xmlns="" id="{418836FC-F298-4B7A-83CA-FB6D988BE6CE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8" name="Google Shape;647;p30">
              <a:extLst>
                <a:ext uri="{FF2B5EF4-FFF2-40B4-BE49-F238E27FC236}">
                  <a16:creationId xmlns:a16="http://schemas.microsoft.com/office/drawing/2014/main" xmlns="" id="{52B85772-2E22-435E-9B8E-11AEBE3D05EC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9" name="Google Shape;648;p30">
              <a:extLst>
                <a:ext uri="{FF2B5EF4-FFF2-40B4-BE49-F238E27FC236}">
                  <a16:creationId xmlns:a16="http://schemas.microsoft.com/office/drawing/2014/main" xmlns="" id="{073E355F-591A-4F8F-ADE2-CD68B69DAFB9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0" name="Google Shape;649;p30">
              <a:extLst>
                <a:ext uri="{FF2B5EF4-FFF2-40B4-BE49-F238E27FC236}">
                  <a16:creationId xmlns:a16="http://schemas.microsoft.com/office/drawing/2014/main" xmlns="" id="{1592EFBB-BD34-4DC6-A753-9DF710D68B62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1" name="Google Shape;650;p30">
              <a:extLst>
                <a:ext uri="{FF2B5EF4-FFF2-40B4-BE49-F238E27FC236}">
                  <a16:creationId xmlns:a16="http://schemas.microsoft.com/office/drawing/2014/main" xmlns="" id="{D1763DA2-E91A-4647-9F88-CBAC0C1FF7C8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2" name="Google Shape;651;p30">
              <a:extLst>
                <a:ext uri="{FF2B5EF4-FFF2-40B4-BE49-F238E27FC236}">
                  <a16:creationId xmlns:a16="http://schemas.microsoft.com/office/drawing/2014/main" xmlns="" id="{A37B7A95-0D42-462E-ACB6-DF5E68B47F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3" name="Google Shape;652;p30">
              <a:extLst>
                <a:ext uri="{FF2B5EF4-FFF2-40B4-BE49-F238E27FC236}">
                  <a16:creationId xmlns:a16="http://schemas.microsoft.com/office/drawing/2014/main" xmlns="" id="{035B4059-F804-4F0A-A687-0578164FC201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4" name="Google Shape;653;p30">
              <a:extLst>
                <a:ext uri="{FF2B5EF4-FFF2-40B4-BE49-F238E27FC236}">
                  <a16:creationId xmlns:a16="http://schemas.microsoft.com/office/drawing/2014/main" xmlns="" id="{AC3F8667-F8EB-44D5-8E7C-F146BC3114FB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5" name="Google Shape;654;p30">
              <a:extLst>
                <a:ext uri="{FF2B5EF4-FFF2-40B4-BE49-F238E27FC236}">
                  <a16:creationId xmlns:a16="http://schemas.microsoft.com/office/drawing/2014/main" xmlns="" id="{5FAC0A30-3BED-4B9D-AAE7-EF7C7E0EE1E7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6" name="Google Shape;655;p30">
              <a:extLst>
                <a:ext uri="{FF2B5EF4-FFF2-40B4-BE49-F238E27FC236}">
                  <a16:creationId xmlns:a16="http://schemas.microsoft.com/office/drawing/2014/main" xmlns="" id="{3FD2F0B1-4C74-428D-B499-F24C02C809CA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7" name="Google Shape;656;p30">
              <a:extLst>
                <a:ext uri="{FF2B5EF4-FFF2-40B4-BE49-F238E27FC236}">
                  <a16:creationId xmlns:a16="http://schemas.microsoft.com/office/drawing/2014/main" xmlns="" id="{2A16750A-BA6E-4B19-8A8F-841516B81B55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8" name="Google Shape;657;p30">
              <a:extLst>
                <a:ext uri="{FF2B5EF4-FFF2-40B4-BE49-F238E27FC236}">
                  <a16:creationId xmlns:a16="http://schemas.microsoft.com/office/drawing/2014/main" xmlns="" id="{0ACCDDEA-6700-4981-96FD-F69C08E17911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9" name="Google Shape;658;p30">
              <a:extLst>
                <a:ext uri="{FF2B5EF4-FFF2-40B4-BE49-F238E27FC236}">
                  <a16:creationId xmlns:a16="http://schemas.microsoft.com/office/drawing/2014/main" xmlns="" id="{A186D19B-D827-45D7-8241-51DAE20706AF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0" name="Google Shape;659;p30">
              <a:extLst>
                <a:ext uri="{FF2B5EF4-FFF2-40B4-BE49-F238E27FC236}">
                  <a16:creationId xmlns:a16="http://schemas.microsoft.com/office/drawing/2014/main" xmlns="" id="{0F9E9CC8-7BF5-4B07-82B6-65F2EDB31903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1" name="Google Shape;660;p30">
              <a:extLst>
                <a:ext uri="{FF2B5EF4-FFF2-40B4-BE49-F238E27FC236}">
                  <a16:creationId xmlns:a16="http://schemas.microsoft.com/office/drawing/2014/main" xmlns="" id="{E89840E0-2312-4109-9B8E-27042911B01E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2" name="Google Shape;661;p30">
              <a:extLst>
                <a:ext uri="{FF2B5EF4-FFF2-40B4-BE49-F238E27FC236}">
                  <a16:creationId xmlns:a16="http://schemas.microsoft.com/office/drawing/2014/main" xmlns="" id="{ABDDA8C6-86B1-4D13-8477-26BFF49FE82A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3" name="Google Shape;662;p30">
              <a:extLst>
                <a:ext uri="{FF2B5EF4-FFF2-40B4-BE49-F238E27FC236}">
                  <a16:creationId xmlns:a16="http://schemas.microsoft.com/office/drawing/2014/main" xmlns="" id="{F4320CEA-EED6-4E76-A829-D7C121CC54BD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4" name="Google Shape;663;p30">
              <a:extLst>
                <a:ext uri="{FF2B5EF4-FFF2-40B4-BE49-F238E27FC236}">
                  <a16:creationId xmlns:a16="http://schemas.microsoft.com/office/drawing/2014/main" xmlns="" id="{EAB61CDD-5EC4-4093-8C2F-8464B40B6242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00" name="Google Shape;664;p30">
              <a:extLst>
                <a:ext uri="{FF2B5EF4-FFF2-40B4-BE49-F238E27FC236}">
                  <a16:creationId xmlns:a16="http://schemas.microsoft.com/office/drawing/2014/main" xmlns="" id="{EF0AE066-94D1-4496-B873-6D37A4E8134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01" name="Google Shape;665;p30">
              <a:extLst>
                <a:ext uri="{FF2B5EF4-FFF2-40B4-BE49-F238E27FC236}">
                  <a16:creationId xmlns:a16="http://schemas.microsoft.com/office/drawing/2014/main" xmlns="" id="{42E21A7A-649B-451B-84CD-5B5E5210975A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02" name="Google Shape;666;p30">
              <a:extLst>
                <a:ext uri="{FF2B5EF4-FFF2-40B4-BE49-F238E27FC236}">
                  <a16:creationId xmlns:a16="http://schemas.microsoft.com/office/drawing/2014/main" xmlns="" id="{EFC63EFC-4985-4181-B268-BBE86AFEB9C5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03" name="Google Shape;667;p30">
              <a:extLst>
                <a:ext uri="{FF2B5EF4-FFF2-40B4-BE49-F238E27FC236}">
                  <a16:creationId xmlns:a16="http://schemas.microsoft.com/office/drawing/2014/main" xmlns="" id="{300F47C0-B7A0-440B-89C5-D425A98B829E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04" name="Google Shape;668;p30">
              <a:extLst>
                <a:ext uri="{FF2B5EF4-FFF2-40B4-BE49-F238E27FC236}">
                  <a16:creationId xmlns:a16="http://schemas.microsoft.com/office/drawing/2014/main" xmlns="" id="{C85A5A99-D403-4672-BF93-AAE1C98744FA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05" name="Google Shape;669;p30">
              <a:extLst>
                <a:ext uri="{FF2B5EF4-FFF2-40B4-BE49-F238E27FC236}">
                  <a16:creationId xmlns:a16="http://schemas.microsoft.com/office/drawing/2014/main" xmlns="" id="{CCDC3E1D-A4C6-480F-9648-58AF27DBC5F0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06" name="Google Shape;670;p30">
              <a:extLst>
                <a:ext uri="{FF2B5EF4-FFF2-40B4-BE49-F238E27FC236}">
                  <a16:creationId xmlns:a16="http://schemas.microsoft.com/office/drawing/2014/main" xmlns="" id="{4A6FFDD3-23DB-4E57-B21E-BB3086F18452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07" name="Google Shape;671;p30">
              <a:extLst>
                <a:ext uri="{FF2B5EF4-FFF2-40B4-BE49-F238E27FC236}">
                  <a16:creationId xmlns:a16="http://schemas.microsoft.com/office/drawing/2014/main" xmlns="" id="{0A863DF9-6C68-4CD3-A6D3-B635474FD1C1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08" name="Google Shape;672;p30">
              <a:extLst>
                <a:ext uri="{FF2B5EF4-FFF2-40B4-BE49-F238E27FC236}">
                  <a16:creationId xmlns:a16="http://schemas.microsoft.com/office/drawing/2014/main" xmlns="" id="{071D6E0A-9424-4050-8F03-C9F0079004E9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</p:spTree>
    <p:extLst>
      <p:ext uri="{BB962C8B-B14F-4D97-AF65-F5344CB8AC3E}">
        <p14:creationId xmlns:p14="http://schemas.microsoft.com/office/powerpoint/2010/main" val="29401427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000"/>
                            </p:stCondLst>
                            <p:childTnLst>
                              <p:par>
                                <p:cTn id="39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35" grpId="0"/>
      <p:bldP spid="295" grpId="0" animBg="1"/>
      <p:bldP spid="296" grpId="0" animBg="1"/>
    </p:bldLst>
  </p:timing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ustom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F:\1-原创素材\1_mm1102\PPT\PPT_014\materaials\pageimg_g16.png">
            <a:extLst>
              <a:ext uri="{FF2B5EF4-FFF2-40B4-BE49-F238E27FC236}">
                <a16:creationId xmlns:a16="http://schemas.microsoft.com/office/drawing/2014/main" xmlns="" id="{F0C5347E-219D-4058-A14F-DA8D5D9656CE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21" y="-30992"/>
            <a:ext cx="11848906" cy="6888992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图片 34">
            <a:extLst>
              <a:ext uri="{FF2B5EF4-FFF2-40B4-BE49-F238E27FC236}">
                <a16:creationId xmlns:a16="http://schemas.microsoft.com/office/drawing/2014/main" xmlns="" id="{7A94D1F6-8705-4172-8272-342EA32602BB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9041" y="0"/>
            <a:ext cx="1302586" cy="1207834"/>
          </a:xfrm>
          <a:prstGeom prst="rect">
            <a:avLst/>
          </a:prstGeom>
        </p:spPr>
      </p:pic>
      <p:pic>
        <p:nvPicPr>
          <p:cNvPr id="4" name="图片 35">
            <a:extLst>
              <a:ext uri="{FF2B5EF4-FFF2-40B4-BE49-F238E27FC236}">
                <a16:creationId xmlns:a16="http://schemas.microsoft.com/office/drawing/2014/main" xmlns="" id="{90B4873B-BBB4-4E65-8321-DEBC9EDB251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1400" y="1011299"/>
            <a:ext cx="5374251" cy="1090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1862139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1">
            <a:extLst>
              <a:ext uri="{FF2B5EF4-FFF2-40B4-BE49-F238E27FC236}">
                <a16:creationId xmlns:a16="http://schemas.microsoft.com/office/drawing/2014/main" xmlns="" id="{B22B1E67-3008-4521-AE81-657AB5E1176C}"/>
              </a:ext>
            </a:extLst>
          </p:cNvPr>
          <p:cNvSpPr/>
          <p:nvPr userDrawn="1"/>
        </p:nvSpPr>
        <p:spPr>
          <a:xfrm>
            <a:off x="106327" y="95693"/>
            <a:ext cx="11972260" cy="6634716"/>
          </a:xfrm>
          <a:prstGeom prst="rect">
            <a:avLst/>
          </a:prstGeom>
          <a:noFill/>
          <a:ln w="28575">
            <a:solidFill>
              <a:srgbClr val="DC5D3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ea"/>
              <a:sym typeface="+mn-lt"/>
            </a:endParaRPr>
          </a:p>
        </p:txBody>
      </p:sp>
      <p:pic>
        <p:nvPicPr>
          <p:cNvPr id="8" name="图片 8">
            <a:extLst>
              <a:ext uri="{FF2B5EF4-FFF2-40B4-BE49-F238E27FC236}">
                <a16:creationId xmlns:a16="http://schemas.microsoft.com/office/drawing/2014/main" xmlns="" id="{318CC0AA-2F1C-47E2-96E1-12F350AB09C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594895" y="56367"/>
            <a:ext cx="5002213" cy="1549970"/>
          </a:xfrm>
          <a:prstGeom prst="rect">
            <a:avLst/>
          </a:prstGeom>
        </p:spPr>
      </p:pic>
      <p:pic>
        <p:nvPicPr>
          <p:cNvPr id="9" name="PA_图片 2">
            <a:extLst>
              <a:ext uri="{FF2B5EF4-FFF2-40B4-BE49-F238E27FC236}">
                <a16:creationId xmlns:a16="http://schemas.microsoft.com/office/drawing/2014/main" xmlns="" id="{F453868A-7C7E-4C9C-BFDE-8FEE5AE3420C}"/>
              </a:ext>
            </a:extLst>
          </p:cNvPr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2538663" y="1049796"/>
            <a:ext cx="7547145" cy="607158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1" name="图片 22">
            <a:extLst>
              <a:ext uri="{FF2B5EF4-FFF2-40B4-BE49-F238E27FC236}">
                <a16:creationId xmlns:a16="http://schemas.microsoft.com/office/drawing/2014/main" xmlns="" id="{3FCE1FC1-F6CB-4EDD-B53D-CAC51658793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99881" y="4085590"/>
            <a:ext cx="2421891" cy="2250440"/>
          </a:xfrm>
          <a:prstGeom prst="rect">
            <a:avLst/>
          </a:prstGeom>
        </p:spPr>
      </p:pic>
      <p:pic>
        <p:nvPicPr>
          <p:cNvPr id="12" name="图片 20">
            <a:extLst>
              <a:ext uri="{FF2B5EF4-FFF2-40B4-BE49-F238E27FC236}">
                <a16:creationId xmlns:a16="http://schemas.microsoft.com/office/drawing/2014/main" xmlns="" id="{12D22E61-431C-4BF7-B86C-F36DBA00E062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8337" y="408940"/>
            <a:ext cx="1630363" cy="1485900"/>
          </a:xfrm>
          <a:prstGeom prst="rect">
            <a:avLst/>
          </a:prstGeom>
          <a:noFill/>
          <a:ln w="9525">
            <a:noFill/>
          </a:ln>
        </p:spPr>
      </p:pic>
    </p:spTree>
    <p:extLst>
      <p:ext uri="{BB962C8B-B14F-4D97-AF65-F5344CB8AC3E}">
        <p14:creationId xmlns:p14="http://schemas.microsoft.com/office/powerpoint/2010/main" val="989051570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57655D7-831E-4361-B238-F2CAB20126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F6F8D30F-F0A2-4A3B-B58D-661FFB5B9F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22/2/2023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5721126F-EAB8-450A-8D64-688E673241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DABE0255-8A45-49EF-924E-CB064091B6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Freeform 17">
            <a:extLst>
              <a:ext uri="{FF2B5EF4-FFF2-40B4-BE49-F238E27FC236}">
                <a16:creationId xmlns:a16="http://schemas.microsoft.com/office/drawing/2014/main" xmlns="" id="{211953F5-6B26-4EF9-80F1-8C59D26D86B6}"/>
              </a:ext>
            </a:extLst>
          </p:cNvPr>
          <p:cNvSpPr/>
          <p:nvPr userDrawn="1"/>
        </p:nvSpPr>
        <p:spPr>
          <a:xfrm>
            <a:off x="280793" y="1122218"/>
            <a:ext cx="11640697" cy="5479962"/>
          </a:xfrm>
          <a:prstGeom prst="rect">
            <a:avLst/>
          </a:prstGeom>
          <a:solidFill>
            <a:srgbClr val="FFFFFF"/>
          </a:solidFill>
          <a:ln w="25400" cap="flat" cmpd="sng" algn="ctr">
            <a:solidFill>
              <a:srgbClr val="FFAB4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BAE5E4"/>
              </a:solidFill>
              <a:effectLst/>
              <a:uLnTx/>
              <a:uFillTx/>
              <a:latin typeface="Arial-Rounded"/>
              <a:ea typeface="Arial-Rounded"/>
              <a:cs typeface="+mn-cs"/>
              <a:sym typeface="Arial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xmlns="" id="{5292217B-AAAB-4C97-A9F3-72484E8C0407}"/>
              </a:ext>
            </a:extLst>
          </p:cNvPr>
          <p:cNvGrpSpPr/>
          <p:nvPr userDrawn="1"/>
        </p:nvGrpSpPr>
        <p:grpSpPr>
          <a:xfrm>
            <a:off x="377049" y="255821"/>
            <a:ext cx="2619178" cy="2075610"/>
            <a:chOff x="237072" y="234585"/>
            <a:chExt cx="1448294" cy="1448294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xmlns="" id="{2376D84D-018E-4D01-942E-AE923E1C4CE8}"/>
                </a:ext>
              </a:extLst>
            </p:cNvPr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rgbClr val="FFAB40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xmlns="" id="{F916C782-6A15-4A1C-B436-6AA78F90670C}"/>
                </a:ext>
              </a:extLst>
            </p:cNvPr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rgbClr val="FFFFFF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xmlns="" id="{7E3CAB66-C4EE-4FB9-95A3-DAF258DCF997}"/>
                </a:ext>
              </a:extLst>
            </p:cNvPr>
            <p:cNvSpPr/>
            <p:nvPr/>
          </p:nvSpPr>
          <p:spPr>
            <a:xfrm>
              <a:off x="251674" y="248347"/>
              <a:ext cx="1419087" cy="1419087"/>
            </a:xfrm>
            <a:prstGeom prst="ellipse">
              <a:avLst/>
            </a:prstGeom>
            <a:noFill/>
            <a:ln w="9525" cap="flat" cmpd="sng" algn="ctr">
              <a:solidFill>
                <a:srgbClr val="BAE5E4">
                  <a:lumMod val="25000"/>
                </a:srgbClr>
              </a:solidFill>
              <a:prstDash val="dash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78924682"/>
      </p:ext>
    </p:extLst>
  </p:cSld>
  <p:clrMapOvr>
    <a:masterClrMapping/>
  </p:clrMapOvr>
  <p:transition spd="med">
    <p:dissolve/>
  </p:transition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lowchart: Document 17">
            <a:extLst>
              <a:ext uri="{FF2B5EF4-FFF2-40B4-BE49-F238E27FC236}">
                <a16:creationId xmlns:a16="http://schemas.microsoft.com/office/drawing/2014/main" xmlns="" id="{32888698-6355-46B4-87D5-BC0381CA579C}"/>
              </a:ext>
            </a:extLst>
          </p:cNvPr>
          <p:cNvSpPr/>
          <p:nvPr userDrawn="1"/>
        </p:nvSpPr>
        <p:spPr>
          <a:xfrm>
            <a:off x="-138222" y="0"/>
            <a:ext cx="12346422" cy="1741732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-1" fmla="*/ 0 w 21600"/>
              <a:gd name="connsiteY0-2" fmla="*/ 0 h 17322"/>
              <a:gd name="connsiteX1-3" fmla="*/ 21600 w 21600"/>
              <a:gd name="connsiteY1-4" fmla="*/ 0 h 17322"/>
              <a:gd name="connsiteX2-5" fmla="*/ 21600 w 21600"/>
              <a:gd name="connsiteY2-6" fmla="*/ 17322 h 17322"/>
              <a:gd name="connsiteX3-7" fmla="*/ 50 w 21600"/>
              <a:gd name="connsiteY3-8" fmla="*/ 13503 h 17322"/>
              <a:gd name="connsiteX4-9" fmla="*/ 0 w 21600"/>
              <a:gd name="connsiteY4-10" fmla="*/ 0 h 17322"/>
              <a:gd name="connsiteX0-11" fmla="*/ 0 w 21600"/>
              <a:gd name="connsiteY0-12" fmla="*/ 0 h 18888"/>
              <a:gd name="connsiteX1-13" fmla="*/ 21600 w 21600"/>
              <a:gd name="connsiteY1-14" fmla="*/ 0 h 18888"/>
              <a:gd name="connsiteX2-15" fmla="*/ 21600 w 21600"/>
              <a:gd name="connsiteY2-16" fmla="*/ 17322 h 18888"/>
              <a:gd name="connsiteX3-17" fmla="*/ 50 w 21600"/>
              <a:gd name="connsiteY3-18" fmla="*/ 13503 h 18888"/>
              <a:gd name="connsiteX4-19" fmla="*/ 0 w 21600"/>
              <a:gd name="connsiteY4-20" fmla="*/ 0 h 18888"/>
              <a:gd name="connsiteX0-21" fmla="*/ 0 w 21600"/>
              <a:gd name="connsiteY0-22" fmla="*/ 0 h 18322"/>
              <a:gd name="connsiteX1-23" fmla="*/ 21600 w 21600"/>
              <a:gd name="connsiteY1-24" fmla="*/ 0 h 18322"/>
              <a:gd name="connsiteX2-25" fmla="*/ 21600 w 21600"/>
              <a:gd name="connsiteY2-26" fmla="*/ 17322 h 18322"/>
              <a:gd name="connsiteX3-27" fmla="*/ 15726 w 21600"/>
              <a:gd name="connsiteY3-28" fmla="*/ 14955 h 18322"/>
              <a:gd name="connsiteX4-29" fmla="*/ 50 w 21600"/>
              <a:gd name="connsiteY4-30" fmla="*/ 13503 h 18322"/>
              <a:gd name="connsiteX5" fmla="*/ 0 w 21600"/>
              <a:gd name="connsiteY5" fmla="*/ 0 h 18322"/>
              <a:gd name="connsiteX0-31" fmla="*/ 0 w 21600"/>
              <a:gd name="connsiteY0-32" fmla="*/ 0 h 18400"/>
              <a:gd name="connsiteX1-33" fmla="*/ 21600 w 21600"/>
              <a:gd name="connsiteY1-34" fmla="*/ 0 h 18400"/>
              <a:gd name="connsiteX2-35" fmla="*/ 21600 w 21600"/>
              <a:gd name="connsiteY2-36" fmla="*/ 17322 h 18400"/>
              <a:gd name="connsiteX3-37" fmla="*/ 15726 w 21600"/>
              <a:gd name="connsiteY3-38" fmla="*/ 14955 h 18400"/>
              <a:gd name="connsiteX4-39" fmla="*/ 5570 w 21600"/>
              <a:gd name="connsiteY4-40" fmla="*/ 18390 h 18400"/>
              <a:gd name="connsiteX5-41" fmla="*/ 50 w 21600"/>
              <a:gd name="connsiteY5-42" fmla="*/ 13503 h 18400"/>
              <a:gd name="connsiteX6" fmla="*/ 0 w 21600"/>
              <a:gd name="connsiteY6" fmla="*/ 0 h 18400"/>
              <a:gd name="connsiteX0-43" fmla="*/ 0 w 21600"/>
              <a:gd name="connsiteY0-44" fmla="*/ 0 h 18400"/>
              <a:gd name="connsiteX1-45" fmla="*/ 21600 w 21600"/>
              <a:gd name="connsiteY1-46" fmla="*/ 0 h 18400"/>
              <a:gd name="connsiteX2-47" fmla="*/ 21600 w 21600"/>
              <a:gd name="connsiteY2-48" fmla="*/ 17322 h 18400"/>
              <a:gd name="connsiteX3-49" fmla="*/ 15726 w 21600"/>
              <a:gd name="connsiteY3-50" fmla="*/ 14955 h 18400"/>
              <a:gd name="connsiteX4-51" fmla="*/ 5570 w 21600"/>
              <a:gd name="connsiteY4-52" fmla="*/ 18390 h 18400"/>
              <a:gd name="connsiteX5-53" fmla="*/ 50 w 21600"/>
              <a:gd name="connsiteY5-54" fmla="*/ 13503 h 18400"/>
              <a:gd name="connsiteX6-55" fmla="*/ 0 w 21600"/>
              <a:gd name="connsiteY6-56" fmla="*/ 0 h 18400"/>
              <a:gd name="connsiteX0-57" fmla="*/ 0 w 21600"/>
              <a:gd name="connsiteY0-58" fmla="*/ 0 h 18400"/>
              <a:gd name="connsiteX1-59" fmla="*/ 21600 w 21600"/>
              <a:gd name="connsiteY1-60" fmla="*/ 0 h 18400"/>
              <a:gd name="connsiteX2-61" fmla="*/ 21499 w 21600"/>
              <a:gd name="connsiteY2-62" fmla="*/ 15907 h 18400"/>
              <a:gd name="connsiteX3-63" fmla="*/ 15726 w 21600"/>
              <a:gd name="connsiteY3-64" fmla="*/ 14955 h 18400"/>
              <a:gd name="connsiteX4-65" fmla="*/ 5570 w 21600"/>
              <a:gd name="connsiteY4-66" fmla="*/ 18390 h 18400"/>
              <a:gd name="connsiteX5-67" fmla="*/ 50 w 21600"/>
              <a:gd name="connsiteY5-68" fmla="*/ 13503 h 18400"/>
              <a:gd name="connsiteX6-69" fmla="*/ 0 w 21600"/>
              <a:gd name="connsiteY6-70" fmla="*/ 0 h 18400"/>
              <a:gd name="connsiteX0-71" fmla="*/ 0 w 21600"/>
              <a:gd name="connsiteY0-72" fmla="*/ 0 h 18736"/>
              <a:gd name="connsiteX1-73" fmla="*/ 21600 w 21600"/>
              <a:gd name="connsiteY1-74" fmla="*/ 0 h 18736"/>
              <a:gd name="connsiteX2-75" fmla="*/ 21524 w 21600"/>
              <a:gd name="connsiteY2-76" fmla="*/ 18736 h 18736"/>
              <a:gd name="connsiteX3-77" fmla="*/ 15726 w 21600"/>
              <a:gd name="connsiteY3-78" fmla="*/ 14955 h 18736"/>
              <a:gd name="connsiteX4-79" fmla="*/ 5570 w 21600"/>
              <a:gd name="connsiteY4-80" fmla="*/ 18390 h 18736"/>
              <a:gd name="connsiteX5-81" fmla="*/ 50 w 21600"/>
              <a:gd name="connsiteY5-82" fmla="*/ 13503 h 18736"/>
              <a:gd name="connsiteX6-83" fmla="*/ 0 w 21600"/>
              <a:gd name="connsiteY6-84" fmla="*/ 0 h 18736"/>
              <a:gd name="connsiteX0-85" fmla="*/ 0 w 21600"/>
              <a:gd name="connsiteY0-86" fmla="*/ 0 h 18736"/>
              <a:gd name="connsiteX1-87" fmla="*/ 21600 w 21600"/>
              <a:gd name="connsiteY1-88" fmla="*/ 0 h 18736"/>
              <a:gd name="connsiteX2-89" fmla="*/ 21524 w 21600"/>
              <a:gd name="connsiteY2-90" fmla="*/ 18736 h 18736"/>
              <a:gd name="connsiteX3-91" fmla="*/ 15726 w 21600"/>
              <a:gd name="connsiteY3-92" fmla="*/ 14147 h 18736"/>
              <a:gd name="connsiteX4-93" fmla="*/ 5570 w 21600"/>
              <a:gd name="connsiteY4-94" fmla="*/ 18390 h 18736"/>
              <a:gd name="connsiteX5-95" fmla="*/ 50 w 21600"/>
              <a:gd name="connsiteY5-96" fmla="*/ 13503 h 18736"/>
              <a:gd name="connsiteX6-97" fmla="*/ 0 w 21600"/>
              <a:gd name="connsiteY6-98" fmla="*/ 0 h 18736"/>
              <a:gd name="connsiteX0-99" fmla="*/ 0 w 21600"/>
              <a:gd name="connsiteY0-100" fmla="*/ 0 h 19811"/>
              <a:gd name="connsiteX1-101" fmla="*/ 21600 w 21600"/>
              <a:gd name="connsiteY1-102" fmla="*/ 0 h 19811"/>
              <a:gd name="connsiteX2-103" fmla="*/ 21524 w 21600"/>
              <a:gd name="connsiteY2-104" fmla="*/ 18736 h 19811"/>
              <a:gd name="connsiteX3-105" fmla="*/ 15726 w 21600"/>
              <a:gd name="connsiteY3-106" fmla="*/ 14147 h 19811"/>
              <a:gd name="connsiteX4-107" fmla="*/ 5545 w 21600"/>
              <a:gd name="connsiteY4-108" fmla="*/ 19805 h 19811"/>
              <a:gd name="connsiteX5-109" fmla="*/ 50 w 21600"/>
              <a:gd name="connsiteY5-110" fmla="*/ 13503 h 19811"/>
              <a:gd name="connsiteX6-111" fmla="*/ 0 w 21600"/>
              <a:gd name="connsiteY6-112" fmla="*/ 0 h 19811"/>
              <a:gd name="connsiteX0-113" fmla="*/ 0 w 21600"/>
              <a:gd name="connsiteY0-114" fmla="*/ 0 h 19811"/>
              <a:gd name="connsiteX1-115" fmla="*/ 21600 w 21600"/>
              <a:gd name="connsiteY1-116" fmla="*/ 0 h 19811"/>
              <a:gd name="connsiteX2-117" fmla="*/ 21524 w 21600"/>
              <a:gd name="connsiteY2-118" fmla="*/ 18736 h 19811"/>
              <a:gd name="connsiteX3-119" fmla="*/ 15726 w 21600"/>
              <a:gd name="connsiteY3-120" fmla="*/ 14147 h 19811"/>
              <a:gd name="connsiteX4-121" fmla="*/ 5545 w 21600"/>
              <a:gd name="connsiteY4-122" fmla="*/ 19805 h 19811"/>
              <a:gd name="connsiteX5-123" fmla="*/ 25 w 21600"/>
              <a:gd name="connsiteY5-124" fmla="*/ 17343 h 19811"/>
              <a:gd name="connsiteX6-125" fmla="*/ 0 w 21600"/>
              <a:gd name="connsiteY6-126" fmla="*/ 0 h 19811"/>
              <a:gd name="connsiteX0-127" fmla="*/ 0 w 21600"/>
              <a:gd name="connsiteY0-128" fmla="*/ 0 h 19811"/>
              <a:gd name="connsiteX1-129" fmla="*/ 21600 w 21600"/>
              <a:gd name="connsiteY1-130" fmla="*/ 0 h 19811"/>
              <a:gd name="connsiteX2-131" fmla="*/ 21524 w 21600"/>
              <a:gd name="connsiteY2-132" fmla="*/ 18736 h 19811"/>
              <a:gd name="connsiteX3-133" fmla="*/ 15726 w 21600"/>
              <a:gd name="connsiteY3-134" fmla="*/ 14147 h 19811"/>
              <a:gd name="connsiteX4-135" fmla="*/ 5545 w 21600"/>
              <a:gd name="connsiteY4-136" fmla="*/ 19805 h 19811"/>
              <a:gd name="connsiteX5-137" fmla="*/ 25 w 21600"/>
              <a:gd name="connsiteY5-138" fmla="*/ 17343 h 19811"/>
              <a:gd name="connsiteX6-139" fmla="*/ 0 w 21600"/>
              <a:gd name="connsiteY6-140" fmla="*/ 0 h 19811"/>
              <a:gd name="connsiteX0-141" fmla="*/ 0 w 21600"/>
              <a:gd name="connsiteY0-142" fmla="*/ 0 h 20417"/>
              <a:gd name="connsiteX1-143" fmla="*/ 21600 w 21600"/>
              <a:gd name="connsiteY1-144" fmla="*/ 0 h 20417"/>
              <a:gd name="connsiteX2-145" fmla="*/ 21524 w 21600"/>
              <a:gd name="connsiteY2-146" fmla="*/ 18736 h 20417"/>
              <a:gd name="connsiteX3-147" fmla="*/ 15726 w 21600"/>
              <a:gd name="connsiteY3-148" fmla="*/ 14147 h 20417"/>
              <a:gd name="connsiteX4-149" fmla="*/ 8393 w 21600"/>
              <a:gd name="connsiteY4-150" fmla="*/ 20411 h 20417"/>
              <a:gd name="connsiteX5-151" fmla="*/ 25 w 21600"/>
              <a:gd name="connsiteY5-152" fmla="*/ 17343 h 20417"/>
              <a:gd name="connsiteX6-153" fmla="*/ 0 w 21600"/>
              <a:gd name="connsiteY6-154" fmla="*/ 0 h 20417"/>
              <a:gd name="connsiteX0-155" fmla="*/ 0 w 21600"/>
              <a:gd name="connsiteY0-156" fmla="*/ 0 h 20605"/>
              <a:gd name="connsiteX1-157" fmla="*/ 21600 w 21600"/>
              <a:gd name="connsiteY1-158" fmla="*/ 0 h 20605"/>
              <a:gd name="connsiteX2-159" fmla="*/ 21524 w 21600"/>
              <a:gd name="connsiteY2-160" fmla="*/ 18736 h 20605"/>
              <a:gd name="connsiteX3-161" fmla="*/ 15726 w 21600"/>
              <a:gd name="connsiteY3-162" fmla="*/ 14147 h 20605"/>
              <a:gd name="connsiteX4-163" fmla="*/ 8393 w 21600"/>
              <a:gd name="connsiteY4-164" fmla="*/ 20411 h 20605"/>
              <a:gd name="connsiteX5-165" fmla="*/ 25 w 21600"/>
              <a:gd name="connsiteY5-166" fmla="*/ 17343 h 20605"/>
              <a:gd name="connsiteX6-167" fmla="*/ 0 w 21600"/>
              <a:gd name="connsiteY6-168" fmla="*/ 0 h 20605"/>
              <a:gd name="connsiteX0-169" fmla="*/ 0 w 21600"/>
              <a:gd name="connsiteY0-170" fmla="*/ 0 h 20658"/>
              <a:gd name="connsiteX1-171" fmla="*/ 21600 w 21600"/>
              <a:gd name="connsiteY1-172" fmla="*/ 0 h 20658"/>
              <a:gd name="connsiteX2-173" fmla="*/ 21524 w 21600"/>
              <a:gd name="connsiteY2-174" fmla="*/ 18736 h 20658"/>
              <a:gd name="connsiteX3-175" fmla="*/ 15726 w 21600"/>
              <a:gd name="connsiteY3-176" fmla="*/ 14147 h 20658"/>
              <a:gd name="connsiteX4-177" fmla="*/ 8393 w 21600"/>
              <a:gd name="connsiteY4-178" fmla="*/ 20411 h 20658"/>
              <a:gd name="connsiteX5-179" fmla="*/ 101 w 21600"/>
              <a:gd name="connsiteY5-180" fmla="*/ 18151 h 20658"/>
              <a:gd name="connsiteX6-181" fmla="*/ 0 w 21600"/>
              <a:gd name="connsiteY6-182" fmla="*/ 0 h 20658"/>
              <a:gd name="connsiteX0-183" fmla="*/ 0 w 21600"/>
              <a:gd name="connsiteY0-184" fmla="*/ 0 h 20618"/>
              <a:gd name="connsiteX1-185" fmla="*/ 21600 w 21600"/>
              <a:gd name="connsiteY1-186" fmla="*/ 0 h 20618"/>
              <a:gd name="connsiteX2-187" fmla="*/ 21524 w 21600"/>
              <a:gd name="connsiteY2-188" fmla="*/ 18736 h 20618"/>
              <a:gd name="connsiteX3-189" fmla="*/ 15726 w 21600"/>
              <a:gd name="connsiteY3-190" fmla="*/ 14147 h 20618"/>
              <a:gd name="connsiteX4-191" fmla="*/ 8393 w 21600"/>
              <a:gd name="connsiteY4-192" fmla="*/ 20411 h 20618"/>
              <a:gd name="connsiteX5-193" fmla="*/ 101 w 21600"/>
              <a:gd name="connsiteY5-194" fmla="*/ 18151 h 20618"/>
              <a:gd name="connsiteX6-195" fmla="*/ 0 w 21600"/>
              <a:gd name="connsiteY6-196" fmla="*/ 0 h 20618"/>
              <a:gd name="connsiteX0-197" fmla="*/ 76 w 21676"/>
              <a:gd name="connsiteY0-198" fmla="*/ 0 h 20662"/>
              <a:gd name="connsiteX1-199" fmla="*/ 21676 w 21676"/>
              <a:gd name="connsiteY1-200" fmla="*/ 0 h 20662"/>
              <a:gd name="connsiteX2-201" fmla="*/ 21600 w 21676"/>
              <a:gd name="connsiteY2-202" fmla="*/ 18736 h 20662"/>
              <a:gd name="connsiteX3-203" fmla="*/ 15802 w 21676"/>
              <a:gd name="connsiteY3-204" fmla="*/ 14147 h 20662"/>
              <a:gd name="connsiteX4-205" fmla="*/ 8469 w 21676"/>
              <a:gd name="connsiteY4-206" fmla="*/ 20411 h 20662"/>
              <a:gd name="connsiteX5-207" fmla="*/ 1 w 21676"/>
              <a:gd name="connsiteY5-208" fmla="*/ 18757 h 20662"/>
              <a:gd name="connsiteX6-209" fmla="*/ 76 w 21676"/>
              <a:gd name="connsiteY6-210" fmla="*/ 0 h 20662"/>
              <a:gd name="connsiteX0-211" fmla="*/ 76 w 21676"/>
              <a:gd name="connsiteY0-212" fmla="*/ 0 h 23168"/>
              <a:gd name="connsiteX1-213" fmla="*/ 21676 w 21676"/>
              <a:gd name="connsiteY1-214" fmla="*/ 0 h 23168"/>
              <a:gd name="connsiteX2-215" fmla="*/ 21600 w 21676"/>
              <a:gd name="connsiteY2-216" fmla="*/ 18736 h 23168"/>
              <a:gd name="connsiteX3-217" fmla="*/ 15802 w 21676"/>
              <a:gd name="connsiteY3-218" fmla="*/ 14147 h 23168"/>
              <a:gd name="connsiteX4-219" fmla="*/ 8469 w 21676"/>
              <a:gd name="connsiteY4-220" fmla="*/ 23038 h 23168"/>
              <a:gd name="connsiteX5-221" fmla="*/ 1 w 21676"/>
              <a:gd name="connsiteY5-222" fmla="*/ 18757 h 23168"/>
              <a:gd name="connsiteX6-223" fmla="*/ 76 w 21676"/>
              <a:gd name="connsiteY6-224" fmla="*/ 0 h 23168"/>
              <a:gd name="connsiteX0-225" fmla="*/ 76 w 21676"/>
              <a:gd name="connsiteY0-226" fmla="*/ 0 h 23168"/>
              <a:gd name="connsiteX1-227" fmla="*/ 21676 w 21676"/>
              <a:gd name="connsiteY1-228" fmla="*/ 0 h 23168"/>
              <a:gd name="connsiteX2-229" fmla="*/ 21600 w 21676"/>
              <a:gd name="connsiteY2-230" fmla="*/ 18736 h 23168"/>
              <a:gd name="connsiteX3-231" fmla="*/ 15802 w 21676"/>
              <a:gd name="connsiteY3-232" fmla="*/ 15764 h 23168"/>
              <a:gd name="connsiteX4-233" fmla="*/ 8469 w 21676"/>
              <a:gd name="connsiteY4-234" fmla="*/ 23038 h 23168"/>
              <a:gd name="connsiteX5-235" fmla="*/ 1 w 21676"/>
              <a:gd name="connsiteY5-236" fmla="*/ 18757 h 23168"/>
              <a:gd name="connsiteX6-237" fmla="*/ 76 w 21676"/>
              <a:gd name="connsiteY6-238" fmla="*/ 0 h 23168"/>
              <a:gd name="connsiteX0-239" fmla="*/ 76 w 21676"/>
              <a:gd name="connsiteY0-240" fmla="*/ 0 h 23168"/>
              <a:gd name="connsiteX1-241" fmla="*/ 21676 w 21676"/>
              <a:gd name="connsiteY1-242" fmla="*/ 0 h 23168"/>
              <a:gd name="connsiteX2-243" fmla="*/ 21600 w 21676"/>
              <a:gd name="connsiteY2-244" fmla="*/ 18736 h 23168"/>
              <a:gd name="connsiteX3-245" fmla="*/ 15802 w 21676"/>
              <a:gd name="connsiteY3-246" fmla="*/ 15764 h 23168"/>
              <a:gd name="connsiteX4-247" fmla="*/ 8469 w 21676"/>
              <a:gd name="connsiteY4-248" fmla="*/ 23038 h 23168"/>
              <a:gd name="connsiteX5-249" fmla="*/ 1 w 21676"/>
              <a:gd name="connsiteY5-250" fmla="*/ 18757 h 23168"/>
              <a:gd name="connsiteX6-251" fmla="*/ 76 w 21676"/>
              <a:gd name="connsiteY6-252" fmla="*/ 0 h 23168"/>
              <a:gd name="connsiteX0-253" fmla="*/ 76 w 21676"/>
              <a:gd name="connsiteY0-254" fmla="*/ 0 h 23168"/>
              <a:gd name="connsiteX1-255" fmla="*/ 21676 w 21676"/>
              <a:gd name="connsiteY1-256" fmla="*/ 0 h 23168"/>
              <a:gd name="connsiteX2-257" fmla="*/ 21600 w 21676"/>
              <a:gd name="connsiteY2-258" fmla="*/ 18736 h 23168"/>
              <a:gd name="connsiteX3-259" fmla="*/ 15802 w 21676"/>
              <a:gd name="connsiteY3-260" fmla="*/ 15764 h 23168"/>
              <a:gd name="connsiteX4-261" fmla="*/ 8469 w 21676"/>
              <a:gd name="connsiteY4-262" fmla="*/ 23038 h 23168"/>
              <a:gd name="connsiteX5-263" fmla="*/ 1 w 21676"/>
              <a:gd name="connsiteY5-264" fmla="*/ 18757 h 23168"/>
              <a:gd name="connsiteX6-265" fmla="*/ 76 w 21676"/>
              <a:gd name="connsiteY6-266" fmla="*/ 0 h 23168"/>
              <a:gd name="connsiteX0-267" fmla="*/ 76 w 21676"/>
              <a:gd name="connsiteY0-268" fmla="*/ 0 h 23168"/>
              <a:gd name="connsiteX1-269" fmla="*/ 21676 w 21676"/>
              <a:gd name="connsiteY1-270" fmla="*/ 0 h 23168"/>
              <a:gd name="connsiteX2-271" fmla="*/ 21600 w 21676"/>
              <a:gd name="connsiteY2-272" fmla="*/ 18736 h 23168"/>
              <a:gd name="connsiteX3-273" fmla="*/ 17163 w 21676"/>
              <a:gd name="connsiteY3-274" fmla="*/ 16168 h 23168"/>
              <a:gd name="connsiteX4-275" fmla="*/ 8469 w 21676"/>
              <a:gd name="connsiteY4-276" fmla="*/ 23038 h 23168"/>
              <a:gd name="connsiteX5-277" fmla="*/ 1 w 21676"/>
              <a:gd name="connsiteY5-278" fmla="*/ 18757 h 23168"/>
              <a:gd name="connsiteX6-279" fmla="*/ 76 w 21676"/>
              <a:gd name="connsiteY6-280" fmla="*/ 0 h 23168"/>
              <a:gd name="connsiteX0-281" fmla="*/ 76 w 21676"/>
              <a:gd name="connsiteY0-282" fmla="*/ 0 h 23168"/>
              <a:gd name="connsiteX1-283" fmla="*/ 21676 w 21676"/>
              <a:gd name="connsiteY1-284" fmla="*/ 0 h 23168"/>
              <a:gd name="connsiteX2-285" fmla="*/ 21600 w 21676"/>
              <a:gd name="connsiteY2-286" fmla="*/ 18736 h 23168"/>
              <a:gd name="connsiteX3-287" fmla="*/ 17793 w 21676"/>
              <a:gd name="connsiteY3-288" fmla="*/ 17785 h 23168"/>
              <a:gd name="connsiteX4-289" fmla="*/ 8469 w 21676"/>
              <a:gd name="connsiteY4-290" fmla="*/ 23038 h 23168"/>
              <a:gd name="connsiteX5-291" fmla="*/ 1 w 21676"/>
              <a:gd name="connsiteY5-292" fmla="*/ 18757 h 23168"/>
              <a:gd name="connsiteX6-293" fmla="*/ 76 w 21676"/>
              <a:gd name="connsiteY6-294" fmla="*/ 0 h 23168"/>
              <a:gd name="connsiteX0-295" fmla="*/ 76 w 21676"/>
              <a:gd name="connsiteY0-296" fmla="*/ 0 h 23168"/>
              <a:gd name="connsiteX1-297" fmla="*/ 21676 w 21676"/>
              <a:gd name="connsiteY1-298" fmla="*/ 0 h 23168"/>
              <a:gd name="connsiteX2-299" fmla="*/ 21600 w 21676"/>
              <a:gd name="connsiteY2-300" fmla="*/ 20353 h 23168"/>
              <a:gd name="connsiteX3-301" fmla="*/ 17793 w 21676"/>
              <a:gd name="connsiteY3-302" fmla="*/ 17785 h 23168"/>
              <a:gd name="connsiteX4-303" fmla="*/ 8469 w 21676"/>
              <a:gd name="connsiteY4-304" fmla="*/ 23038 h 23168"/>
              <a:gd name="connsiteX5-305" fmla="*/ 1 w 21676"/>
              <a:gd name="connsiteY5-306" fmla="*/ 18757 h 23168"/>
              <a:gd name="connsiteX6-307" fmla="*/ 76 w 21676"/>
              <a:gd name="connsiteY6-308" fmla="*/ 0 h 23168"/>
              <a:gd name="connsiteX0-309" fmla="*/ 76 w 21676"/>
              <a:gd name="connsiteY0-310" fmla="*/ 0 h 23168"/>
              <a:gd name="connsiteX1-311" fmla="*/ 21676 w 21676"/>
              <a:gd name="connsiteY1-312" fmla="*/ 0 h 23168"/>
              <a:gd name="connsiteX2-313" fmla="*/ 21600 w 21676"/>
              <a:gd name="connsiteY2-314" fmla="*/ 20353 h 23168"/>
              <a:gd name="connsiteX3-315" fmla="*/ 17793 w 21676"/>
              <a:gd name="connsiteY3-316" fmla="*/ 17785 h 23168"/>
              <a:gd name="connsiteX4-317" fmla="*/ 8469 w 21676"/>
              <a:gd name="connsiteY4-318" fmla="*/ 23038 h 23168"/>
              <a:gd name="connsiteX5-319" fmla="*/ 1 w 21676"/>
              <a:gd name="connsiteY5-320" fmla="*/ 18757 h 23168"/>
              <a:gd name="connsiteX6-321" fmla="*/ 76 w 21676"/>
              <a:gd name="connsiteY6-322" fmla="*/ 0 h 23168"/>
              <a:gd name="connsiteX0-323" fmla="*/ 76 w 21676"/>
              <a:gd name="connsiteY0-324" fmla="*/ 0 h 23168"/>
              <a:gd name="connsiteX1-325" fmla="*/ 21676 w 21676"/>
              <a:gd name="connsiteY1-326" fmla="*/ 0 h 23168"/>
              <a:gd name="connsiteX2-327" fmla="*/ 21600 w 21676"/>
              <a:gd name="connsiteY2-328" fmla="*/ 20353 h 23168"/>
              <a:gd name="connsiteX3-329" fmla="*/ 17591 w 21676"/>
              <a:gd name="connsiteY3-330" fmla="*/ 19806 h 23168"/>
              <a:gd name="connsiteX4-331" fmla="*/ 8469 w 21676"/>
              <a:gd name="connsiteY4-332" fmla="*/ 23038 h 23168"/>
              <a:gd name="connsiteX5-333" fmla="*/ 1 w 21676"/>
              <a:gd name="connsiteY5-334" fmla="*/ 18757 h 23168"/>
              <a:gd name="connsiteX6-335" fmla="*/ 76 w 21676"/>
              <a:gd name="connsiteY6-336" fmla="*/ 0 h 23168"/>
              <a:gd name="connsiteX0-337" fmla="*/ 76 w 21676"/>
              <a:gd name="connsiteY0-338" fmla="*/ 0 h 23168"/>
              <a:gd name="connsiteX1-339" fmla="*/ 21676 w 21676"/>
              <a:gd name="connsiteY1-340" fmla="*/ 0 h 23168"/>
              <a:gd name="connsiteX2-341" fmla="*/ 21600 w 21676"/>
              <a:gd name="connsiteY2-342" fmla="*/ 20353 h 23168"/>
              <a:gd name="connsiteX3-343" fmla="*/ 17591 w 21676"/>
              <a:gd name="connsiteY3-344" fmla="*/ 19806 h 23168"/>
              <a:gd name="connsiteX4-345" fmla="*/ 8469 w 21676"/>
              <a:gd name="connsiteY4-346" fmla="*/ 23038 h 23168"/>
              <a:gd name="connsiteX5-347" fmla="*/ 1 w 21676"/>
              <a:gd name="connsiteY5-348" fmla="*/ 18757 h 23168"/>
              <a:gd name="connsiteX6-349" fmla="*/ 76 w 21676"/>
              <a:gd name="connsiteY6-350" fmla="*/ 0 h 23168"/>
              <a:gd name="connsiteX0-351" fmla="*/ 76 w 21676"/>
              <a:gd name="connsiteY0-352" fmla="*/ 0 h 23168"/>
              <a:gd name="connsiteX1-353" fmla="*/ 21676 w 21676"/>
              <a:gd name="connsiteY1-354" fmla="*/ 0 h 23168"/>
              <a:gd name="connsiteX2-355" fmla="*/ 21600 w 21676"/>
              <a:gd name="connsiteY2-356" fmla="*/ 20353 h 23168"/>
              <a:gd name="connsiteX3-357" fmla="*/ 17591 w 21676"/>
              <a:gd name="connsiteY3-358" fmla="*/ 19806 h 23168"/>
              <a:gd name="connsiteX4-359" fmla="*/ 8469 w 21676"/>
              <a:gd name="connsiteY4-360" fmla="*/ 23038 h 23168"/>
              <a:gd name="connsiteX5-361" fmla="*/ 1 w 21676"/>
              <a:gd name="connsiteY5-362" fmla="*/ 18757 h 23168"/>
              <a:gd name="connsiteX6-363" fmla="*/ 76 w 21676"/>
              <a:gd name="connsiteY6-364" fmla="*/ 0 h 23168"/>
              <a:gd name="connsiteX0-365" fmla="*/ 76 w 21676"/>
              <a:gd name="connsiteY0-366" fmla="*/ 0 h 23168"/>
              <a:gd name="connsiteX1-367" fmla="*/ 21676 w 21676"/>
              <a:gd name="connsiteY1-368" fmla="*/ 0 h 23168"/>
              <a:gd name="connsiteX2-369" fmla="*/ 21625 w 21676"/>
              <a:gd name="connsiteY2-370" fmla="*/ 20757 h 23168"/>
              <a:gd name="connsiteX3-371" fmla="*/ 17591 w 21676"/>
              <a:gd name="connsiteY3-372" fmla="*/ 19806 h 23168"/>
              <a:gd name="connsiteX4-373" fmla="*/ 8469 w 21676"/>
              <a:gd name="connsiteY4-374" fmla="*/ 23038 h 23168"/>
              <a:gd name="connsiteX5-375" fmla="*/ 1 w 21676"/>
              <a:gd name="connsiteY5-376" fmla="*/ 18757 h 23168"/>
              <a:gd name="connsiteX6-377" fmla="*/ 76 w 21676"/>
              <a:gd name="connsiteY6-378" fmla="*/ 0 h 23168"/>
              <a:gd name="connsiteX0-379" fmla="*/ 76 w 21676"/>
              <a:gd name="connsiteY0-380" fmla="*/ 0 h 23168"/>
              <a:gd name="connsiteX1-381" fmla="*/ 21676 w 21676"/>
              <a:gd name="connsiteY1-382" fmla="*/ 0 h 23168"/>
              <a:gd name="connsiteX2-383" fmla="*/ 21650 w 21676"/>
              <a:gd name="connsiteY2-384" fmla="*/ 17928 h 23168"/>
              <a:gd name="connsiteX3-385" fmla="*/ 17591 w 21676"/>
              <a:gd name="connsiteY3-386" fmla="*/ 19806 h 23168"/>
              <a:gd name="connsiteX4-387" fmla="*/ 8469 w 21676"/>
              <a:gd name="connsiteY4-388" fmla="*/ 23038 h 23168"/>
              <a:gd name="connsiteX5-389" fmla="*/ 1 w 21676"/>
              <a:gd name="connsiteY5-390" fmla="*/ 18757 h 23168"/>
              <a:gd name="connsiteX6-391" fmla="*/ 76 w 21676"/>
              <a:gd name="connsiteY6-392" fmla="*/ 0 h 23168"/>
              <a:gd name="connsiteX0-393" fmla="*/ 76 w 21676"/>
              <a:gd name="connsiteY0-394" fmla="*/ 0 h 23168"/>
              <a:gd name="connsiteX1-395" fmla="*/ 21676 w 21676"/>
              <a:gd name="connsiteY1-396" fmla="*/ 0 h 23168"/>
              <a:gd name="connsiteX2-397" fmla="*/ 21650 w 21676"/>
              <a:gd name="connsiteY2-398" fmla="*/ 17928 h 23168"/>
              <a:gd name="connsiteX3-399" fmla="*/ 17591 w 21676"/>
              <a:gd name="connsiteY3-400" fmla="*/ 19806 h 23168"/>
              <a:gd name="connsiteX4-401" fmla="*/ 8469 w 21676"/>
              <a:gd name="connsiteY4-402" fmla="*/ 23038 h 23168"/>
              <a:gd name="connsiteX5-403" fmla="*/ 1 w 21676"/>
              <a:gd name="connsiteY5-404" fmla="*/ 18757 h 23168"/>
              <a:gd name="connsiteX6-405" fmla="*/ 76 w 21676"/>
              <a:gd name="connsiteY6-406" fmla="*/ 0 h 23168"/>
              <a:gd name="connsiteX0-407" fmla="*/ 76 w 21676"/>
              <a:gd name="connsiteY0-408" fmla="*/ 0 h 23168"/>
              <a:gd name="connsiteX1-409" fmla="*/ 21676 w 21676"/>
              <a:gd name="connsiteY1-410" fmla="*/ 0 h 23168"/>
              <a:gd name="connsiteX2-411" fmla="*/ 21650 w 21676"/>
              <a:gd name="connsiteY2-412" fmla="*/ 17928 h 23168"/>
              <a:gd name="connsiteX3-413" fmla="*/ 17591 w 21676"/>
              <a:gd name="connsiteY3-414" fmla="*/ 19806 h 23168"/>
              <a:gd name="connsiteX4-415" fmla="*/ 8469 w 21676"/>
              <a:gd name="connsiteY4-416" fmla="*/ 23038 h 23168"/>
              <a:gd name="connsiteX5-417" fmla="*/ 1 w 21676"/>
              <a:gd name="connsiteY5-418" fmla="*/ 18757 h 23168"/>
              <a:gd name="connsiteX6-419" fmla="*/ 76 w 21676"/>
              <a:gd name="connsiteY6-420" fmla="*/ 0 h 23168"/>
              <a:gd name="connsiteX0-421" fmla="*/ 76 w 21676"/>
              <a:gd name="connsiteY0-422" fmla="*/ 0 h 23168"/>
              <a:gd name="connsiteX1-423" fmla="*/ 21676 w 21676"/>
              <a:gd name="connsiteY1-424" fmla="*/ 0 h 23168"/>
              <a:gd name="connsiteX2-425" fmla="*/ 21625 w 21676"/>
              <a:gd name="connsiteY2-426" fmla="*/ 18938 h 23168"/>
              <a:gd name="connsiteX3-427" fmla="*/ 17591 w 21676"/>
              <a:gd name="connsiteY3-428" fmla="*/ 19806 h 23168"/>
              <a:gd name="connsiteX4-429" fmla="*/ 8469 w 21676"/>
              <a:gd name="connsiteY4-430" fmla="*/ 23038 h 23168"/>
              <a:gd name="connsiteX5-431" fmla="*/ 1 w 21676"/>
              <a:gd name="connsiteY5-432" fmla="*/ 18757 h 23168"/>
              <a:gd name="connsiteX6-433" fmla="*/ 76 w 21676"/>
              <a:gd name="connsiteY6-434" fmla="*/ 0 h 23168"/>
              <a:gd name="connsiteX0-435" fmla="*/ 76 w 21676"/>
              <a:gd name="connsiteY0-436" fmla="*/ 0 h 23168"/>
              <a:gd name="connsiteX1-437" fmla="*/ 21676 w 21676"/>
              <a:gd name="connsiteY1-438" fmla="*/ 0 h 23168"/>
              <a:gd name="connsiteX2-439" fmla="*/ 21625 w 21676"/>
              <a:gd name="connsiteY2-440" fmla="*/ 18938 h 23168"/>
              <a:gd name="connsiteX3-441" fmla="*/ 17591 w 21676"/>
              <a:gd name="connsiteY3-442" fmla="*/ 19806 h 23168"/>
              <a:gd name="connsiteX4-443" fmla="*/ 8469 w 21676"/>
              <a:gd name="connsiteY4-444" fmla="*/ 23038 h 23168"/>
              <a:gd name="connsiteX5-445" fmla="*/ 1 w 21676"/>
              <a:gd name="connsiteY5-446" fmla="*/ 18757 h 23168"/>
              <a:gd name="connsiteX6-447" fmla="*/ 76 w 21676"/>
              <a:gd name="connsiteY6-448" fmla="*/ 0 h 23168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41" y="connsiteY5-42"/>
              </a:cxn>
              <a:cxn ang="0">
                <a:pos x="connsiteX6-55" y="connsiteY6-56"/>
              </a:cxn>
            </a:cxnLst>
            <a:rect l="l" t="t" r="r" b="b"/>
            <a:pathLst>
              <a:path w="21676" h="23168">
                <a:moveTo>
                  <a:pt x="76" y="0"/>
                </a:moveTo>
                <a:lnTo>
                  <a:pt x="21676" y="0"/>
                </a:lnTo>
                <a:cubicBezTo>
                  <a:pt x="21642" y="5302"/>
                  <a:pt x="21659" y="13636"/>
                  <a:pt x="21625" y="18938"/>
                </a:cubicBezTo>
                <a:cubicBezTo>
                  <a:pt x="19315" y="18936"/>
                  <a:pt x="19771" y="19028"/>
                  <a:pt x="17591" y="19806"/>
                </a:cubicBezTo>
                <a:cubicBezTo>
                  <a:pt x="14874" y="20859"/>
                  <a:pt x="11082" y="23280"/>
                  <a:pt x="8469" y="23038"/>
                </a:cubicBezTo>
                <a:cubicBezTo>
                  <a:pt x="5856" y="24009"/>
                  <a:pt x="1035" y="19262"/>
                  <a:pt x="1" y="18757"/>
                </a:cubicBezTo>
                <a:cubicBezTo>
                  <a:pt x="-16" y="14256"/>
                  <a:pt x="93" y="4501"/>
                  <a:pt x="7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52" tIns="34277" rIns="68552" bIns="34277" rtlCol="0" anchor="ctr"/>
          <a:lstStyle/>
          <a:p>
            <a:pPr algn="ctr" defTabSz="685800">
              <a:buClrTx/>
              <a:defRPr/>
            </a:pPr>
            <a:endParaRPr lang="en-US" sz="1350" kern="1200">
              <a:solidFill>
                <a:prstClr val="white"/>
              </a:solidFill>
              <a:latin typeface="Calibri"/>
              <a:ea typeface="Arial-Rounded"/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A177E1ED-35EE-4A35-AB1B-C27E8E85F6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22/2/2023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659F781B-348E-4241-AEB5-EDA391A21F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642938E5-D814-47FF-8739-F01A13BC6D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xmlns="" id="{AD6C5AC5-4737-4E0C-AF3A-BE5C93980E77}"/>
              </a:ext>
            </a:extLst>
          </p:cNvPr>
          <p:cNvGrpSpPr/>
          <p:nvPr userDrawn="1"/>
        </p:nvGrpSpPr>
        <p:grpSpPr>
          <a:xfrm>
            <a:off x="2222205" y="2224564"/>
            <a:ext cx="9845748" cy="1783150"/>
            <a:chOff x="9566064" y="964372"/>
            <a:chExt cx="5446164" cy="698253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xmlns="" id="{BF655384-50D8-4A34-9319-7850232AC3C4}"/>
                </a:ext>
              </a:extLst>
            </p:cNvPr>
            <p:cNvSpPr/>
            <p:nvPr/>
          </p:nvSpPr>
          <p:spPr>
            <a:xfrm rot="416356">
              <a:off x="13066912" y="966823"/>
              <a:ext cx="1945316" cy="695802"/>
            </a:xfrm>
            <a:custGeom>
              <a:avLst/>
              <a:gdLst>
                <a:gd name="connsiteX0" fmla="*/ 0 w 5334000"/>
                <a:gd name="connsiteY0" fmla="*/ 0 h 724766"/>
                <a:gd name="connsiteX1" fmla="*/ 5334000 w 5334000"/>
                <a:gd name="connsiteY1" fmla="*/ 0 h 724766"/>
                <a:gd name="connsiteX2" fmla="*/ 5334000 w 5334000"/>
                <a:gd name="connsiteY2" fmla="*/ 724766 h 724766"/>
                <a:gd name="connsiteX3" fmla="*/ 0 w 5334000"/>
                <a:gd name="connsiteY3" fmla="*/ 724766 h 724766"/>
                <a:gd name="connsiteX4" fmla="*/ 0 w 5334000"/>
                <a:gd name="connsiteY4" fmla="*/ 0 h 724766"/>
                <a:gd name="connsiteX0-1" fmla="*/ 0 w 5334002"/>
                <a:gd name="connsiteY0-2" fmla="*/ 0 h 724766"/>
                <a:gd name="connsiteX1-3" fmla="*/ 5334000 w 5334002"/>
                <a:gd name="connsiteY1-4" fmla="*/ 0 h 724766"/>
                <a:gd name="connsiteX2-5" fmla="*/ 4869873 w 5334002"/>
                <a:gd name="connsiteY2-6" fmla="*/ 506124 h 724766"/>
                <a:gd name="connsiteX3-7" fmla="*/ 5334000 w 5334002"/>
                <a:gd name="connsiteY3-8" fmla="*/ 724766 h 724766"/>
                <a:gd name="connsiteX4-9" fmla="*/ 0 w 5334002"/>
                <a:gd name="connsiteY4-10" fmla="*/ 724766 h 724766"/>
                <a:gd name="connsiteX5" fmla="*/ 0 w 5334002"/>
                <a:gd name="connsiteY5" fmla="*/ 0 h 724766"/>
                <a:gd name="connsiteX0-11" fmla="*/ 0 w 5334002"/>
                <a:gd name="connsiteY0-12" fmla="*/ 0 h 724766"/>
                <a:gd name="connsiteX1-13" fmla="*/ 5334000 w 5334002"/>
                <a:gd name="connsiteY1-14" fmla="*/ 0 h 724766"/>
                <a:gd name="connsiteX2-15" fmla="*/ 4849092 w 5334002"/>
                <a:gd name="connsiteY2-16" fmla="*/ 454170 h 724766"/>
                <a:gd name="connsiteX3-17" fmla="*/ 5334000 w 5334002"/>
                <a:gd name="connsiteY3-18" fmla="*/ 724766 h 724766"/>
                <a:gd name="connsiteX4-19" fmla="*/ 0 w 5334002"/>
                <a:gd name="connsiteY4-20" fmla="*/ 724766 h 724766"/>
                <a:gd name="connsiteX5-21" fmla="*/ 0 w 5334002"/>
                <a:gd name="connsiteY5-22" fmla="*/ 0 h 724766"/>
                <a:gd name="connsiteX0-23" fmla="*/ 0 w 5333999"/>
                <a:gd name="connsiteY0-24" fmla="*/ 0 h 724766"/>
                <a:gd name="connsiteX1-25" fmla="*/ 5334000 w 5333999"/>
                <a:gd name="connsiteY1-26" fmla="*/ 0 h 724766"/>
                <a:gd name="connsiteX2-27" fmla="*/ 3970191 w 5333999"/>
                <a:gd name="connsiteY2-28" fmla="*/ 513468 h 724766"/>
                <a:gd name="connsiteX3-29" fmla="*/ 5334000 w 5333999"/>
                <a:gd name="connsiteY3-30" fmla="*/ 724766 h 724766"/>
                <a:gd name="connsiteX4-31" fmla="*/ 0 w 5333999"/>
                <a:gd name="connsiteY4-32" fmla="*/ 724766 h 724766"/>
                <a:gd name="connsiteX5-33" fmla="*/ 0 w 5333999"/>
                <a:gd name="connsiteY5-34" fmla="*/ 0 h 724766"/>
                <a:gd name="connsiteX0-35" fmla="*/ 0 w 5334002"/>
                <a:gd name="connsiteY0-36" fmla="*/ 0 h 724766"/>
                <a:gd name="connsiteX1-37" fmla="*/ 5334000 w 5334002"/>
                <a:gd name="connsiteY1-38" fmla="*/ 0 h 724766"/>
                <a:gd name="connsiteX2-39" fmla="*/ 4572681 w 5334002"/>
                <a:gd name="connsiteY2-40" fmla="*/ 409907 h 724766"/>
                <a:gd name="connsiteX3-41" fmla="*/ 5334000 w 5334002"/>
                <a:gd name="connsiteY3-42" fmla="*/ 724766 h 724766"/>
                <a:gd name="connsiteX4-43" fmla="*/ 0 w 5334002"/>
                <a:gd name="connsiteY4-44" fmla="*/ 724766 h 724766"/>
                <a:gd name="connsiteX5-45" fmla="*/ 0 w 5334002"/>
                <a:gd name="connsiteY5-46" fmla="*/ 0 h 724766"/>
                <a:gd name="connsiteX0-47" fmla="*/ 0 w 5649495"/>
                <a:gd name="connsiteY0-48" fmla="*/ 0 h 724766"/>
                <a:gd name="connsiteX1-49" fmla="*/ 5649496 w 5649495"/>
                <a:gd name="connsiteY1-50" fmla="*/ 27302 h 724766"/>
                <a:gd name="connsiteX2-51" fmla="*/ 4572681 w 5649495"/>
                <a:gd name="connsiteY2-52" fmla="*/ 409907 h 724766"/>
                <a:gd name="connsiteX3-53" fmla="*/ 5334000 w 5649495"/>
                <a:gd name="connsiteY3-54" fmla="*/ 724766 h 724766"/>
                <a:gd name="connsiteX4-55" fmla="*/ 0 w 5649495"/>
                <a:gd name="connsiteY4-56" fmla="*/ 724766 h 724766"/>
                <a:gd name="connsiteX5-57" fmla="*/ 0 w 5649495"/>
                <a:gd name="connsiteY5-58" fmla="*/ 0 h 724766"/>
                <a:gd name="connsiteX0-59" fmla="*/ -1 w 5673840"/>
                <a:gd name="connsiteY0-60" fmla="*/ 152873 h 697464"/>
                <a:gd name="connsiteX1-61" fmla="*/ 5673841 w 5673840"/>
                <a:gd name="connsiteY1-62" fmla="*/ 0 h 697464"/>
                <a:gd name="connsiteX2-63" fmla="*/ 4597026 w 5673840"/>
                <a:gd name="connsiteY2-64" fmla="*/ 382605 h 697464"/>
                <a:gd name="connsiteX3-65" fmla="*/ 5358345 w 5673840"/>
                <a:gd name="connsiteY3-66" fmla="*/ 697464 h 697464"/>
                <a:gd name="connsiteX4-67" fmla="*/ 24345 w 5673840"/>
                <a:gd name="connsiteY4-68" fmla="*/ 697464 h 697464"/>
                <a:gd name="connsiteX5-69" fmla="*/ -1 w 5673840"/>
                <a:gd name="connsiteY5-70" fmla="*/ 152873 h 697464"/>
                <a:gd name="connsiteX0-71" fmla="*/ -1 w 5673840"/>
                <a:gd name="connsiteY0-72" fmla="*/ 152873 h 697464"/>
                <a:gd name="connsiteX1-73" fmla="*/ 5673841 w 5673840"/>
                <a:gd name="connsiteY1-74" fmla="*/ 0 h 697464"/>
                <a:gd name="connsiteX2-75" fmla="*/ 4597026 w 5673840"/>
                <a:gd name="connsiteY2-76" fmla="*/ 382605 h 697464"/>
                <a:gd name="connsiteX3-77" fmla="*/ 5358345 w 5673840"/>
                <a:gd name="connsiteY3-78" fmla="*/ 697464 h 697464"/>
                <a:gd name="connsiteX4-79" fmla="*/ 6831 w 5673840"/>
                <a:gd name="connsiteY4-80" fmla="*/ 568730 h 697464"/>
                <a:gd name="connsiteX5-81" fmla="*/ -1 w 5673840"/>
                <a:gd name="connsiteY5-82" fmla="*/ 152873 h 697464"/>
                <a:gd name="connsiteX0-83" fmla="*/ -1 w 5673840"/>
                <a:gd name="connsiteY0-84" fmla="*/ 152873 h 661803"/>
                <a:gd name="connsiteX1-85" fmla="*/ 5673841 w 5673840"/>
                <a:gd name="connsiteY1-86" fmla="*/ 0 h 661803"/>
                <a:gd name="connsiteX2-87" fmla="*/ 4597026 w 5673840"/>
                <a:gd name="connsiteY2-88" fmla="*/ 382605 h 661803"/>
                <a:gd name="connsiteX3-89" fmla="*/ 5253439 w 5673840"/>
                <a:gd name="connsiteY3-90" fmla="*/ 661803 h 661803"/>
                <a:gd name="connsiteX4-91" fmla="*/ 6831 w 5673840"/>
                <a:gd name="connsiteY4-92" fmla="*/ 568730 h 661803"/>
                <a:gd name="connsiteX5-93" fmla="*/ -1 w 5673840"/>
                <a:gd name="connsiteY5-94" fmla="*/ 152873 h 661803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</a:cxnLst>
              <a:rect l="l" t="t" r="r" b="b"/>
              <a:pathLst>
                <a:path w="5673840" h="661803">
                  <a:moveTo>
                    <a:pt x="-1" y="152873"/>
                  </a:moveTo>
                  <a:lnTo>
                    <a:pt x="5673841" y="0"/>
                  </a:lnTo>
                  <a:cubicBezTo>
                    <a:pt x="5674995" y="102899"/>
                    <a:pt x="4595872" y="279706"/>
                    <a:pt x="4597026" y="382605"/>
                  </a:cubicBezTo>
                  <a:lnTo>
                    <a:pt x="5253439" y="661803"/>
                  </a:lnTo>
                  <a:lnTo>
                    <a:pt x="6831" y="568730"/>
                  </a:lnTo>
                  <a:lnTo>
                    <a:pt x="-1" y="152873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1" tIns="34286" rIns="68571" bIns="34286" spcCol="0" rtlCol="0" anchor="ctr"/>
            <a:lstStyle/>
            <a:p>
              <a:pPr algn="ctr" defTabSz="685800">
                <a:buClrTx/>
                <a:defRPr/>
              </a:pPr>
              <a:endParaRPr lang="en-US" sz="1350" kern="1200">
                <a:solidFill>
                  <a:prstClr val="white"/>
                </a:solidFill>
                <a:latin typeface="Calibri"/>
                <a:ea typeface="Arial-Rounded"/>
              </a:endParaRPr>
            </a:p>
          </p:txBody>
        </p:sp>
        <p:sp>
          <p:nvSpPr>
            <p:cNvPr id="12" name="Rectangle 10">
              <a:extLst>
                <a:ext uri="{FF2B5EF4-FFF2-40B4-BE49-F238E27FC236}">
                  <a16:creationId xmlns:a16="http://schemas.microsoft.com/office/drawing/2014/main" xmlns="" id="{61F8DAC8-BEF5-47CE-809B-214CCD5FC825}"/>
                </a:ext>
              </a:extLst>
            </p:cNvPr>
            <p:cNvSpPr/>
            <p:nvPr/>
          </p:nvSpPr>
          <p:spPr>
            <a:xfrm>
              <a:off x="9566064" y="964372"/>
              <a:ext cx="5334002" cy="646524"/>
            </a:xfrm>
            <a:custGeom>
              <a:avLst/>
              <a:gdLst>
                <a:gd name="connsiteX0" fmla="*/ 0 w 5334000"/>
                <a:gd name="connsiteY0" fmla="*/ 0 h 724766"/>
                <a:gd name="connsiteX1" fmla="*/ 5334000 w 5334000"/>
                <a:gd name="connsiteY1" fmla="*/ 0 h 724766"/>
                <a:gd name="connsiteX2" fmla="*/ 5334000 w 5334000"/>
                <a:gd name="connsiteY2" fmla="*/ 724766 h 724766"/>
                <a:gd name="connsiteX3" fmla="*/ 0 w 5334000"/>
                <a:gd name="connsiteY3" fmla="*/ 724766 h 724766"/>
                <a:gd name="connsiteX4" fmla="*/ 0 w 5334000"/>
                <a:gd name="connsiteY4" fmla="*/ 0 h 724766"/>
                <a:gd name="connsiteX0-1" fmla="*/ 0 w 5334002"/>
                <a:gd name="connsiteY0-2" fmla="*/ 0 h 724766"/>
                <a:gd name="connsiteX1-3" fmla="*/ 5334000 w 5334002"/>
                <a:gd name="connsiteY1-4" fmla="*/ 0 h 724766"/>
                <a:gd name="connsiteX2-5" fmla="*/ 4869873 w 5334002"/>
                <a:gd name="connsiteY2-6" fmla="*/ 506124 h 724766"/>
                <a:gd name="connsiteX3-7" fmla="*/ 5334000 w 5334002"/>
                <a:gd name="connsiteY3-8" fmla="*/ 724766 h 724766"/>
                <a:gd name="connsiteX4-9" fmla="*/ 0 w 5334002"/>
                <a:gd name="connsiteY4-10" fmla="*/ 724766 h 724766"/>
                <a:gd name="connsiteX5" fmla="*/ 0 w 5334002"/>
                <a:gd name="connsiteY5" fmla="*/ 0 h 724766"/>
                <a:gd name="connsiteX0-11" fmla="*/ 0 w 5334002"/>
                <a:gd name="connsiteY0-12" fmla="*/ 0 h 724766"/>
                <a:gd name="connsiteX1-13" fmla="*/ 5334000 w 5334002"/>
                <a:gd name="connsiteY1-14" fmla="*/ 0 h 724766"/>
                <a:gd name="connsiteX2-15" fmla="*/ 4849092 w 5334002"/>
                <a:gd name="connsiteY2-16" fmla="*/ 454170 h 724766"/>
                <a:gd name="connsiteX3-17" fmla="*/ 5334000 w 5334002"/>
                <a:gd name="connsiteY3-18" fmla="*/ 724766 h 724766"/>
                <a:gd name="connsiteX4-19" fmla="*/ 0 w 5334002"/>
                <a:gd name="connsiteY4-20" fmla="*/ 724766 h 724766"/>
                <a:gd name="connsiteX5-21" fmla="*/ 0 w 5334002"/>
                <a:gd name="connsiteY5-22" fmla="*/ 0 h 724766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</a:cxnLst>
              <a:rect l="l" t="t" r="r" b="b"/>
              <a:pathLst>
                <a:path w="5334002" h="724766">
                  <a:moveTo>
                    <a:pt x="0" y="0"/>
                  </a:moveTo>
                  <a:lnTo>
                    <a:pt x="5334000" y="0"/>
                  </a:lnTo>
                  <a:cubicBezTo>
                    <a:pt x="5335154" y="102899"/>
                    <a:pt x="4847938" y="351271"/>
                    <a:pt x="4849092" y="454170"/>
                  </a:cubicBezTo>
                  <a:lnTo>
                    <a:pt x="5334000" y="724766"/>
                  </a:lnTo>
                  <a:lnTo>
                    <a:pt x="0" y="7247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1" tIns="34286" rIns="68571" bIns="34286" spcCol="0" rtlCol="0" anchor="ctr"/>
            <a:lstStyle/>
            <a:p>
              <a:pPr algn="ctr" defTabSz="685800">
                <a:buClrTx/>
                <a:defRPr/>
              </a:pPr>
              <a:endParaRPr lang="en-US" sz="1350" kern="1200">
                <a:solidFill>
                  <a:prstClr val="white"/>
                </a:solidFill>
                <a:latin typeface="Calibri"/>
                <a:ea typeface="Arial-Rounded"/>
              </a:endParaRPr>
            </a:p>
          </p:txBody>
        </p:sp>
        <p:sp>
          <p:nvSpPr>
            <p:cNvPr id="13" name="Rectangle 10">
              <a:extLst>
                <a:ext uri="{FF2B5EF4-FFF2-40B4-BE49-F238E27FC236}">
                  <a16:creationId xmlns:a16="http://schemas.microsoft.com/office/drawing/2014/main" xmlns="" id="{F092A2B4-2FAA-4A47-9149-9FA895BC8381}"/>
                </a:ext>
              </a:extLst>
            </p:cNvPr>
            <p:cNvSpPr/>
            <p:nvPr/>
          </p:nvSpPr>
          <p:spPr>
            <a:xfrm>
              <a:off x="9623715" y="1023319"/>
              <a:ext cx="5049983" cy="543791"/>
            </a:xfrm>
            <a:custGeom>
              <a:avLst/>
              <a:gdLst>
                <a:gd name="connsiteX0" fmla="*/ 0 w 5334000"/>
                <a:gd name="connsiteY0" fmla="*/ 0 h 724766"/>
                <a:gd name="connsiteX1" fmla="*/ 5334000 w 5334000"/>
                <a:gd name="connsiteY1" fmla="*/ 0 h 724766"/>
                <a:gd name="connsiteX2" fmla="*/ 5334000 w 5334000"/>
                <a:gd name="connsiteY2" fmla="*/ 724766 h 724766"/>
                <a:gd name="connsiteX3" fmla="*/ 0 w 5334000"/>
                <a:gd name="connsiteY3" fmla="*/ 724766 h 724766"/>
                <a:gd name="connsiteX4" fmla="*/ 0 w 5334000"/>
                <a:gd name="connsiteY4" fmla="*/ 0 h 724766"/>
                <a:gd name="connsiteX0-1" fmla="*/ 0 w 5334002"/>
                <a:gd name="connsiteY0-2" fmla="*/ 0 h 724766"/>
                <a:gd name="connsiteX1-3" fmla="*/ 5334000 w 5334002"/>
                <a:gd name="connsiteY1-4" fmla="*/ 0 h 724766"/>
                <a:gd name="connsiteX2-5" fmla="*/ 4869873 w 5334002"/>
                <a:gd name="connsiteY2-6" fmla="*/ 506124 h 724766"/>
                <a:gd name="connsiteX3-7" fmla="*/ 5334000 w 5334002"/>
                <a:gd name="connsiteY3-8" fmla="*/ 724766 h 724766"/>
                <a:gd name="connsiteX4-9" fmla="*/ 0 w 5334002"/>
                <a:gd name="connsiteY4-10" fmla="*/ 724766 h 724766"/>
                <a:gd name="connsiteX5" fmla="*/ 0 w 5334002"/>
                <a:gd name="connsiteY5" fmla="*/ 0 h 724766"/>
                <a:gd name="connsiteX0-11" fmla="*/ 0 w 5334002"/>
                <a:gd name="connsiteY0-12" fmla="*/ 0 h 724766"/>
                <a:gd name="connsiteX1-13" fmla="*/ 5334000 w 5334002"/>
                <a:gd name="connsiteY1-14" fmla="*/ 0 h 724766"/>
                <a:gd name="connsiteX2-15" fmla="*/ 4849092 w 5334002"/>
                <a:gd name="connsiteY2-16" fmla="*/ 454170 h 724766"/>
                <a:gd name="connsiteX3-17" fmla="*/ 5334000 w 5334002"/>
                <a:gd name="connsiteY3-18" fmla="*/ 724766 h 724766"/>
                <a:gd name="connsiteX4-19" fmla="*/ 0 w 5334002"/>
                <a:gd name="connsiteY4-20" fmla="*/ 724766 h 724766"/>
                <a:gd name="connsiteX5-21" fmla="*/ 0 w 5334002"/>
                <a:gd name="connsiteY5-22" fmla="*/ 0 h 724766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</a:cxnLst>
              <a:rect l="l" t="t" r="r" b="b"/>
              <a:pathLst>
                <a:path w="5334002" h="724766">
                  <a:moveTo>
                    <a:pt x="0" y="0"/>
                  </a:moveTo>
                  <a:lnTo>
                    <a:pt x="5334000" y="0"/>
                  </a:lnTo>
                  <a:cubicBezTo>
                    <a:pt x="5335154" y="102899"/>
                    <a:pt x="4847938" y="351271"/>
                    <a:pt x="4849092" y="454170"/>
                  </a:cubicBezTo>
                  <a:lnTo>
                    <a:pt x="5334000" y="724766"/>
                  </a:lnTo>
                  <a:lnTo>
                    <a:pt x="0" y="7247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1" tIns="34286" rIns="68571" bIns="34286" spcCol="0" rtlCol="0" anchor="ctr"/>
            <a:lstStyle/>
            <a:p>
              <a:pPr algn="ctr" defTabSz="685800">
                <a:buClrTx/>
                <a:defRPr/>
              </a:pPr>
              <a:endParaRPr lang="en-US" sz="1350" kern="1200">
                <a:solidFill>
                  <a:prstClr val="white"/>
                </a:solidFill>
                <a:latin typeface="Calibri"/>
                <a:ea typeface="Arial-Rounded"/>
              </a:endParaRPr>
            </a:p>
          </p:txBody>
        </p:sp>
      </p:grpSp>
      <p:sp>
        <p:nvSpPr>
          <p:cNvPr id="17" name="Rectangle 17">
            <a:extLst>
              <a:ext uri="{FF2B5EF4-FFF2-40B4-BE49-F238E27FC236}">
                <a16:creationId xmlns:a16="http://schemas.microsoft.com/office/drawing/2014/main" xmlns="" id="{AB5ABAEB-B6DE-4128-ACA3-6591223A9BC3}"/>
              </a:ext>
            </a:extLst>
          </p:cNvPr>
          <p:cNvSpPr/>
          <p:nvPr userDrawn="1"/>
        </p:nvSpPr>
        <p:spPr>
          <a:xfrm>
            <a:off x="121324" y="2161349"/>
            <a:ext cx="1545885" cy="1761680"/>
          </a:xfrm>
          <a:custGeom>
            <a:avLst/>
            <a:gdLst>
              <a:gd name="connsiteX0" fmla="*/ 0 w 1371600"/>
              <a:gd name="connsiteY0" fmla="*/ 0 h 1295400"/>
              <a:gd name="connsiteX1" fmla="*/ 1371600 w 1371600"/>
              <a:gd name="connsiteY1" fmla="*/ 0 h 1295400"/>
              <a:gd name="connsiteX2" fmla="*/ 1371600 w 1371600"/>
              <a:gd name="connsiteY2" fmla="*/ 1295400 h 1295400"/>
              <a:gd name="connsiteX3" fmla="*/ 0 w 1371600"/>
              <a:gd name="connsiteY3" fmla="*/ 1295400 h 1295400"/>
              <a:gd name="connsiteX4" fmla="*/ 0 w 1371600"/>
              <a:gd name="connsiteY4" fmla="*/ 0 h 1295400"/>
              <a:gd name="connsiteX0-1" fmla="*/ 6 w 1371606"/>
              <a:gd name="connsiteY0-2" fmla="*/ 0 h 1295400"/>
              <a:gd name="connsiteX1-3" fmla="*/ 1371606 w 1371606"/>
              <a:gd name="connsiteY1-4" fmla="*/ 0 h 1295400"/>
              <a:gd name="connsiteX2-5" fmla="*/ 1371606 w 1371606"/>
              <a:gd name="connsiteY2-6" fmla="*/ 1295400 h 1295400"/>
              <a:gd name="connsiteX3-7" fmla="*/ 6 w 1371606"/>
              <a:gd name="connsiteY3-8" fmla="*/ 1295400 h 1295400"/>
              <a:gd name="connsiteX4-9" fmla="*/ 630388 w 1371606"/>
              <a:gd name="connsiteY4-10" fmla="*/ 609600 h 1295400"/>
              <a:gd name="connsiteX5" fmla="*/ 6 w 1371606"/>
              <a:gd name="connsiteY5" fmla="*/ 0 h 1295400"/>
              <a:gd name="connsiteX0-11" fmla="*/ 9 w 1371609"/>
              <a:gd name="connsiteY0-12" fmla="*/ 0 h 1295400"/>
              <a:gd name="connsiteX1-13" fmla="*/ 1371609 w 1371609"/>
              <a:gd name="connsiteY1-14" fmla="*/ 0 h 1295400"/>
              <a:gd name="connsiteX2-15" fmla="*/ 1371609 w 1371609"/>
              <a:gd name="connsiteY2-16" fmla="*/ 1295400 h 1295400"/>
              <a:gd name="connsiteX3-17" fmla="*/ 9 w 1371609"/>
              <a:gd name="connsiteY3-18" fmla="*/ 1295400 h 1295400"/>
              <a:gd name="connsiteX4-19" fmla="*/ 434971 w 1371609"/>
              <a:gd name="connsiteY4-20" fmla="*/ 564951 h 1295400"/>
              <a:gd name="connsiteX5-21" fmla="*/ 9 w 1371609"/>
              <a:gd name="connsiteY5-22" fmla="*/ 0 h 129540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21" y="connsiteY5-22"/>
              </a:cxn>
            </a:cxnLst>
            <a:rect l="l" t="t" r="r" b="b"/>
            <a:pathLst>
              <a:path w="1371609" h="1295400">
                <a:moveTo>
                  <a:pt x="9" y="0"/>
                </a:moveTo>
                <a:lnTo>
                  <a:pt x="1371609" y="0"/>
                </a:lnTo>
                <a:lnTo>
                  <a:pt x="1371609" y="1295400"/>
                </a:lnTo>
                <a:lnTo>
                  <a:pt x="9" y="1295400"/>
                </a:lnTo>
                <a:cubicBezTo>
                  <a:pt x="-2300" y="1071418"/>
                  <a:pt x="437280" y="788933"/>
                  <a:pt x="434971" y="564951"/>
                </a:cubicBezTo>
                <a:lnTo>
                  <a:pt x="9" y="0"/>
                </a:lnTo>
                <a:close/>
              </a:path>
            </a:pathLst>
          </a:custGeom>
          <a:solidFill>
            <a:srgbClr val="F79646"/>
          </a:solidFill>
          <a:ln w="25400" cap="flat" cmpd="sng" algn="ctr">
            <a:solidFill>
              <a:srgbClr val="F79646">
                <a:lumMod val="60000"/>
                <a:lumOff val="4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135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Arial-Rounded"/>
              <a:cs typeface="+mn-cs"/>
              <a:sym typeface="Arial"/>
            </a:endParaRPr>
          </a:p>
        </p:txBody>
      </p:sp>
      <p:sp>
        <p:nvSpPr>
          <p:cNvPr id="14" name="Rectangle 16">
            <a:extLst>
              <a:ext uri="{FF2B5EF4-FFF2-40B4-BE49-F238E27FC236}">
                <a16:creationId xmlns:a16="http://schemas.microsoft.com/office/drawing/2014/main" xmlns="" id="{51DF8B52-6FB7-427D-B981-7B81EC39B6C8}"/>
              </a:ext>
            </a:extLst>
          </p:cNvPr>
          <p:cNvSpPr/>
          <p:nvPr userDrawn="1"/>
        </p:nvSpPr>
        <p:spPr>
          <a:xfrm>
            <a:off x="418553" y="2224564"/>
            <a:ext cx="1394416" cy="1581352"/>
          </a:xfrm>
          <a:custGeom>
            <a:avLst/>
            <a:gdLst>
              <a:gd name="connsiteX0" fmla="*/ 0 w 1246092"/>
              <a:gd name="connsiteY0" fmla="*/ 0 h 1219200"/>
              <a:gd name="connsiteX1" fmla="*/ 1246092 w 1246092"/>
              <a:gd name="connsiteY1" fmla="*/ 0 h 1219200"/>
              <a:gd name="connsiteX2" fmla="*/ 1246092 w 1246092"/>
              <a:gd name="connsiteY2" fmla="*/ 1219200 h 1219200"/>
              <a:gd name="connsiteX3" fmla="*/ 0 w 1246092"/>
              <a:gd name="connsiteY3" fmla="*/ 1219200 h 1219200"/>
              <a:gd name="connsiteX4" fmla="*/ 0 w 1246092"/>
              <a:gd name="connsiteY4" fmla="*/ 0 h 1219200"/>
              <a:gd name="connsiteX0-1" fmla="*/ 307 w 1246399"/>
              <a:gd name="connsiteY0-2" fmla="*/ 0 h 1219200"/>
              <a:gd name="connsiteX1-3" fmla="*/ 1246399 w 1246399"/>
              <a:gd name="connsiteY1-4" fmla="*/ 0 h 1219200"/>
              <a:gd name="connsiteX2-5" fmla="*/ 1246399 w 1246399"/>
              <a:gd name="connsiteY2-6" fmla="*/ 1219200 h 1219200"/>
              <a:gd name="connsiteX3-7" fmla="*/ 307 w 1246399"/>
              <a:gd name="connsiteY3-8" fmla="*/ 1219200 h 1219200"/>
              <a:gd name="connsiteX4-9" fmla="*/ 7234 w 1246399"/>
              <a:gd name="connsiteY4-10" fmla="*/ 41564 h 1219200"/>
              <a:gd name="connsiteX5" fmla="*/ 307 w 1246399"/>
              <a:gd name="connsiteY5" fmla="*/ 0 h 1219200"/>
              <a:gd name="connsiteX0-11" fmla="*/ 307 w 1246399"/>
              <a:gd name="connsiteY0-12" fmla="*/ 0 h 1219200"/>
              <a:gd name="connsiteX1-13" fmla="*/ 1246399 w 1246399"/>
              <a:gd name="connsiteY1-14" fmla="*/ 0 h 1219200"/>
              <a:gd name="connsiteX2-15" fmla="*/ 1246399 w 1246399"/>
              <a:gd name="connsiteY2-16" fmla="*/ 1219200 h 1219200"/>
              <a:gd name="connsiteX3-17" fmla="*/ 307 w 1246399"/>
              <a:gd name="connsiteY3-18" fmla="*/ 1219200 h 1219200"/>
              <a:gd name="connsiteX4-19" fmla="*/ 7234 w 1246399"/>
              <a:gd name="connsiteY4-20" fmla="*/ 41564 h 1219200"/>
              <a:gd name="connsiteX5-21" fmla="*/ 307 w 1246399"/>
              <a:gd name="connsiteY5-22" fmla="*/ 0 h 1219200"/>
              <a:gd name="connsiteX0-23" fmla="*/ 3 w 1246095"/>
              <a:gd name="connsiteY0-24" fmla="*/ 0 h 1219200"/>
              <a:gd name="connsiteX1-25" fmla="*/ 1246095 w 1246095"/>
              <a:gd name="connsiteY1-26" fmla="*/ 0 h 1219200"/>
              <a:gd name="connsiteX2-27" fmla="*/ 1246095 w 1246095"/>
              <a:gd name="connsiteY2-28" fmla="*/ 1219200 h 1219200"/>
              <a:gd name="connsiteX3-29" fmla="*/ 3 w 1246095"/>
              <a:gd name="connsiteY3-30" fmla="*/ 1219200 h 1219200"/>
              <a:gd name="connsiteX4-31" fmla="*/ 6930 w 1246095"/>
              <a:gd name="connsiteY4-32" fmla="*/ 41564 h 1219200"/>
              <a:gd name="connsiteX5-33" fmla="*/ 3 w 1246095"/>
              <a:gd name="connsiteY5-34" fmla="*/ 0 h 1219200"/>
              <a:gd name="connsiteX0-35" fmla="*/ 11917 w 1258009"/>
              <a:gd name="connsiteY0-36" fmla="*/ 0 h 1219200"/>
              <a:gd name="connsiteX1-37" fmla="*/ 1258009 w 1258009"/>
              <a:gd name="connsiteY1-38" fmla="*/ 0 h 1219200"/>
              <a:gd name="connsiteX2-39" fmla="*/ 1258009 w 1258009"/>
              <a:gd name="connsiteY2-40" fmla="*/ 1219200 h 1219200"/>
              <a:gd name="connsiteX3-41" fmla="*/ 11917 w 1258009"/>
              <a:gd name="connsiteY3-42" fmla="*/ 1219200 h 1219200"/>
              <a:gd name="connsiteX4-43" fmla="*/ 441405 w 1258009"/>
              <a:gd name="connsiteY4-44" fmla="*/ 625256 h 1219200"/>
              <a:gd name="connsiteX5-45" fmla="*/ 18844 w 1258009"/>
              <a:gd name="connsiteY5-46" fmla="*/ 41564 h 1219200"/>
              <a:gd name="connsiteX6" fmla="*/ 11917 w 1258009"/>
              <a:gd name="connsiteY6" fmla="*/ 0 h 121920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21" y="connsiteY5-22"/>
              </a:cxn>
              <a:cxn ang="0">
                <a:pos x="connsiteX6" y="connsiteY6"/>
              </a:cxn>
            </a:cxnLst>
            <a:rect l="l" t="t" r="r" b="b"/>
            <a:pathLst>
              <a:path w="1258009" h="1219200">
                <a:moveTo>
                  <a:pt x="11917" y="0"/>
                </a:moveTo>
                <a:lnTo>
                  <a:pt x="1258009" y="0"/>
                </a:lnTo>
                <a:lnTo>
                  <a:pt x="1258009" y="1219200"/>
                </a:lnTo>
                <a:lnTo>
                  <a:pt x="11917" y="1219200"/>
                </a:lnTo>
                <a:cubicBezTo>
                  <a:pt x="-84929" y="1123024"/>
                  <a:pt x="440251" y="821529"/>
                  <a:pt x="441405" y="625256"/>
                </a:cubicBezTo>
                <a:cubicBezTo>
                  <a:pt x="442560" y="428983"/>
                  <a:pt x="129680" y="148589"/>
                  <a:pt x="18844" y="41564"/>
                </a:cubicBezTo>
                <a:lnTo>
                  <a:pt x="11917" y="0"/>
                </a:lnTo>
                <a:close/>
              </a:path>
            </a:pathLst>
          </a:cu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  <a:defRPr/>
            </a:pPr>
            <a:endParaRPr lang="en-US" sz="1350" kern="1200" dirty="0">
              <a:solidFill>
                <a:prstClr val="white"/>
              </a:solidFill>
              <a:latin typeface="Calibri"/>
              <a:ea typeface="Arial-Rounded"/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xmlns="" id="{C0C2327F-772D-471F-A831-A1DEF1E65AF1}"/>
              </a:ext>
            </a:extLst>
          </p:cNvPr>
          <p:cNvGrpSpPr/>
          <p:nvPr userDrawn="1"/>
        </p:nvGrpSpPr>
        <p:grpSpPr>
          <a:xfrm>
            <a:off x="825316" y="2087841"/>
            <a:ext cx="1861680" cy="1924493"/>
            <a:chOff x="1149549" y="1066515"/>
            <a:chExt cx="992332" cy="992332"/>
          </a:xfrm>
          <a:solidFill>
            <a:srgbClr val="F79646">
              <a:lumMod val="75000"/>
            </a:srgbClr>
          </a:solidFill>
        </p:grpSpPr>
        <p:sp>
          <p:nvSpPr>
            <p:cNvPr id="25" name="Oval 24">
              <a:extLst>
                <a:ext uri="{FF2B5EF4-FFF2-40B4-BE49-F238E27FC236}">
                  <a16:creationId xmlns:a16="http://schemas.microsoft.com/office/drawing/2014/main" xmlns="" id="{53C7C092-C2E1-4EAB-81DD-9FBC247ABEE4}"/>
                </a:ext>
              </a:extLst>
            </p:cNvPr>
            <p:cNvSpPr/>
            <p:nvPr/>
          </p:nvSpPr>
          <p:spPr>
            <a:xfrm>
              <a:off x="1149549" y="1066515"/>
              <a:ext cx="992332" cy="992332"/>
            </a:xfrm>
            <a:prstGeom prst="ellipse">
              <a:avLst/>
            </a:prstGeom>
            <a:grp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endParaRPr kumimoji="0" lang="en-US" sz="135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xmlns="" id="{B55C85B9-5AD0-477D-800F-329C4602AFE8}"/>
                </a:ext>
              </a:extLst>
            </p:cNvPr>
            <p:cNvSpPr/>
            <p:nvPr/>
          </p:nvSpPr>
          <p:spPr>
            <a:xfrm>
              <a:off x="1188515" y="1081392"/>
              <a:ext cx="914400" cy="914400"/>
            </a:xfrm>
            <a:prstGeom prst="ellipse">
              <a:avLst/>
            </a:prstGeom>
            <a:grp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endParaRPr kumimoji="0" lang="en-US" sz="135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Arial-Rounded"/>
                <a:cs typeface="+mn-cs"/>
                <a:sym typeface="Arial"/>
              </a:endParaRPr>
            </a:p>
          </p:txBody>
        </p: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xmlns="" id="{E929A2D4-A6E4-4062-8DEA-65CE7EA4FE50}"/>
              </a:ext>
            </a:extLst>
          </p:cNvPr>
          <p:cNvSpPr txBox="1"/>
          <p:nvPr userDrawn="1"/>
        </p:nvSpPr>
        <p:spPr>
          <a:xfrm>
            <a:off x="9271945" y="6473418"/>
            <a:ext cx="34672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sz="1200" kern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Hương</a:t>
            </a:r>
            <a:r>
              <a:rPr lang="en-US" sz="1200" kern="0" dirty="0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 </a:t>
            </a:r>
            <a:r>
              <a:rPr lang="en-US" sz="1200" kern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Thảo</a:t>
            </a:r>
            <a:r>
              <a:rPr lang="en-US" sz="1200" kern="0" dirty="0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80175641"/>
      </p:ext>
    </p:extLst>
  </p:cSld>
  <p:clrMapOvr>
    <a:masterClrMapping/>
  </p:clrMapOvr>
  <p:transition spd="med">
    <p:dissolve/>
  </p:transition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bg>
      <p:bgPr>
        <a:solidFill>
          <a:srgbClr val="E6CD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7">
            <a:extLst>
              <a:ext uri="{FF2B5EF4-FFF2-40B4-BE49-F238E27FC236}">
                <a16:creationId xmlns:a16="http://schemas.microsoft.com/office/drawing/2014/main" xmlns="" id="{9F4ACC47-C9C6-4F81-BB25-DACCF7DD0A1C}"/>
              </a:ext>
            </a:extLst>
          </p:cNvPr>
          <p:cNvSpPr/>
          <p:nvPr userDrawn="1"/>
        </p:nvSpPr>
        <p:spPr>
          <a:xfrm>
            <a:off x="280793" y="1122217"/>
            <a:ext cx="11691467" cy="5523131"/>
          </a:xfrm>
          <a:prstGeom prst="rect">
            <a:avLst/>
          </a:prstGeom>
          <a:solidFill>
            <a:srgbClr val="FFFFFF"/>
          </a:solidFill>
          <a:ln w="25400" cap="flat" cmpd="sng" algn="ctr">
            <a:solidFill>
              <a:srgbClr val="A889CC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BAE5E4"/>
              </a:solidFill>
              <a:effectLst/>
              <a:uLnTx/>
              <a:uFillTx/>
              <a:latin typeface="Arial-Rounded"/>
              <a:ea typeface="Arial-Rounded"/>
              <a:cs typeface="+mn-cs"/>
              <a:sym typeface="Arial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xmlns="" id="{373B789B-7F2E-4429-A489-1553207A25DE}"/>
              </a:ext>
            </a:extLst>
          </p:cNvPr>
          <p:cNvGrpSpPr/>
          <p:nvPr userDrawn="1"/>
        </p:nvGrpSpPr>
        <p:grpSpPr>
          <a:xfrm>
            <a:off x="377049" y="255821"/>
            <a:ext cx="2630602" cy="2047390"/>
            <a:chOff x="237072" y="234585"/>
            <a:chExt cx="1448294" cy="1448294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xmlns="" id="{E4EE6655-F091-4A19-B7C1-4C7F8015D865}"/>
                </a:ext>
              </a:extLst>
            </p:cNvPr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rgbClr val="A889CC">
                <a:lumMod val="40000"/>
                <a:lumOff val="60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xmlns="" id="{181BBDEA-EA5F-44EB-9888-7D77B1301735}"/>
                </a:ext>
              </a:extLst>
            </p:cNvPr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rgbClr val="FFFFFF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xmlns="" id="{7E7A3F90-C945-4A54-87CF-B865A1B2E4B3}"/>
                </a:ext>
              </a:extLst>
            </p:cNvPr>
            <p:cNvSpPr/>
            <p:nvPr/>
          </p:nvSpPr>
          <p:spPr>
            <a:xfrm>
              <a:off x="254348" y="252246"/>
              <a:ext cx="1419087" cy="1419087"/>
            </a:xfrm>
            <a:prstGeom prst="ellipse">
              <a:avLst/>
            </a:prstGeom>
            <a:noFill/>
            <a:ln w="9525" cap="flat" cmpd="sng" algn="ctr">
              <a:solidFill>
                <a:srgbClr val="BAE5E4">
                  <a:lumMod val="25000"/>
                </a:srgbClr>
              </a:solidFill>
              <a:prstDash val="dash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10286455"/>
      </p:ext>
    </p:extLst>
  </p:cSld>
  <p:clrMapOvr>
    <a:masterClrMapping/>
  </p:clrMapOvr>
  <p:transition spd="med">
    <p:dissolve/>
  </p:transition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40940168"/>
      </p:ext>
    </p:extLst>
  </p:cSld>
  <p:clrMapOvr>
    <a:masterClrMapping/>
  </p:clrMapOvr>
  <p:transition spd="med">
    <p:dissolve/>
  </p:transition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17">
            <a:extLst>
              <a:ext uri="{FF2B5EF4-FFF2-40B4-BE49-F238E27FC236}">
                <a16:creationId xmlns:a16="http://schemas.microsoft.com/office/drawing/2014/main" xmlns="" id="{11AD8B8B-499E-4064-9606-1DD7568A748C}"/>
              </a:ext>
            </a:extLst>
          </p:cNvPr>
          <p:cNvSpPr/>
          <p:nvPr userDrawn="1"/>
        </p:nvSpPr>
        <p:spPr>
          <a:xfrm>
            <a:off x="247076" y="287079"/>
            <a:ext cx="11697847" cy="6434396"/>
          </a:xfrm>
          <a:prstGeom prst="roundRect">
            <a:avLst>
              <a:gd name="adj" fmla="val 8405"/>
            </a:avLst>
          </a:prstGeom>
          <a:solidFill>
            <a:srgbClr val="FFFFFF"/>
          </a:solidFill>
          <a:ln w="25400" cap="flat" cmpd="sng" algn="ctr">
            <a:solidFill>
              <a:schemeClr val="bg1">
                <a:lumMod val="85000"/>
              </a:schemeClr>
            </a:solidFill>
            <a:prstDash val="lgDash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BAE5E4"/>
              </a:solidFill>
              <a:effectLst/>
              <a:uLnTx/>
              <a:uFillTx/>
              <a:latin typeface="Arial-Rounded"/>
              <a:ea typeface="Arial-Rounded"/>
              <a:cs typeface="+mn-cs"/>
              <a:sym typeface="Arial"/>
            </a:endParaRP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523D60F7-56F1-4181-BD85-F81551044A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22/2/2023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8DF30DBA-58E9-471D-B31C-7704066C10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6A268F58-8D48-4EEB-8630-35022767B4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257548"/>
      </p:ext>
    </p:extLst>
  </p:cSld>
  <p:clrMapOvr>
    <a:masterClrMapping/>
  </p:clrMapOvr>
  <p:transition spd="med">
    <p:dissolve/>
  </p:transition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7">
            <a:extLst>
              <a:ext uri="{FF2B5EF4-FFF2-40B4-BE49-F238E27FC236}">
                <a16:creationId xmlns:a16="http://schemas.microsoft.com/office/drawing/2014/main" xmlns="" id="{F00510D4-679A-4B44-AFFD-FD1FF3551A62}"/>
              </a:ext>
            </a:extLst>
          </p:cNvPr>
          <p:cNvSpPr/>
          <p:nvPr userDrawn="1"/>
        </p:nvSpPr>
        <p:spPr>
          <a:xfrm>
            <a:off x="280793" y="1122218"/>
            <a:ext cx="11720707" cy="5564332"/>
          </a:xfrm>
          <a:prstGeom prst="rect">
            <a:avLst/>
          </a:prstGeom>
          <a:solidFill>
            <a:srgbClr val="FFFFFF"/>
          </a:solidFill>
          <a:ln w="25400" cap="flat" cmpd="sng" algn="ctr">
            <a:solidFill>
              <a:srgbClr val="00B05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BAE5E4"/>
              </a:solidFill>
              <a:effectLst/>
              <a:uLnTx/>
              <a:uFillTx/>
              <a:latin typeface="Arial-Rounded"/>
              <a:ea typeface="Arial-Rounded"/>
              <a:cs typeface="+mn-cs"/>
              <a:sym typeface="Arial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xmlns="" id="{72B9509B-2605-49B8-82AA-4026BF3B536B}"/>
              </a:ext>
            </a:extLst>
          </p:cNvPr>
          <p:cNvGrpSpPr/>
          <p:nvPr userDrawn="1"/>
        </p:nvGrpSpPr>
        <p:grpSpPr>
          <a:xfrm>
            <a:off x="377049" y="255820"/>
            <a:ext cx="2637181" cy="2062663"/>
            <a:chOff x="237072" y="234585"/>
            <a:chExt cx="1448294" cy="1448294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xmlns="" id="{7E9B5808-68F7-4A14-A759-6246698FF09F}"/>
                </a:ext>
              </a:extLst>
            </p:cNvPr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rgbClr val="B7D574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xmlns="" id="{DD9337EE-9449-4FAF-8ADB-03892A796D0C}"/>
                </a:ext>
              </a:extLst>
            </p:cNvPr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rgbClr val="FFFFFF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xmlns="" id="{7229F8EB-2732-4CE9-8470-DB69792CAA1E}"/>
                </a:ext>
              </a:extLst>
            </p:cNvPr>
            <p:cNvSpPr/>
            <p:nvPr/>
          </p:nvSpPr>
          <p:spPr>
            <a:xfrm>
              <a:off x="244823" y="252246"/>
              <a:ext cx="1419087" cy="1419087"/>
            </a:xfrm>
            <a:prstGeom prst="ellipse">
              <a:avLst/>
            </a:prstGeom>
            <a:noFill/>
            <a:ln w="9525" cap="flat" cmpd="sng" algn="ctr">
              <a:solidFill>
                <a:srgbClr val="BAE5E4">
                  <a:lumMod val="25000"/>
                </a:srgbClr>
              </a:solidFill>
              <a:prstDash val="dash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6956084"/>
      </p:ext>
    </p:extLst>
  </p:cSld>
  <p:clrMapOvr>
    <a:masterClrMapping/>
  </p:clrMapOvr>
  <p:transition spd="med">
    <p:dissolve/>
  </p:transition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4">
            <a:extLst>
              <a:ext uri="{FF2B5EF4-FFF2-40B4-BE49-F238E27FC236}">
                <a16:creationId xmlns:a16="http://schemas.microsoft.com/office/drawing/2014/main" xmlns="" id="{06641879-0A61-4DE0-96FB-E16ED04EE3B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921077" y="-2315702"/>
            <a:ext cx="6349846" cy="11655706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xmlns="" id="{37404B6D-4094-42EA-B728-B90A2DF483A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15" b="75097"/>
          <a:stretch/>
        </p:blipFill>
        <p:spPr>
          <a:xfrm rot="17520652">
            <a:off x="-1241912" y="-526164"/>
            <a:ext cx="3020116" cy="3146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0140064"/>
      </p:ext>
    </p:extLst>
  </p:cSld>
  <p:clrMapOvr>
    <a:masterClrMapping/>
  </p:clrMapOvr>
  <p:transition spd="med">
    <p:dissolve/>
  </p:transition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8" descr="nen1">
            <a:extLst>
              <a:ext uri="{FF2B5EF4-FFF2-40B4-BE49-F238E27FC236}">
                <a16:creationId xmlns:a16="http://schemas.microsoft.com/office/drawing/2014/main" xmlns="" id="{0ED50697-74BC-4EFA-B781-F79743CC2C5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865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513B3005-989A-4064-A3A2-8F1316801303}"/>
              </a:ext>
            </a:extLst>
          </p:cNvPr>
          <p:cNvSpPr txBox="1"/>
          <p:nvPr userDrawn="1"/>
        </p:nvSpPr>
        <p:spPr>
          <a:xfrm>
            <a:off x="9250680" y="47238"/>
            <a:ext cx="34672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sz="1200" kern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Hương</a:t>
            </a:r>
            <a:r>
              <a:rPr lang="en-US" sz="1200" kern="0" dirty="0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 </a:t>
            </a:r>
            <a:r>
              <a:rPr lang="en-US" sz="1200" kern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Thảo</a:t>
            </a:r>
            <a:r>
              <a:rPr lang="en-US" sz="1200" kern="0" dirty="0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2897174173"/>
      </p:ext>
    </p:extLst>
  </p:cSld>
  <p:clrMapOvr>
    <a:masterClrMapping/>
  </p:clrMapOvr>
  <p:transition spd="med">
    <p:dissolv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1049749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ustom Layout">
    <p:bg>
      <p:bgPr>
        <a:blipFill dpi="0" rotWithShape="1">
          <a:blip r:embed="rId2">
            <a:lum/>
          </a:blip>
          <a:srcRect/>
          <a:stretch>
            <a:fillRect l="-7000" r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1">
            <a:extLst>
              <a:ext uri="{FF2B5EF4-FFF2-40B4-BE49-F238E27FC236}">
                <a16:creationId xmlns:a16="http://schemas.microsoft.com/office/drawing/2014/main" xmlns="" id="{EF218D41-CACC-45EA-9B9C-2C45D39FBC7D}"/>
              </a:ext>
            </a:extLst>
          </p:cNvPr>
          <p:cNvSpPr/>
          <p:nvPr userDrawn="1"/>
        </p:nvSpPr>
        <p:spPr>
          <a:xfrm>
            <a:off x="395785" y="1201003"/>
            <a:ext cx="10508776" cy="50087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8" name="组合 4">
            <a:extLst>
              <a:ext uri="{FF2B5EF4-FFF2-40B4-BE49-F238E27FC236}">
                <a16:creationId xmlns:a16="http://schemas.microsoft.com/office/drawing/2014/main" xmlns="" id="{02083DA8-612E-41DA-A4D1-2ACB2678C6D8}"/>
              </a:ext>
            </a:extLst>
          </p:cNvPr>
          <p:cNvGrpSpPr/>
          <p:nvPr userDrawn="1"/>
        </p:nvGrpSpPr>
        <p:grpSpPr>
          <a:xfrm>
            <a:off x="-418200" y="1324483"/>
            <a:ext cx="1627969" cy="3772305"/>
            <a:chOff x="2822570" y="743589"/>
            <a:chExt cx="1294598" cy="2999823"/>
          </a:xfrm>
        </p:grpSpPr>
        <p:pic>
          <p:nvPicPr>
            <p:cNvPr id="9" name="图片 17">
              <a:extLst>
                <a:ext uri="{FF2B5EF4-FFF2-40B4-BE49-F238E27FC236}">
                  <a16:creationId xmlns:a16="http://schemas.microsoft.com/office/drawing/2014/main" xmlns="" id="{189FBF95-47D8-446F-BB0A-1652EB7CD5C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 flipH="1">
              <a:off x="3172519" y="3110245"/>
              <a:ext cx="633167" cy="633167"/>
            </a:xfrm>
            <a:prstGeom prst="rect">
              <a:avLst/>
            </a:prstGeom>
          </p:spPr>
        </p:pic>
        <p:pic>
          <p:nvPicPr>
            <p:cNvPr id="10" name="图形 21">
              <a:extLst>
                <a:ext uri="{FF2B5EF4-FFF2-40B4-BE49-F238E27FC236}">
                  <a16:creationId xmlns:a16="http://schemas.microsoft.com/office/drawing/2014/main" xmlns="" id="{8D592D9E-78DF-4E6B-B377-C92906ECC23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rot="17931827">
              <a:off x="2374753" y="1191406"/>
              <a:ext cx="2190232" cy="1294598"/>
            </a:xfrm>
            <a:prstGeom prst="rect">
              <a:avLst/>
            </a:prstGeom>
          </p:spPr>
        </p:pic>
      </p:grpSp>
      <p:pic>
        <p:nvPicPr>
          <p:cNvPr id="11" name="图片 20">
            <a:extLst>
              <a:ext uri="{FF2B5EF4-FFF2-40B4-BE49-F238E27FC236}">
                <a16:creationId xmlns:a16="http://schemas.microsoft.com/office/drawing/2014/main" xmlns="" id="{46A1C692-1A89-4E71-82D9-E6FC90E3EB51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38370" y="-150126"/>
            <a:ext cx="2257728" cy="3457550"/>
          </a:xfrm>
          <a:prstGeom prst="rect">
            <a:avLst/>
          </a:prstGeom>
        </p:spPr>
      </p:pic>
      <p:sp>
        <p:nvSpPr>
          <p:cNvPr id="13" name="矩形 15">
            <a:extLst>
              <a:ext uri="{FF2B5EF4-FFF2-40B4-BE49-F238E27FC236}">
                <a16:creationId xmlns:a16="http://schemas.microsoft.com/office/drawing/2014/main" xmlns="" id="{4109CCAE-A277-41A5-B571-A07038641370}"/>
              </a:ext>
            </a:extLst>
          </p:cNvPr>
          <p:cNvSpPr/>
          <p:nvPr/>
        </p:nvSpPr>
        <p:spPr>
          <a:xfrm>
            <a:off x="1993312" y="224266"/>
            <a:ext cx="7200913" cy="805103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67999124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bg>
      <p:bgPr>
        <a:blipFill dpi="0" rotWithShape="1">
          <a:blip r:embed="rId2">
            <a:lum/>
          </a:blip>
          <a:srcRect/>
          <a:stretch>
            <a:fillRect l="-7000" r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72614856"/>
      </p:ext>
    </p:extLst>
  </p:cSld>
  <p:clrMapOvr>
    <a:masterClrMapping/>
  </p:clrMapOvr>
  <p:transition spd="med">
    <p:dissolve/>
  </p:transition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椭圆 2">
            <a:extLst>
              <a:ext uri="{FF2B5EF4-FFF2-40B4-BE49-F238E27FC236}">
                <a16:creationId xmlns:a16="http://schemas.microsoft.com/office/drawing/2014/main" xmlns="" id="{82C95F20-6AC4-4CAC-B270-10188A197E0A}"/>
              </a:ext>
            </a:extLst>
          </p:cNvPr>
          <p:cNvSpPr/>
          <p:nvPr userDrawn="1"/>
        </p:nvSpPr>
        <p:spPr>
          <a:xfrm>
            <a:off x="200167" y="464024"/>
            <a:ext cx="11791666" cy="6141492"/>
          </a:xfrm>
          <a:custGeom>
            <a:avLst/>
            <a:gdLst>
              <a:gd name="connsiteX0" fmla="*/ 0 w 8128398"/>
              <a:gd name="connsiteY0" fmla="*/ 2334126 h 4668252"/>
              <a:gd name="connsiteX1" fmla="*/ 4064199 w 8128398"/>
              <a:gd name="connsiteY1" fmla="*/ 0 h 4668252"/>
              <a:gd name="connsiteX2" fmla="*/ 8128398 w 8128398"/>
              <a:gd name="connsiteY2" fmla="*/ 2334126 h 4668252"/>
              <a:gd name="connsiteX3" fmla="*/ 4064199 w 8128398"/>
              <a:gd name="connsiteY3" fmla="*/ 4668252 h 4668252"/>
              <a:gd name="connsiteX4" fmla="*/ 0 w 8128398"/>
              <a:gd name="connsiteY4" fmla="*/ 2334126 h 4668252"/>
              <a:gd name="connsiteX0" fmla="*/ 162302 w 8290700"/>
              <a:gd name="connsiteY0" fmla="*/ 2423774 h 4757900"/>
              <a:gd name="connsiteX1" fmla="*/ 1139129 w 8290700"/>
              <a:gd name="connsiteY1" fmla="*/ 669643 h 4757900"/>
              <a:gd name="connsiteX2" fmla="*/ 4226501 w 8290700"/>
              <a:gd name="connsiteY2" fmla="*/ 89648 h 4757900"/>
              <a:gd name="connsiteX3" fmla="*/ 8290700 w 8290700"/>
              <a:gd name="connsiteY3" fmla="*/ 2423774 h 4757900"/>
              <a:gd name="connsiteX4" fmla="*/ 4226501 w 8290700"/>
              <a:gd name="connsiteY4" fmla="*/ 4757900 h 4757900"/>
              <a:gd name="connsiteX5" fmla="*/ 162302 w 8290700"/>
              <a:gd name="connsiteY5" fmla="*/ 2423774 h 4757900"/>
              <a:gd name="connsiteX0" fmla="*/ 162302 w 8453932"/>
              <a:gd name="connsiteY0" fmla="*/ 2334994 h 4669120"/>
              <a:gd name="connsiteX1" fmla="*/ 1139129 w 8453932"/>
              <a:gd name="connsiteY1" fmla="*/ 580863 h 4669120"/>
              <a:gd name="connsiteX2" fmla="*/ 4226501 w 8453932"/>
              <a:gd name="connsiteY2" fmla="*/ 868 h 4669120"/>
              <a:gd name="connsiteX3" fmla="*/ 7472553 w 8453932"/>
              <a:gd name="connsiteY3" fmla="*/ 677116 h 4669120"/>
              <a:gd name="connsiteX4" fmla="*/ 8290700 w 8453932"/>
              <a:gd name="connsiteY4" fmla="*/ 2334994 h 4669120"/>
              <a:gd name="connsiteX5" fmla="*/ 4226501 w 8453932"/>
              <a:gd name="connsiteY5" fmla="*/ 4669120 h 4669120"/>
              <a:gd name="connsiteX6" fmla="*/ 162302 w 8453932"/>
              <a:gd name="connsiteY6" fmla="*/ 2334994 h 4669120"/>
              <a:gd name="connsiteX0" fmla="*/ 380 w 8292010"/>
              <a:gd name="connsiteY0" fmla="*/ 2334994 h 4737634"/>
              <a:gd name="connsiteX1" fmla="*/ 977207 w 8292010"/>
              <a:gd name="connsiteY1" fmla="*/ 580863 h 4737634"/>
              <a:gd name="connsiteX2" fmla="*/ 4064579 w 8292010"/>
              <a:gd name="connsiteY2" fmla="*/ 868 h 4737634"/>
              <a:gd name="connsiteX3" fmla="*/ 7310631 w 8292010"/>
              <a:gd name="connsiteY3" fmla="*/ 677116 h 4737634"/>
              <a:gd name="connsiteX4" fmla="*/ 8128778 w 8292010"/>
              <a:gd name="connsiteY4" fmla="*/ 2334994 h 4737634"/>
              <a:gd name="connsiteX5" fmla="*/ 4064579 w 8292010"/>
              <a:gd name="connsiteY5" fmla="*/ 4669120 h 4737634"/>
              <a:gd name="connsiteX6" fmla="*/ 1054209 w 8292010"/>
              <a:gd name="connsiteY6" fmla="*/ 3958572 h 4737634"/>
              <a:gd name="connsiteX7" fmla="*/ 380 w 8292010"/>
              <a:gd name="connsiteY7" fmla="*/ 2334994 h 4737634"/>
              <a:gd name="connsiteX0" fmla="*/ 380 w 8160907"/>
              <a:gd name="connsiteY0" fmla="*/ 2334994 h 4676413"/>
              <a:gd name="connsiteX1" fmla="*/ 977207 w 8160907"/>
              <a:gd name="connsiteY1" fmla="*/ 580863 h 4676413"/>
              <a:gd name="connsiteX2" fmla="*/ 4064579 w 8160907"/>
              <a:gd name="connsiteY2" fmla="*/ 868 h 4676413"/>
              <a:gd name="connsiteX3" fmla="*/ 7310631 w 8160907"/>
              <a:gd name="connsiteY3" fmla="*/ 677116 h 4676413"/>
              <a:gd name="connsiteX4" fmla="*/ 8128778 w 8160907"/>
              <a:gd name="connsiteY4" fmla="*/ 2334994 h 4676413"/>
              <a:gd name="connsiteX5" fmla="*/ 7031498 w 8160907"/>
              <a:gd name="connsiteY5" fmla="*/ 4199203 h 4676413"/>
              <a:gd name="connsiteX6" fmla="*/ 4064579 w 8160907"/>
              <a:gd name="connsiteY6" fmla="*/ 4669120 h 4676413"/>
              <a:gd name="connsiteX7" fmla="*/ 1054209 w 8160907"/>
              <a:gd name="connsiteY7" fmla="*/ 3958572 h 4676413"/>
              <a:gd name="connsiteX8" fmla="*/ 380 w 8160907"/>
              <a:gd name="connsiteY8" fmla="*/ 2334994 h 4676413"/>
              <a:gd name="connsiteX0" fmla="*/ 62 w 8160589"/>
              <a:gd name="connsiteY0" fmla="*/ 2334994 h 4670006"/>
              <a:gd name="connsiteX1" fmla="*/ 976889 w 8160589"/>
              <a:gd name="connsiteY1" fmla="*/ 580863 h 4670006"/>
              <a:gd name="connsiteX2" fmla="*/ 4064261 w 8160589"/>
              <a:gd name="connsiteY2" fmla="*/ 868 h 4670006"/>
              <a:gd name="connsiteX3" fmla="*/ 7310313 w 8160589"/>
              <a:gd name="connsiteY3" fmla="*/ 677116 h 4670006"/>
              <a:gd name="connsiteX4" fmla="*/ 8128460 w 8160589"/>
              <a:gd name="connsiteY4" fmla="*/ 2334994 h 4670006"/>
              <a:gd name="connsiteX5" fmla="*/ 7031180 w 8160589"/>
              <a:gd name="connsiteY5" fmla="*/ 4199203 h 4670006"/>
              <a:gd name="connsiteX6" fmla="*/ 4064261 w 8160589"/>
              <a:gd name="connsiteY6" fmla="*/ 4669120 h 4670006"/>
              <a:gd name="connsiteX7" fmla="*/ 948013 w 8160589"/>
              <a:gd name="connsiteY7" fmla="*/ 4131826 h 4670006"/>
              <a:gd name="connsiteX8" fmla="*/ 62 w 8160589"/>
              <a:gd name="connsiteY8" fmla="*/ 2334994 h 4670006"/>
              <a:gd name="connsiteX0" fmla="*/ 3056 w 8163583"/>
              <a:gd name="connsiteY0" fmla="*/ 2353191 h 4688203"/>
              <a:gd name="connsiteX1" fmla="*/ 791407 w 8163583"/>
              <a:gd name="connsiteY1" fmla="*/ 387304 h 4688203"/>
              <a:gd name="connsiteX2" fmla="*/ 4067255 w 8163583"/>
              <a:gd name="connsiteY2" fmla="*/ 19065 h 4688203"/>
              <a:gd name="connsiteX3" fmla="*/ 7313307 w 8163583"/>
              <a:gd name="connsiteY3" fmla="*/ 695313 h 4688203"/>
              <a:gd name="connsiteX4" fmla="*/ 8131454 w 8163583"/>
              <a:gd name="connsiteY4" fmla="*/ 2353191 h 4688203"/>
              <a:gd name="connsiteX5" fmla="*/ 7034174 w 8163583"/>
              <a:gd name="connsiteY5" fmla="*/ 4217400 h 4688203"/>
              <a:gd name="connsiteX6" fmla="*/ 4067255 w 8163583"/>
              <a:gd name="connsiteY6" fmla="*/ 4687317 h 4688203"/>
              <a:gd name="connsiteX7" fmla="*/ 951007 w 8163583"/>
              <a:gd name="connsiteY7" fmla="*/ 4150023 h 4688203"/>
              <a:gd name="connsiteX8" fmla="*/ 3056 w 8163583"/>
              <a:gd name="connsiteY8" fmla="*/ 2353191 h 4688203"/>
              <a:gd name="connsiteX0" fmla="*/ 38786 w 8199313"/>
              <a:gd name="connsiteY0" fmla="*/ 2353191 h 4794578"/>
              <a:gd name="connsiteX1" fmla="*/ 827137 w 8199313"/>
              <a:gd name="connsiteY1" fmla="*/ 387304 h 4794578"/>
              <a:gd name="connsiteX2" fmla="*/ 4102985 w 8199313"/>
              <a:gd name="connsiteY2" fmla="*/ 19065 h 4794578"/>
              <a:gd name="connsiteX3" fmla="*/ 7349037 w 8199313"/>
              <a:gd name="connsiteY3" fmla="*/ 695313 h 4794578"/>
              <a:gd name="connsiteX4" fmla="*/ 8167184 w 8199313"/>
              <a:gd name="connsiteY4" fmla="*/ 2353191 h 4794578"/>
              <a:gd name="connsiteX5" fmla="*/ 7069904 w 8199313"/>
              <a:gd name="connsiteY5" fmla="*/ 4217400 h 4794578"/>
              <a:gd name="connsiteX6" fmla="*/ 4102985 w 8199313"/>
              <a:gd name="connsiteY6" fmla="*/ 4687317 h 4794578"/>
              <a:gd name="connsiteX7" fmla="*/ 549204 w 8199313"/>
              <a:gd name="connsiteY7" fmla="*/ 4563909 h 4794578"/>
              <a:gd name="connsiteX8" fmla="*/ 38786 w 8199313"/>
              <a:gd name="connsiteY8" fmla="*/ 2353191 h 4794578"/>
              <a:gd name="connsiteX0" fmla="*/ 38786 w 8199313"/>
              <a:gd name="connsiteY0" fmla="*/ 2353191 h 4802240"/>
              <a:gd name="connsiteX1" fmla="*/ 827137 w 8199313"/>
              <a:gd name="connsiteY1" fmla="*/ 387304 h 4802240"/>
              <a:gd name="connsiteX2" fmla="*/ 4102985 w 8199313"/>
              <a:gd name="connsiteY2" fmla="*/ 19065 h 4802240"/>
              <a:gd name="connsiteX3" fmla="*/ 7349037 w 8199313"/>
              <a:gd name="connsiteY3" fmla="*/ 695313 h 4802240"/>
              <a:gd name="connsiteX4" fmla="*/ 8167184 w 8199313"/>
              <a:gd name="connsiteY4" fmla="*/ 2353191 h 4802240"/>
              <a:gd name="connsiteX5" fmla="*/ 7460318 w 8199313"/>
              <a:gd name="connsiteY5" fmla="*/ 4602411 h 4802240"/>
              <a:gd name="connsiteX6" fmla="*/ 4102985 w 8199313"/>
              <a:gd name="connsiteY6" fmla="*/ 4687317 h 4802240"/>
              <a:gd name="connsiteX7" fmla="*/ 549204 w 8199313"/>
              <a:gd name="connsiteY7" fmla="*/ 4563909 h 4802240"/>
              <a:gd name="connsiteX8" fmla="*/ 38786 w 8199313"/>
              <a:gd name="connsiteY8" fmla="*/ 2353191 h 4802240"/>
              <a:gd name="connsiteX0" fmla="*/ 38786 w 8234668"/>
              <a:gd name="connsiteY0" fmla="*/ 2415359 h 4864408"/>
              <a:gd name="connsiteX1" fmla="*/ 827137 w 8234668"/>
              <a:gd name="connsiteY1" fmla="*/ 449472 h 4864408"/>
              <a:gd name="connsiteX2" fmla="*/ 4102985 w 8234668"/>
              <a:gd name="connsiteY2" fmla="*/ 81233 h 4864408"/>
              <a:gd name="connsiteX3" fmla="*/ 7618288 w 8234668"/>
              <a:gd name="connsiteY3" fmla="*/ 237716 h 4864408"/>
              <a:gd name="connsiteX4" fmla="*/ 8167184 w 8234668"/>
              <a:gd name="connsiteY4" fmla="*/ 2415359 h 4864408"/>
              <a:gd name="connsiteX5" fmla="*/ 7460318 w 8234668"/>
              <a:gd name="connsiteY5" fmla="*/ 4664579 h 4864408"/>
              <a:gd name="connsiteX6" fmla="*/ 4102985 w 8234668"/>
              <a:gd name="connsiteY6" fmla="*/ 4749485 h 4864408"/>
              <a:gd name="connsiteX7" fmla="*/ 549204 w 8234668"/>
              <a:gd name="connsiteY7" fmla="*/ 4626077 h 4864408"/>
              <a:gd name="connsiteX8" fmla="*/ 38786 w 8234668"/>
              <a:gd name="connsiteY8" fmla="*/ 2415359 h 4864408"/>
              <a:gd name="connsiteX0" fmla="*/ 38786 w 8234668"/>
              <a:gd name="connsiteY0" fmla="*/ 2415359 h 4864408"/>
              <a:gd name="connsiteX1" fmla="*/ 827137 w 8234668"/>
              <a:gd name="connsiteY1" fmla="*/ 449472 h 4864408"/>
              <a:gd name="connsiteX2" fmla="*/ 4102985 w 8234668"/>
              <a:gd name="connsiteY2" fmla="*/ 81233 h 4864408"/>
              <a:gd name="connsiteX3" fmla="*/ 7618288 w 8234668"/>
              <a:gd name="connsiteY3" fmla="*/ 237716 h 4864408"/>
              <a:gd name="connsiteX4" fmla="*/ 8167184 w 8234668"/>
              <a:gd name="connsiteY4" fmla="*/ 2444235 h 4864408"/>
              <a:gd name="connsiteX5" fmla="*/ 7460318 w 8234668"/>
              <a:gd name="connsiteY5" fmla="*/ 4664579 h 4864408"/>
              <a:gd name="connsiteX6" fmla="*/ 4102985 w 8234668"/>
              <a:gd name="connsiteY6" fmla="*/ 4749485 h 4864408"/>
              <a:gd name="connsiteX7" fmla="*/ 549204 w 8234668"/>
              <a:gd name="connsiteY7" fmla="*/ 4626077 h 4864408"/>
              <a:gd name="connsiteX8" fmla="*/ 38786 w 8234668"/>
              <a:gd name="connsiteY8" fmla="*/ 2415359 h 48644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234668" h="4864408">
                <a:moveTo>
                  <a:pt x="38786" y="2415359"/>
                </a:moveTo>
                <a:cubicBezTo>
                  <a:pt x="85108" y="1719258"/>
                  <a:pt x="149771" y="838493"/>
                  <a:pt x="827137" y="449472"/>
                </a:cubicBezTo>
                <a:cubicBezTo>
                  <a:pt x="1504504" y="60451"/>
                  <a:pt x="2971127" y="116526"/>
                  <a:pt x="4102985" y="81233"/>
                </a:cubicBezTo>
                <a:cubicBezTo>
                  <a:pt x="5234844" y="45940"/>
                  <a:pt x="6940922" y="-151305"/>
                  <a:pt x="7618288" y="237716"/>
                </a:cubicBezTo>
                <a:cubicBezTo>
                  <a:pt x="8295655" y="626737"/>
                  <a:pt x="8298729" y="1966307"/>
                  <a:pt x="8167184" y="2444235"/>
                </a:cubicBezTo>
                <a:cubicBezTo>
                  <a:pt x="8035639" y="2922163"/>
                  <a:pt x="8137685" y="4275558"/>
                  <a:pt x="7460318" y="4664579"/>
                </a:cubicBezTo>
                <a:cubicBezTo>
                  <a:pt x="6782952" y="5053600"/>
                  <a:pt x="5254837" y="4755902"/>
                  <a:pt x="4102985" y="4749485"/>
                </a:cubicBezTo>
                <a:cubicBezTo>
                  <a:pt x="2951133" y="4743068"/>
                  <a:pt x="1226571" y="5015098"/>
                  <a:pt x="549204" y="4626077"/>
                </a:cubicBezTo>
                <a:cubicBezTo>
                  <a:pt x="-128162" y="4237056"/>
                  <a:pt x="-7536" y="3111460"/>
                  <a:pt x="38786" y="2415359"/>
                </a:cubicBezTo>
                <a:close/>
              </a:path>
            </a:pathLst>
          </a:custGeom>
          <a:noFill/>
          <a:ln w="19050">
            <a:solidFill>
              <a:schemeClr val="accent5"/>
            </a:solidFill>
            <a:prstDash val="lgDashDot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70136751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80157520"/>
      </p:ext>
    </p:extLst>
  </p:cSld>
  <p:clrMapOvr>
    <a:masterClrMapping/>
  </p:clrMapOvr>
  <p:transition spd="med">
    <p:dissolve/>
  </p:transition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2FE1EAE2-2D75-466D-AF47-208DCDA327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22/2/2023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A33A7CAC-56E0-43EC-9C88-5F957FB61D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2A17C680-3799-40B0-ABB3-F65E69A1A0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10">
            <a:extLst>
              <a:ext uri="{FF2B5EF4-FFF2-40B4-BE49-F238E27FC236}">
                <a16:creationId xmlns:a16="http://schemas.microsoft.com/office/drawing/2014/main" xmlns="" id="{3DF38B27-1082-401F-91DD-A33BC451FD7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/>
          <a:stretch>
            <a:fillRect/>
          </a:stretch>
        </p:blipFill>
        <p:spPr>
          <a:xfrm>
            <a:off x="4301603" y="4901803"/>
            <a:ext cx="7918522" cy="1956197"/>
          </a:xfrm>
          <a:prstGeom prst="rect">
            <a:avLst/>
          </a:prstGeom>
        </p:spPr>
      </p:pic>
      <p:pic>
        <p:nvPicPr>
          <p:cNvPr id="8" name="13">
            <a:extLst>
              <a:ext uri="{FF2B5EF4-FFF2-40B4-BE49-F238E27FC236}">
                <a16:creationId xmlns:a16="http://schemas.microsoft.com/office/drawing/2014/main" xmlns="" id="{DC523EAF-88A8-4AA0-9FCC-904DE7B0636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800215" y="4001444"/>
            <a:ext cx="3419910" cy="2720031"/>
          </a:xfrm>
          <a:prstGeom prst="rect">
            <a:avLst/>
          </a:prstGeom>
        </p:spPr>
      </p:pic>
      <p:pic>
        <p:nvPicPr>
          <p:cNvPr id="9" name="16">
            <a:extLst>
              <a:ext uri="{FF2B5EF4-FFF2-40B4-BE49-F238E27FC236}">
                <a16:creationId xmlns:a16="http://schemas.microsoft.com/office/drawing/2014/main" xmlns="" id="{112F61C9-C7A0-409F-98FF-3A8B41055B1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/>
          <a:stretch>
            <a:fillRect/>
          </a:stretch>
        </p:blipFill>
        <p:spPr>
          <a:xfrm>
            <a:off x="0" y="4901803"/>
            <a:ext cx="7918522" cy="1956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5749330"/>
      </p:ext>
    </p:extLst>
  </p:cSld>
  <p:clrMapOvr>
    <a:masterClrMapping/>
  </p:clrMapOvr>
  <p:transition spd="med">
    <p:dissolve/>
  </p:transition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36E15F07-3376-4EB4-851C-C01CF14852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22/2/2023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37B2C266-EC5F-43A6-86D4-1CC2C7AD61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pic>
        <p:nvPicPr>
          <p:cNvPr id="6" name="图片 9">
            <a:extLst>
              <a:ext uri="{FF2B5EF4-FFF2-40B4-BE49-F238E27FC236}">
                <a16:creationId xmlns:a16="http://schemas.microsoft.com/office/drawing/2014/main" xmlns="" id="{4B1DF6FC-7E16-4635-8A35-944AD89C606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1908" t="16713" b="14111"/>
          <a:stretch>
            <a:fillRect/>
          </a:stretch>
        </p:blipFill>
        <p:spPr>
          <a:xfrm>
            <a:off x="2456500" y="508763"/>
            <a:ext cx="7558181" cy="58085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" name="图片 12">
            <a:extLst>
              <a:ext uri="{FF2B5EF4-FFF2-40B4-BE49-F238E27FC236}">
                <a16:creationId xmlns:a16="http://schemas.microsoft.com/office/drawing/2014/main" xmlns="" id="{97358077-9EE7-44A7-97C6-315D9C46C89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487479" y="1331058"/>
            <a:ext cx="5507665" cy="1549970"/>
          </a:xfrm>
          <a:prstGeom prst="rect">
            <a:avLst/>
          </a:prstGeom>
        </p:spPr>
      </p:pic>
      <p:pic>
        <p:nvPicPr>
          <p:cNvPr id="8" name="图片 1">
            <a:extLst>
              <a:ext uri="{FF2B5EF4-FFF2-40B4-BE49-F238E27FC236}">
                <a16:creationId xmlns:a16="http://schemas.microsoft.com/office/drawing/2014/main" xmlns="" id="{9646E44B-3867-4CC2-B640-09E839EA103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193" t="2191" r="2694" b="6031"/>
          <a:stretch>
            <a:fillRect/>
          </a:stretch>
        </p:blipFill>
        <p:spPr>
          <a:xfrm>
            <a:off x="112395" y="3453134"/>
            <a:ext cx="3482340" cy="3165475"/>
          </a:xfrm>
          <a:prstGeom prst="rect">
            <a:avLst/>
          </a:prstGeom>
        </p:spPr>
      </p:pic>
      <p:pic>
        <p:nvPicPr>
          <p:cNvPr id="9" name="图片 20">
            <a:extLst>
              <a:ext uri="{FF2B5EF4-FFF2-40B4-BE49-F238E27FC236}">
                <a16:creationId xmlns:a16="http://schemas.microsoft.com/office/drawing/2014/main" xmlns="" id="{A048540C-02AE-45F9-A868-5AF452F0EFD2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6137" y="142240"/>
            <a:ext cx="1630363" cy="14859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" name="图片 9" descr="7025f93bab81e29a45dfc8ebfbf481b9">
            <a:extLst>
              <a:ext uri="{FF2B5EF4-FFF2-40B4-BE49-F238E27FC236}">
                <a16:creationId xmlns:a16="http://schemas.microsoft.com/office/drawing/2014/main" xmlns="" id="{890BE992-9077-47BD-BA72-99B4456EAB4A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7913372" y="955675"/>
            <a:ext cx="4785995" cy="6764020"/>
          </a:xfrm>
          <a:prstGeom prst="rect">
            <a:avLst/>
          </a:prstGeom>
        </p:spPr>
      </p:pic>
      <p:sp>
        <p:nvSpPr>
          <p:cNvPr id="11" name="矩形 8">
            <a:extLst>
              <a:ext uri="{FF2B5EF4-FFF2-40B4-BE49-F238E27FC236}">
                <a16:creationId xmlns:a16="http://schemas.microsoft.com/office/drawing/2014/main" xmlns="" id="{93040D19-7743-43B1-A900-286D474B37E7}"/>
              </a:ext>
            </a:extLst>
          </p:cNvPr>
          <p:cNvSpPr/>
          <p:nvPr userDrawn="1"/>
        </p:nvSpPr>
        <p:spPr>
          <a:xfrm>
            <a:off x="106327" y="95693"/>
            <a:ext cx="11972260" cy="6634716"/>
          </a:xfrm>
          <a:prstGeom prst="rect">
            <a:avLst/>
          </a:prstGeom>
          <a:noFill/>
          <a:ln w="28575">
            <a:solidFill>
              <a:srgbClr val="DC5D3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469709374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F09AE12-2383-4AF9-8359-698ABAA21B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039FAA95-4383-4919-B4B6-17A3DE4A21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22/2/2023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AC5D1CFC-5940-49FA-A9B1-F0F1922C2E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825B394D-F8FC-4D7A-A8E5-32FE0A8DD1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pic>
        <p:nvPicPr>
          <p:cNvPr id="6" name="图片 2">
            <a:extLst>
              <a:ext uri="{FF2B5EF4-FFF2-40B4-BE49-F238E27FC236}">
                <a16:creationId xmlns:a16="http://schemas.microsoft.com/office/drawing/2014/main" xmlns="" id="{316C996C-61E1-487A-B996-5A13664185C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龚芝怡 - 卓别林">
            <a:hlinkClick r:id="" action="ppaction://media"/>
            <a:extLst>
              <a:ext uri="{FF2B5EF4-FFF2-40B4-BE49-F238E27FC236}">
                <a16:creationId xmlns:a16="http://schemas.microsoft.com/office/drawing/2014/main" xmlns="" id="{4BBE9D32-A35B-4C15-927C-15CB5DD7FEA9}"/>
              </a:ext>
            </a:extLst>
          </p:cNvPr>
          <p:cNvPicPr>
            <a:picLocks noChangeAspect="1"/>
          </p:cNvPicPr>
          <p:nvPr userDrawn="1"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27113" y="-1600200"/>
            <a:ext cx="609600" cy="6096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367ECCED-74AF-4222-ACEA-AF0F161A1948}"/>
              </a:ext>
            </a:extLst>
          </p:cNvPr>
          <p:cNvSpPr txBox="1"/>
          <p:nvPr userDrawn="1"/>
        </p:nvSpPr>
        <p:spPr>
          <a:xfrm>
            <a:off x="2968651" y="2321004"/>
            <a:ext cx="656059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Đọc</a:t>
            </a:r>
            <a:r>
              <a:rPr kumimoji="0" lang="en-US" sz="7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7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mở</a:t>
            </a:r>
            <a:r>
              <a:rPr kumimoji="0" lang="en-US" sz="7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7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rộng</a:t>
            </a:r>
            <a:endParaRPr kumimoji="0" lang="en-US" sz="7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F1285DAF-BC7B-4DEA-9336-B1E7E1A835AE}"/>
              </a:ext>
            </a:extLst>
          </p:cNvPr>
          <p:cNvSpPr txBox="1"/>
          <p:nvPr userDrawn="1"/>
        </p:nvSpPr>
        <p:spPr>
          <a:xfrm>
            <a:off x="8248564" y="5910407"/>
            <a:ext cx="34672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sz="1200" kern="0" dirty="0" err="1">
                <a:solidFill>
                  <a:schemeClr val="tx1"/>
                </a:solidFill>
                <a:cs typeface="Arial"/>
                <a:sym typeface="Arial"/>
              </a:rPr>
              <a:t>Hương</a:t>
            </a:r>
            <a:r>
              <a:rPr lang="en-US" sz="1200" kern="0" dirty="0">
                <a:solidFill>
                  <a:schemeClr val="tx1"/>
                </a:solidFill>
                <a:cs typeface="Arial"/>
                <a:sym typeface="Arial"/>
              </a:rPr>
              <a:t> </a:t>
            </a:r>
            <a:r>
              <a:rPr lang="en-US" sz="1200" kern="0" dirty="0" err="1">
                <a:solidFill>
                  <a:schemeClr val="tx1"/>
                </a:solidFill>
                <a:cs typeface="Arial"/>
                <a:sym typeface="Arial"/>
              </a:rPr>
              <a:t>Thảo</a:t>
            </a:r>
            <a:r>
              <a:rPr lang="en-US" sz="1200" kern="0" dirty="0">
                <a:solidFill>
                  <a:schemeClr val="tx1"/>
                </a:solidFill>
                <a:cs typeface="Arial"/>
                <a:sym typeface="Arial"/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3810091645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 numSld="999" showWhenStopped="0">
                <p:cTn id="13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>
            <a:extLst>
              <a:ext uri="{FF2B5EF4-FFF2-40B4-BE49-F238E27FC236}">
                <a16:creationId xmlns:a16="http://schemas.microsoft.com/office/drawing/2014/main" xmlns="" id="{B06B21EF-4290-4023-8D12-6133B345606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628900" y="-2705103"/>
            <a:ext cx="6858000" cy="12268204"/>
          </a:xfrm>
          <a:prstGeom prst="rect">
            <a:avLst/>
          </a:prstGeom>
        </p:spPr>
      </p:pic>
      <p:pic>
        <p:nvPicPr>
          <p:cNvPr id="3" name="图片 8">
            <a:extLst>
              <a:ext uri="{FF2B5EF4-FFF2-40B4-BE49-F238E27FC236}">
                <a16:creationId xmlns:a16="http://schemas.microsoft.com/office/drawing/2014/main" xmlns="" id="{73C579E6-EAF1-422D-AC51-D4A36153AB7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007678" y="-2289879"/>
            <a:ext cx="6224681" cy="11494606"/>
          </a:xfrm>
          <a:prstGeom prst="rect">
            <a:avLst/>
          </a:prstGeom>
        </p:spPr>
      </p:pic>
      <p:pic>
        <p:nvPicPr>
          <p:cNvPr id="4" name="图片 10">
            <a:extLst>
              <a:ext uri="{FF2B5EF4-FFF2-40B4-BE49-F238E27FC236}">
                <a16:creationId xmlns:a16="http://schemas.microsoft.com/office/drawing/2014/main" xmlns="" id="{1220DD6E-E2D4-4158-9681-6CFE69A19E8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3865" y="1274025"/>
            <a:ext cx="5215801" cy="5583975"/>
          </a:xfrm>
          <a:prstGeom prst="rect">
            <a:avLst/>
          </a:prstGeom>
        </p:spPr>
      </p:pic>
      <p:pic>
        <p:nvPicPr>
          <p:cNvPr id="5" name="图片 14">
            <a:extLst>
              <a:ext uri="{FF2B5EF4-FFF2-40B4-BE49-F238E27FC236}">
                <a16:creationId xmlns:a16="http://schemas.microsoft.com/office/drawing/2014/main" xmlns="" id="{3E428603-5A8C-47DE-80E7-95AD414D89F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9876" y="6143219"/>
            <a:ext cx="656057" cy="677220"/>
          </a:xfrm>
          <a:prstGeom prst="rect">
            <a:avLst/>
          </a:prstGeom>
        </p:spPr>
      </p:pic>
      <p:pic>
        <p:nvPicPr>
          <p:cNvPr id="6" name="图片 16">
            <a:extLst>
              <a:ext uri="{FF2B5EF4-FFF2-40B4-BE49-F238E27FC236}">
                <a16:creationId xmlns:a16="http://schemas.microsoft.com/office/drawing/2014/main" xmlns="" id="{F3F40050-FF5E-4375-9241-620E3FAC999F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74652">
            <a:off x="115079" y="968971"/>
            <a:ext cx="419196" cy="1232181"/>
          </a:xfrm>
          <a:prstGeom prst="rect">
            <a:avLst/>
          </a:prstGeom>
        </p:spPr>
      </p:pic>
      <p:pic>
        <p:nvPicPr>
          <p:cNvPr id="7" name="图片 18">
            <a:extLst>
              <a:ext uri="{FF2B5EF4-FFF2-40B4-BE49-F238E27FC236}">
                <a16:creationId xmlns:a16="http://schemas.microsoft.com/office/drawing/2014/main" xmlns="" id="{604A78A6-248E-4841-9FCB-2B52759943ED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329" y="5756310"/>
            <a:ext cx="497071" cy="529665"/>
          </a:xfrm>
          <a:prstGeom prst="rect">
            <a:avLst/>
          </a:prstGeom>
        </p:spPr>
      </p:pic>
      <p:pic>
        <p:nvPicPr>
          <p:cNvPr id="8" name="图片 20">
            <a:extLst>
              <a:ext uri="{FF2B5EF4-FFF2-40B4-BE49-F238E27FC236}">
                <a16:creationId xmlns:a16="http://schemas.microsoft.com/office/drawing/2014/main" xmlns="" id="{452DF785-0E58-4CAE-AFE9-171977E46685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2862" y="94409"/>
            <a:ext cx="498012" cy="597614"/>
          </a:xfrm>
          <a:prstGeom prst="rect">
            <a:avLst/>
          </a:prstGeom>
        </p:spPr>
      </p:pic>
      <p:pic>
        <p:nvPicPr>
          <p:cNvPr id="9" name="图片 24">
            <a:extLst>
              <a:ext uri="{FF2B5EF4-FFF2-40B4-BE49-F238E27FC236}">
                <a16:creationId xmlns:a16="http://schemas.microsoft.com/office/drawing/2014/main" xmlns="" id="{D4D8A061-494A-4B32-A7C3-42E31E5A3762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872" y="1274025"/>
            <a:ext cx="571630" cy="787579"/>
          </a:xfrm>
          <a:prstGeom prst="rect">
            <a:avLst/>
          </a:prstGeom>
        </p:spPr>
      </p:pic>
      <p:pic>
        <p:nvPicPr>
          <p:cNvPr id="10" name="图片 26">
            <a:extLst>
              <a:ext uri="{FF2B5EF4-FFF2-40B4-BE49-F238E27FC236}">
                <a16:creationId xmlns:a16="http://schemas.microsoft.com/office/drawing/2014/main" xmlns="" id="{1DF9917B-E90E-4946-84E5-4E3AC4D3CDF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15" b="75097"/>
          <a:stretch/>
        </p:blipFill>
        <p:spPr>
          <a:xfrm rot="7290495">
            <a:off x="10805766" y="5220749"/>
            <a:ext cx="2044871" cy="2130452"/>
          </a:xfrm>
          <a:prstGeom prst="rect">
            <a:avLst/>
          </a:prstGeom>
        </p:spPr>
      </p:pic>
      <p:pic>
        <p:nvPicPr>
          <p:cNvPr id="11" name="图片 28">
            <a:extLst>
              <a:ext uri="{FF2B5EF4-FFF2-40B4-BE49-F238E27FC236}">
                <a16:creationId xmlns:a16="http://schemas.microsoft.com/office/drawing/2014/main" xmlns="" id="{1FC472B4-0239-4099-BDB8-3CD9C4FFBBB4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2791" y="753947"/>
            <a:ext cx="444494" cy="732592"/>
          </a:xfrm>
          <a:prstGeom prst="rect">
            <a:avLst/>
          </a:prstGeom>
        </p:spPr>
      </p:pic>
      <p:pic>
        <p:nvPicPr>
          <p:cNvPr id="12" name="图片 36">
            <a:extLst>
              <a:ext uri="{FF2B5EF4-FFF2-40B4-BE49-F238E27FC236}">
                <a16:creationId xmlns:a16="http://schemas.microsoft.com/office/drawing/2014/main" xmlns="" id="{3F5532E2-9ED9-4571-B262-DB498E11489E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156" y="4004224"/>
            <a:ext cx="532692" cy="594157"/>
          </a:xfrm>
          <a:prstGeom prst="rect">
            <a:avLst/>
          </a:prstGeom>
        </p:spPr>
      </p:pic>
      <p:sp>
        <p:nvSpPr>
          <p:cNvPr id="13" name="矩形 39">
            <a:extLst>
              <a:ext uri="{FF2B5EF4-FFF2-40B4-BE49-F238E27FC236}">
                <a16:creationId xmlns:a16="http://schemas.microsoft.com/office/drawing/2014/main" xmlns="" id="{BC667135-285B-43E4-9109-FD5A575A6D8C}"/>
              </a:ext>
            </a:extLst>
          </p:cNvPr>
          <p:cNvSpPr/>
          <p:nvPr userDrawn="1"/>
        </p:nvSpPr>
        <p:spPr>
          <a:xfrm>
            <a:off x="11460235" y="699479"/>
            <a:ext cx="99112" cy="858080"/>
          </a:xfrm>
          <a:prstGeom prst="rect">
            <a:avLst/>
          </a:prstGeom>
          <a:solidFill>
            <a:srgbClr val="49D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4" name="图片 23">
            <a:extLst>
              <a:ext uri="{FF2B5EF4-FFF2-40B4-BE49-F238E27FC236}">
                <a16:creationId xmlns:a16="http://schemas.microsoft.com/office/drawing/2014/main" xmlns="" id="{89A685F2-D426-47F1-9E6E-91E41B3E6B60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0874" y="4953111"/>
            <a:ext cx="716833" cy="803199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E1050C6A-EBF3-4AAC-9E6B-85FB9AC093B4}"/>
              </a:ext>
            </a:extLst>
          </p:cNvPr>
          <p:cNvSpPr/>
          <p:nvPr userDrawn="1"/>
        </p:nvSpPr>
        <p:spPr>
          <a:xfrm>
            <a:off x="490782" y="2406689"/>
            <a:ext cx="5944848" cy="992579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Củng</a:t>
            </a:r>
            <a:r>
              <a:rPr kumimoji="0" lang="en-US" sz="6000" b="1" i="0" u="none" strike="noStrike" kern="1200" cap="none" spc="0" normalizeH="0" baseline="0" noProof="0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cố</a:t>
            </a:r>
            <a:r>
              <a:rPr kumimoji="0" lang="en-US" sz="6000" b="1" i="0" u="none" strike="noStrike" kern="1200" cap="none" spc="0" normalizeH="0" baseline="0" noProof="0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kumimoji="0" lang="en-US" sz="6000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dặn</a:t>
            </a:r>
            <a:r>
              <a:rPr kumimoji="0" lang="en-US" sz="6000" b="1" i="0" u="none" strike="noStrike" kern="1200" cap="none" spc="0" normalizeH="0" baseline="0" noProof="0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dò</a:t>
            </a:r>
            <a:endParaRPr kumimoji="0" lang="en-US" sz="6000" b="1" i="0" u="none" strike="noStrike" kern="1200" cap="none" spc="0" normalizeH="0" baseline="0" noProof="0" dirty="0">
              <a:ln w="22225">
                <a:solidFill>
                  <a:srgbClr val="ED7D31"/>
                </a:solidFill>
                <a:prstDash val="solid"/>
              </a:ln>
              <a:solidFill>
                <a:srgbClr val="FF000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0866580"/>
      </p:ext>
    </p:extLst>
  </p:cSld>
  <p:clrMapOvr>
    <a:masterClrMapping/>
  </p:clrMapOvr>
  <p:transition spd="med">
    <p:dissolve/>
  </p:transition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15F0B98-6806-4E5A-AF36-1A599EA8F3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DBB575B3-456E-4BC5-9E8A-935920C8A5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54970E6E-3D3A-4094-B7AB-5E51EF91889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CCC1F2-EC4C-438A-A626-EF38FEB19E62}" type="datetimeFigureOut">
              <a:rPr lang="en-US" smtClean="0"/>
              <a:t>22/2/2023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158DAD1E-B1EC-4442-91F3-A1B93E7004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B2BFAE14-20AD-4F99-B50F-F8A5DB4E29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9B525D6-B33C-4B02-B16B-D7EC1E9A098D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image 101">
            <a:extLst>
              <a:ext uri="{FF2B5EF4-FFF2-40B4-BE49-F238E27FC236}">
                <a16:creationId xmlns:a16="http://schemas.microsoft.com/office/drawing/2014/main" xmlns="" id="{F5619E5B-F788-4415-BCE7-377433451BE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2002" cy="6858001"/>
          </a:xfrm>
          <a:prstGeom prst="rect">
            <a:avLst/>
          </a:prstGeom>
        </p:spPr>
      </p:pic>
      <p:sp>
        <p:nvSpPr>
          <p:cNvPr id="8" name="任意形状 34">
            <a:extLst>
              <a:ext uri="{FF2B5EF4-FFF2-40B4-BE49-F238E27FC236}">
                <a16:creationId xmlns:a16="http://schemas.microsoft.com/office/drawing/2014/main" xmlns="" id="{C14C9137-2D10-424B-A009-7AC8617014CB}"/>
              </a:ext>
            </a:extLst>
          </p:cNvPr>
          <p:cNvSpPr/>
          <p:nvPr userDrawn="1"/>
        </p:nvSpPr>
        <p:spPr>
          <a:xfrm>
            <a:off x="10059219" y="4741024"/>
            <a:ext cx="3074912" cy="3074912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9" name="矩形 7">
            <a:extLst>
              <a:ext uri="{FF2B5EF4-FFF2-40B4-BE49-F238E27FC236}">
                <a16:creationId xmlns:a16="http://schemas.microsoft.com/office/drawing/2014/main" xmlns="" id="{9716026E-F2E9-43B9-ACD3-D607B1334955}"/>
              </a:ext>
            </a:extLst>
          </p:cNvPr>
          <p:cNvSpPr/>
          <p:nvPr userDrawn="1"/>
        </p:nvSpPr>
        <p:spPr>
          <a:xfrm>
            <a:off x="1538273" y="1186048"/>
            <a:ext cx="9398018" cy="4774400"/>
          </a:xfrm>
          <a:prstGeom prst="rect">
            <a:avLst/>
          </a:prstGeom>
          <a:solidFill>
            <a:srgbClr val="FDCE66"/>
          </a:solidFill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0" name="矩形 5">
            <a:extLst>
              <a:ext uri="{FF2B5EF4-FFF2-40B4-BE49-F238E27FC236}">
                <a16:creationId xmlns:a16="http://schemas.microsoft.com/office/drawing/2014/main" xmlns="" id="{80AB0848-6063-41B9-888E-A6A8F3A902CB}"/>
              </a:ext>
            </a:extLst>
          </p:cNvPr>
          <p:cNvSpPr/>
          <p:nvPr userDrawn="1"/>
        </p:nvSpPr>
        <p:spPr>
          <a:xfrm>
            <a:off x="1247965" y="885551"/>
            <a:ext cx="9531354" cy="4987524"/>
          </a:xfrm>
          <a:prstGeom prst="rect">
            <a:avLst/>
          </a:prstGeom>
          <a:solidFill>
            <a:srgbClr val="039373"/>
          </a:solidFill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1" name="矩形 8">
            <a:extLst>
              <a:ext uri="{FF2B5EF4-FFF2-40B4-BE49-F238E27FC236}">
                <a16:creationId xmlns:a16="http://schemas.microsoft.com/office/drawing/2014/main" xmlns="" id="{05E1C943-43C2-45EC-9F62-0A38D90A0B7F}"/>
              </a:ext>
            </a:extLst>
          </p:cNvPr>
          <p:cNvSpPr/>
          <p:nvPr userDrawn="1"/>
        </p:nvSpPr>
        <p:spPr>
          <a:xfrm>
            <a:off x="867966" y="5630648"/>
            <a:ext cx="10456068" cy="482200"/>
          </a:xfrm>
          <a:prstGeom prst="rect">
            <a:avLst/>
          </a:prstGeom>
          <a:solidFill>
            <a:srgbClr val="DAA16D"/>
          </a:solidFill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2" name="图片 13">
            <a:extLst>
              <a:ext uri="{FF2B5EF4-FFF2-40B4-BE49-F238E27FC236}">
                <a16:creationId xmlns:a16="http://schemas.microsoft.com/office/drawing/2014/main" xmlns="" id="{E35B7810-C6CA-4B43-BF87-92A05633EE7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8100000">
            <a:off x="1457379" y="5086237"/>
            <a:ext cx="971344" cy="972754"/>
          </a:xfrm>
          <a:prstGeom prst="rect">
            <a:avLst/>
          </a:prstGeom>
        </p:spPr>
      </p:pic>
      <p:sp>
        <p:nvSpPr>
          <p:cNvPr id="13" name="椭圆 14">
            <a:extLst>
              <a:ext uri="{FF2B5EF4-FFF2-40B4-BE49-F238E27FC236}">
                <a16:creationId xmlns:a16="http://schemas.microsoft.com/office/drawing/2014/main" xmlns="" id="{6047DAB5-B329-4A18-A0D9-69C5C3BD7D3C}"/>
              </a:ext>
            </a:extLst>
          </p:cNvPr>
          <p:cNvSpPr/>
          <p:nvPr userDrawn="1"/>
        </p:nvSpPr>
        <p:spPr>
          <a:xfrm>
            <a:off x="193568" y="344264"/>
            <a:ext cx="947231" cy="947231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4" name="图片 29">
            <a:extLst>
              <a:ext uri="{FF2B5EF4-FFF2-40B4-BE49-F238E27FC236}">
                <a16:creationId xmlns:a16="http://schemas.microsoft.com/office/drawing/2014/main" xmlns="" id="{EACEA673-F397-42C2-840F-E109E4EC873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 rot="2700000">
            <a:off x="10352336" y="4602419"/>
            <a:ext cx="602779" cy="1767959"/>
          </a:xfrm>
          <a:prstGeom prst="rect">
            <a:avLst/>
          </a:prstGeom>
        </p:spPr>
      </p:pic>
      <p:pic>
        <p:nvPicPr>
          <p:cNvPr id="15" name="image 102">
            <a:extLst>
              <a:ext uri="{FF2B5EF4-FFF2-40B4-BE49-F238E27FC236}">
                <a16:creationId xmlns:a16="http://schemas.microsoft.com/office/drawing/2014/main" xmlns="" id="{8DFADF00-A5EA-4AA8-88EF-F98171658C84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rcRect/>
          <a:stretch>
            <a:fillRect/>
          </a:stretch>
        </p:blipFill>
        <p:spPr>
          <a:xfrm>
            <a:off x="11213302" y="343752"/>
            <a:ext cx="933436" cy="698048"/>
          </a:xfrm>
          <a:prstGeom prst="rect">
            <a:avLst/>
          </a:prstGeom>
        </p:spPr>
      </p:pic>
      <p:sp>
        <p:nvSpPr>
          <p:cNvPr id="16" name="椭圆 24">
            <a:extLst>
              <a:ext uri="{FF2B5EF4-FFF2-40B4-BE49-F238E27FC236}">
                <a16:creationId xmlns:a16="http://schemas.microsoft.com/office/drawing/2014/main" xmlns="" id="{EA6C425B-7238-4DD9-B228-6700E4407813}"/>
              </a:ext>
            </a:extLst>
          </p:cNvPr>
          <p:cNvSpPr/>
          <p:nvPr userDrawn="1"/>
        </p:nvSpPr>
        <p:spPr>
          <a:xfrm>
            <a:off x="11539852" y="750714"/>
            <a:ext cx="572351" cy="572351"/>
          </a:xfrm>
          <a:prstGeom prst="ellipse">
            <a:avLst/>
          </a:prstGeom>
          <a:solidFill>
            <a:srgbClr val="F99450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7" name="椭圆 36">
            <a:extLst>
              <a:ext uri="{FF2B5EF4-FFF2-40B4-BE49-F238E27FC236}">
                <a16:creationId xmlns:a16="http://schemas.microsoft.com/office/drawing/2014/main" xmlns="" id="{4EC2650B-0F3B-447D-83AA-A966A9988A02}"/>
              </a:ext>
            </a:extLst>
          </p:cNvPr>
          <p:cNvSpPr/>
          <p:nvPr userDrawn="1"/>
        </p:nvSpPr>
        <p:spPr>
          <a:xfrm>
            <a:off x="254897" y="6059218"/>
            <a:ext cx="572351" cy="572351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8" name="椭圆 37">
            <a:extLst>
              <a:ext uri="{FF2B5EF4-FFF2-40B4-BE49-F238E27FC236}">
                <a16:creationId xmlns:a16="http://schemas.microsoft.com/office/drawing/2014/main" xmlns="" id="{481AEDB8-B1A6-4129-BC93-70B0544013BB}"/>
              </a:ext>
            </a:extLst>
          </p:cNvPr>
          <p:cNvSpPr/>
          <p:nvPr userDrawn="1"/>
        </p:nvSpPr>
        <p:spPr>
          <a:xfrm>
            <a:off x="689352" y="4237643"/>
            <a:ext cx="359356" cy="359356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grpSp>
        <p:nvGrpSpPr>
          <p:cNvPr id="19" name="组合 6">
            <a:extLst>
              <a:ext uri="{FF2B5EF4-FFF2-40B4-BE49-F238E27FC236}">
                <a16:creationId xmlns:a16="http://schemas.microsoft.com/office/drawing/2014/main" xmlns="" id="{A0BC39FD-4813-49FA-9DA6-0CF2EBE8656C}"/>
              </a:ext>
            </a:extLst>
          </p:cNvPr>
          <p:cNvGrpSpPr/>
          <p:nvPr userDrawn="1"/>
        </p:nvGrpSpPr>
        <p:grpSpPr>
          <a:xfrm>
            <a:off x="2843213" y="5216309"/>
            <a:ext cx="1014412" cy="414337"/>
            <a:chOff x="2843213" y="5216309"/>
            <a:chExt cx="1014412" cy="414337"/>
          </a:xfrm>
        </p:grpSpPr>
        <p:sp>
          <p:nvSpPr>
            <p:cNvPr id="20" name="圆角矩形 38">
              <a:extLst>
                <a:ext uri="{FF2B5EF4-FFF2-40B4-BE49-F238E27FC236}">
                  <a16:creationId xmlns:a16="http://schemas.microsoft.com/office/drawing/2014/main" xmlns="" id="{AA2D5A7F-B74D-494D-813D-6361C99C4569}"/>
                </a:ext>
              </a:extLst>
            </p:cNvPr>
            <p:cNvSpPr/>
            <p:nvPr/>
          </p:nvSpPr>
          <p:spPr>
            <a:xfrm>
              <a:off x="2843213" y="5216311"/>
              <a:ext cx="1014412" cy="414335"/>
            </a:xfrm>
            <a:prstGeom prst="roundRect">
              <a:avLst/>
            </a:prstGeom>
            <a:solidFill>
              <a:schemeClr val="bg1"/>
            </a:solidFill>
            <a:ln w="6350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1" name="圆角矩形 39">
              <a:extLst>
                <a:ext uri="{FF2B5EF4-FFF2-40B4-BE49-F238E27FC236}">
                  <a16:creationId xmlns:a16="http://schemas.microsoft.com/office/drawing/2014/main" xmlns="" id="{D7894BD1-88DD-4FC8-BCB6-2922907AA46A}"/>
                </a:ext>
              </a:extLst>
            </p:cNvPr>
            <p:cNvSpPr/>
            <p:nvPr/>
          </p:nvSpPr>
          <p:spPr>
            <a:xfrm>
              <a:off x="2843213" y="5216309"/>
              <a:ext cx="1014412" cy="144000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  <a:ln w="6350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</p:grpSp>
      <p:sp>
        <p:nvSpPr>
          <p:cNvPr id="22" name="圆角矩形 40">
            <a:extLst>
              <a:ext uri="{FF2B5EF4-FFF2-40B4-BE49-F238E27FC236}">
                <a16:creationId xmlns:a16="http://schemas.microsoft.com/office/drawing/2014/main" xmlns="" id="{3B8CAB01-2B7D-4D0B-9578-C612F98A27B9}"/>
              </a:ext>
            </a:extLst>
          </p:cNvPr>
          <p:cNvSpPr/>
          <p:nvPr userDrawn="1"/>
        </p:nvSpPr>
        <p:spPr>
          <a:xfrm>
            <a:off x="4064370" y="5437766"/>
            <a:ext cx="528638" cy="18000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3" name="圆角矩形 41">
            <a:extLst>
              <a:ext uri="{FF2B5EF4-FFF2-40B4-BE49-F238E27FC236}">
                <a16:creationId xmlns:a16="http://schemas.microsoft.com/office/drawing/2014/main" xmlns="" id="{0C186285-9E91-4691-86D3-E46A74193EC4}"/>
              </a:ext>
            </a:extLst>
          </p:cNvPr>
          <p:cNvSpPr/>
          <p:nvPr userDrawn="1"/>
        </p:nvSpPr>
        <p:spPr>
          <a:xfrm>
            <a:off x="4764458" y="5437766"/>
            <a:ext cx="528638" cy="180000"/>
          </a:xfrm>
          <a:prstGeom prst="roundRect">
            <a:avLst/>
          </a:prstGeom>
          <a:solidFill>
            <a:schemeClr val="bg1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4" name="圆角矩形 42">
            <a:extLst>
              <a:ext uri="{FF2B5EF4-FFF2-40B4-BE49-F238E27FC236}">
                <a16:creationId xmlns:a16="http://schemas.microsoft.com/office/drawing/2014/main" xmlns="" id="{A2705D01-A040-4E4A-883D-4BD5C29C021A}"/>
              </a:ext>
            </a:extLst>
          </p:cNvPr>
          <p:cNvSpPr/>
          <p:nvPr userDrawn="1"/>
        </p:nvSpPr>
        <p:spPr>
          <a:xfrm>
            <a:off x="8536358" y="5437766"/>
            <a:ext cx="528638" cy="18000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7" name="椭圆 23">
            <a:extLst>
              <a:ext uri="{FF2B5EF4-FFF2-40B4-BE49-F238E27FC236}">
                <a16:creationId xmlns:a16="http://schemas.microsoft.com/office/drawing/2014/main" xmlns="" id="{9EEF6288-0955-47AE-970F-1BDC347335AB}"/>
              </a:ext>
            </a:extLst>
          </p:cNvPr>
          <p:cNvSpPr/>
          <p:nvPr userDrawn="1"/>
        </p:nvSpPr>
        <p:spPr>
          <a:xfrm>
            <a:off x="1864528" y="304122"/>
            <a:ext cx="359136" cy="359136"/>
          </a:xfrm>
          <a:prstGeom prst="ellipse">
            <a:avLst/>
          </a:prstGeom>
          <a:solidFill>
            <a:srgbClr val="BD9EE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8" name="椭圆 25">
            <a:extLst>
              <a:ext uri="{FF2B5EF4-FFF2-40B4-BE49-F238E27FC236}">
                <a16:creationId xmlns:a16="http://schemas.microsoft.com/office/drawing/2014/main" xmlns="" id="{88A16611-3149-4D32-ADB6-394BBDB68EAE}"/>
              </a:ext>
            </a:extLst>
          </p:cNvPr>
          <p:cNvSpPr/>
          <p:nvPr userDrawn="1"/>
        </p:nvSpPr>
        <p:spPr>
          <a:xfrm>
            <a:off x="10059219" y="483690"/>
            <a:ext cx="359136" cy="359136"/>
          </a:xfrm>
          <a:prstGeom prst="ellipse">
            <a:avLst/>
          </a:prstGeom>
          <a:solidFill>
            <a:srgbClr val="F99450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B7BA24C5-7A23-4C04-A532-B0BAAA602ECA}"/>
              </a:ext>
            </a:extLst>
          </p:cNvPr>
          <p:cNvSpPr txBox="1"/>
          <p:nvPr userDrawn="1"/>
        </p:nvSpPr>
        <p:spPr>
          <a:xfrm>
            <a:off x="1943051" y="6278480"/>
            <a:ext cx="701451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Thiết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kế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bởi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Hương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Thảo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22597991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54751298"/>
      </p:ext>
    </p:extLst>
  </p:cSld>
  <p:clrMapOvr>
    <a:masterClrMapping/>
  </p:clrMapOvr>
  <p:transition spd="med">
    <p:dissolv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xmlns="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xmlns="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xmlns="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xmlns="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xmlns="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xmlns="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xmlns="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xmlns="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xmlns="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xmlns="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xmlns="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xmlns="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xmlns="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xmlns="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xmlns="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xmlns="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xmlns="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xmlns="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xmlns="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xmlns="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xmlns="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xmlns="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xmlns="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xmlns="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xmlns="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xmlns="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xmlns="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xmlns="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xmlns="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xmlns="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xmlns="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xmlns="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xmlns="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xmlns="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xmlns="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xmlns="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xmlns="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xmlns="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xmlns="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xmlns="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xmlns="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xmlns="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xmlns="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xmlns="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xmlns="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xmlns="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xmlns="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xmlns="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xmlns="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xmlns="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xmlns="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xmlns="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xmlns="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xmlns="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xmlns="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xmlns="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xmlns="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xmlns="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xmlns="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xmlns="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xmlns="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xmlns="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xmlns="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xmlns="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xmlns="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xmlns="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xmlns="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xmlns="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5">
              <a:lumMod val="75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xmlns="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xmlns="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xmlns="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xmlns="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xmlns="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xmlns="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xmlns="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xmlns="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xmlns="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xmlns="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xmlns="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xmlns="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xmlns="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xmlns="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xmlns="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xmlns="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xmlns="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xmlns="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xmlns="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xmlns="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xmlns="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xmlns="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xmlns="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xmlns="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xmlns="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xmlns="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xmlns="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xmlns="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xmlns="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xmlns="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xmlns="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xmlns="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xmlns="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xmlns="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xmlns="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xmlns="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xmlns="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xmlns="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xmlns="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xmlns="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xmlns="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xmlns="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xmlns="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xmlns="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xmlns="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xmlns="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xmlns="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xmlns="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xmlns="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xmlns="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xmlns="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xmlns="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xmlns="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xmlns="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xmlns="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xmlns="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xmlns="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xmlns="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xmlns="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xmlns="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xmlns="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xmlns="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xmlns="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xmlns="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xmlns="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xmlns="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xmlns="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xmlns="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xmlns="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xmlns="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xmlns="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xmlns="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xmlns="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xmlns="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xmlns="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xmlns="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xmlns="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xmlns="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xmlns="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xmlns="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xmlns="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xmlns="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xmlns="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xmlns="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xmlns="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xmlns="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xmlns="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xmlns="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xmlns="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xmlns="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xmlns="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xmlns="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xmlns="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xmlns="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xmlns="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xmlns="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xmlns="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xmlns="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xmlns="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xmlns="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xmlns="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xmlns="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xmlns="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xmlns="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xmlns="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xmlns="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xmlns="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xmlns="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xmlns="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xmlns="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xmlns="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xmlns="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xmlns="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xmlns="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xmlns="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xmlns="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xmlns="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xmlns="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xmlns="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xmlns="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xmlns="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xmlns="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xmlns="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xmlns="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xmlns="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xmlns="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xmlns="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xmlns="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xmlns="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xmlns="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xmlns="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xmlns="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xmlns="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xmlns="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xmlns="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xmlns="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xmlns="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xmlns="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xmlns="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xmlns="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xmlns="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xmlns="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xmlns="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xmlns="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8636914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标题和内容">
    <p:bg>
      <p:bgPr>
        <a:solidFill>
          <a:srgbClr val="68BC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1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2797954"/>
            <a:ext cx="12192000" cy="3923805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410"/>
          <a:stretch/>
        </p:blipFill>
        <p:spPr>
          <a:xfrm>
            <a:off x="27026" y="-12700"/>
            <a:ext cx="12192000" cy="2377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9832938"/>
      </p:ext>
    </p:extLst>
  </p:cSld>
  <p:clrMapOvr>
    <a:masterClrMapping/>
  </p:clrMapOvr>
  <p:transition spd="med">
    <p:dissolve/>
  </p:transition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自定义版式">
    <p:bg>
      <p:bgPr>
        <a:solidFill>
          <a:srgbClr val="68BC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89771666"/>
      </p:ext>
    </p:extLst>
  </p:cSld>
  <p:clrMapOvr>
    <a:masterClrMapping/>
  </p:clrMapOvr>
  <p:transition spd="med">
    <p:dissolv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xmlns="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xmlns="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xmlns="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xmlns="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xmlns="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xmlns="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xmlns="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xmlns="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xmlns="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xmlns="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xmlns="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xmlns="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xmlns="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xmlns="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xmlns="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xmlns="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xmlns="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xmlns="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xmlns="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xmlns="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xmlns="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xmlns="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xmlns="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xmlns="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xmlns="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xmlns="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xmlns="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xmlns="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xmlns="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xmlns="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xmlns="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xmlns="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xmlns="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xmlns="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xmlns="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xmlns="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xmlns="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xmlns="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xmlns="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xmlns="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xmlns="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xmlns="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xmlns="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xmlns="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xmlns="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xmlns="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xmlns="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xmlns="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xmlns="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xmlns="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xmlns="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xmlns="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xmlns="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xmlns="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xmlns="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xmlns="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xmlns="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xmlns="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xmlns="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xmlns="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xmlns="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xmlns="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xmlns="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xmlns="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xmlns="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xmlns="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xmlns="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xmlns="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xmlns="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xmlns="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xmlns="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xmlns="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xmlns="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xmlns="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xmlns="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xmlns="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xmlns="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xmlns="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xmlns="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xmlns="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xmlns="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xmlns="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xmlns="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xmlns="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xmlns="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xmlns="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xmlns="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xmlns="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xmlns="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xmlns="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xmlns="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xmlns="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xmlns="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xmlns="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xmlns="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xmlns="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xmlns="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xmlns="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xmlns="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xmlns="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xmlns="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xmlns="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xmlns="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xmlns="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xmlns="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xmlns="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xmlns="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xmlns="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xmlns="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xmlns="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xmlns="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xmlns="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xmlns="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xmlns="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xmlns="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xmlns="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xmlns="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xmlns="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xmlns="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xmlns="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xmlns="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xmlns="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xmlns="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xmlns="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xmlns="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xmlns="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xmlns="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xmlns="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xmlns="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xmlns="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xmlns="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xmlns="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xmlns="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xmlns="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xmlns="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xmlns="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40111290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xmlns="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xmlns="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xmlns="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xmlns="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xmlns="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xmlns="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xmlns="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xmlns="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xmlns="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xmlns="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xmlns="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xmlns="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xmlns="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xmlns="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xmlns="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xmlns="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xmlns="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xmlns="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xmlns="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xmlns="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xmlns="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xmlns="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xmlns="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xmlns="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xmlns="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xmlns="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xmlns="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xmlns="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xmlns="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xmlns="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xmlns="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xmlns="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xmlns="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xmlns="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xmlns="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xmlns="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xmlns="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xmlns="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xmlns="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xmlns="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xmlns="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xmlns="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xmlns="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xmlns="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xmlns="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xmlns="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xmlns="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xmlns="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xmlns="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xmlns="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xmlns="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xmlns="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xmlns="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xmlns="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xmlns="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xmlns="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xmlns="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xmlns="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xmlns="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xmlns="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xmlns="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xmlns="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xmlns="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xmlns="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xmlns="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2282795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9.xml"/><Relationship Id="rId18" Type="http://schemas.openxmlformats.org/officeDocument/2006/relationships/slideLayout" Target="../slideLayouts/slideLayout44.xml"/><Relationship Id="rId3" Type="http://schemas.openxmlformats.org/officeDocument/2006/relationships/slideLayout" Target="../slideLayouts/slideLayout29.xml"/><Relationship Id="rId21" Type="http://schemas.openxmlformats.org/officeDocument/2006/relationships/slideLayout" Target="../slideLayouts/slideLayout47.xml"/><Relationship Id="rId7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8.xml"/><Relationship Id="rId17" Type="http://schemas.openxmlformats.org/officeDocument/2006/relationships/slideLayout" Target="../slideLayouts/slideLayout43.xml"/><Relationship Id="rId2" Type="http://schemas.openxmlformats.org/officeDocument/2006/relationships/slideLayout" Target="../slideLayouts/slideLayout28.xml"/><Relationship Id="rId16" Type="http://schemas.openxmlformats.org/officeDocument/2006/relationships/slideLayout" Target="../slideLayouts/slideLayout42.xml"/><Relationship Id="rId20" Type="http://schemas.openxmlformats.org/officeDocument/2006/relationships/slideLayout" Target="../slideLayouts/slideLayout46.xml"/><Relationship Id="rId1" Type="http://schemas.openxmlformats.org/officeDocument/2006/relationships/slideLayout" Target="../slideLayouts/slideLayout27.xml"/><Relationship Id="rId6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7.xml"/><Relationship Id="rId5" Type="http://schemas.openxmlformats.org/officeDocument/2006/relationships/slideLayout" Target="../slideLayouts/slideLayout31.xml"/><Relationship Id="rId15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36.xml"/><Relationship Id="rId19" Type="http://schemas.openxmlformats.org/officeDocument/2006/relationships/slideLayout" Target="../slideLayouts/slideLayout45.xml"/><Relationship Id="rId4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5.xml"/><Relationship Id="rId14" Type="http://schemas.openxmlformats.org/officeDocument/2006/relationships/slideLayout" Target="../slideLayouts/slideLayout40.xml"/><Relationship Id="rId22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5.xml"/><Relationship Id="rId13" Type="http://schemas.openxmlformats.org/officeDocument/2006/relationships/slideLayout" Target="../slideLayouts/slideLayout60.xml"/><Relationship Id="rId18" Type="http://schemas.openxmlformats.org/officeDocument/2006/relationships/slideLayout" Target="../slideLayouts/slideLayout65.xml"/><Relationship Id="rId3" Type="http://schemas.openxmlformats.org/officeDocument/2006/relationships/slideLayout" Target="../slideLayouts/slideLayout50.xml"/><Relationship Id="rId21" Type="http://schemas.openxmlformats.org/officeDocument/2006/relationships/slideLayout" Target="../slideLayouts/slideLayout68.xml"/><Relationship Id="rId7" Type="http://schemas.openxmlformats.org/officeDocument/2006/relationships/slideLayout" Target="../slideLayouts/slideLayout54.xml"/><Relationship Id="rId12" Type="http://schemas.openxmlformats.org/officeDocument/2006/relationships/slideLayout" Target="../slideLayouts/slideLayout59.xml"/><Relationship Id="rId17" Type="http://schemas.openxmlformats.org/officeDocument/2006/relationships/slideLayout" Target="../slideLayouts/slideLayout64.xml"/><Relationship Id="rId2" Type="http://schemas.openxmlformats.org/officeDocument/2006/relationships/slideLayout" Target="../slideLayouts/slideLayout49.xml"/><Relationship Id="rId16" Type="http://schemas.openxmlformats.org/officeDocument/2006/relationships/slideLayout" Target="../slideLayouts/slideLayout63.xml"/><Relationship Id="rId20" Type="http://schemas.openxmlformats.org/officeDocument/2006/relationships/slideLayout" Target="../slideLayouts/slideLayout67.xml"/><Relationship Id="rId1" Type="http://schemas.openxmlformats.org/officeDocument/2006/relationships/slideLayout" Target="../slideLayouts/slideLayout48.xml"/><Relationship Id="rId6" Type="http://schemas.openxmlformats.org/officeDocument/2006/relationships/slideLayout" Target="../slideLayouts/slideLayout53.xml"/><Relationship Id="rId11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2.xml"/><Relationship Id="rId15" Type="http://schemas.openxmlformats.org/officeDocument/2006/relationships/slideLayout" Target="../slideLayouts/slideLayout62.xml"/><Relationship Id="rId10" Type="http://schemas.openxmlformats.org/officeDocument/2006/relationships/slideLayout" Target="../slideLayouts/slideLayout57.xml"/><Relationship Id="rId19" Type="http://schemas.openxmlformats.org/officeDocument/2006/relationships/slideLayout" Target="../slideLayouts/slideLayout66.xml"/><Relationship Id="rId4" Type="http://schemas.openxmlformats.org/officeDocument/2006/relationships/slideLayout" Target="../slideLayouts/slideLayout51.xml"/><Relationship Id="rId9" Type="http://schemas.openxmlformats.org/officeDocument/2006/relationships/slideLayout" Target="../slideLayouts/slideLayout56.xml"/><Relationship Id="rId14" Type="http://schemas.openxmlformats.org/officeDocument/2006/relationships/slideLayout" Target="../slideLayouts/slideLayout61.xml"/><Relationship Id="rId22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1.xml"/><Relationship Id="rId2" Type="http://schemas.openxmlformats.org/officeDocument/2006/relationships/slideLayout" Target="../slideLayouts/slideLayout70.xml"/><Relationship Id="rId1" Type="http://schemas.openxmlformats.org/officeDocument/2006/relationships/slideLayout" Target="../slideLayouts/slideLayout69.xml"/><Relationship Id="rId4" Type="http://schemas.openxmlformats.org/officeDocument/2006/relationships/theme" Target="../theme/theme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BE58C40B-6789-4E71-8632-AD2A12B6B8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vi-VN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00DD5742-5ACC-4D14-BBCB-E7E8638290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CFC913FC-2AA7-4D98-9459-C3E2D5824688}"/>
              </a:ext>
            </a:extLst>
          </p:cNvPr>
          <p:cNvSpPr/>
          <p:nvPr userDrawn="1"/>
        </p:nvSpPr>
        <p:spPr>
          <a:xfrm>
            <a:off x="9762629" y="6492875"/>
            <a:ext cx="1612942" cy="215444"/>
          </a:xfrm>
          <a:prstGeom prst="rect">
            <a:avLst/>
          </a:prstGeom>
        </p:spPr>
        <p:txBody>
          <a:bodyPr wrap="non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vi-VN" sz="800" b="0" i="0" dirty="0">
                <a:solidFill>
                  <a:srgbClr val="000000"/>
                </a:solidFill>
                <a:effectLst/>
                <a:latin typeface="+mn-lt"/>
              </a:rPr>
              <a:t>FeistyForwarders_0968120672</a:t>
            </a:r>
            <a:endParaRPr lang="vi-VN" sz="800" dirty="0">
              <a:solidFill>
                <a:srgbClr val="0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1883703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BE58C40B-6789-4E71-8632-AD2A12B6B8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vi-VN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00DD5742-5ACC-4D14-BBCB-E7E8638290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CFC913FC-2AA7-4D98-9459-C3E2D5824688}"/>
              </a:ext>
            </a:extLst>
          </p:cNvPr>
          <p:cNvSpPr/>
          <p:nvPr userDrawn="1"/>
        </p:nvSpPr>
        <p:spPr>
          <a:xfrm>
            <a:off x="9762629" y="6492875"/>
            <a:ext cx="1612942" cy="215444"/>
          </a:xfrm>
          <a:prstGeom prst="rect">
            <a:avLst/>
          </a:prstGeom>
        </p:spPr>
        <p:txBody>
          <a:bodyPr wrap="non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vi-VN" sz="800" b="0" i="0" dirty="0">
                <a:solidFill>
                  <a:srgbClr val="000000"/>
                </a:solidFill>
                <a:effectLst/>
                <a:latin typeface="+mn-lt"/>
              </a:rPr>
              <a:t>FeistyForwarders_0968120672</a:t>
            </a:r>
            <a:endParaRPr lang="vi-VN" sz="800" dirty="0">
              <a:solidFill>
                <a:srgbClr val="0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5820580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  <p:sldLayoutId id="2147483699" r:id="rId12"/>
    <p:sldLayoutId id="2147483700" r:id="rId13"/>
    <p:sldLayoutId id="2147483701" r:id="rId14"/>
    <p:sldLayoutId id="2147483702" r:id="rId15"/>
    <p:sldLayoutId id="2147483703" r:id="rId16"/>
    <p:sldLayoutId id="2147483704" r:id="rId17"/>
    <p:sldLayoutId id="2147483705" r:id="rId18"/>
    <p:sldLayoutId id="2147483706" r:id="rId19"/>
    <p:sldLayoutId id="2147483707" r:id="rId20"/>
    <p:sldLayoutId id="2147483708" r:id="rId2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319E4B4B-505B-43E2-987D-384A64AE44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BBB41F7E-7A02-4FF2-8AF5-A1AE59CD34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3A41E1E4-156A-4C10-BC26-D07F5C724AD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EBD0CC-E3E2-4331-AA06-EBB8ADD6037D}" type="datetimeFigureOut">
              <a:rPr lang="en-US" smtClean="0"/>
              <a:t>22/2/2023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E57F9652-3E39-43EA-9F4E-489A7F3BC5F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C26CC6A0-BF40-4ACA-867F-55115DA3FB3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C0E103C9-1932-4B3D-B1A4-7EEDAA6CB569}"/>
              </a:ext>
            </a:extLst>
          </p:cNvPr>
          <p:cNvSpPr txBox="1"/>
          <p:nvPr userDrawn="1"/>
        </p:nvSpPr>
        <p:spPr>
          <a:xfrm>
            <a:off x="9250680" y="47238"/>
            <a:ext cx="34672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sz="1200" kern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Hương</a:t>
            </a:r>
            <a:r>
              <a:rPr lang="en-US" sz="1200" kern="0" dirty="0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 </a:t>
            </a:r>
            <a:r>
              <a:rPr lang="en-US" sz="1200" kern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Thảo</a:t>
            </a:r>
            <a:r>
              <a:rPr lang="en-US" sz="1200" kern="0" dirty="0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31648890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  <p:sldLayoutId id="2147483713" r:id="rId2"/>
    <p:sldLayoutId id="2147483714" r:id="rId3"/>
    <p:sldLayoutId id="2147483715" r:id="rId4"/>
    <p:sldLayoutId id="2147483716" r:id="rId5"/>
    <p:sldLayoutId id="2147483717" r:id="rId6"/>
    <p:sldLayoutId id="2147483718" r:id="rId7"/>
    <p:sldLayoutId id="2147483719" r:id="rId8"/>
    <p:sldLayoutId id="2147483720" r:id="rId9"/>
    <p:sldLayoutId id="2147483721" r:id="rId10"/>
    <p:sldLayoutId id="2147483722" r:id="rId11"/>
    <p:sldLayoutId id="2147483723" r:id="rId12"/>
    <p:sldLayoutId id="2147483724" r:id="rId13"/>
    <p:sldLayoutId id="2147483725" r:id="rId14"/>
    <p:sldLayoutId id="2147483726" r:id="rId15"/>
    <p:sldLayoutId id="2147483727" r:id="rId16"/>
    <p:sldLayoutId id="2147483728" r:id="rId17"/>
    <p:sldLayoutId id="2147483729" r:id="rId18"/>
    <p:sldLayoutId id="2147483730" r:id="rId19"/>
    <p:sldLayoutId id="2147483731" r:id="rId20"/>
    <p:sldLayoutId id="2147483732" r:id="rId21"/>
  </p:sldLayoutIdLst>
  <p:transition spd="med">
    <p:dissolv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3285CA-3D3B-499B-A815-2AD862AD2232}" type="datetimeFigureOut">
              <a:rPr lang="zh-CN" altLang="en-US" smtClean="0"/>
              <a:t>2023/2/22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130D7C-B902-4C8A-813F-8FDDF456C496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文本框 6"/>
          <p:cNvSpPr txBox="1"/>
          <p:nvPr userDrawn="1"/>
        </p:nvSpPr>
        <p:spPr>
          <a:xfrm>
            <a:off x="4318000" y="2971800"/>
            <a:ext cx="3556000" cy="229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感谢您下载包图网平台上提供的</a:t>
            </a:r>
            <a:r>
              <a:rPr lang="en-US" altLang="zh-CN" sz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PPT</a:t>
            </a:r>
            <a:r>
              <a:rPr lang="zh-CN" altLang="en-US" sz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作品，为了您和包图网以及原创作者的利益，请勿复制、传播、销售，否则将承担法律责任！包图网将对作品进行维权，按照传播下载次数进行十倍的索取赔偿！</a:t>
            </a:r>
          </a:p>
          <a:p>
            <a:r>
              <a:rPr lang="en-US" altLang="zh-CN" sz="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ibaotu.com</a:t>
            </a:r>
          </a:p>
        </p:txBody>
      </p:sp>
    </p:spTree>
    <p:extLst>
      <p:ext uri="{BB962C8B-B14F-4D97-AF65-F5344CB8AC3E}">
        <p14:creationId xmlns:p14="http://schemas.microsoft.com/office/powerpoint/2010/main" val="41120686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4" r:id="rId1"/>
    <p:sldLayoutId id="2147483735" r:id="rId2"/>
    <p:sldLayoutId id="2147483736" r:id="rId3"/>
  </p:sldLayoutIdLst>
  <p:transition spd="med">
    <p:dissolv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image" Target="../media/image48.png"/><Relationship Id="rId7" Type="http://schemas.openxmlformats.org/officeDocument/2006/relationships/image" Target="../media/image5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9.xml"/><Relationship Id="rId6" Type="http://schemas.openxmlformats.org/officeDocument/2006/relationships/image" Target="../media/image50.png"/><Relationship Id="rId5" Type="http://schemas.openxmlformats.org/officeDocument/2006/relationships/image" Target="../media/image47.png"/><Relationship Id="rId10" Type="http://schemas.openxmlformats.org/officeDocument/2006/relationships/image" Target="../media/image54.png"/><Relationship Id="rId4" Type="http://schemas.openxmlformats.org/officeDocument/2006/relationships/image" Target="../media/image49.png"/><Relationship Id="rId9" Type="http://schemas.openxmlformats.org/officeDocument/2006/relationships/image" Target="../media/image5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microsoft.com/office/2007/relationships/hdphoto" Target="../media/hdphoto3.wdp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6.png"/><Relationship Id="rId5" Type="http://schemas.microsoft.com/office/2007/relationships/hdphoto" Target="../media/hdphoto2.wdp"/><Relationship Id="rId4" Type="http://schemas.openxmlformats.org/officeDocument/2006/relationships/image" Target="../media/image5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6.xml"/><Relationship Id="rId4" Type="http://schemas.microsoft.com/office/2007/relationships/hdphoto" Target="../media/hdphoto4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6.xml"/><Relationship Id="rId4" Type="http://schemas.microsoft.com/office/2007/relationships/hdphoto" Target="../media/hdphoto5.wdp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6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.xml"/><Relationship Id="rId6" Type="http://schemas.microsoft.com/office/2007/relationships/hdphoto" Target="../media/hdphoto7.wdp"/><Relationship Id="rId5" Type="http://schemas.openxmlformats.org/officeDocument/2006/relationships/image" Target="../media/image60.png"/><Relationship Id="rId4" Type="http://schemas.microsoft.com/office/2007/relationships/hdphoto" Target="../media/hdphoto6.wdp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7" Type="http://schemas.openxmlformats.org/officeDocument/2006/relationships/image" Target="../media/image6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5.xml"/><Relationship Id="rId6" Type="http://schemas.openxmlformats.org/officeDocument/2006/relationships/image" Target="../media/image64.png"/><Relationship Id="rId5" Type="http://schemas.openxmlformats.org/officeDocument/2006/relationships/image" Target="../media/image63.png"/><Relationship Id="rId4" Type="http://schemas.openxmlformats.org/officeDocument/2006/relationships/image" Target="../media/image6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68BC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图片 2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5356" y="373462"/>
            <a:ext cx="1503363" cy="761616"/>
          </a:xfrm>
          <a:prstGeom prst="rect">
            <a:avLst/>
          </a:prstGeom>
        </p:spPr>
      </p:pic>
      <p:pic>
        <p:nvPicPr>
          <p:cNvPr id="23" name="图片 2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6018" y="1680310"/>
            <a:ext cx="1892506" cy="958803"/>
          </a:xfrm>
          <a:prstGeom prst="rect">
            <a:avLst/>
          </a:prstGeom>
        </p:spPr>
      </p:pic>
      <p:pic>
        <p:nvPicPr>
          <p:cNvPr id="27" name="图片 2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24" y="2913485"/>
            <a:ext cx="12192000" cy="3923805"/>
          </a:xfrm>
          <a:prstGeom prst="rect">
            <a:avLst/>
          </a:prstGeom>
        </p:spPr>
      </p:pic>
      <p:pic>
        <p:nvPicPr>
          <p:cNvPr id="30" name="图片 29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410"/>
          <a:stretch/>
        </p:blipFill>
        <p:spPr>
          <a:xfrm>
            <a:off x="57924" y="-10429"/>
            <a:ext cx="12192000" cy="2377442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71457" y="4276684"/>
            <a:ext cx="6167457" cy="2581316"/>
          </a:xfrm>
          <a:prstGeom prst="rect">
            <a:avLst/>
          </a:prstGeom>
        </p:spPr>
      </p:pic>
      <p:pic>
        <p:nvPicPr>
          <p:cNvPr id="31" name="图片 3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2164" y="4255974"/>
            <a:ext cx="6167457" cy="2581316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932" y="318622"/>
            <a:ext cx="1855631" cy="2164903"/>
          </a:xfrm>
          <a:prstGeom prst="rect">
            <a:avLst/>
          </a:prstGeom>
        </p:spPr>
      </p:pic>
      <p:pic>
        <p:nvPicPr>
          <p:cNvPr id="24" name="图片 2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73924" y="355755"/>
            <a:ext cx="1676754" cy="2152650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2377" y="3339017"/>
            <a:ext cx="889995" cy="736427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482" y="2956868"/>
            <a:ext cx="1288686" cy="141863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159041C1-0297-43E5-9F8C-0E957D431BAB}"/>
              </a:ext>
            </a:extLst>
          </p:cNvPr>
          <p:cNvSpPr txBox="1"/>
          <p:nvPr/>
        </p:nvSpPr>
        <p:spPr>
          <a:xfrm>
            <a:off x="1894623" y="2299108"/>
            <a:ext cx="911767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Chào</a:t>
            </a:r>
            <a:r>
              <a:rPr kumimoji="0" lang="en-US" sz="5400" b="1" i="0" u="none" strike="noStrike" kern="1200" cap="none" spc="0" normalizeH="0" baseline="0" noProof="0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sz="5400" b="1" i="0" u="none" strike="noStrike" kern="1200" cap="none" spc="0" normalizeH="0" baseline="0" noProof="0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mừng</a:t>
            </a:r>
            <a:r>
              <a:rPr kumimoji="0" lang="en-US" sz="5400" b="1" i="0" u="none" strike="noStrike" kern="1200" cap="none" spc="0" normalizeH="0" baseline="0" noProof="0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sz="5400" b="1" i="0" u="none" strike="noStrike" kern="1200" cap="none" spc="0" normalizeH="0" baseline="0" noProof="0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thầy</a:t>
            </a:r>
            <a:r>
              <a:rPr kumimoji="0" lang="en-US" sz="5400" b="1" i="0" u="none" strike="noStrike" kern="1200" cap="none" spc="0" normalizeH="0" baseline="0" noProof="0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sz="5400" b="1" i="0" u="none" strike="noStrike" kern="1200" cap="none" spc="0" normalizeH="0" baseline="0" noProof="0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cô</a:t>
            </a:r>
            <a:r>
              <a:rPr kumimoji="0" lang="en-US" sz="5400" b="1" i="0" u="none" strike="noStrike" kern="1200" cap="none" spc="0" normalizeH="0" baseline="0" noProof="0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sz="5400" b="1" i="0" u="none" strike="noStrike" kern="1200" cap="none" spc="0" normalizeH="0" baseline="0" noProof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và</a:t>
            </a:r>
            <a:r>
              <a:rPr kumimoji="0" lang="en-US" sz="5400" b="1" i="0" u="none" strike="noStrike" kern="1200" cap="none" spc="0" normalizeH="0" baseline="0" noProof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các </a:t>
            </a:r>
            <a:r>
              <a:rPr kumimoji="0" lang="en-US" sz="5400" b="1" i="0" u="none" strike="noStrike" kern="1200" cap="none" spc="0" normalizeH="0" baseline="0" noProof="0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em</a:t>
            </a:r>
            <a:r>
              <a:rPr kumimoji="0" lang="en-US" sz="5400" b="1" i="0" u="none" strike="noStrike" kern="1200" cap="none" spc="0" normalizeH="0" baseline="0" noProof="0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sz="5400" b="1" i="0" u="none" strike="noStrike" kern="1200" cap="none" spc="0" normalizeH="0" baseline="0" noProof="0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đến</a:t>
            </a:r>
            <a:r>
              <a:rPr kumimoji="0" lang="en-US" sz="5400" b="1" i="0" u="none" strike="noStrike" kern="1200" cap="none" spc="0" normalizeH="0" baseline="0" noProof="0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sz="5400" b="1" i="0" u="none" strike="noStrike" kern="1200" cap="none" spc="0" normalizeH="0" baseline="0" noProof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với</a:t>
            </a:r>
            <a:r>
              <a:rPr kumimoji="0" lang="en-US" sz="5400" b="1" i="0" u="none" strike="noStrike" kern="1200" cap="none" spc="0" normalizeH="0" baseline="0" noProof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 môn</a:t>
            </a:r>
            <a:r>
              <a:rPr kumimoji="0" lang="en-US" sz="5400" b="1" i="0" u="none" strike="noStrike" kern="1200" cap="none" spc="0" normalizeH="0" baseline="0" noProof="0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sz="5400" b="1" i="0" u="none" strike="noStrike" kern="1200" cap="none" spc="0" normalizeH="0" baseline="0" noProof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Toán</a:t>
            </a:r>
            <a:endParaRPr kumimoji="0" lang="en-US" sz="5400" b="1" i="0" u="none" strike="noStrike" kern="1200" cap="none" spc="0" normalizeH="0" baseline="0" noProof="0" dirty="0">
              <a:ln w="19050">
                <a:solidFill>
                  <a:prstClr val="white"/>
                </a:solidFill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28281320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000"/>
                            </p:stCondLst>
                            <p:childTnLst>
                              <p:par>
                                <p:cTn id="39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800" decel="100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800" decel="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800" decel="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800" decel="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0"/>
                            </p:stCondLst>
                            <p:childTnLst>
                              <p:par>
                                <p:cTn id="48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800" decel="100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80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80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80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4FEA66F5-FD50-4DD8-AB4A-C54262D6B7D9}"/>
              </a:ext>
            </a:extLst>
          </p:cNvPr>
          <p:cNvSpPr txBox="1"/>
          <p:nvPr/>
        </p:nvSpPr>
        <p:spPr>
          <a:xfrm>
            <a:off x="2781630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114785" y="777039"/>
            <a:ext cx="2667636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Toán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81824" y="435905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707056" y="1740381"/>
            <a:ext cx="8167674" cy="8963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Bài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 47: </a:t>
            </a:r>
            <a:r>
              <a:rPr kumimoji="0" lang="en-US" sz="4400" b="1" i="0" u="none" strike="noStrike" kern="1200" cap="none" spc="0" normalizeH="0" baseline="0" noProof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Luyện</a:t>
            </a:r>
            <a:r>
              <a:rPr kumimoji="0" lang="en-US" sz="4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 </a:t>
            </a:r>
            <a:r>
              <a:rPr kumimoji="0" lang="en-US" sz="4400" b="1" i="0" u="none" strike="noStrike" kern="120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tập 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5 hàng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82520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6">
            <a:lumMod val="75000"/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>
            <a:extLst>
              <a:ext uri="{FF2B5EF4-FFF2-40B4-BE49-F238E27FC236}">
                <a16:creationId xmlns:a16="http://schemas.microsoft.com/office/drawing/2014/main" xmlns="" id="{2B34F01C-F874-409B-854A-8A8CCFAF9BE6}"/>
              </a:ext>
            </a:extLst>
          </p:cNvPr>
          <p:cNvSpPr/>
          <p:nvPr/>
        </p:nvSpPr>
        <p:spPr>
          <a:xfrm>
            <a:off x="138527" y="414197"/>
            <a:ext cx="510931" cy="493523"/>
          </a:xfrm>
          <a:prstGeom prst="ellipse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1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1F4E1DB8-8CE5-495B-8A7E-48186F027624}"/>
              </a:ext>
            </a:extLst>
          </p:cNvPr>
          <p:cNvSpPr txBox="1"/>
          <p:nvPr/>
        </p:nvSpPr>
        <p:spPr>
          <a:xfrm>
            <a:off x="806970" y="372632"/>
            <a:ext cx="621195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Mỗi đồ vật có dạng khối nào?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xmlns="" id="{5DB42FC2-8430-4B5A-8D05-E928384B31D9}"/>
              </a:ext>
            </a:extLst>
          </p:cNvPr>
          <p:cNvGrpSpPr/>
          <p:nvPr/>
        </p:nvGrpSpPr>
        <p:grpSpPr>
          <a:xfrm>
            <a:off x="994772" y="1959779"/>
            <a:ext cx="9853354" cy="1602047"/>
            <a:chOff x="864305" y="1059378"/>
            <a:chExt cx="9853354" cy="1602047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xmlns="" id="{C154979D-DBA8-4B91-9033-DDBDF105893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25000"/>
                      </a14:imgEffect>
                      <a14:imgEffect>
                        <a14:saturation sat="200000"/>
                      </a14:imgEffect>
                    </a14:imgLayer>
                  </a14:imgProps>
                </a:ext>
              </a:extLst>
            </a:blip>
            <a:srcRect r="86385"/>
            <a:stretch/>
          </p:blipFill>
          <p:spPr>
            <a:xfrm>
              <a:off x="864305" y="1059378"/>
              <a:ext cx="1330255" cy="1602047"/>
            </a:xfrm>
            <a:prstGeom prst="rect">
              <a:avLst/>
            </a:prstGeom>
          </p:spPr>
        </p:pic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xmlns="" id="{5BAE42BE-6DD2-471E-A9DE-86A22851AF9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25000"/>
                      </a14:imgEffect>
                      <a14:imgEffect>
                        <a14:saturation sat="200000"/>
                      </a14:imgEffect>
                    </a14:imgLayer>
                  </a14:imgProps>
                </a:ext>
              </a:extLst>
            </a:blip>
            <a:srcRect l="29228" r="57157"/>
            <a:stretch/>
          </p:blipFill>
          <p:spPr>
            <a:xfrm>
              <a:off x="2194560" y="1059378"/>
              <a:ext cx="1330255" cy="1602047"/>
            </a:xfrm>
            <a:prstGeom prst="rect">
              <a:avLst/>
            </a:prstGeom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xmlns="" id="{7710F7A2-F801-4B18-99B4-0E69CBF6319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25000"/>
                      </a14:imgEffect>
                      <a14:imgEffect>
                        <a14:saturation sat="200000"/>
                      </a14:imgEffect>
                    </a14:imgLayer>
                  </a14:imgProps>
                </a:ext>
              </a:extLst>
            </a:blip>
            <a:srcRect l="58168" r="28217"/>
            <a:stretch/>
          </p:blipFill>
          <p:spPr>
            <a:xfrm>
              <a:off x="3376776" y="1059378"/>
              <a:ext cx="1330255" cy="1602047"/>
            </a:xfrm>
            <a:prstGeom prst="rect">
              <a:avLst/>
            </a:prstGeom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xmlns="" id="{9D81791A-E9C6-4FBD-AAA8-00A07C6EAFE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25000"/>
                      </a14:imgEffect>
                      <a14:imgEffect>
                        <a14:saturation sat="200000"/>
                      </a14:imgEffect>
                    </a14:imgLayer>
                  </a14:imgProps>
                </a:ext>
              </a:extLst>
            </a:blip>
            <a:srcRect l="86076" r="309"/>
            <a:stretch/>
          </p:blipFill>
          <p:spPr>
            <a:xfrm>
              <a:off x="4735513" y="1059378"/>
              <a:ext cx="1330255" cy="1602047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xmlns="" id="{C60ACDD1-7247-427F-9476-9B97C379FA8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sharpenSoften amount="25000"/>
                      </a14:imgEffect>
                      <a14:imgEffect>
                        <a14:saturation sat="200000"/>
                      </a14:imgEffect>
                    </a14:imgLayer>
                  </a14:imgProps>
                </a:ext>
              </a:extLst>
            </a:blip>
            <a:srcRect l="605" r="83324" b="11008"/>
            <a:stretch/>
          </p:blipFill>
          <p:spPr>
            <a:xfrm>
              <a:off x="5943599" y="1059378"/>
              <a:ext cx="1443545" cy="1602047"/>
            </a:xfrm>
            <a:prstGeom prst="rect">
              <a:avLst/>
            </a:prstGeom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xmlns="" id="{16B959FB-08B0-4D79-8AF9-EE9DBC68F50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sharpenSoften amount="25000"/>
                      </a14:imgEffect>
                      <a14:imgEffect>
                        <a14:saturation sat="200000"/>
                      </a14:imgEffect>
                    </a14:imgLayer>
                  </a14:imgProps>
                </a:ext>
              </a:extLst>
            </a:blip>
            <a:srcRect l="39045" t="-1352" r="39432" b="12360"/>
            <a:stretch/>
          </p:blipFill>
          <p:spPr>
            <a:xfrm>
              <a:off x="7151685" y="1059378"/>
              <a:ext cx="1933321" cy="1602047"/>
            </a:xfrm>
            <a:prstGeom prst="rect">
              <a:avLst/>
            </a:prstGeom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xmlns="" id="{16D6B58A-946D-48B1-BB23-97DF145CBFA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sharpenSoften amount="25000"/>
                      </a14:imgEffect>
                      <a14:imgEffect>
                        <a14:saturation sat="200000"/>
                      </a14:imgEffect>
                    </a14:imgLayer>
                  </a14:imgProps>
                </a:ext>
              </a:extLst>
            </a:blip>
            <a:srcRect l="78614" t="1812" r="-137" b="9196"/>
            <a:stretch/>
          </p:blipFill>
          <p:spPr>
            <a:xfrm>
              <a:off x="8784338" y="1059378"/>
              <a:ext cx="1933321" cy="1602047"/>
            </a:xfrm>
            <a:prstGeom prst="rect">
              <a:avLst/>
            </a:prstGeom>
          </p:spPr>
        </p:pic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xmlns="" id="{755E582B-0D35-4716-ADCE-69F9905AC699}"/>
              </a:ext>
            </a:extLst>
          </p:cNvPr>
          <p:cNvGrpSpPr/>
          <p:nvPr/>
        </p:nvGrpSpPr>
        <p:grpSpPr>
          <a:xfrm>
            <a:off x="994772" y="4950251"/>
            <a:ext cx="9745095" cy="606860"/>
            <a:chOff x="1051336" y="3088561"/>
            <a:chExt cx="9745095" cy="606860"/>
          </a:xfrm>
        </p:grpSpPr>
        <p:sp>
          <p:nvSpPr>
            <p:cNvPr id="15" name="Rectangle: Rounded Corners 14">
              <a:extLst>
                <a:ext uri="{FF2B5EF4-FFF2-40B4-BE49-F238E27FC236}">
                  <a16:creationId xmlns:a16="http://schemas.microsoft.com/office/drawing/2014/main" xmlns="" id="{B7FA79D1-42C5-4EE5-A49D-D2AD64304CB9}"/>
                </a:ext>
              </a:extLst>
            </p:cNvPr>
            <p:cNvSpPr/>
            <p:nvPr/>
          </p:nvSpPr>
          <p:spPr>
            <a:xfrm>
              <a:off x="1051336" y="3088561"/>
              <a:ext cx="1720066" cy="606860"/>
            </a:xfrm>
            <a:prstGeom prst="roundRect">
              <a:avLst>
                <a:gd name="adj" fmla="val 31183"/>
              </a:avLst>
            </a:prstGeom>
            <a:solidFill>
              <a:srgbClr val="FACAC8"/>
            </a:solidFill>
            <a:ln>
              <a:solidFill>
                <a:srgbClr val="FACAC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2400" b="0" i="0" u="none" strike="noStrike" kern="1200" cap="none" spc="0" normalizeH="0" baseline="0" noProof="0" dirty="0">
                  <a:ln>
                    <a:noFill/>
                  </a:ln>
                  <a:solidFill>
                    <a:sysClr val="windowText" lastClr="1F1F1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Khối cầu</a:t>
              </a:r>
            </a:p>
          </p:txBody>
        </p:sp>
        <p:sp>
          <p:nvSpPr>
            <p:cNvPr id="16" name="Rectangle: Rounded Corners 15">
              <a:extLst>
                <a:ext uri="{FF2B5EF4-FFF2-40B4-BE49-F238E27FC236}">
                  <a16:creationId xmlns:a16="http://schemas.microsoft.com/office/drawing/2014/main" xmlns="" id="{14C3F273-165A-47B9-A64D-7827E03D351B}"/>
                </a:ext>
              </a:extLst>
            </p:cNvPr>
            <p:cNvSpPr/>
            <p:nvPr/>
          </p:nvSpPr>
          <p:spPr>
            <a:xfrm>
              <a:off x="2911281" y="3088561"/>
              <a:ext cx="2770184" cy="606860"/>
            </a:xfrm>
            <a:prstGeom prst="roundRect">
              <a:avLst>
                <a:gd name="adj" fmla="val 31183"/>
              </a:avLst>
            </a:prstGeom>
            <a:solidFill>
              <a:srgbClr val="FACAC8"/>
            </a:solidFill>
            <a:ln>
              <a:solidFill>
                <a:srgbClr val="FACAC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2400" b="0" i="0" u="none" strike="noStrike" kern="1200" cap="none" spc="0" normalizeH="0" baseline="0" noProof="0">
                  <a:ln>
                    <a:noFill/>
                  </a:ln>
                  <a:solidFill>
                    <a:sysClr val="windowText" lastClr="1F1F1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Khối lập phương</a:t>
              </a:r>
              <a:endPara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1F1F1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" name="Rectangle: Rounded Corners 16">
              <a:extLst>
                <a:ext uri="{FF2B5EF4-FFF2-40B4-BE49-F238E27FC236}">
                  <a16:creationId xmlns:a16="http://schemas.microsoft.com/office/drawing/2014/main" xmlns="" id="{3E240164-CB56-475F-9908-A66BC9383169}"/>
                </a:ext>
              </a:extLst>
            </p:cNvPr>
            <p:cNvSpPr/>
            <p:nvPr/>
          </p:nvSpPr>
          <p:spPr>
            <a:xfrm>
              <a:off x="5855314" y="3088561"/>
              <a:ext cx="1720066" cy="606860"/>
            </a:xfrm>
            <a:prstGeom prst="roundRect">
              <a:avLst>
                <a:gd name="adj" fmla="val 31183"/>
              </a:avLst>
            </a:prstGeom>
            <a:solidFill>
              <a:srgbClr val="FACAC8"/>
            </a:solidFill>
            <a:ln>
              <a:solidFill>
                <a:srgbClr val="FACAC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2400" b="0" i="0" u="none" strike="noStrike" kern="1200" cap="none" spc="0" normalizeH="0" baseline="0" noProof="0" dirty="0">
                  <a:ln>
                    <a:noFill/>
                  </a:ln>
                  <a:solidFill>
                    <a:sysClr val="windowText" lastClr="1F1F1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Khối trụ</a:t>
              </a:r>
            </a:p>
          </p:txBody>
        </p:sp>
        <p:sp>
          <p:nvSpPr>
            <p:cNvPr id="18" name="Rectangle: Rounded Corners 17">
              <a:extLst>
                <a:ext uri="{FF2B5EF4-FFF2-40B4-BE49-F238E27FC236}">
                  <a16:creationId xmlns:a16="http://schemas.microsoft.com/office/drawing/2014/main" xmlns="" id="{EA765E13-8FDB-45EA-B9E5-05DA1EDDCC59}"/>
                </a:ext>
              </a:extLst>
            </p:cNvPr>
            <p:cNvSpPr/>
            <p:nvPr/>
          </p:nvSpPr>
          <p:spPr>
            <a:xfrm>
              <a:off x="7749229" y="3088561"/>
              <a:ext cx="3047202" cy="606860"/>
            </a:xfrm>
            <a:prstGeom prst="roundRect">
              <a:avLst>
                <a:gd name="adj" fmla="val 31183"/>
              </a:avLst>
            </a:prstGeom>
            <a:solidFill>
              <a:srgbClr val="FACAC8"/>
            </a:solidFill>
            <a:ln>
              <a:solidFill>
                <a:srgbClr val="FACAC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2400" b="0" i="0" u="none" strike="noStrike" kern="1200" cap="none" spc="0" normalizeH="0" baseline="0" noProof="0">
                  <a:ln>
                    <a:noFill/>
                  </a:ln>
                  <a:solidFill>
                    <a:sysClr val="windowText" lastClr="1F1F1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Khối hộp chữ nhật</a:t>
              </a:r>
              <a:endPara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1F1F1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21" name="Freeform: Shape 20">
            <a:extLst>
              <a:ext uri="{FF2B5EF4-FFF2-40B4-BE49-F238E27FC236}">
                <a16:creationId xmlns:a16="http://schemas.microsoft.com/office/drawing/2014/main" xmlns="" id="{3BBADD18-D8BD-477F-AB6A-B64021A4E774}"/>
              </a:ext>
            </a:extLst>
          </p:cNvPr>
          <p:cNvSpPr/>
          <p:nvPr/>
        </p:nvSpPr>
        <p:spPr>
          <a:xfrm>
            <a:off x="2870280" y="3201148"/>
            <a:ext cx="1223125" cy="1749103"/>
          </a:xfrm>
          <a:custGeom>
            <a:avLst/>
            <a:gdLst>
              <a:gd name="connsiteX0" fmla="*/ 22833 w 1217453"/>
              <a:gd name="connsiteY0" fmla="*/ 0 h 811162"/>
              <a:gd name="connsiteX1" fmla="*/ 111324 w 1217453"/>
              <a:gd name="connsiteY1" fmla="*/ 353962 h 811162"/>
              <a:gd name="connsiteX2" fmla="*/ 892988 w 1217453"/>
              <a:gd name="connsiteY2" fmla="*/ 471949 h 811162"/>
              <a:gd name="connsiteX3" fmla="*/ 1217453 w 1217453"/>
              <a:gd name="connsiteY3" fmla="*/ 811162 h 8111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7453" h="811162">
                <a:moveTo>
                  <a:pt x="22833" y="0"/>
                </a:moveTo>
                <a:cubicBezTo>
                  <a:pt x="-5435" y="137652"/>
                  <a:pt x="-33702" y="275304"/>
                  <a:pt x="111324" y="353962"/>
                </a:cubicBezTo>
                <a:cubicBezTo>
                  <a:pt x="256350" y="432620"/>
                  <a:pt x="708633" y="395749"/>
                  <a:pt x="892988" y="471949"/>
                </a:cubicBezTo>
                <a:cubicBezTo>
                  <a:pt x="1077343" y="548149"/>
                  <a:pt x="1147398" y="679655"/>
                  <a:pt x="1217453" y="811162"/>
                </a:cubicBezTo>
              </a:path>
            </a:pathLst>
          </a:cu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xmlns="" id="{57E67E84-18A5-4EF6-A2AA-0D2AE079CA2F}"/>
              </a:ext>
            </a:extLst>
          </p:cNvPr>
          <p:cNvCxnSpPr>
            <a:cxnSpLocks/>
            <a:endCxn id="18" idx="0"/>
          </p:cNvCxnSpPr>
          <p:nvPr/>
        </p:nvCxnSpPr>
        <p:spPr>
          <a:xfrm>
            <a:off x="1849825" y="3201148"/>
            <a:ext cx="7366441" cy="1749103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xmlns="" id="{86F65094-8B1D-4AE3-A1E5-3411831FAA72}"/>
              </a:ext>
            </a:extLst>
          </p:cNvPr>
          <p:cNvCxnSpPr>
            <a:cxnSpLocks/>
            <a:endCxn id="17" idx="0"/>
          </p:cNvCxnSpPr>
          <p:nvPr/>
        </p:nvCxnSpPr>
        <p:spPr>
          <a:xfrm>
            <a:off x="4376133" y="3429000"/>
            <a:ext cx="2282650" cy="1521251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xmlns="" id="{4BE43835-8D5C-4BFA-B004-28A7A14D36DD}"/>
              </a:ext>
            </a:extLst>
          </p:cNvPr>
          <p:cNvCxnSpPr>
            <a:cxnSpLocks/>
            <a:endCxn id="15" idx="0"/>
          </p:cNvCxnSpPr>
          <p:nvPr/>
        </p:nvCxnSpPr>
        <p:spPr>
          <a:xfrm flipH="1">
            <a:off x="1854805" y="3003923"/>
            <a:ext cx="3384173" cy="1946328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xmlns="" id="{F69F0CBB-163A-4D10-B558-A9355C2459A7}"/>
              </a:ext>
            </a:extLst>
          </p:cNvPr>
          <p:cNvCxnSpPr>
            <a:cxnSpLocks/>
          </p:cNvCxnSpPr>
          <p:nvPr/>
        </p:nvCxnSpPr>
        <p:spPr>
          <a:xfrm flipH="1">
            <a:off x="2447778" y="3206865"/>
            <a:ext cx="4395496" cy="1743386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xmlns="" id="{91EEDAAD-3DED-4FB7-8C5B-6F2ADAF3A6FD}"/>
              </a:ext>
            </a:extLst>
          </p:cNvPr>
          <p:cNvCxnSpPr>
            <a:cxnSpLocks/>
            <a:endCxn id="18" idx="0"/>
          </p:cNvCxnSpPr>
          <p:nvPr/>
        </p:nvCxnSpPr>
        <p:spPr>
          <a:xfrm>
            <a:off x="8263079" y="3201148"/>
            <a:ext cx="953187" cy="1749103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xmlns="" id="{80986FB7-1901-4127-87BF-DE9B12A98FCE}"/>
              </a:ext>
            </a:extLst>
          </p:cNvPr>
          <p:cNvCxnSpPr>
            <a:cxnSpLocks/>
            <a:endCxn id="17" idx="0"/>
          </p:cNvCxnSpPr>
          <p:nvPr/>
        </p:nvCxnSpPr>
        <p:spPr>
          <a:xfrm flipH="1">
            <a:off x="6658783" y="3429000"/>
            <a:ext cx="3102736" cy="1521251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867261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4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2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  <p:bldP spid="2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6">
            <a:lumMod val="75000"/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>
            <a:extLst>
              <a:ext uri="{FF2B5EF4-FFF2-40B4-BE49-F238E27FC236}">
                <a16:creationId xmlns:a16="http://schemas.microsoft.com/office/drawing/2014/main" xmlns="" id="{D4761E5A-A192-4A00-93C4-FC7AFC4CB43C}"/>
              </a:ext>
            </a:extLst>
          </p:cNvPr>
          <p:cNvSpPr/>
          <p:nvPr/>
        </p:nvSpPr>
        <p:spPr>
          <a:xfrm>
            <a:off x="251884" y="93354"/>
            <a:ext cx="787206" cy="695714"/>
          </a:xfrm>
          <a:prstGeom prst="ellipse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2</a:t>
            </a:r>
            <a:endParaRPr kumimoji="0" lang="vi-VN" sz="4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02A1C9DF-0318-4DC7-96C2-B7AF7EBABE6C}"/>
              </a:ext>
            </a:extLst>
          </p:cNvPr>
          <p:cNvSpPr txBox="1"/>
          <p:nvPr/>
        </p:nvSpPr>
        <p:spPr>
          <a:xfrm>
            <a:off x="1039089" y="93354"/>
            <a:ext cx="1095894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Quan sát tranh rồi chỉ ra hình có dạng khối trụ, hình có dạng khối cầu.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CB9C587C-563D-4FDC-AB18-36C98A014D77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205345" y="1128289"/>
            <a:ext cx="9756709" cy="5818909"/>
          </a:xfrm>
          <a:prstGeom prst="rect">
            <a:avLst/>
          </a:prstGeom>
        </p:spPr>
      </p:pic>
      <p:sp>
        <p:nvSpPr>
          <p:cNvPr id="7" name="Oval 6">
            <a:extLst>
              <a:ext uri="{FF2B5EF4-FFF2-40B4-BE49-F238E27FC236}">
                <a16:creationId xmlns:a16="http://schemas.microsoft.com/office/drawing/2014/main" xmlns="" id="{8DE60A31-CCE9-47CC-8B0C-DA72DC9D8A6C}"/>
              </a:ext>
            </a:extLst>
          </p:cNvPr>
          <p:cNvSpPr/>
          <p:nvPr/>
        </p:nvSpPr>
        <p:spPr>
          <a:xfrm>
            <a:off x="5380618" y="3696285"/>
            <a:ext cx="777399" cy="682918"/>
          </a:xfrm>
          <a:prstGeom prst="ellipse">
            <a:avLst/>
          </a:prstGeom>
          <a:noFill/>
          <a:ln w="57150">
            <a:solidFill>
              <a:srgbClr val="FFFF00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xmlns="" id="{2EAD40C9-920C-4028-80F4-C6E8388D3C21}"/>
              </a:ext>
            </a:extLst>
          </p:cNvPr>
          <p:cNvSpPr/>
          <p:nvPr/>
        </p:nvSpPr>
        <p:spPr>
          <a:xfrm rot="20884519">
            <a:off x="4331916" y="3836268"/>
            <a:ext cx="2896310" cy="1322437"/>
          </a:xfrm>
          <a:prstGeom prst="ellipse">
            <a:avLst/>
          </a:prstGeom>
          <a:noFill/>
          <a:ln w="57150">
            <a:solidFill>
              <a:srgbClr val="FFFF00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xmlns="" id="{56A125FF-5BA9-4642-B265-F0E069FDDE2B}"/>
              </a:ext>
            </a:extLst>
          </p:cNvPr>
          <p:cNvSpPr/>
          <p:nvPr/>
        </p:nvSpPr>
        <p:spPr>
          <a:xfrm rot="20664734">
            <a:off x="3660562" y="1497239"/>
            <a:ext cx="1881640" cy="1848375"/>
          </a:xfrm>
          <a:prstGeom prst="ellipse">
            <a:avLst/>
          </a:prstGeom>
          <a:noFill/>
          <a:ln w="57150">
            <a:solidFill>
              <a:srgbClr val="FFFF00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xmlns="" id="{7FC27CA1-C9E5-4855-B2C9-6498D9BD66E9}"/>
              </a:ext>
            </a:extLst>
          </p:cNvPr>
          <p:cNvSpPr/>
          <p:nvPr/>
        </p:nvSpPr>
        <p:spPr>
          <a:xfrm rot="20664734">
            <a:off x="5777785" y="2649226"/>
            <a:ext cx="742822" cy="654327"/>
          </a:xfrm>
          <a:prstGeom prst="ellipse">
            <a:avLst/>
          </a:prstGeom>
          <a:noFill/>
          <a:ln w="57150">
            <a:solidFill>
              <a:srgbClr val="FFFF00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xmlns="" id="{8C9D03C3-EB23-4114-BA8C-C2C1A665604D}"/>
              </a:ext>
            </a:extLst>
          </p:cNvPr>
          <p:cNvSpPr/>
          <p:nvPr/>
        </p:nvSpPr>
        <p:spPr>
          <a:xfrm rot="1407970">
            <a:off x="2954595" y="5035939"/>
            <a:ext cx="984457" cy="937174"/>
          </a:xfrm>
          <a:prstGeom prst="ellipse">
            <a:avLst/>
          </a:prstGeom>
          <a:noFill/>
          <a:ln w="57150">
            <a:solidFill>
              <a:srgbClr val="FFFF00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xmlns="" id="{9F645446-1AEF-41E8-8E63-A431D5263EF3}"/>
              </a:ext>
            </a:extLst>
          </p:cNvPr>
          <p:cNvSpPr/>
          <p:nvPr/>
        </p:nvSpPr>
        <p:spPr>
          <a:xfrm rot="1407970">
            <a:off x="8393367" y="4687540"/>
            <a:ext cx="1801482" cy="1855652"/>
          </a:xfrm>
          <a:prstGeom prst="ellipse">
            <a:avLst/>
          </a:prstGeom>
          <a:noFill/>
          <a:ln w="57150">
            <a:solidFill>
              <a:srgbClr val="FFFF00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xmlns="" id="{2A886034-8ADA-4E8C-837E-268A0AA430B8}"/>
              </a:ext>
            </a:extLst>
          </p:cNvPr>
          <p:cNvSpPr/>
          <p:nvPr/>
        </p:nvSpPr>
        <p:spPr>
          <a:xfrm rot="3494565">
            <a:off x="1797826" y="3068782"/>
            <a:ext cx="1824926" cy="1694207"/>
          </a:xfrm>
          <a:prstGeom prst="ellipse">
            <a:avLst/>
          </a:prstGeom>
          <a:noFill/>
          <a:ln w="57150">
            <a:solidFill>
              <a:srgbClr val="FFFF00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xmlns="" id="{1CCCF21A-AE3E-41A9-BC51-7682E14509B0}"/>
              </a:ext>
            </a:extLst>
          </p:cNvPr>
          <p:cNvSpPr/>
          <p:nvPr/>
        </p:nvSpPr>
        <p:spPr>
          <a:xfrm rot="1407970">
            <a:off x="4713396" y="4673463"/>
            <a:ext cx="584662" cy="629867"/>
          </a:xfrm>
          <a:prstGeom prst="ellipse">
            <a:avLst/>
          </a:prstGeom>
          <a:noFill/>
          <a:ln w="57150">
            <a:solidFill>
              <a:srgbClr val="FFFF00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530109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4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8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8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3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  <p:bldP spid="7" grpId="0" animBg="1"/>
      <p:bldP spid="7" grpId="1" animBg="1"/>
      <p:bldP spid="10" grpId="0" animBg="1"/>
      <p:bldP spid="10" grpId="1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6">
            <a:lumMod val="75000"/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CA13EEE0-FE9A-45DE-A40F-7A8872FA9DF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r="2524"/>
          <a:stretch/>
        </p:blipFill>
        <p:spPr>
          <a:xfrm>
            <a:off x="2276621" y="967217"/>
            <a:ext cx="7638757" cy="3465299"/>
          </a:xfrm>
          <a:prstGeom prst="rect">
            <a:avLst/>
          </a:prstGeom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xmlns="" id="{BAD91B75-D5E4-4AB5-A3DC-9F37DCE2B624}"/>
              </a:ext>
            </a:extLst>
          </p:cNvPr>
          <p:cNvSpPr/>
          <p:nvPr/>
        </p:nvSpPr>
        <p:spPr>
          <a:xfrm>
            <a:off x="41558" y="182667"/>
            <a:ext cx="734277" cy="620880"/>
          </a:xfrm>
          <a:prstGeom prst="ellipse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3</a:t>
            </a:r>
            <a:endParaRPr kumimoji="0" lang="vi-VN" sz="4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B61C4D29-F435-4FD6-AFE7-6F8FD82BFF9D}"/>
              </a:ext>
            </a:extLst>
          </p:cNvPr>
          <p:cNvSpPr txBox="1"/>
          <p:nvPr/>
        </p:nvSpPr>
        <p:spPr>
          <a:xfrm>
            <a:off x="748125" y="190883"/>
            <a:ext cx="1174867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Bạn voi cần vận chuyển các khối gỗ hình như sau: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DEA2482A-1834-429E-A0C4-A9ACA0ECDF81}"/>
              </a:ext>
            </a:extLst>
          </p:cNvPr>
          <p:cNvSpPr txBox="1"/>
          <p:nvPr/>
        </p:nvSpPr>
        <p:spPr>
          <a:xfrm>
            <a:off x="200032" y="4442819"/>
            <a:ext cx="847248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</a:t>
            </a:r>
            <a:r>
              <a:rPr kumimoji="0" lang="en-US" sz="3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.</a:t>
            </a:r>
            <a:r>
              <a:rPr kumimoji="0" lang="vi-VN" sz="3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Khối gỗ nặng nhất có dạng khối gì?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15044AA3-561D-47CB-B208-2DD3389CF99C}"/>
              </a:ext>
            </a:extLst>
          </p:cNvPr>
          <p:cNvSpPr txBox="1"/>
          <p:nvPr/>
        </p:nvSpPr>
        <p:spPr>
          <a:xfrm>
            <a:off x="7206826" y="4532016"/>
            <a:ext cx="53893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Wingdings" panose="05000000000000000000" pitchFamily="2" charset="2"/>
              </a:rPr>
              <a:t> Khối </a:t>
            </a:r>
            <a:r>
              <a:rPr kumimoji="0" lang="vi-VN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Wingdings" panose="05000000000000000000" pitchFamily="2" charset="2"/>
              </a:rPr>
              <a:t>hộp </a:t>
            </a: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Wingdings" panose="05000000000000000000" pitchFamily="2" charset="2"/>
              </a:rPr>
              <a:t>chữ </a:t>
            </a:r>
            <a:r>
              <a:rPr kumimoji="0" lang="vi-VN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Wingdings" panose="05000000000000000000" pitchFamily="2" charset="2"/>
              </a:rPr>
              <a:t>nhật.</a:t>
            </a:r>
            <a:endParaRPr kumimoji="0" lang="vi-VN" sz="2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0046F28D-B24B-46E1-8870-2CEB766E4046}"/>
              </a:ext>
            </a:extLst>
          </p:cNvPr>
          <p:cNvSpPr txBox="1"/>
          <p:nvPr/>
        </p:nvSpPr>
        <p:spPr>
          <a:xfrm>
            <a:off x="164522" y="5087710"/>
            <a:ext cx="1183697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b</a:t>
            </a:r>
            <a:r>
              <a:rPr kumimoji="0" lang="en-US" sz="3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.</a:t>
            </a:r>
            <a:r>
              <a:rPr kumimoji="0" lang="vi-VN" sz="3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Bạn voi kéo một khối gỗ có dạng khối trụ và một khối gỗ có dạng khối lập phương. Hỏi bạn voi đã kéo bao nhiêu ki-lô-gam gỗ?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xmlns="" id="{95753C62-C031-4A68-9039-2A9A9B13BB51}"/>
              </a:ext>
            </a:extLst>
          </p:cNvPr>
          <p:cNvSpPr/>
          <p:nvPr/>
        </p:nvSpPr>
        <p:spPr>
          <a:xfrm>
            <a:off x="7660216" y="1118769"/>
            <a:ext cx="1762539" cy="2114761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644057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7" grpId="0"/>
      <p:bldP spid="8" grpId="0"/>
      <p:bldP spid="9" grpId="0"/>
      <p:bldP spid="6" grpId="0" animBg="1"/>
      <p:bldP spid="6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4FEA66F5-FD50-4DD8-AB4A-C54262D6B7D9}"/>
              </a:ext>
            </a:extLst>
          </p:cNvPr>
          <p:cNvSpPr txBox="1"/>
          <p:nvPr/>
        </p:nvSpPr>
        <p:spPr>
          <a:xfrm>
            <a:off x="2781630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81824" y="435905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27B71858-D9DF-4308-AE5F-67C00C18A0C3}"/>
              </a:ext>
            </a:extLst>
          </p:cNvPr>
          <p:cNvSpPr txBox="1"/>
          <p:nvPr/>
        </p:nvSpPr>
        <p:spPr>
          <a:xfrm>
            <a:off x="160549" y="179472"/>
            <a:ext cx="4107980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cs typeface="Times New Roman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cs typeface="Times New Roman" pitchFamily="18" charset="0"/>
              </a:rPr>
              <a:t>Bài</a:t>
            </a: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cs typeface="Times New Roman" pitchFamily="18" charset="0"/>
              </a:rPr>
              <a:t> 3 ( tr 39)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A5F3BAF2-6EE3-4D8D-A826-01A6C28BA97D}"/>
              </a:ext>
            </a:extLst>
          </p:cNvPr>
          <p:cNvSpPr txBox="1"/>
          <p:nvPr/>
        </p:nvSpPr>
        <p:spPr>
          <a:xfrm>
            <a:off x="430546" y="1070441"/>
            <a:ext cx="10043490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cs typeface="Times New Roman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0"/>
                <a:cs typeface="Times New Roman" pitchFamily="18" charset="0"/>
              </a:rPr>
              <a:t>b</a:t>
            </a:r>
            <a:r>
              <a:rPr kumimoji="0" lang="en-US" sz="4000" b="1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0"/>
                <a:cs typeface="Times New Roman" pitchFamily="18" charset="0"/>
              </a:rPr>
              <a:t>.             </a:t>
            </a:r>
            <a:r>
              <a:rPr kumimoji="0" lang="en-US" sz="4000" b="1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cs typeface="Times New Roman" pitchFamily="18" charset="0"/>
              </a:rPr>
              <a:t>Bài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cs typeface="Times New Roman" pitchFamily="18" charset="0"/>
              </a:rPr>
              <a:t>giải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cs typeface="Times New Roman" pitchFamily="18" charset="0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xmlns="" id="{CA13EEE0-FE9A-45DE-A40F-7A8872FA9DF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r="2524"/>
          <a:stretch/>
        </p:blipFill>
        <p:spPr>
          <a:xfrm>
            <a:off x="6083010" y="47500"/>
            <a:ext cx="6108991" cy="4496224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0046F28D-B24B-46E1-8870-2CEB766E4046}"/>
              </a:ext>
            </a:extLst>
          </p:cNvPr>
          <p:cNvSpPr txBox="1"/>
          <p:nvPr/>
        </p:nvSpPr>
        <p:spPr>
          <a:xfrm>
            <a:off x="164522" y="4728390"/>
            <a:ext cx="1183697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b</a:t>
            </a:r>
            <a:r>
              <a:rPr kumimoji="0" lang="en-US" sz="4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.</a:t>
            </a:r>
            <a:r>
              <a:rPr kumimoji="0" lang="vi-VN" sz="4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vi-VN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Bạn voi kéo một khối gỗ có dạng khối trụ và một khối gỗ có dạng khối lập phương. Hỏi bạn voi đã kéo bao nhiêu ki-lô-gam gỗ?</a:t>
            </a:r>
          </a:p>
        </p:txBody>
      </p:sp>
    </p:spTree>
    <p:extLst>
      <p:ext uri="{BB962C8B-B14F-4D97-AF65-F5344CB8AC3E}">
        <p14:creationId xmlns:p14="http://schemas.microsoft.com/office/powerpoint/2010/main" val="24737726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6">
            <a:lumMod val="75000"/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5F680450-C10D-457F-AC76-9993BC8CF9E9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934451" y="734290"/>
            <a:ext cx="8257549" cy="5929745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xmlns="" id="{03A96188-92F1-4B0A-B358-8B9C3193C47D}"/>
              </a:ext>
            </a:extLst>
          </p:cNvPr>
          <p:cNvSpPr/>
          <p:nvPr/>
        </p:nvSpPr>
        <p:spPr>
          <a:xfrm>
            <a:off x="218996" y="167367"/>
            <a:ext cx="653840" cy="566923"/>
          </a:xfrm>
          <a:prstGeom prst="ellipse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4</a:t>
            </a:r>
            <a:endParaRPr kumimoji="0" lang="vi-VN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2A0915BF-B718-4524-9388-5C94A8A32051}"/>
              </a:ext>
            </a:extLst>
          </p:cNvPr>
          <p:cNvSpPr txBox="1"/>
          <p:nvPr/>
        </p:nvSpPr>
        <p:spPr>
          <a:xfrm>
            <a:off x="1058648" y="159203"/>
            <a:ext cx="77967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Bạn nào nói đúng?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xmlns="" id="{874F3B34-80A8-4989-A578-A2F7791899EB}"/>
              </a:ext>
            </a:extLst>
          </p:cNvPr>
          <p:cNvGrpSpPr/>
          <p:nvPr/>
        </p:nvGrpSpPr>
        <p:grpSpPr>
          <a:xfrm>
            <a:off x="730153" y="1192305"/>
            <a:ext cx="3471000" cy="4989887"/>
            <a:chOff x="730153" y="1192305"/>
            <a:chExt cx="3471000" cy="4989887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xmlns="" id="{C04EABCC-2459-4836-B962-EE58AA331B0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harpenSoften amount="25000"/>
                      </a14:imgEffect>
                      <a14:imgEffect>
                        <a14:saturation sat="200000"/>
                      </a14:imgEffect>
                    </a14:imgLayer>
                  </a14:imgProps>
                </a:ext>
              </a:extLst>
            </a:blip>
            <a:srcRect l="1394" r="79729"/>
            <a:stretch/>
          </p:blipFill>
          <p:spPr>
            <a:xfrm>
              <a:off x="730153" y="1192306"/>
              <a:ext cx="1765136" cy="2605972"/>
            </a:xfrm>
            <a:prstGeom prst="rect">
              <a:avLst/>
            </a:prstGeom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xmlns="" id="{BFAFF047-CDA2-4B7A-BE6D-C407D4B8AA6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harpenSoften amount="25000"/>
                      </a14:imgEffect>
                      <a14:imgEffect>
                        <a14:saturation sat="200000"/>
                      </a14:imgEffect>
                    </a14:imgLayer>
                  </a14:imgProps>
                </a:ext>
              </a:extLst>
            </a:blip>
            <a:srcRect l="41459" r="39664"/>
            <a:stretch/>
          </p:blipFill>
          <p:spPr>
            <a:xfrm>
              <a:off x="2436017" y="1978794"/>
              <a:ext cx="1765136" cy="2605972"/>
            </a:xfrm>
            <a:prstGeom prst="rect">
              <a:avLst/>
            </a:prstGeom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xmlns="" id="{3BFF4E10-55D4-4CFD-A576-B61750E6815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harpenSoften amount="25000"/>
                      </a14:imgEffect>
                      <a14:imgEffect>
                        <a14:saturation sat="200000"/>
                      </a14:imgEffect>
                    </a14:imgLayer>
                  </a14:imgProps>
                </a:ext>
              </a:extLst>
            </a:blip>
            <a:srcRect l="78261" r="2862"/>
            <a:stretch/>
          </p:blipFill>
          <p:spPr>
            <a:xfrm flipH="1">
              <a:off x="1202800" y="3576220"/>
              <a:ext cx="1765136" cy="2605972"/>
            </a:xfrm>
            <a:prstGeom prst="rect">
              <a:avLst/>
            </a:prstGeom>
          </p:spPr>
        </p:pic>
        <p:sp>
          <p:nvSpPr>
            <p:cNvPr id="10" name="TextBox 9">
              <a:extLst>
                <a:ext uri="{FF2B5EF4-FFF2-40B4-BE49-F238E27FC236}">
                  <a16:creationId xmlns:a16="http://schemas.microsoft.com/office/drawing/2014/main" xmlns="" id="{C79CDC78-CE83-4B98-9277-64966E0E5E70}"/>
                </a:ext>
              </a:extLst>
            </p:cNvPr>
            <p:cNvSpPr txBox="1"/>
            <p:nvPr/>
          </p:nvSpPr>
          <p:spPr>
            <a:xfrm>
              <a:off x="1202800" y="1192305"/>
              <a:ext cx="835485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vi-VN" sz="2400">
                  <a:solidFill>
                    <a:srgbClr val="0070C0"/>
                  </a:solidFill>
                  <a:latin typeface="Arial"/>
                </a:rPr>
                <a:t>Nam</a:t>
              </a:r>
              <a:endParaRPr kumimoji="0" lang="vi-VN" sz="2400" b="0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xmlns="" id="{C1FF1DB4-E709-45B9-89BB-5E82ED0BEFFB}"/>
                </a:ext>
              </a:extLst>
            </p:cNvPr>
            <p:cNvSpPr txBox="1"/>
            <p:nvPr/>
          </p:nvSpPr>
          <p:spPr>
            <a:xfrm>
              <a:off x="2857561" y="1922598"/>
              <a:ext cx="709681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vi-VN" sz="2400">
                  <a:solidFill>
                    <a:srgbClr val="0070C0"/>
                  </a:solidFill>
                  <a:latin typeface="Arial"/>
                </a:rPr>
                <a:t>Việt</a:t>
              </a:r>
              <a:endPara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xmlns="" id="{4E1A6666-30CB-413E-B8D8-677EAE88A69A}"/>
                </a:ext>
              </a:extLst>
            </p:cNvPr>
            <p:cNvSpPr txBox="1"/>
            <p:nvPr/>
          </p:nvSpPr>
          <p:spPr>
            <a:xfrm>
              <a:off x="2396537" y="5258863"/>
              <a:ext cx="6815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vi-VN" sz="2400">
                  <a:solidFill>
                    <a:srgbClr val="0070C0"/>
                  </a:solidFill>
                  <a:latin typeface="Arial"/>
                </a:rPr>
                <a:t>Mai</a:t>
              </a:r>
              <a:endPara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14" name="Oval 13">
            <a:extLst>
              <a:ext uri="{FF2B5EF4-FFF2-40B4-BE49-F238E27FC236}">
                <a16:creationId xmlns:a16="http://schemas.microsoft.com/office/drawing/2014/main" xmlns="" id="{5E964E29-F69A-42D8-8F9E-B0D04DC38E74}"/>
              </a:ext>
            </a:extLst>
          </p:cNvPr>
          <p:cNvSpPr/>
          <p:nvPr/>
        </p:nvSpPr>
        <p:spPr>
          <a:xfrm>
            <a:off x="686573" y="1192305"/>
            <a:ext cx="1808715" cy="2605972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xmlns="" id="{C55E6FAE-727B-4FFF-A1D3-76190C9B9CF0}"/>
              </a:ext>
            </a:extLst>
          </p:cNvPr>
          <p:cNvSpPr/>
          <p:nvPr/>
        </p:nvSpPr>
        <p:spPr>
          <a:xfrm>
            <a:off x="1277837" y="3854473"/>
            <a:ext cx="1808715" cy="2285567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967549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14" grpId="0" animBg="1"/>
      <p:bldP spid="1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6">
            <a:lumMod val="75000"/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E81064E4-63AB-384A-B8A7-66B409FF15C6}"/>
              </a:ext>
            </a:extLst>
          </p:cNvPr>
          <p:cNvSpPr txBox="1"/>
          <p:nvPr/>
        </p:nvSpPr>
        <p:spPr>
          <a:xfrm>
            <a:off x="605423" y="715022"/>
            <a:ext cx="976316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smtClean="0">
                <a:solidFill>
                  <a:srgbClr val="FF0000"/>
                </a:solidFill>
              </a:rPr>
              <a:t>4. Dặn dò</a:t>
            </a:r>
            <a:endParaRPr lang="x-none" sz="4400" dirty="0">
              <a:solidFill>
                <a:srgbClr val="FF0000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E81064E4-63AB-384A-B8A7-66B409FF15C6}"/>
              </a:ext>
            </a:extLst>
          </p:cNvPr>
          <p:cNvSpPr txBox="1"/>
          <p:nvPr/>
        </p:nvSpPr>
        <p:spPr>
          <a:xfrm>
            <a:off x="6001507" y="4378692"/>
            <a:ext cx="355174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smtClean="0"/>
              <a:t>Chữ kí PH</a:t>
            </a:r>
            <a:endParaRPr lang="x-none" sz="4400" dirty="0"/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E81064E4-63AB-384A-B8A7-66B409FF15C6}"/>
              </a:ext>
            </a:extLst>
          </p:cNvPr>
          <p:cNvSpPr txBox="1"/>
          <p:nvPr/>
        </p:nvSpPr>
        <p:spPr>
          <a:xfrm>
            <a:off x="440681" y="1723401"/>
            <a:ext cx="1200301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smtClean="0"/>
              <a:t>- Vở BT TV làm bài 9 tr 24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E81064E4-63AB-384A-B8A7-66B409FF15C6}"/>
              </a:ext>
            </a:extLst>
          </p:cNvPr>
          <p:cNvSpPr txBox="1"/>
          <p:nvPr/>
        </p:nvSpPr>
        <p:spPr>
          <a:xfrm>
            <a:off x="440681" y="2597329"/>
            <a:ext cx="1200301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smtClean="0"/>
              <a:t>- Vở BTT làm bài 1, 2, 3, 4 tr 37 + 38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E81064E4-63AB-384A-B8A7-66B409FF15C6}"/>
              </a:ext>
            </a:extLst>
          </p:cNvPr>
          <p:cNvSpPr txBox="1"/>
          <p:nvPr/>
        </p:nvSpPr>
        <p:spPr>
          <a:xfrm>
            <a:off x="440680" y="3394595"/>
            <a:ext cx="1200301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smtClean="0"/>
              <a:t>- Đọc và TLCH bài Sự tích cây thì là.</a:t>
            </a:r>
          </a:p>
        </p:txBody>
      </p:sp>
    </p:spTree>
    <p:extLst>
      <p:ext uri="{BB962C8B-B14F-4D97-AF65-F5344CB8AC3E}">
        <p14:creationId xmlns:p14="http://schemas.microsoft.com/office/powerpoint/2010/main" val="39097512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click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2" presetClass="entr" presetSubtype="1" fill="hold" grpId="0" nodeType="click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3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4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5" fill="hold">
                          <p:stCondLst>
                            <p:cond delay="indefinite"/>
                          </p:stCondLst>
                          <p:childTnLst>
                            <p:par>
                              <p:cTn id="1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7" presetID="2" presetClass="entr" presetSubtype="1" fill="hold" grpId="0" nodeType="click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9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0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1" fill="hold">
                          <p:stCondLst>
                            <p:cond delay="indefinite"/>
                          </p:stCondLst>
                          <p:childTnLst>
                            <p:par>
                              <p:cTn id="2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3" presetID="2" presetClass="entr" presetSubtype="1" fill="hold" grpId="0" nodeType="click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5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6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7" fill="hold">
                          <p:stCondLst>
                            <p:cond delay="indefinite"/>
                          </p:stCondLst>
                          <p:childTnLst>
                            <p:par>
                              <p:cTn id="2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9" presetID="2" presetClass="entr" presetSubtype="1" fill="hold" grpId="0" nodeType="click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1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2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/>
          <p:bldP spid="13" grpId="0"/>
          <p:bldP spid="7" grpId="0"/>
          <p:bldP spid="8" grpId="0"/>
          <p:bldP spid="6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2" presetClass="entr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5" fill="hold">
                          <p:stCondLst>
                            <p:cond delay="indefinite"/>
                          </p:stCondLst>
                          <p:childTnLst>
                            <p:par>
                              <p:cTn id="1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7" presetID="2" presetClass="entr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1" fill="hold">
                          <p:stCondLst>
                            <p:cond delay="indefinite"/>
                          </p:stCondLst>
                          <p:childTnLst>
                            <p:par>
                              <p:cTn id="2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3" presetID="2" presetClass="entr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5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6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7" fill="hold">
                          <p:stCondLst>
                            <p:cond delay="indefinite"/>
                          </p:stCondLst>
                          <p:childTnLst>
                            <p:par>
                              <p:cTn id="2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9" presetID="2" presetClass="entr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/>
          <p:bldP spid="13" grpId="0"/>
          <p:bldP spid="7" grpId="0"/>
          <p:bldP spid="8" grpId="0"/>
          <p:bldP spid="6" grpId="0"/>
        </p:bldLst>
      </p:timing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3" name="Google Shape;253;p9"/>
          <p:cNvGrpSpPr/>
          <p:nvPr/>
        </p:nvGrpSpPr>
        <p:grpSpPr>
          <a:xfrm>
            <a:off x="0" y="121024"/>
            <a:ext cx="12192000" cy="6602506"/>
            <a:chOff x="134471" y="121024"/>
            <a:chExt cx="11944115" cy="6602506"/>
          </a:xfrm>
        </p:grpSpPr>
        <p:cxnSp>
          <p:nvCxnSpPr>
            <p:cNvPr id="254" name="Google Shape;254;p9"/>
            <p:cNvCxnSpPr/>
            <p:nvPr/>
          </p:nvCxnSpPr>
          <p:spPr>
            <a:xfrm>
              <a:off x="134471" y="121024"/>
              <a:ext cx="11944115" cy="0"/>
            </a:xfrm>
            <a:prstGeom prst="straightConnector1">
              <a:avLst/>
            </a:prstGeom>
            <a:noFill/>
            <a:ln w="19050" cap="flat" cmpd="sng">
              <a:solidFill>
                <a:srgbClr val="4A7DBA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55" name="Google Shape;255;p9"/>
            <p:cNvCxnSpPr/>
            <p:nvPr/>
          </p:nvCxnSpPr>
          <p:spPr>
            <a:xfrm>
              <a:off x="134471" y="6723530"/>
              <a:ext cx="11944115" cy="0"/>
            </a:xfrm>
            <a:prstGeom prst="straightConnector1">
              <a:avLst/>
            </a:prstGeom>
            <a:noFill/>
            <a:ln w="19050" cap="flat" cmpd="sng">
              <a:solidFill>
                <a:srgbClr val="4A7DBA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56" name="Google Shape;256;p9"/>
            <p:cNvCxnSpPr/>
            <p:nvPr/>
          </p:nvCxnSpPr>
          <p:spPr>
            <a:xfrm>
              <a:off x="134471" y="121024"/>
              <a:ext cx="0" cy="6602506"/>
            </a:xfrm>
            <a:prstGeom prst="straightConnector1">
              <a:avLst/>
            </a:prstGeom>
            <a:noFill/>
            <a:ln w="19050" cap="flat" cmpd="sng">
              <a:solidFill>
                <a:srgbClr val="4A7DBA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57" name="Google Shape;257;p9"/>
            <p:cNvCxnSpPr/>
            <p:nvPr/>
          </p:nvCxnSpPr>
          <p:spPr>
            <a:xfrm>
              <a:off x="12078586" y="121024"/>
              <a:ext cx="0" cy="6602506"/>
            </a:xfrm>
            <a:prstGeom prst="straightConnector1">
              <a:avLst/>
            </a:prstGeom>
            <a:noFill/>
            <a:ln w="19050" cap="flat" cmpd="sng">
              <a:solidFill>
                <a:srgbClr val="4A7DBA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pic>
        <p:nvPicPr>
          <p:cNvPr id="258" name="Google Shape;258;p9"/>
          <p:cNvPicPr preferRelativeResize="0"/>
          <p:nvPr/>
        </p:nvPicPr>
        <p:blipFill rotWithShape="1">
          <a:blip r:embed="rId3">
            <a:alphaModFix/>
          </a:blip>
          <a:srcRect l="37348" t="19463" b="18295"/>
          <a:stretch/>
        </p:blipFill>
        <p:spPr>
          <a:xfrm rot="850378">
            <a:off x="8939206" y="193124"/>
            <a:ext cx="2047960" cy="698144"/>
          </a:xfrm>
          <a:prstGeom prst="rect">
            <a:avLst/>
          </a:prstGeom>
          <a:noFill/>
          <a:ln>
            <a:noFill/>
          </a:ln>
        </p:spPr>
      </p:pic>
      <p:pic>
        <p:nvPicPr>
          <p:cNvPr id="259" name="Google Shape;259;p9"/>
          <p:cNvPicPr preferRelativeResize="0"/>
          <p:nvPr/>
        </p:nvPicPr>
        <p:blipFill rotWithShape="1">
          <a:blip r:embed="rId3">
            <a:alphaModFix/>
          </a:blip>
          <a:srcRect l="37348" t="19463" b="18295"/>
          <a:stretch/>
        </p:blipFill>
        <p:spPr>
          <a:xfrm rot="2528252">
            <a:off x="9288470" y="524666"/>
            <a:ext cx="1661796" cy="698144"/>
          </a:xfrm>
          <a:prstGeom prst="rect">
            <a:avLst/>
          </a:prstGeom>
          <a:noFill/>
          <a:ln>
            <a:noFill/>
          </a:ln>
        </p:spPr>
      </p:pic>
      <p:pic>
        <p:nvPicPr>
          <p:cNvPr id="260" name="Google Shape;260;p9"/>
          <p:cNvPicPr preferRelativeResize="0"/>
          <p:nvPr/>
        </p:nvPicPr>
        <p:blipFill rotWithShape="1">
          <a:blip r:embed="rId4">
            <a:alphaModFix/>
          </a:blip>
          <a:srcRect l="4193" t="2191" r="2693" b="6031"/>
          <a:stretch/>
        </p:blipFill>
        <p:spPr>
          <a:xfrm>
            <a:off x="-2" y="2878201"/>
            <a:ext cx="2333028" cy="2827655"/>
          </a:xfrm>
          <a:prstGeom prst="rect">
            <a:avLst/>
          </a:prstGeom>
          <a:noFill/>
          <a:ln>
            <a:noFill/>
          </a:ln>
        </p:spPr>
      </p:pic>
      <p:pic>
        <p:nvPicPr>
          <p:cNvPr id="261" name="Google Shape;261;p9" descr="7025f93bab81e29a45dfc8ebfbf481b9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9894786" y="1570251"/>
            <a:ext cx="2681339" cy="505269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62" name="Google Shape;262;p9"/>
          <p:cNvGrpSpPr/>
          <p:nvPr/>
        </p:nvGrpSpPr>
        <p:grpSpPr>
          <a:xfrm>
            <a:off x="-1" y="4352544"/>
            <a:ext cx="12192000" cy="2505456"/>
            <a:chOff x="-91440" y="4352544"/>
            <a:chExt cx="12283440" cy="2505456"/>
          </a:xfrm>
        </p:grpSpPr>
        <p:pic>
          <p:nvPicPr>
            <p:cNvPr id="263" name="Google Shape;263;p9"/>
            <p:cNvPicPr preferRelativeResize="0"/>
            <p:nvPr/>
          </p:nvPicPr>
          <p:blipFill rotWithShape="1">
            <a:blip r:embed="rId6">
              <a:alphaModFix/>
            </a:blip>
            <a:srcRect t="45600" r="48882"/>
            <a:stretch/>
          </p:blipFill>
          <p:spPr>
            <a:xfrm flipH="1">
              <a:off x="-91440" y="4352544"/>
              <a:ext cx="4185322" cy="250545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64" name="Google Shape;264;p9"/>
            <p:cNvPicPr preferRelativeResize="0"/>
            <p:nvPr/>
          </p:nvPicPr>
          <p:blipFill rotWithShape="1">
            <a:blip r:embed="rId6">
              <a:alphaModFix/>
            </a:blip>
            <a:srcRect t="49968"/>
            <a:stretch/>
          </p:blipFill>
          <p:spPr>
            <a:xfrm>
              <a:off x="4004236" y="4553712"/>
              <a:ext cx="8187764" cy="2304288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265" name="Google Shape;265;p9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 rot="-1114066">
            <a:off x="1675425" y="471817"/>
            <a:ext cx="1524347" cy="724065"/>
          </a:xfrm>
          <a:prstGeom prst="rect">
            <a:avLst/>
          </a:prstGeom>
          <a:noFill/>
          <a:ln>
            <a:noFill/>
          </a:ln>
        </p:spPr>
      </p:pic>
      <p:sp>
        <p:nvSpPr>
          <p:cNvPr id="266" name="Google Shape;266;p9"/>
          <p:cNvSpPr txBox="1"/>
          <p:nvPr/>
        </p:nvSpPr>
        <p:spPr>
          <a:xfrm>
            <a:off x="2472737" y="1664284"/>
            <a:ext cx="7525589" cy="15696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3200" b="0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Tạm biệt và hẹn gặp lại các con vào những tiết học sau!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301356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250"/>
                                        <p:tgtEl>
                                          <p:spTgt spid="2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75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75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heme/theme1.xml><?xml version="1.0" encoding="utf-8"?>
<a:theme xmlns:a="http://schemas.openxmlformats.org/drawingml/2006/main" name="1_Office Theme">
  <a:themeElements>
    <a:clrScheme name="Office 2007-2010">
      <a:dk1>
        <a:sysClr val="windowText" lastClr="1F1F1F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4">
      <a:majorFont>
        <a:latin typeface="UTM Cookies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Office Theme">
  <a:themeElements>
    <a:clrScheme name="Office 2007-2010">
      <a:dk1>
        <a:sysClr val="windowText" lastClr="1F1F1F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4">
      <a:majorFont>
        <a:latin typeface="UTM Cookies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1F1F1F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1">
      <a:majorFont>
        <a:latin typeface="Arial-Rounded"/>
        <a:ea typeface="Arial-Rounded"/>
        <a:cs typeface=""/>
      </a:majorFont>
      <a:minorFont>
        <a:latin typeface="Arial-Rounded"/>
        <a:ea typeface="Arial-Rounded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3_Office 主题​​">
  <a:themeElements>
    <a:clrScheme name="Office">
      <a:dk1>
        <a:sysClr val="windowText" lastClr="1F1F1F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1F1F1F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278</TotalTime>
  <Words>233</Words>
  <Application>Microsoft Office PowerPoint</Application>
  <PresentationFormat>Custom</PresentationFormat>
  <Paragraphs>35</Paragraphs>
  <Slides>9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4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1_Office Theme</vt:lpstr>
      <vt:lpstr>3_Office Theme</vt:lpstr>
      <vt:lpstr>2_Office Theme</vt:lpstr>
      <vt:lpstr>3_Office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Hằng Nguyễn</dc:creator>
  <cp:lastModifiedBy>Admin</cp:lastModifiedBy>
  <cp:revision>17</cp:revision>
  <dcterms:created xsi:type="dcterms:W3CDTF">2022-02-12T15:20:31Z</dcterms:created>
  <dcterms:modified xsi:type="dcterms:W3CDTF">2023-02-22T15:02:01Z</dcterms:modified>
</cp:coreProperties>
</file>