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6" r:id="rId11"/>
    <p:sldId id="284" r:id="rId12"/>
    <p:sldId id="270" r:id="rId13"/>
    <p:sldId id="272" r:id="rId14"/>
    <p:sldId id="273" r:id="rId15"/>
    <p:sldId id="274" r:id="rId16"/>
    <p:sldId id="287" r:id="rId17"/>
    <p:sldId id="285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2A8"/>
    <a:srgbClr val="FBDDDF"/>
    <a:srgbClr val="F5B81F"/>
    <a:srgbClr val="F9D172"/>
    <a:srgbClr val="FFE2B2"/>
    <a:srgbClr val="E3EBA2"/>
    <a:srgbClr val="C1E7A7"/>
    <a:srgbClr val="B4DE86"/>
    <a:srgbClr val="FBDCD9"/>
    <a:srgbClr val="7DA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2909" autoAdjust="0"/>
  </p:normalViewPr>
  <p:slideViewPr>
    <p:cSldViewPr snapToGrid="0">
      <p:cViewPr varScale="1">
        <p:scale>
          <a:sx n="68" d="100"/>
          <a:sy n="68" d="100"/>
        </p:scale>
        <p:origin x="-25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46D79-73F7-4F98-897C-6B63DE394D6D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790D3-BC4E-48AA-B694-BDFD509B5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73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6515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1665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557523"/>
      </p:ext>
    </p:extLst>
  </p:cSld>
  <p:clrMapOvr>
    <a:masterClrMapping/>
  </p:clrMapOvr>
  <p:transition spd="med" advClick="0" advTm="10000">
    <p:blinds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405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8.wdp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5" Type="http://schemas.microsoft.com/office/2007/relationships/hdphoto" Target="../media/hdphoto21.wdp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1.xml"/><Relationship Id="rId5" Type="http://schemas.microsoft.com/office/2007/relationships/hdphoto" Target="../media/hdphoto20.wdp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6.wdp"/><Relationship Id="rId18" Type="http://schemas.microsoft.com/office/2007/relationships/hdphoto" Target="../media/hdphoto8.wdp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21.png"/><Relationship Id="rId7" Type="http://schemas.microsoft.com/office/2007/relationships/hdphoto" Target="../media/hdphoto3.wdp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" Type="http://schemas.openxmlformats.org/officeDocument/2006/relationships/audio" Target="../media/media1.mp3"/><Relationship Id="rId16" Type="http://schemas.openxmlformats.org/officeDocument/2006/relationships/image" Target="../media/image17.png"/><Relationship Id="rId20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14.png"/><Relationship Id="rId19" Type="http://schemas.openxmlformats.org/officeDocument/2006/relationships/image" Target="../media/image19.png"/><Relationship Id="rId4" Type="http://schemas.openxmlformats.org/officeDocument/2006/relationships/image" Target="../media/image11.png"/><Relationship Id="rId9" Type="http://schemas.microsoft.com/office/2007/relationships/hdphoto" Target="../media/hdphoto4.wdp"/><Relationship Id="rId14" Type="http://schemas.openxmlformats.org/officeDocument/2006/relationships/image" Target="../media/image16.png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5.png"/><Relationship Id="rId4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13.wdp"/><Relationship Id="rId18" Type="http://schemas.microsoft.com/office/2007/relationships/hdphoto" Target="../media/hdphoto15.wdp"/><Relationship Id="rId3" Type="http://schemas.microsoft.com/office/2007/relationships/hdphoto" Target="../media/hdphoto2.wdp"/><Relationship Id="rId21" Type="http://schemas.microsoft.com/office/2007/relationships/hdphoto" Target="../media/hdphoto16.wdp"/><Relationship Id="rId7" Type="http://schemas.microsoft.com/office/2007/relationships/hdphoto" Target="../media/hdphoto10.wdp"/><Relationship Id="rId12" Type="http://schemas.openxmlformats.org/officeDocument/2006/relationships/image" Target="../media/image29.png"/><Relationship Id="rId17" Type="http://schemas.openxmlformats.org/officeDocument/2006/relationships/image" Target="../media/image32.png"/><Relationship Id="rId25" Type="http://schemas.openxmlformats.org/officeDocument/2006/relationships/image" Target="../media/image37.png"/><Relationship Id="rId2" Type="http://schemas.openxmlformats.org/officeDocument/2006/relationships/image" Target="../media/image11.png"/><Relationship Id="rId16" Type="http://schemas.openxmlformats.org/officeDocument/2006/relationships/image" Target="../media/image31.GIF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11" Type="http://schemas.microsoft.com/office/2007/relationships/hdphoto" Target="../media/hdphoto12.wdp"/><Relationship Id="rId24" Type="http://schemas.openxmlformats.org/officeDocument/2006/relationships/image" Target="../media/image20.png"/><Relationship Id="rId5" Type="http://schemas.microsoft.com/office/2007/relationships/hdphoto" Target="../media/hdphoto3.wdp"/><Relationship Id="rId15" Type="http://schemas.microsoft.com/office/2007/relationships/hdphoto" Target="../media/hdphoto14.wdp"/><Relationship Id="rId23" Type="http://schemas.openxmlformats.org/officeDocument/2006/relationships/image" Target="../media/image36.png"/><Relationship Id="rId10" Type="http://schemas.openxmlformats.org/officeDocument/2006/relationships/image" Target="../media/image28.png"/><Relationship Id="rId19" Type="http://schemas.openxmlformats.org/officeDocument/2006/relationships/image" Target="../media/image33.png"/><Relationship Id="rId4" Type="http://schemas.openxmlformats.org/officeDocument/2006/relationships/image" Target="../media/image12.png"/><Relationship Id="rId9" Type="http://schemas.microsoft.com/office/2007/relationships/hdphoto" Target="../media/hdphoto11.wdp"/><Relationship Id="rId14" Type="http://schemas.openxmlformats.org/officeDocument/2006/relationships/image" Target="../media/image30.png"/><Relationship Id="rId22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8.png"/><Relationship Id="rId5" Type="http://schemas.openxmlformats.org/officeDocument/2006/relationships/image" Target="../media/image25.png"/><Relationship Id="rId4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9.png"/><Relationship Id="rId5" Type="http://schemas.openxmlformats.org/officeDocument/2006/relationships/image" Target="../media/image25.png"/><Relationship Id="rId4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0.png"/><Relationship Id="rId5" Type="http://schemas.openxmlformats.org/officeDocument/2006/relationships/image" Target="../media/image25.png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81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40480" y="991348"/>
            <a:ext cx="39739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Tự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nhiên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xã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hội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02523" y="1613017"/>
            <a:ext cx="8679766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15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Ôn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chủ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đề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cộng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đồng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địa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phương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642338" y="2672862"/>
            <a:ext cx="5373859" cy="140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908243" y="2823651"/>
            <a:ext cx="72345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Sinh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hoạt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–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Hoạt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động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trải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nghiệm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28315" y="3445320"/>
            <a:ext cx="2996419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Sinh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hoạt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lớp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0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6778" y="99134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61142" y="1613017"/>
            <a:ext cx="6403332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chung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238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09022" y="1369567"/>
            <a:ext cx="10414938" cy="3985226"/>
            <a:chOff x="1183342" y="1369567"/>
            <a:chExt cx="10414938" cy="3985226"/>
          </a:xfrm>
        </p:grpSpPr>
        <p:sp>
          <p:nvSpPr>
            <p:cNvPr id="3" name="TextBox 2"/>
            <p:cNvSpPr txBox="1"/>
            <p:nvPr/>
          </p:nvSpPr>
          <p:spPr>
            <a:xfrm>
              <a:off x="2000163" y="1464304"/>
              <a:ext cx="9598117" cy="3890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 err="1"/>
                <a:t>Xem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vẽ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chọn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dirty="0" err="1"/>
                <a:t>đúng</a:t>
              </a:r>
              <a:r>
                <a:rPr lang="en-US" sz="2800" dirty="0"/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 err="1"/>
                <a:t>Trong</a:t>
              </a:r>
              <a:r>
                <a:rPr lang="en-US" sz="2800" dirty="0"/>
                <a:t> </a:t>
              </a:r>
              <a:r>
                <a:rPr lang="en-US" sz="2800" dirty="0" err="1"/>
                <a:t>đồng</a:t>
              </a:r>
              <a:r>
                <a:rPr lang="en-US" sz="2800" dirty="0"/>
                <a:t> </a:t>
              </a:r>
              <a:r>
                <a:rPr lang="en-US" sz="2800" dirty="0" err="1"/>
                <a:t>hồ</a:t>
              </a:r>
              <a:r>
                <a:rPr lang="en-US" sz="2800" dirty="0"/>
                <a:t> </a:t>
              </a:r>
              <a:r>
                <a:rPr lang="en-US" sz="2800" dirty="0" err="1"/>
                <a:t>bên</a:t>
              </a:r>
              <a:r>
                <a:rPr lang="en-US" sz="2800" dirty="0"/>
                <a:t>, </a:t>
              </a:r>
              <a:r>
                <a:rPr lang="en-US" sz="2800" dirty="0" err="1"/>
                <a:t>khi</a:t>
              </a:r>
              <a:r>
                <a:rPr lang="en-US" sz="2800" dirty="0"/>
                <a:t> </a:t>
              </a:r>
              <a:r>
                <a:rPr lang="en-US" sz="2800" dirty="0" err="1"/>
                <a:t>kim</a:t>
              </a:r>
              <a:r>
                <a:rPr lang="en-US" sz="2800" dirty="0"/>
                <a:t> </a:t>
              </a:r>
              <a:r>
                <a:rPr lang="en-US" sz="2800" dirty="0" err="1"/>
                <a:t>dài</a:t>
              </a:r>
              <a:r>
                <a:rPr lang="en-US" sz="2800" dirty="0"/>
                <a:t> </a:t>
              </a:r>
              <a:r>
                <a:rPr lang="en-US" sz="2800" dirty="0" err="1"/>
                <a:t>chạy</a:t>
              </a:r>
              <a:r>
                <a:rPr lang="en-US" sz="2800" dirty="0"/>
                <a:t> qua </a:t>
              </a:r>
              <a:r>
                <a:rPr lang="en-US" sz="2800" dirty="0" err="1"/>
                <a:t>số</a:t>
              </a:r>
              <a:r>
                <a:rPr lang="en-US" sz="2800" dirty="0"/>
                <a:t> 4, </a:t>
              </a:r>
              <a:r>
                <a:rPr lang="en-US" sz="2800" dirty="0" err="1"/>
                <a:t>số</a:t>
              </a:r>
              <a:r>
                <a:rPr lang="en-US" sz="2800" dirty="0"/>
                <a:t> 5, </a:t>
              </a:r>
              <a:r>
                <a:rPr lang="en-US" sz="2800" dirty="0" err="1"/>
                <a:t>đến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6 </a:t>
              </a:r>
              <a:r>
                <a:rPr lang="en-US" sz="2800" dirty="0" err="1"/>
                <a:t>thì</a:t>
              </a:r>
              <a:r>
                <a:rPr lang="en-US" sz="2800" dirty="0"/>
                <a:t> </a:t>
              </a:r>
              <a:r>
                <a:rPr lang="en-US" sz="2800" dirty="0" err="1"/>
                <a:t>lúc</a:t>
              </a:r>
              <a:r>
                <a:rPr lang="en-US" sz="2800" dirty="0"/>
                <a:t> </a:t>
              </a:r>
              <a:r>
                <a:rPr lang="en-US" sz="2800" dirty="0" err="1"/>
                <a:t>này</a:t>
              </a:r>
              <a:r>
                <a:rPr lang="en-US" sz="2800" dirty="0"/>
                <a:t> </a:t>
              </a:r>
              <a:r>
                <a:rPr lang="en-US" sz="2800" dirty="0" err="1"/>
                <a:t>đồng</a:t>
              </a:r>
              <a:r>
                <a:rPr lang="en-US" sz="2800" dirty="0"/>
                <a:t> </a:t>
              </a:r>
              <a:r>
                <a:rPr lang="en-US" sz="2800" dirty="0" err="1"/>
                <a:t>hồ</a:t>
              </a:r>
              <a:r>
                <a:rPr lang="en-US" sz="2800" dirty="0"/>
                <a:t> </a:t>
              </a:r>
              <a:r>
                <a:rPr lang="en-US" sz="2800" dirty="0" err="1"/>
                <a:t>chỉ</a:t>
              </a:r>
              <a:endParaRPr lang="en-US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A. 3 </a:t>
              </a:r>
              <a:r>
                <a:rPr lang="en-US" sz="2800" dirty="0" err="1"/>
                <a:t>giờ</a:t>
              </a:r>
              <a:r>
                <a:rPr lang="en-US" sz="2800" dirty="0"/>
                <a:t> 30 </a:t>
              </a:r>
              <a:r>
                <a:rPr lang="en-US" sz="2800" dirty="0" err="1"/>
                <a:t>phút</a:t>
              </a:r>
              <a:r>
                <a:rPr lang="en-US" sz="2800" dirty="0"/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/>
                <a:t>B. 4 </a:t>
              </a:r>
              <a:r>
                <a:rPr lang="en-US" sz="2800" dirty="0" err="1"/>
                <a:t>giờ</a:t>
              </a:r>
              <a:r>
                <a:rPr lang="en-US" sz="2800" dirty="0"/>
                <a:t> 15 </a:t>
              </a:r>
              <a:r>
                <a:rPr lang="en-US" sz="2800" dirty="0" err="1"/>
                <a:t>phút</a:t>
              </a:r>
              <a:r>
                <a:rPr lang="en-US" sz="2800" dirty="0"/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/>
                <a:t>C. 4 </a:t>
              </a:r>
              <a:r>
                <a:rPr lang="en-US" sz="2800" dirty="0" err="1"/>
                <a:t>giờ</a:t>
              </a:r>
              <a:r>
                <a:rPr lang="en-US" sz="2800" dirty="0"/>
                <a:t> 30 </a:t>
              </a:r>
              <a:r>
                <a:rPr lang="en-US" sz="2800" dirty="0" err="1"/>
                <a:t>phút</a:t>
              </a:r>
              <a:r>
                <a:rPr lang="en-US" sz="2800" dirty="0"/>
                <a:t>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1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490351" y="2829610"/>
            <a:ext cx="3672552" cy="3575906"/>
            <a:chOff x="1800786" y="3410493"/>
            <a:chExt cx="2686908" cy="2616200"/>
          </a:xfrm>
        </p:grpSpPr>
        <p:pic>
          <p:nvPicPr>
            <p:cNvPr id="6" name="Picture 2" descr="Cartoon Clock, Clock Clipart, Watch Surface, Time PNG Transparent Clipart  Image and PSD File for Free Download | Clock clipart, Clock, Clock wallpaper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77" t="16051" r="14553" b="15430"/>
            <a:stretch/>
          </p:blipFill>
          <p:spPr bwMode="auto">
            <a:xfrm>
              <a:off x="1800786" y="3410493"/>
              <a:ext cx="2686908" cy="2616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8" t="4664" r="61329" b="31433"/>
            <a:stretch/>
          </p:blipFill>
          <p:spPr>
            <a:xfrm>
              <a:off x="2068446" y="3639093"/>
              <a:ext cx="2151588" cy="2151588"/>
            </a:xfrm>
            <a:prstGeom prst="ellipse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107270" y="4677917"/>
              <a:ext cx="73940" cy="7394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 rot="5400000">
            <a:off x="8270935" y="3658106"/>
            <a:ext cx="101064" cy="1881248"/>
            <a:chOff x="4658451" y="3999435"/>
            <a:chExt cx="73940" cy="1376350"/>
          </a:xfrm>
        </p:grpSpPr>
        <p:grpSp>
          <p:nvGrpSpPr>
            <p:cNvPr id="10" name="Group 9"/>
            <p:cNvGrpSpPr/>
            <p:nvPr/>
          </p:nvGrpSpPr>
          <p:grpSpPr>
            <a:xfrm>
              <a:off x="4658451" y="3999435"/>
              <a:ext cx="73940" cy="690725"/>
              <a:chOff x="5120640" y="3596722"/>
              <a:chExt cx="243840" cy="1755867"/>
            </a:xfrm>
            <a:solidFill>
              <a:schemeClr val="accent5"/>
            </a:solidFill>
          </p:grpSpPr>
          <p:sp>
            <p:nvSpPr>
              <p:cNvPr id="15" name="Isosceles Triangle 14"/>
              <p:cNvSpPr/>
              <p:nvPr/>
            </p:nvSpPr>
            <p:spPr>
              <a:xfrm>
                <a:off x="5120640" y="3596722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10800000">
                <a:off x="5120640" y="5002069"/>
                <a:ext cx="243840" cy="35052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658451" y="4685060"/>
              <a:ext cx="73940" cy="690725"/>
              <a:chOff x="5120640" y="3663305"/>
              <a:chExt cx="243840" cy="1755867"/>
            </a:xfrm>
            <a:solidFill>
              <a:schemeClr val="accent5"/>
            </a:solidFill>
          </p:grpSpPr>
          <p:sp>
            <p:nvSpPr>
              <p:cNvPr id="13" name="Isosceles Triangle 12"/>
              <p:cNvSpPr/>
              <p:nvPr/>
            </p:nvSpPr>
            <p:spPr>
              <a:xfrm>
                <a:off x="5120640" y="3663305"/>
                <a:ext cx="243840" cy="1405347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Isosceles Triangle 13"/>
              <p:cNvSpPr/>
              <p:nvPr/>
            </p:nvSpPr>
            <p:spPr>
              <a:xfrm rot="10800000">
                <a:off x="5120640" y="5068652"/>
                <a:ext cx="243840" cy="350520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Oval 11"/>
            <p:cNvSpPr/>
            <p:nvPr/>
          </p:nvSpPr>
          <p:spPr>
            <a:xfrm>
              <a:off x="4658451" y="4652954"/>
              <a:ext cx="73940" cy="73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5820000">
            <a:off x="8232995" y="3865664"/>
            <a:ext cx="176941" cy="1483712"/>
            <a:chOff x="4783093" y="4150007"/>
            <a:chExt cx="129453" cy="1085509"/>
          </a:xfrm>
        </p:grpSpPr>
        <p:grpSp>
          <p:nvGrpSpPr>
            <p:cNvPr id="18" name="Group 17"/>
            <p:cNvGrpSpPr/>
            <p:nvPr/>
          </p:nvGrpSpPr>
          <p:grpSpPr>
            <a:xfrm>
              <a:off x="4783093" y="4150007"/>
              <a:ext cx="129453" cy="546616"/>
              <a:chOff x="5120640" y="3639093"/>
              <a:chExt cx="243840" cy="1755867"/>
            </a:xfrm>
            <a:solidFill>
              <a:schemeClr val="accent3"/>
            </a:solidFill>
          </p:grpSpPr>
          <p:sp>
            <p:nvSpPr>
              <p:cNvPr id="23" name="Isosceles Triangle 22"/>
              <p:cNvSpPr/>
              <p:nvPr/>
            </p:nvSpPr>
            <p:spPr>
              <a:xfrm>
                <a:off x="5120640" y="3639093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Isosceles Triangle 23"/>
              <p:cNvSpPr/>
              <p:nvPr/>
            </p:nvSpPr>
            <p:spPr>
              <a:xfrm rot="10800000">
                <a:off x="5120640" y="5044439"/>
                <a:ext cx="243840" cy="3505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783093" y="4688900"/>
              <a:ext cx="129453" cy="546616"/>
              <a:chOff x="5120640" y="3639093"/>
              <a:chExt cx="243840" cy="1755867"/>
            </a:xfrm>
            <a:noFill/>
          </p:grpSpPr>
          <p:sp>
            <p:nvSpPr>
              <p:cNvPr id="21" name="Isosceles Triangle 20"/>
              <p:cNvSpPr/>
              <p:nvPr/>
            </p:nvSpPr>
            <p:spPr>
              <a:xfrm>
                <a:off x="5120640" y="3639093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10800000">
                <a:off x="5120640" y="5044439"/>
                <a:ext cx="243840" cy="3505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Oval 19"/>
            <p:cNvSpPr/>
            <p:nvPr/>
          </p:nvSpPr>
          <p:spPr>
            <a:xfrm>
              <a:off x="4810850" y="4652954"/>
              <a:ext cx="73940" cy="73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Oval 24"/>
          <p:cNvSpPr/>
          <p:nvPr/>
        </p:nvSpPr>
        <p:spPr>
          <a:xfrm>
            <a:off x="1679772" y="3512457"/>
            <a:ext cx="537029" cy="537029"/>
          </a:xfrm>
          <a:prstGeom prst="ellipse">
            <a:avLst/>
          </a:prstGeom>
          <a:noFill/>
          <a:ln w="28575">
            <a:solidFill>
              <a:srgbClr val="E43D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10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50000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928054" y="927100"/>
            <a:ext cx="10015204" cy="5346700"/>
            <a:chOff x="1220154" y="1193800"/>
            <a:chExt cx="9753524" cy="5207000"/>
          </a:xfrm>
        </p:grpSpPr>
        <p:pic>
          <p:nvPicPr>
            <p:cNvPr id="2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90" t="46258" r="5813" b="21833"/>
            <a:stretch/>
          </p:blipFill>
          <p:spPr bwMode="auto">
            <a:xfrm>
              <a:off x="1220154" y="1205961"/>
              <a:ext cx="9753524" cy="5194839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Freeform 7"/>
            <p:cNvSpPr/>
            <p:nvPr/>
          </p:nvSpPr>
          <p:spPr>
            <a:xfrm>
              <a:off x="3632200" y="1193800"/>
              <a:ext cx="4565650" cy="1016002"/>
            </a:xfrm>
            <a:custGeom>
              <a:avLst/>
              <a:gdLst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651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651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651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651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651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524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524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524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524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524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524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0"/>
                <a:gd name="connsiteX1" fmla="*/ 31750 w 4565650"/>
                <a:gd name="connsiteY1" fmla="*/ 285750 h 1016000"/>
                <a:gd name="connsiteX2" fmla="*/ 565150 w 4565650"/>
                <a:gd name="connsiteY2" fmla="*/ 711200 h 1016000"/>
                <a:gd name="connsiteX3" fmla="*/ 552450 w 4565650"/>
                <a:gd name="connsiteY3" fmla="*/ 927100 h 1016000"/>
                <a:gd name="connsiteX4" fmla="*/ 831850 w 4565650"/>
                <a:gd name="connsiteY4" fmla="*/ 1016000 h 1016000"/>
                <a:gd name="connsiteX5" fmla="*/ 838200 w 4565650"/>
                <a:gd name="connsiteY5" fmla="*/ 819150 h 1016000"/>
                <a:gd name="connsiteX6" fmla="*/ 3702050 w 4565650"/>
                <a:gd name="connsiteY6" fmla="*/ 812800 h 1016000"/>
                <a:gd name="connsiteX7" fmla="*/ 3708400 w 4565650"/>
                <a:gd name="connsiteY7" fmla="*/ 1016000 h 1016000"/>
                <a:gd name="connsiteX8" fmla="*/ 4025900 w 4565650"/>
                <a:gd name="connsiteY8" fmla="*/ 914400 h 1016000"/>
                <a:gd name="connsiteX9" fmla="*/ 4508500 w 4565650"/>
                <a:gd name="connsiteY9" fmla="*/ 355600 h 1016000"/>
                <a:gd name="connsiteX10" fmla="*/ 4565650 w 4565650"/>
                <a:gd name="connsiteY10" fmla="*/ 6350 h 1016000"/>
                <a:gd name="connsiteX11" fmla="*/ 0 w 4565650"/>
                <a:gd name="connsiteY11" fmla="*/ 0 h 1016000"/>
                <a:gd name="connsiteX0" fmla="*/ 0 w 4565650"/>
                <a:gd name="connsiteY0" fmla="*/ 0 h 1016002"/>
                <a:gd name="connsiteX1" fmla="*/ 31750 w 4565650"/>
                <a:gd name="connsiteY1" fmla="*/ 285750 h 1016002"/>
                <a:gd name="connsiteX2" fmla="*/ 565150 w 4565650"/>
                <a:gd name="connsiteY2" fmla="*/ 711200 h 1016002"/>
                <a:gd name="connsiteX3" fmla="*/ 552450 w 4565650"/>
                <a:gd name="connsiteY3" fmla="*/ 927100 h 1016002"/>
                <a:gd name="connsiteX4" fmla="*/ 831850 w 4565650"/>
                <a:gd name="connsiteY4" fmla="*/ 1016000 h 1016002"/>
                <a:gd name="connsiteX5" fmla="*/ 838200 w 4565650"/>
                <a:gd name="connsiteY5" fmla="*/ 819150 h 1016002"/>
                <a:gd name="connsiteX6" fmla="*/ 3702050 w 4565650"/>
                <a:gd name="connsiteY6" fmla="*/ 812800 h 1016002"/>
                <a:gd name="connsiteX7" fmla="*/ 3708400 w 4565650"/>
                <a:gd name="connsiteY7" fmla="*/ 1016000 h 1016002"/>
                <a:gd name="connsiteX8" fmla="*/ 4025900 w 4565650"/>
                <a:gd name="connsiteY8" fmla="*/ 914400 h 1016002"/>
                <a:gd name="connsiteX9" fmla="*/ 4508500 w 4565650"/>
                <a:gd name="connsiteY9" fmla="*/ 355600 h 1016002"/>
                <a:gd name="connsiteX10" fmla="*/ 4565650 w 4565650"/>
                <a:gd name="connsiteY10" fmla="*/ 6350 h 1016002"/>
                <a:gd name="connsiteX11" fmla="*/ 0 w 4565650"/>
                <a:gd name="connsiteY11" fmla="*/ 0 h 1016002"/>
                <a:gd name="connsiteX0" fmla="*/ 0 w 4565650"/>
                <a:gd name="connsiteY0" fmla="*/ 0 h 1016002"/>
                <a:gd name="connsiteX1" fmla="*/ 31750 w 4565650"/>
                <a:gd name="connsiteY1" fmla="*/ 285750 h 1016002"/>
                <a:gd name="connsiteX2" fmla="*/ 565150 w 4565650"/>
                <a:gd name="connsiteY2" fmla="*/ 711200 h 1016002"/>
                <a:gd name="connsiteX3" fmla="*/ 552450 w 4565650"/>
                <a:gd name="connsiteY3" fmla="*/ 927100 h 1016002"/>
                <a:gd name="connsiteX4" fmla="*/ 831850 w 4565650"/>
                <a:gd name="connsiteY4" fmla="*/ 1016000 h 1016002"/>
                <a:gd name="connsiteX5" fmla="*/ 838200 w 4565650"/>
                <a:gd name="connsiteY5" fmla="*/ 819150 h 1016002"/>
                <a:gd name="connsiteX6" fmla="*/ 3702050 w 4565650"/>
                <a:gd name="connsiteY6" fmla="*/ 812800 h 1016002"/>
                <a:gd name="connsiteX7" fmla="*/ 3708400 w 4565650"/>
                <a:gd name="connsiteY7" fmla="*/ 1016000 h 1016002"/>
                <a:gd name="connsiteX8" fmla="*/ 4025900 w 4565650"/>
                <a:gd name="connsiteY8" fmla="*/ 914400 h 1016002"/>
                <a:gd name="connsiteX9" fmla="*/ 4508500 w 4565650"/>
                <a:gd name="connsiteY9" fmla="*/ 355600 h 1016002"/>
                <a:gd name="connsiteX10" fmla="*/ 4565650 w 4565650"/>
                <a:gd name="connsiteY10" fmla="*/ 6350 h 1016002"/>
                <a:gd name="connsiteX11" fmla="*/ 0 w 4565650"/>
                <a:gd name="connsiteY11" fmla="*/ 0 h 1016002"/>
                <a:gd name="connsiteX0" fmla="*/ 0 w 4565650"/>
                <a:gd name="connsiteY0" fmla="*/ 0 h 1016002"/>
                <a:gd name="connsiteX1" fmla="*/ 31750 w 4565650"/>
                <a:gd name="connsiteY1" fmla="*/ 285750 h 1016002"/>
                <a:gd name="connsiteX2" fmla="*/ 565150 w 4565650"/>
                <a:gd name="connsiteY2" fmla="*/ 711200 h 1016002"/>
                <a:gd name="connsiteX3" fmla="*/ 552450 w 4565650"/>
                <a:gd name="connsiteY3" fmla="*/ 927100 h 1016002"/>
                <a:gd name="connsiteX4" fmla="*/ 831850 w 4565650"/>
                <a:gd name="connsiteY4" fmla="*/ 1016000 h 1016002"/>
                <a:gd name="connsiteX5" fmla="*/ 838200 w 4565650"/>
                <a:gd name="connsiteY5" fmla="*/ 819150 h 1016002"/>
                <a:gd name="connsiteX6" fmla="*/ 3702050 w 4565650"/>
                <a:gd name="connsiteY6" fmla="*/ 812800 h 1016002"/>
                <a:gd name="connsiteX7" fmla="*/ 3708400 w 4565650"/>
                <a:gd name="connsiteY7" fmla="*/ 1016000 h 1016002"/>
                <a:gd name="connsiteX8" fmla="*/ 4025900 w 4565650"/>
                <a:gd name="connsiteY8" fmla="*/ 914400 h 1016002"/>
                <a:gd name="connsiteX9" fmla="*/ 4508500 w 4565650"/>
                <a:gd name="connsiteY9" fmla="*/ 355600 h 1016002"/>
                <a:gd name="connsiteX10" fmla="*/ 4565650 w 4565650"/>
                <a:gd name="connsiteY10" fmla="*/ 6350 h 1016002"/>
                <a:gd name="connsiteX11" fmla="*/ 0 w 4565650"/>
                <a:gd name="connsiteY11" fmla="*/ 0 h 1016002"/>
                <a:gd name="connsiteX0" fmla="*/ 0 w 4565650"/>
                <a:gd name="connsiteY0" fmla="*/ 0 h 1016002"/>
                <a:gd name="connsiteX1" fmla="*/ 31750 w 4565650"/>
                <a:gd name="connsiteY1" fmla="*/ 285750 h 1016002"/>
                <a:gd name="connsiteX2" fmla="*/ 565150 w 4565650"/>
                <a:gd name="connsiteY2" fmla="*/ 711200 h 1016002"/>
                <a:gd name="connsiteX3" fmla="*/ 552450 w 4565650"/>
                <a:gd name="connsiteY3" fmla="*/ 927100 h 1016002"/>
                <a:gd name="connsiteX4" fmla="*/ 831850 w 4565650"/>
                <a:gd name="connsiteY4" fmla="*/ 1016000 h 1016002"/>
                <a:gd name="connsiteX5" fmla="*/ 838200 w 4565650"/>
                <a:gd name="connsiteY5" fmla="*/ 819150 h 1016002"/>
                <a:gd name="connsiteX6" fmla="*/ 3702050 w 4565650"/>
                <a:gd name="connsiteY6" fmla="*/ 812800 h 1016002"/>
                <a:gd name="connsiteX7" fmla="*/ 3708400 w 4565650"/>
                <a:gd name="connsiteY7" fmla="*/ 1016000 h 1016002"/>
                <a:gd name="connsiteX8" fmla="*/ 4025900 w 4565650"/>
                <a:gd name="connsiteY8" fmla="*/ 914400 h 1016002"/>
                <a:gd name="connsiteX9" fmla="*/ 4508500 w 4565650"/>
                <a:gd name="connsiteY9" fmla="*/ 355600 h 1016002"/>
                <a:gd name="connsiteX10" fmla="*/ 4565650 w 4565650"/>
                <a:gd name="connsiteY10" fmla="*/ 6350 h 1016002"/>
                <a:gd name="connsiteX11" fmla="*/ 0 w 4565650"/>
                <a:gd name="connsiteY11" fmla="*/ 0 h 101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65650" h="1016002">
                  <a:moveTo>
                    <a:pt x="0" y="0"/>
                  </a:moveTo>
                  <a:lnTo>
                    <a:pt x="31750" y="285750"/>
                  </a:lnTo>
                  <a:cubicBezTo>
                    <a:pt x="336550" y="408517"/>
                    <a:pt x="438150" y="486833"/>
                    <a:pt x="565150" y="711200"/>
                  </a:cubicBezTo>
                  <a:cubicBezTo>
                    <a:pt x="560917" y="783167"/>
                    <a:pt x="594783" y="861483"/>
                    <a:pt x="552450" y="927100"/>
                  </a:cubicBezTo>
                  <a:cubicBezTo>
                    <a:pt x="645583" y="1007533"/>
                    <a:pt x="757767" y="999067"/>
                    <a:pt x="831850" y="1016000"/>
                  </a:cubicBezTo>
                  <a:lnTo>
                    <a:pt x="838200" y="819150"/>
                  </a:lnTo>
                  <a:lnTo>
                    <a:pt x="3702050" y="812800"/>
                  </a:lnTo>
                  <a:cubicBezTo>
                    <a:pt x="3704167" y="880533"/>
                    <a:pt x="3640638" y="1016737"/>
                    <a:pt x="3708400" y="1016000"/>
                  </a:cubicBezTo>
                  <a:cubicBezTo>
                    <a:pt x="3903133" y="1013883"/>
                    <a:pt x="3958167" y="973667"/>
                    <a:pt x="4025900" y="914400"/>
                  </a:cubicBezTo>
                  <a:cubicBezTo>
                    <a:pt x="4212167" y="486833"/>
                    <a:pt x="4328583" y="510117"/>
                    <a:pt x="4508500" y="355600"/>
                  </a:cubicBezTo>
                  <a:lnTo>
                    <a:pt x="4565650" y="6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3924300" y="2711450"/>
              <a:ext cx="549275" cy="1111250"/>
            </a:xfrm>
            <a:custGeom>
              <a:avLst/>
              <a:gdLst>
                <a:gd name="connsiteX0" fmla="*/ 412750 w 549275"/>
                <a:gd name="connsiteY0" fmla="*/ 0 h 1111250"/>
                <a:gd name="connsiteX1" fmla="*/ 549275 w 549275"/>
                <a:gd name="connsiteY1" fmla="*/ 0 h 1111250"/>
                <a:gd name="connsiteX2" fmla="*/ 549275 w 549275"/>
                <a:gd name="connsiteY2" fmla="*/ 1111250 h 1111250"/>
                <a:gd name="connsiteX3" fmla="*/ 0 w 549275"/>
                <a:gd name="connsiteY3" fmla="*/ 1111250 h 1111250"/>
                <a:gd name="connsiteX4" fmla="*/ 0 w 549275"/>
                <a:gd name="connsiteY4" fmla="*/ 384175 h 1111250"/>
                <a:gd name="connsiteX5" fmla="*/ 412750 w 549275"/>
                <a:gd name="connsiteY5" fmla="*/ 0 h 1111250"/>
                <a:gd name="connsiteX0" fmla="*/ 412750 w 549275"/>
                <a:gd name="connsiteY0" fmla="*/ 0 h 1111250"/>
                <a:gd name="connsiteX1" fmla="*/ 549275 w 549275"/>
                <a:gd name="connsiteY1" fmla="*/ 0 h 1111250"/>
                <a:gd name="connsiteX2" fmla="*/ 549275 w 549275"/>
                <a:gd name="connsiteY2" fmla="*/ 1111250 h 1111250"/>
                <a:gd name="connsiteX3" fmla="*/ 0 w 549275"/>
                <a:gd name="connsiteY3" fmla="*/ 1111250 h 1111250"/>
                <a:gd name="connsiteX4" fmla="*/ 0 w 549275"/>
                <a:gd name="connsiteY4" fmla="*/ 384175 h 1111250"/>
                <a:gd name="connsiteX5" fmla="*/ 412750 w 549275"/>
                <a:gd name="connsiteY5" fmla="*/ 0 h 1111250"/>
                <a:gd name="connsiteX0" fmla="*/ 412750 w 549275"/>
                <a:gd name="connsiteY0" fmla="*/ 0 h 1111250"/>
                <a:gd name="connsiteX1" fmla="*/ 549275 w 549275"/>
                <a:gd name="connsiteY1" fmla="*/ 0 h 1111250"/>
                <a:gd name="connsiteX2" fmla="*/ 549275 w 549275"/>
                <a:gd name="connsiteY2" fmla="*/ 1111250 h 1111250"/>
                <a:gd name="connsiteX3" fmla="*/ 0 w 549275"/>
                <a:gd name="connsiteY3" fmla="*/ 1111250 h 1111250"/>
                <a:gd name="connsiteX4" fmla="*/ 0 w 549275"/>
                <a:gd name="connsiteY4" fmla="*/ 384175 h 1111250"/>
                <a:gd name="connsiteX5" fmla="*/ 412750 w 549275"/>
                <a:gd name="connsiteY5" fmla="*/ 0 h 1111250"/>
                <a:gd name="connsiteX0" fmla="*/ 412750 w 549275"/>
                <a:gd name="connsiteY0" fmla="*/ 0 h 1111250"/>
                <a:gd name="connsiteX1" fmla="*/ 549275 w 549275"/>
                <a:gd name="connsiteY1" fmla="*/ 0 h 1111250"/>
                <a:gd name="connsiteX2" fmla="*/ 549275 w 549275"/>
                <a:gd name="connsiteY2" fmla="*/ 1111250 h 1111250"/>
                <a:gd name="connsiteX3" fmla="*/ 0 w 549275"/>
                <a:gd name="connsiteY3" fmla="*/ 1111250 h 1111250"/>
                <a:gd name="connsiteX4" fmla="*/ 0 w 549275"/>
                <a:gd name="connsiteY4" fmla="*/ 384175 h 1111250"/>
                <a:gd name="connsiteX5" fmla="*/ 412750 w 549275"/>
                <a:gd name="connsiteY5" fmla="*/ 0 h 1111250"/>
                <a:gd name="connsiteX0" fmla="*/ 412750 w 549275"/>
                <a:gd name="connsiteY0" fmla="*/ 0 h 1111250"/>
                <a:gd name="connsiteX1" fmla="*/ 549275 w 549275"/>
                <a:gd name="connsiteY1" fmla="*/ 0 h 1111250"/>
                <a:gd name="connsiteX2" fmla="*/ 549275 w 549275"/>
                <a:gd name="connsiteY2" fmla="*/ 1111250 h 1111250"/>
                <a:gd name="connsiteX3" fmla="*/ 0 w 549275"/>
                <a:gd name="connsiteY3" fmla="*/ 1111250 h 1111250"/>
                <a:gd name="connsiteX4" fmla="*/ 0 w 549275"/>
                <a:gd name="connsiteY4" fmla="*/ 384175 h 1111250"/>
                <a:gd name="connsiteX5" fmla="*/ 412750 w 549275"/>
                <a:gd name="connsiteY5" fmla="*/ 0 h 1111250"/>
                <a:gd name="connsiteX0" fmla="*/ 412750 w 549275"/>
                <a:gd name="connsiteY0" fmla="*/ 0 h 1111250"/>
                <a:gd name="connsiteX1" fmla="*/ 549275 w 549275"/>
                <a:gd name="connsiteY1" fmla="*/ 0 h 1111250"/>
                <a:gd name="connsiteX2" fmla="*/ 549275 w 549275"/>
                <a:gd name="connsiteY2" fmla="*/ 1111250 h 1111250"/>
                <a:gd name="connsiteX3" fmla="*/ 0 w 549275"/>
                <a:gd name="connsiteY3" fmla="*/ 1111250 h 1111250"/>
                <a:gd name="connsiteX4" fmla="*/ 0 w 549275"/>
                <a:gd name="connsiteY4" fmla="*/ 384175 h 1111250"/>
                <a:gd name="connsiteX5" fmla="*/ 412750 w 549275"/>
                <a:gd name="connsiteY5" fmla="*/ 0 h 1111250"/>
                <a:gd name="connsiteX0" fmla="*/ 412750 w 549275"/>
                <a:gd name="connsiteY0" fmla="*/ 0 h 1111250"/>
                <a:gd name="connsiteX1" fmla="*/ 549275 w 549275"/>
                <a:gd name="connsiteY1" fmla="*/ 0 h 1111250"/>
                <a:gd name="connsiteX2" fmla="*/ 549275 w 549275"/>
                <a:gd name="connsiteY2" fmla="*/ 1111250 h 1111250"/>
                <a:gd name="connsiteX3" fmla="*/ 0 w 549275"/>
                <a:gd name="connsiteY3" fmla="*/ 1111250 h 1111250"/>
                <a:gd name="connsiteX4" fmla="*/ 0 w 549275"/>
                <a:gd name="connsiteY4" fmla="*/ 384175 h 1111250"/>
                <a:gd name="connsiteX5" fmla="*/ 412750 w 549275"/>
                <a:gd name="connsiteY5" fmla="*/ 0 h 111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9275" h="1111250">
                  <a:moveTo>
                    <a:pt x="412750" y="0"/>
                  </a:moveTo>
                  <a:lnTo>
                    <a:pt x="549275" y="0"/>
                  </a:lnTo>
                  <a:lnTo>
                    <a:pt x="549275" y="1111250"/>
                  </a:lnTo>
                  <a:lnTo>
                    <a:pt x="0" y="1111250"/>
                  </a:lnTo>
                  <a:lnTo>
                    <a:pt x="0" y="384175"/>
                  </a:lnTo>
                  <a:cubicBezTo>
                    <a:pt x="153458" y="306917"/>
                    <a:pt x="310092" y="289983"/>
                    <a:pt x="41275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329488" y="2686050"/>
              <a:ext cx="314325" cy="390525"/>
            </a:xfrm>
            <a:custGeom>
              <a:avLst/>
              <a:gdLst>
                <a:gd name="connsiteX0" fmla="*/ 0 w 314325"/>
                <a:gd name="connsiteY0" fmla="*/ 0 h 390525"/>
                <a:gd name="connsiteX1" fmla="*/ 261937 w 314325"/>
                <a:gd name="connsiteY1" fmla="*/ 0 h 390525"/>
                <a:gd name="connsiteX2" fmla="*/ 314325 w 314325"/>
                <a:gd name="connsiteY2" fmla="*/ 209550 h 390525"/>
                <a:gd name="connsiteX3" fmla="*/ 0 w 314325"/>
                <a:gd name="connsiteY3" fmla="*/ 390525 h 390525"/>
                <a:gd name="connsiteX4" fmla="*/ 0 w 314325"/>
                <a:gd name="connsiteY4" fmla="*/ 0 h 390525"/>
                <a:gd name="connsiteX0" fmla="*/ 0 w 314325"/>
                <a:gd name="connsiteY0" fmla="*/ 0 h 390525"/>
                <a:gd name="connsiteX1" fmla="*/ 261937 w 314325"/>
                <a:gd name="connsiteY1" fmla="*/ 0 h 390525"/>
                <a:gd name="connsiteX2" fmla="*/ 314325 w 314325"/>
                <a:gd name="connsiteY2" fmla="*/ 209550 h 390525"/>
                <a:gd name="connsiteX3" fmla="*/ 0 w 314325"/>
                <a:gd name="connsiteY3" fmla="*/ 390525 h 390525"/>
                <a:gd name="connsiteX4" fmla="*/ 0 w 314325"/>
                <a:gd name="connsiteY4" fmla="*/ 0 h 390525"/>
                <a:gd name="connsiteX0" fmla="*/ 0 w 314325"/>
                <a:gd name="connsiteY0" fmla="*/ 0 h 390525"/>
                <a:gd name="connsiteX1" fmla="*/ 261937 w 314325"/>
                <a:gd name="connsiteY1" fmla="*/ 0 h 390525"/>
                <a:gd name="connsiteX2" fmla="*/ 314325 w 314325"/>
                <a:gd name="connsiteY2" fmla="*/ 209550 h 390525"/>
                <a:gd name="connsiteX3" fmla="*/ 0 w 314325"/>
                <a:gd name="connsiteY3" fmla="*/ 390525 h 390525"/>
                <a:gd name="connsiteX4" fmla="*/ 0 w 314325"/>
                <a:gd name="connsiteY4" fmla="*/ 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25" h="390525">
                  <a:moveTo>
                    <a:pt x="0" y="0"/>
                  </a:moveTo>
                  <a:lnTo>
                    <a:pt x="261937" y="0"/>
                  </a:lnTo>
                  <a:cubicBezTo>
                    <a:pt x="269875" y="127000"/>
                    <a:pt x="296862" y="139700"/>
                    <a:pt x="314325" y="209550"/>
                  </a:cubicBezTo>
                  <a:lnTo>
                    <a:pt x="0" y="390525"/>
                  </a:lnTo>
                  <a:cubicBezTo>
                    <a:pt x="1587" y="266700"/>
                    <a:pt x="3175" y="142875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329488" y="2943225"/>
              <a:ext cx="528637" cy="904875"/>
            </a:xfrm>
            <a:custGeom>
              <a:avLst/>
              <a:gdLst>
                <a:gd name="connsiteX0" fmla="*/ 0 w 528637"/>
                <a:gd name="connsiteY0" fmla="*/ 204788 h 904875"/>
                <a:gd name="connsiteX1" fmla="*/ 352425 w 528637"/>
                <a:gd name="connsiteY1" fmla="*/ 0 h 904875"/>
                <a:gd name="connsiteX2" fmla="*/ 528637 w 528637"/>
                <a:gd name="connsiteY2" fmla="*/ 128588 h 904875"/>
                <a:gd name="connsiteX3" fmla="*/ 238125 w 528637"/>
                <a:gd name="connsiteY3" fmla="*/ 904875 h 904875"/>
                <a:gd name="connsiteX4" fmla="*/ 0 w 528637"/>
                <a:gd name="connsiteY4" fmla="*/ 904875 h 904875"/>
                <a:gd name="connsiteX5" fmla="*/ 0 w 528637"/>
                <a:gd name="connsiteY5" fmla="*/ 204788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8637" h="904875">
                  <a:moveTo>
                    <a:pt x="0" y="204788"/>
                  </a:moveTo>
                  <a:lnTo>
                    <a:pt x="352425" y="0"/>
                  </a:lnTo>
                  <a:lnTo>
                    <a:pt x="528637" y="128588"/>
                  </a:lnTo>
                  <a:lnTo>
                    <a:pt x="238125" y="904875"/>
                  </a:lnTo>
                  <a:lnTo>
                    <a:pt x="0" y="904875"/>
                  </a:lnTo>
                  <a:cubicBezTo>
                    <a:pt x="1587" y="681038"/>
                    <a:pt x="3175" y="457200"/>
                    <a:pt x="0" y="204788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94722" y="493267"/>
            <a:ext cx="10414938" cy="712694"/>
            <a:chOff x="1183342" y="1369567"/>
            <a:chExt cx="10414938" cy="712694"/>
          </a:xfrm>
        </p:grpSpPr>
        <p:sp>
          <p:nvSpPr>
            <p:cNvPr id="4" name="TextBox 3"/>
            <p:cNvSpPr txBox="1"/>
            <p:nvPr/>
          </p:nvSpPr>
          <p:spPr>
            <a:xfrm>
              <a:off x="2000163" y="1464304"/>
              <a:ext cx="9598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Xem</a:t>
              </a:r>
              <a:r>
                <a:rPr lang="en-US" sz="2800" dirty="0"/>
                <a:t> </a:t>
              </a:r>
              <a:r>
                <a:rPr lang="en-US" sz="2800" dirty="0" err="1"/>
                <a:t>tờ</a:t>
              </a:r>
              <a:r>
                <a:rPr lang="en-US" sz="2800" dirty="0"/>
                <a:t> </a:t>
              </a:r>
              <a:r>
                <a:rPr lang="en-US" sz="2800" dirty="0" err="1"/>
                <a:t>lịch</a:t>
              </a:r>
              <a:r>
                <a:rPr lang="en-US" sz="2800" dirty="0"/>
                <a:t> </a:t>
              </a:r>
              <a:r>
                <a:rPr lang="en-US" sz="2800" dirty="0" err="1"/>
                <a:t>và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ảnh</a:t>
              </a:r>
              <a:r>
                <a:rPr lang="en-US" sz="2800" dirty="0"/>
                <a:t> </a:t>
              </a:r>
              <a:r>
                <a:rPr lang="en-US" sz="2800" dirty="0" err="1"/>
                <a:t>chụp</a:t>
              </a:r>
              <a:r>
                <a:rPr lang="en-US" sz="2800" dirty="0"/>
                <a:t> </a:t>
              </a:r>
              <a:r>
                <a:rPr lang="en-US" sz="2800" dirty="0" err="1"/>
                <a:t>của</a:t>
              </a:r>
              <a:r>
                <a:rPr lang="en-US" sz="2800" dirty="0"/>
                <a:t> </a:t>
              </a:r>
              <a:r>
                <a:rPr lang="en-US" sz="2800" dirty="0" err="1"/>
                <a:t>Rô-bốt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hỏi</a:t>
              </a:r>
              <a:endParaRPr lang="en-US" sz="28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2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61652" y="3157625"/>
            <a:ext cx="360711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Tây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Nguyên</a:t>
            </a:r>
            <a:r>
              <a:rPr lang="en-US" sz="2000" b="1" dirty="0">
                <a:solidFill>
                  <a:srgbClr val="FF0000"/>
                </a:solidFill>
              </a:rPr>
              <a:t>: </a:t>
            </a:r>
            <a:r>
              <a:rPr lang="en-US" sz="2000" b="1" dirty="0" err="1">
                <a:solidFill>
                  <a:srgbClr val="FF0000"/>
                </a:solidFill>
              </a:rPr>
              <a:t>ngày</a:t>
            </a:r>
            <a:r>
              <a:rPr lang="en-US" sz="2000" b="1" dirty="0">
                <a:solidFill>
                  <a:srgbClr val="FF0000"/>
                </a:solidFill>
              </a:rPr>
              <a:t> 2 </a:t>
            </a:r>
            <a:r>
              <a:rPr lang="en-US" sz="2000" b="1" dirty="0" err="1">
                <a:solidFill>
                  <a:srgbClr val="FF0000"/>
                </a:solidFill>
              </a:rPr>
              <a:t>tháng</a:t>
            </a:r>
            <a:r>
              <a:rPr lang="en-US" sz="2000" b="1" dirty="0">
                <a:solidFill>
                  <a:srgbClr val="FF0000"/>
                </a:solidFill>
              </a:rPr>
              <a:t> 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57633" y="2987982"/>
            <a:ext cx="30018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Huế</a:t>
            </a:r>
            <a:r>
              <a:rPr lang="en-US" sz="2000" b="1" dirty="0">
                <a:solidFill>
                  <a:srgbClr val="FF0000"/>
                </a:solidFill>
              </a:rPr>
              <a:t>: </a:t>
            </a:r>
            <a:r>
              <a:rPr lang="en-US" sz="2000" b="1" dirty="0" err="1">
                <a:solidFill>
                  <a:srgbClr val="FF0000"/>
                </a:solidFill>
              </a:rPr>
              <a:t>ngày</a:t>
            </a:r>
            <a:r>
              <a:rPr lang="en-US" sz="2000" b="1" dirty="0">
                <a:solidFill>
                  <a:srgbClr val="FF0000"/>
                </a:solidFill>
              </a:rPr>
              <a:t> 13 </a:t>
            </a:r>
            <a:r>
              <a:rPr lang="en-US" sz="2000" b="1" dirty="0" err="1">
                <a:solidFill>
                  <a:srgbClr val="FF0000"/>
                </a:solidFill>
              </a:rPr>
              <a:t>tháng</a:t>
            </a:r>
            <a:r>
              <a:rPr lang="en-US" sz="2000" b="1" dirty="0">
                <a:solidFill>
                  <a:srgbClr val="FF0000"/>
                </a:solidFill>
              </a:rPr>
              <a:t> 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9252" y="5933488"/>
            <a:ext cx="45580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Mù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Cang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Chải</a:t>
            </a:r>
            <a:r>
              <a:rPr lang="en-US" sz="2000" b="1" dirty="0">
                <a:solidFill>
                  <a:srgbClr val="FF0000"/>
                </a:solidFill>
              </a:rPr>
              <a:t>: </a:t>
            </a:r>
            <a:r>
              <a:rPr lang="en-US" sz="2000" b="1" dirty="0" err="1">
                <a:solidFill>
                  <a:srgbClr val="FF0000"/>
                </a:solidFill>
              </a:rPr>
              <a:t>ngày</a:t>
            </a:r>
            <a:r>
              <a:rPr lang="en-US" sz="2000" b="1" dirty="0">
                <a:solidFill>
                  <a:srgbClr val="FF0000"/>
                </a:solidFill>
              </a:rPr>
              <a:t> 30 </a:t>
            </a:r>
            <a:r>
              <a:rPr lang="en-US" sz="2000" b="1" dirty="0" err="1">
                <a:solidFill>
                  <a:srgbClr val="FF0000"/>
                </a:solidFill>
              </a:rPr>
              <a:t>tháng</a:t>
            </a:r>
            <a:r>
              <a:rPr lang="en-US" sz="2000" b="1" dirty="0">
                <a:solidFill>
                  <a:srgbClr val="FF0000"/>
                </a:solidFill>
              </a:rPr>
              <a:t> 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38245" y="5869988"/>
            <a:ext cx="447301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Chợ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nổi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Năm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Căn</a:t>
            </a:r>
            <a:r>
              <a:rPr lang="en-US" sz="2000" b="1" dirty="0">
                <a:solidFill>
                  <a:srgbClr val="FF0000"/>
                </a:solidFill>
              </a:rPr>
              <a:t>: </a:t>
            </a:r>
            <a:r>
              <a:rPr lang="en-US" sz="2000" b="1" dirty="0" err="1">
                <a:solidFill>
                  <a:srgbClr val="FF0000"/>
                </a:solidFill>
              </a:rPr>
              <a:t>ngày</a:t>
            </a:r>
            <a:r>
              <a:rPr lang="en-US" sz="2000" b="1" dirty="0">
                <a:solidFill>
                  <a:srgbClr val="FF0000"/>
                </a:solidFill>
              </a:rPr>
              <a:t> 21 </a:t>
            </a:r>
            <a:r>
              <a:rPr lang="en-US" sz="2000" b="1" dirty="0" err="1">
                <a:solidFill>
                  <a:srgbClr val="FF0000"/>
                </a:solidFill>
              </a:rPr>
              <a:t>tháng</a:t>
            </a:r>
            <a:r>
              <a:rPr lang="en-US" sz="2000" b="1" dirty="0">
                <a:solidFill>
                  <a:srgbClr val="FF0000"/>
                </a:solidFill>
              </a:rPr>
              <a:t> 8</a:t>
            </a:r>
          </a:p>
        </p:txBody>
      </p:sp>
    </p:spTree>
    <p:extLst>
      <p:ext uri="{BB962C8B-B14F-4D97-AF65-F5344CB8AC3E}">
        <p14:creationId xmlns:p14="http://schemas.microsoft.com/office/powerpoint/2010/main" val="388556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4722" y="493267"/>
            <a:ext cx="10414938" cy="1048844"/>
            <a:chOff x="1183342" y="1369567"/>
            <a:chExt cx="10414938" cy="1048844"/>
          </a:xfrm>
        </p:grpSpPr>
        <p:sp>
          <p:nvSpPr>
            <p:cNvPr id="3" name="TextBox 2"/>
            <p:cNvSpPr txBox="1"/>
            <p:nvPr/>
          </p:nvSpPr>
          <p:spPr>
            <a:xfrm>
              <a:off x="2000163" y="1464304"/>
              <a:ext cx="95981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Cho </a:t>
              </a:r>
              <a:r>
                <a:rPr lang="en-US" sz="2800" dirty="0" err="1"/>
                <a:t>biết</a:t>
              </a:r>
              <a:r>
                <a:rPr lang="en-US" sz="2800" dirty="0"/>
                <a:t> </a:t>
              </a:r>
              <a:r>
                <a:rPr lang="en-US" sz="2800" dirty="0" err="1"/>
                <a:t>thời</a:t>
              </a:r>
              <a:r>
                <a:rPr lang="en-US" sz="2800" dirty="0"/>
                <a:t> </a:t>
              </a:r>
              <a:r>
                <a:rPr lang="en-US" sz="2800" dirty="0" err="1"/>
                <a:t>gian</a:t>
              </a:r>
              <a:r>
                <a:rPr lang="en-US" sz="2800" dirty="0"/>
                <a:t> </a:t>
              </a:r>
              <a:r>
                <a:rPr lang="en-US" sz="2800" dirty="0" err="1"/>
                <a:t>đến</a:t>
              </a:r>
              <a:r>
                <a:rPr lang="en-US" sz="2800" dirty="0"/>
                <a:t> </a:t>
              </a:r>
              <a:r>
                <a:rPr lang="en-US" sz="2800" dirty="0" err="1"/>
                <a:t>thăm</a:t>
              </a:r>
              <a:r>
                <a:rPr lang="en-US" sz="2800" dirty="0"/>
                <a:t> </a:t>
              </a:r>
              <a:r>
                <a:rPr lang="en-US" sz="2800" dirty="0" err="1"/>
                <a:t>bảo</a:t>
              </a:r>
              <a:r>
                <a:rPr lang="en-US" sz="2800" dirty="0"/>
                <a:t> </a:t>
              </a:r>
              <a:r>
                <a:rPr lang="en-US" sz="2800" dirty="0" err="1"/>
                <a:t>tàng</a:t>
              </a:r>
              <a:r>
                <a:rPr lang="en-US" sz="2800" dirty="0"/>
                <a:t> </a:t>
              </a:r>
              <a:r>
                <a:rPr lang="en-US" sz="2800" dirty="0" err="1"/>
                <a:t>Lịch</a:t>
              </a:r>
              <a:r>
                <a:rPr lang="en-US" sz="2800" dirty="0"/>
                <a:t> </a:t>
              </a:r>
              <a:r>
                <a:rPr lang="en-US" sz="2800" dirty="0" err="1"/>
                <a:t>sử</a:t>
              </a:r>
              <a:r>
                <a:rPr lang="en-US" sz="2800" dirty="0"/>
                <a:t> </a:t>
              </a:r>
              <a:r>
                <a:rPr lang="en-US" sz="2800" dirty="0" err="1"/>
                <a:t>Quân</a:t>
              </a:r>
              <a:r>
                <a:rPr lang="en-US" sz="2800" dirty="0"/>
                <a:t> </a:t>
              </a:r>
              <a:r>
                <a:rPr lang="en-US" sz="2800" dirty="0" err="1"/>
                <a:t>sự</a:t>
              </a:r>
              <a:r>
                <a:rPr lang="en-US" sz="2800" dirty="0"/>
                <a:t> </a:t>
              </a:r>
              <a:r>
                <a:rPr lang="en-US" sz="2800" dirty="0" err="1"/>
                <a:t>Việt</a:t>
              </a:r>
              <a:r>
                <a:rPr lang="en-US" sz="2800" dirty="0"/>
                <a:t> Nam </a:t>
              </a:r>
              <a:r>
                <a:rPr lang="en-US" sz="2800" dirty="0" err="1"/>
                <a:t>của</a:t>
              </a:r>
              <a:r>
                <a:rPr lang="en-US" sz="2800" dirty="0"/>
                <a:t> </a:t>
              </a:r>
              <a:r>
                <a:rPr lang="en-US" sz="2800" dirty="0" err="1"/>
                <a:t>mỗi</a:t>
              </a:r>
              <a:r>
                <a:rPr lang="en-US" sz="2800" dirty="0"/>
                <a:t> </a:t>
              </a:r>
              <a:r>
                <a:rPr lang="en-US" sz="2800" dirty="0" err="1"/>
                <a:t>bạn</a:t>
              </a:r>
              <a:r>
                <a:rPr lang="en-US" sz="2800" dirty="0"/>
                <a:t> </a:t>
              </a:r>
              <a:r>
                <a:rPr lang="en-US" sz="2800" dirty="0" err="1"/>
                <a:t>như</a:t>
              </a:r>
              <a:r>
                <a:rPr lang="en-US" sz="2800" dirty="0"/>
                <a:t> </a:t>
              </a:r>
              <a:r>
                <a:rPr lang="en-US" sz="2800" dirty="0" err="1"/>
                <a:t>sau</a:t>
              </a:r>
              <a:r>
                <a:rPr lang="en-US" sz="2800" dirty="0"/>
                <a:t>: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3</a:t>
              </a:r>
            </a:p>
          </p:txBody>
        </p:sp>
      </p:grpSp>
      <p:pic>
        <p:nvPicPr>
          <p:cNvPr id="2050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52" t="12774" r="9617" b="58581"/>
          <a:stretch/>
        </p:blipFill>
        <p:spPr bwMode="auto">
          <a:xfrm>
            <a:off x="2314933" y="1499907"/>
            <a:ext cx="7425968" cy="40111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52672" y="5410878"/>
            <a:ext cx="95981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bảo</a:t>
            </a:r>
            <a:r>
              <a:rPr lang="en-US" sz="2800" dirty="0"/>
              <a:t> </a:t>
            </a:r>
            <a:r>
              <a:rPr lang="en-US" sz="2800" dirty="0" err="1"/>
              <a:t>tàng</a:t>
            </a:r>
            <a:r>
              <a:rPr lang="en-US" sz="2800" dirty="0"/>
              <a:t> </a:t>
            </a:r>
            <a:r>
              <a:rPr lang="en-US" sz="2800" dirty="0" err="1"/>
              <a:t>mở</a:t>
            </a:r>
            <a:r>
              <a:rPr lang="en-US" sz="2800" dirty="0"/>
              <a:t> </a:t>
            </a:r>
            <a:r>
              <a:rPr lang="en-US" sz="2800" dirty="0" err="1"/>
              <a:t>cửa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8 </a:t>
            </a:r>
            <a:r>
              <a:rPr lang="en-US" sz="2800" dirty="0" err="1"/>
              <a:t>giờ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16 </a:t>
            </a:r>
            <a:r>
              <a:rPr lang="en-US" sz="2800" dirty="0" err="1"/>
              <a:t>giờ</a:t>
            </a:r>
            <a:r>
              <a:rPr lang="en-US" sz="2800" dirty="0"/>
              <a:t> 30 </a:t>
            </a:r>
            <a:r>
              <a:rPr lang="en-US" sz="2800" dirty="0" err="1"/>
              <a:t>phút</a:t>
            </a:r>
            <a:r>
              <a:rPr lang="en-US" sz="2800" dirty="0"/>
              <a:t>. </a:t>
            </a:r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thăm</a:t>
            </a:r>
            <a:r>
              <a:rPr lang="en-US" sz="2800" dirty="0"/>
              <a:t> </a:t>
            </a:r>
            <a:r>
              <a:rPr lang="en-US" sz="2800" dirty="0" err="1"/>
              <a:t>bảo</a:t>
            </a:r>
            <a:r>
              <a:rPr lang="en-US" sz="2800" dirty="0"/>
              <a:t> </a:t>
            </a:r>
            <a:r>
              <a:rPr lang="en-US" sz="2800" dirty="0" err="1"/>
              <a:t>tàng</a:t>
            </a:r>
            <a:r>
              <a:rPr lang="en-US" sz="2800" dirty="0"/>
              <a:t>?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5155" y="2636900"/>
            <a:ext cx="1780472" cy="4783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10 </a:t>
            </a:r>
            <a:r>
              <a:rPr lang="en-US" sz="2000" b="1" dirty="0" err="1">
                <a:solidFill>
                  <a:schemeClr val="tx1"/>
                </a:solidFill>
              </a:rPr>
              <a:t>giờ</a:t>
            </a:r>
            <a:r>
              <a:rPr lang="en-US" sz="2000" b="1" dirty="0">
                <a:solidFill>
                  <a:schemeClr val="tx1"/>
                </a:solidFill>
              </a:rPr>
              <a:t> 15 </a:t>
            </a:r>
            <a:r>
              <a:rPr lang="en-US" sz="2000" b="1" dirty="0" err="1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5155" y="4610271"/>
            <a:ext cx="1780472" cy="4783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11 </a:t>
            </a:r>
            <a:r>
              <a:rPr lang="en-US" sz="2000" b="1" dirty="0" err="1">
                <a:solidFill>
                  <a:schemeClr val="tx1"/>
                </a:solidFill>
              </a:rPr>
              <a:t>giờ</a:t>
            </a:r>
            <a:r>
              <a:rPr lang="en-US" sz="2000" b="1" dirty="0">
                <a:solidFill>
                  <a:schemeClr val="tx1"/>
                </a:solidFill>
              </a:rPr>
              <a:t> 30 </a:t>
            </a:r>
            <a:r>
              <a:rPr lang="en-US" sz="2000" b="1" dirty="0" err="1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469677" y="2636900"/>
            <a:ext cx="1739983" cy="4783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5 </a:t>
            </a:r>
            <a:r>
              <a:rPr lang="en-US" sz="2000" b="1" dirty="0" err="1">
                <a:solidFill>
                  <a:schemeClr val="tx1"/>
                </a:solidFill>
              </a:rPr>
              <a:t>giờ</a:t>
            </a:r>
            <a:r>
              <a:rPr lang="en-US" sz="2000" b="1" dirty="0">
                <a:solidFill>
                  <a:schemeClr val="tx1"/>
                </a:solidFill>
              </a:rPr>
              <a:t> 30 </a:t>
            </a:r>
            <a:r>
              <a:rPr lang="en-US" sz="2000" b="1" dirty="0" err="1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469677" y="4610271"/>
            <a:ext cx="1739983" cy="4783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4 </a:t>
            </a:r>
            <a:r>
              <a:rPr lang="en-US" sz="2000" b="1" dirty="0" err="1">
                <a:solidFill>
                  <a:schemeClr val="tx1"/>
                </a:solidFill>
              </a:rPr>
              <a:t>giờ</a:t>
            </a:r>
            <a:r>
              <a:rPr lang="en-US" sz="2000" b="1" dirty="0">
                <a:solidFill>
                  <a:schemeClr val="tx1"/>
                </a:solidFill>
              </a:rPr>
              <a:t> 15 </a:t>
            </a:r>
            <a:r>
              <a:rPr lang="en-US" sz="2000" b="1" dirty="0" err="1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2339" y="2918254"/>
            <a:ext cx="717452" cy="39389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B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Mai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73194" y="3756603"/>
            <a:ext cx="745588" cy="39389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Việt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84253" y="3714399"/>
            <a:ext cx="890270" cy="39389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Nam</a:t>
            </a:r>
          </a:p>
        </p:txBody>
      </p:sp>
    </p:spTree>
    <p:extLst>
      <p:ext uri="{BB962C8B-B14F-4D97-AF65-F5344CB8AC3E}">
        <p14:creationId xmlns:p14="http://schemas.microsoft.com/office/powerpoint/2010/main" val="135055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5" grpId="0" animBg="1"/>
          <p:bldP spid="8" grpId="0" animBg="1"/>
          <p:bldP spid="9" grpId="0" animBg="1"/>
          <p:bldP spid="10" grpId="0" animBg="1"/>
          <p:bldP spid="7" grpId="0" animBg="1"/>
          <p:bldP spid="12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5" grpId="0" animBg="1"/>
          <p:bldP spid="8" grpId="0" animBg="1"/>
          <p:bldP spid="9" grpId="0" animBg="1"/>
          <p:bldP spid="10" grpId="0" animBg="1"/>
          <p:bldP spid="7" grpId="0" animBg="1"/>
          <p:bldP spid="12" grpId="0" animBg="1"/>
          <p:bldP spid="13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4722" y="493267"/>
            <a:ext cx="10414938" cy="964436"/>
            <a:chOff x="1183342" y="1369567"/>
            <a:chExt cx="10414938" cy="964436"/>
          </a:xfrm>
        </p:grpSpPr>
        <p:sp>
          <p:nvSpPr>
            <p:cNvPr id="3" name="TextBox 2"/>
            <p:cNvSpPr txBox="1"/>
            <p:nvPr/>
          </p:nvSpPr>
          <p:spPr>
            <a:xfrm>
              <a:off x="2000163" y="1379896"/>
              <a:ext cx="95981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Cho </a:t>
              </a:r>
              <a:r>
                <a:rPr lang="en-US" sz="2800" dirty="0" err="1"/>
                <a:t>biết</a:t>
              </a:r>
              <a:r>
                <a:rPr lang="en-US" sz="2800" dirty="0"/>
                <a:t> </a:t>
              </a:r>
              <a:r>
                <a:rPr lang="en-US" sz="2800" dirty="0" err="1"/>
                <a:t>giờ</a:t>
              </a:r>
              <a:r>
                <a:rPr lang="en-US" sz="2800" dirty="0"/>
                <a:t> </a:t>
              </a:r>
              <a:r>
                <a:rPr lang="en-US" sz="2800" dirty="0" err="1"/>
                <a:t>học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môn</a:t>
              </a:r>
              <a:r>
                <a:rPr lang="en-US" sz="2800" dirty="0"/>
                <a:t> </a:t>
              </a:r>
              <a:r>
                <a:rPr lang="en-US" sz="2800" dirty="0" err="1"/>
                <a:t>năng</a:t>
              </a:r>
              <a:r>
                <a:rPr lang="en-US" sz="2800" dirty="0"/>
                <a:t> </a:t>
              </a:r>
              <a:r>
                <a:rPr lang="en-US" sz="2800" dirty="0" err="1"/>
                <a:t>khiếu</a:t>
              </a:r>
              <a:r>
                <a:rPr lang="en-US" sz="2800" dirty="0"/>
                <a:t> </a:t>
              </a:r>
              <a:r>
                <a:rPr lang="en-US" sz="2800" dirty="0" err="1"/>
                <a:t>vào</a:t>
              </a:r>
              <a:r>
                <a:rPr lang="en-US" sz="2800" dirty="0"/>
                <a:t> </a:t>
              </a:r>
              <a:r>
                <a:rPr lang="en-US" sz="2800" dirty="0" err="1"/>
                <a:t>sáng</a:t>
              </a:r>
              <a:r>
                <a:rPr lang="en-US" sz="2800" dirty="0"/>
                <a:t> </a:t>
              </a:r>
              <a:r>
                <a:rPr lang="en-US" sz="2800" dirty="0" err="1"/>
                <a:t>thứ</a:t>
              </a:r>
              <a:r>
                <a:rPr lang="en-US" sz="2800" dirty="0"/>
                <a:t> </a:t>
              </a:r>
              <a:r>
                <a:rPr lang="en-US" sz="2800" dirty="0" err="1"/>
                <a:t>Bảy</a:t>
              </a:r>
              <a:r>
                <a:rPr lang="en-US" sz="2800" dirty="0"/>
                <a:t> </a:t>
              </a:r>
              <a:r>
                <a:rPr lang="en-US" sz="2800" dirty="0" err="1"/>
                <a:t>của</a:t>
              </a:r>
              <a:r>
                <a:rPr lang="en-US" sz="2800" dirty="0"/>
                <a:t> </a:t>
              </a:r>
              <a:r>
                <a:rPr lang="en-US" sz="2800" dirty="0" err="1"/>
                <a:t>Rô-bốt</a:t>
              </a:r>
              <a:r>
                <a:rPr lang="en-US" sz="2800" dirty="0"/>
                <a:t> </a:t>
              </a:r>
              <a:r>
                <a:rPr lang="en-US" sz="2800" dirty="0" err="1"/>
                <a:t>như</a:t>
              </a:r>
              <a:r>
                <a:rPr lang="en-US" sz="2800" dirty="0"/>
                <a:t> </a:t>
              </a:r>
              <a:r>
                <a:rPr lang="en-US" sz="2800" dirty="0" err="1"/>
                <a:t>sau</a:t>
              </a:r>
              <a:r>
                <a:rPr lang="en-US" sz="2800" dirty="0"/>
                <a:t>: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4</a:t>
              </a:r>
            </a:p>
          </p:txBody>
        </p:sp>
      </p:grpSp>
      <p:pic>
        <p:nvPicPr>
          <p:cNvPr id="5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52657" r="12638" b="11841"/>
          <a:stretch/>
        </p:blipFill>
        <p:spPr bwMode="auto">
          <a:xfrm>
            <a:off x="2919847" y="1488859"/>
            <a:ext cx="5999073" cy="42788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51069" y="5767750"/>
            <a:ext cx="9598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Trước</a:t>
            </a:r>
            <a:r>
              <a:rPr lang="en-US" sz="2800" dirty="0"/>
              <a:t> </a:t>
            </a:r>
            <a:r>
              <a:rPr lang="en-US" sz="2800" dirty="0" err="1"/>
              <a:t>giờ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bóng</a:t>
            </a:r>
            <a:r>
              <a:rPr lang="en-US" sz="2800" dirty="0"/>
              <a:t> </a:t>
            </a:r>
            <a:r>
              <a:rPr lang="en-US" sz="2800" dirty="0" err="1"/>
              <a:t>rổ</a:t>
            </a:r>
            <a:r>
              <a:rPr lang="en-US" sz="2800" dirty="0"/>
              <a:t> </a:t>
            </a:r>
            <a:r>
              <a:rPr lang="en-US" sz="2800" dirty="0" err="1"/>
              <a:t>Rô-bốt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môn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05741" y="2285208"/>
            <a:ext cx="1914106" cy="478302"/>
          </a:xfrm>
          <a:prstGeom prst="roundRect">
            <a:avLst/>
          </a:prstGeom>
          <a:solidFill>
            <a:srgbClr val="E3EBA2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9 </a:t>
            </a:r>
            <a:r>
              <a:rPr lang="en-US" sz="2000" b="1" dirty="0" err="1">
                <a:solidFill>
                  <a:schemeClr val="tx1"/>
                </a:solidFill>
              </a:rPr>
              <a:t>giờ</a:t>
            </a:r>
            <a:r>
              <a:rPr lang="en-US" sz="2000" b="1" dirty="0">
                <a:solidFill>
                  <a:schemeClr val="tx1"/>
                </a:solidFill>
              </a:rPr>
              <a:t> 15 </a:t>
            </a:r>
            <a:r>
              <a:rPr lang="en-US" sz="2000" b="1" dirty="0" err="1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05741" y="4461943"/>
            <a:ext cx="1914106" cy="478302"/>
          </a:xfrm>
          <a:prstGeom prst="roundRect">
            <a:avLst/>
          </a:prstGeom>
          <a:solidFill>
            <a:srgbClr val="FFE2B2"/>
          </a:solidFill>
          <a:ln w="28575">
            <a:solidFill>
              <a:srgbClr val="F9D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7 </a:t>
            </a:r>
            <a:r>
              <a:rPr lang="en-US" sz="2000" b="1" dirty="0" err="1">
                <a:solidFill>
                  <a:schemeClr val="tx1"/>
                </a:solidFill>
              </a:rPr>
              <a:t>giờ</a:t>
            </a:r>
            <a:r>
              <a:rPr lang="en-US" sz="2000" b="1" dirty="0">
                <a:solidFill>
                  <a:schemeClr val="tx1"/>
                </a:solidFill>
              </a:rPr>
              <a:t> 15 </a:t>
            </a:r>
            <a:r>
              <a:rPr lang="en-US" sz="2000" b="1" dirty="0" err="1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918920" y="2285208"/>
            <a:ext cx="1914106" cy="478302"/>
          </a:xfrm>
          <a:prstGeom prst="roundRect">
            <a:avLst/>
          </a:prstGeom>
          <a:solidFill>
            <a:srgbClr val="FBDDDF"/>
          </a:solidFill>
          <a:ln w="28575">
            <a:solidFill>
              <a:srgbClr val="F4A2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8 </a:t>
            </a:r>
            <a:r>
              <a:rPr lang="en-US" sz="2000" b="1" dirty="0" err="1">
                <a:solidFill>
                  <a:schemeClr val="tx1"/>
                </a:solidFill>
              </a:rPr>
              <a:t>giờ</a:t>
            </a:r>
            <a:r>
              <a:rPr lang="en-US" sz="2000" b="1" dirty="0">
                <a:solidFill>
                  <a:schemeClr val="tx1"/>
                </a:solidFill>
              </a:rPr>
              <a:t> 30 </a:t>
            </a:r>
            <a:r>
              <a:rPr lang="en-US" sz="2000" b="1" dirty="0" err="1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918920" y="4461943"/>
            <a:ext cx="1914106" cy="478302"/>
          </a:xfrm>
          <a:prstGeom prst="roundRect">
            <a:avLst/>
          </a:prstGeom>
          <a:solidFill>
            <a:srgbClr val="F9D172"/>
          </a:solidFill>
          <a:ln w="28575">
            <a:solidFill>
              <a:srgbClr val="F5B8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10 </a:t>
            </a:r>
            <a:r>
              <a:rPr lang="en-US" sz="2000" b="1" dirty="0" err="1">
                <a:solidFill>
                  <a:schemeClr val="tx1"/>
                </a:solidFill>
              </a:rPr>
              <a:t>giờ</a:t>
            </a:r>
            <a:r>
              <a:rPr lang="en-US" sz="2000" b="1" dirty="0">
                <a:solidFill>
                  <a:schemeClr val="tx1"/>
                </a:solidFill>
              </a:rPr>
              <a:t> 30 </a:t>
            </a:r>
            <a:r>
              <a:rPr lang="en-US" sz="2000" b="1" dirty="0" err="1">
                <a:solidFill>
                  <a:schemeClr val="tx1"/>
                </a:solidFill>
              </a:rPr>
              <a:t>phút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625" y="4694994"/>
            <a:ext cx="1349310" cy="13180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88" y="2504672"/>
            <a:ext cx="1349310" cy="131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6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 animBg="1"/>
          <p:bldP spid="8" grpId="0" animBg="1"/>
          <p:bldP spid="9" grpId="0" animBg="1"/>
          <p:bldP spid="1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 animBg="1"/>
          <p:bldP spid="8" grpId="0" animBg="1"/>
          <p:bldP spid="9" grpId="0" animBg="1"/>
          <p:bldP spid="10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6778" y="99134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61142" y="1613017"/>
            <a:ext cx="6403332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chung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8096" y="2233346"/>
            <a:ext cx="297084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4 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tr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123)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30025" y="2839884"/>
            <a:ext cx="9313446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-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Trước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giờ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học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bóng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rổ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,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Rô-bốt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đã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học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HP001 5 hàng" pitchFamily="34" charset="0"/>
                <a:cs typeface="Times New Roman" pitchFamily="18" charset="0"/>
              </a:rPr>
              <a:t>môn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</a:rPr>
              <a:t> ...............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12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5" t="52657" r="12638" b="11841"/>
          <a:stretch/>
        </p:blipFill>
        <p:spPr bwMode="auto">
          <a:xfrm>
            <a:off x="3804616" y="3526307"/>
            <a:ext cx="5999073" cy="3298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41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24/12/2021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67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91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3172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118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+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119 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02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09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3"/>
          <p:cNvSpPr>
            <a:spLocks noGrp="1"/>
          </p:cNvSpPr>
          <p:nvPr>
            <p:ph type="title"/>
          </p:nvPr>
        </p:nvSpPr>
        <p:spPr>
          <a:xfrm>
            <a:off x="4062413" y="1308100"/>
            <a:ext cx="3641725" cy="982663"/>
          </a:xfrm>
        </p:spPr>
        <p:txBody>
          <a:bodyPr vert="horz" wrap="square" lIns="91440" tIns="45720" rIns="91440" bIns="45720" anchor="ctr"/>
          <a:lstStyle/>
          <a:p>
            <a:endParaRPr lang="en-US" altLang="x-none" sz="5400" b="1" dirty="0">
              <a:solidFill>
                <a:srgbClr val="FF0000"/>
              </a:solidFill>
            </a:endParaRPr>
          </a:p>
        </p:txBody>
      </p:sp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125399800"/>
      </p:ext>
    </p:extLst>
  </p:cSld>
  <p:clrMapOvr>
    <a:masterClrMapping/>
  </p:clrMapOvr>
  <p:transition spd="slow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5835" y="4773277"/>
            <a:ext cx="6885214" cy="41059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7741383" y="4423822"/>
            <a:ext cx="5630687" cy="4105935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7892595" y="5927439"/>
            <a:ext cx="1299385" cy="1034291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6737929" y="5959645"/>
            <a:ext cx="1282103" cy="1034291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5590665" y="5927713"/>
            <a:ext cx="1286894" cy="1034291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4428684" y="5949334"/>
            <a:ext cx="1282898" cy="1034291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3119243" y="5949333"/>
            <a:ext cx="1401866" cy="1034291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096" y="5080155"/>
            <a:ext cx="1121321" cy="11213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434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02697" y="-46853"/>
            <a:ext cx="6986607" cy="4499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0687" y="817906"/>
            <a:ext cx="504126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CHẮP CÁNH ƯỚC MƠ</a:t>
            </a:r>
          </a:p>
        </p:txBody>
      </p:sp>
      <p:pic>
        <p:nvPicPr>
          <p:cNvPr id="33" name="Picture 32" descr="C:\Users\ADMIN\Desktop\Tai nguyen thiet ke tro choi\Angry birds epic birds\1505573783630 (2).png">
            <a:hlinkClick r:id="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439" y="2333091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620" y="5190876"/>
            <a:ext cx="586883" cy="9580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1435" y="5300869"/>
            <a:ext cx="680911" cy="955619"/>
          </a:xfrm>
          <a:prstGeom prst="rect">
            <a:avLst/>
          </a:prstGeom>
        </p:spPr>
      </p:pic>
      <p:pic>
        <p:nvPicPr>
          <p:cNvPr id="10" name="TiengKhenTayB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902548" y="29386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02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00" numSld="8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702" y="452812"/>
            <a:ext cx="8752115" cy="575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609032" y="1702780"/>
            <a:ext cx="6959453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thợ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920" y="5878486"/>
            <a:ext cx="1541130" cy="65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42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910" y="0"/>
            <a:ext cx="916209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7147" y="3984495"/>
            <a:ext cx="8255000" cy="49227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7038438" y="4566952"/>
            <a:ext cx="5941277" cy="4332420"/>
          </a:xfrm>
          <a:prstGeom prst="rect">
            <a:avLst/>
          </a:prstGeom>
        </p:spPr>
      </p:pic>
      <p:pic>
        <p:nvPicPr>
          <p:cNvPr id="61" name="Picture 3" descr="C:\Users\ADMIN\Desktop\Tai nguyen thiet ke tro choi\Bảng gỗ\1.jpg">
            <a:hlinkClick r:id="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125" y="-28987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ADMIN\Desktop\Tai nguyen thiet ke tro choi\Bảng gỗ\2.jpg">
            <a:hlinkClick r:id="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184" y="-3318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C:\Users\ADMIN\Desktop\Tai nguyen thiet ke tro choi\Bảng gỗ\3.jpg">
            <a:hlinkClick r:id="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948" y="-55583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 descr="C:\Users\ADMIN\Desktop\Tai nguyen thiet ke tro choi\Bảng gỗ\4.jpg">
            <a:hlinkClick r:id="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868" y="-15517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7" descr="C:\Users\ADMIN\Desktop\Tai nguyen thiet ke tro choi\Bảng gỗ\5.jpg">
            <a:hlinkClick r:id="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281" y="-15516"/>
            <a:ext cx="813476" cy="8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57989" y="3953108"/>
            <a:ext cx="9528476" cy="385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Oval Callout 36"/>
          <p:cNvSpPr/>
          <p:nvPr/>
        </p:nvSpPr>
        <p:spPr>
          <a:xfrm>
            <a:off x="2262585" y="3103326"/>
            <a:ext cx="2348887" cy="1519278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9900"/>
                </a:solidFill>
              </a:rPr>
              <a:t>Chúng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cháu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cảm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ơn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bác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rất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nhiều</a:t>
            </a:r>
            <a:r>
              <a:rPr lang="en-US" sz="2000" dirty="0">
                <a:solidFill>
                  <a:srgbClr val="009900"/>
                </a:solidFill>
              </a:rPr>
              <a:t>!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7394577" y="6012866"/>
            <a:ext cx="1371059" cy="931229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6206848" y="6049664"/>
            <a:ext cx="1352824" cy="931229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998539" y="6015598"/>
            <a:ext cx="1357880" cy="931229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766779" y="6033346"/>
            <a:ext cx="1353663" cy="931229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2406422" y="6033345"/>
            <a:ext cx="1479193" cy="931229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045" y="4977209"/>
            <a:ext cx="1183173" cy="11831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05" y="5297384"/>
            <a:ext cx="586883" cy="95802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204" y="5351871"/>
            <a:ext cx="675991" cy="84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6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2 0.01111 L -0.22778 0.0111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104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106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8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36221" y="2075730"/>
            <a:ext cx="63828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 hồ chỉ mấy giờ?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13778" y="4410541"/>
            <a:ext cx="3429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giờ 15 phút</a:t>
            </a:r>
          </a:p>
        </p:txBody>
      </p:sp>
      <p:pic>
        <p:nvPicPr>
          <p:cNvPr id="30" name="Picture 2" descr="C:\Users\ADMIN\Desktop\Tai nguyen thiet ke tro choi\Bảng gỗ\Picture1 (2).png">
            <a:hlinkClick r:id="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520" y="481965"/>
            <a:ext cx="1920875" cy="152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1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55271" y="2096050"/>
            <a:ext cx="63828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1/3 là thứ mấy?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4728" y="4735661"/>
            <a:ext cx="3429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 Ba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ADMIN\Desktop\Tai nguyen thiet ke tro choi\Bảng gỗ\Picture1 (2).png">
            <a:hlinkClick r:id="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9560" y="160655"/>
            <a:ext cx="3992880" cy="1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8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17806" y="2359575"/>
            <a:ext cx="638284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30/5 là thứ mấy?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4728" y="4735661"/>
            <a:ext cx="34290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 Hai</a:t>
            </a:r>
            <a:endParaRPr lang="en-US" sz="44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ADMIN\Desktop\Tai nguyen thiet ke tro choi\Bảng gỗ\Picture1 (2).png">
            <a:hlinkClick r:id="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5030" y="577215"/>
            <a:ext cx="3048000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1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0654" y="810456"/>
            <a:ext cx="8609130" cy="1384878"/>
            <a:chOff x="197963" y="5473122"/>
            <a:chExt cx="8609130" cy="138487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8679" y="5473124"/>
              <a:ext cx="2160716" cy="13848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963" y="5473125"/>
              <a:ext cx="2160716" cy="138487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46377" y="5473122"/>
              <a:ext cx="2160716" cy="138487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85661" y="5473123"/>
              <a:ext cx="2160716" cy="138487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62610" y="2195195"/>
            <a:ext cx="8714105" cy="2715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0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+mj-lt"/>
                <a:sym typeface="+mn-ea"/>
              </a:rPr>
              <a:t>Bài 32: Luyện tập chung</a:t>
            </a:r>
            <a:endParaRPr lang="zh-CN" altLang="en-US" sz="6000" b="1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4225" y="1023620"/>
            <a:ext cx="6563360" cy="58343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61306" y="-296"/>
            <a:ext cx="3401612" cy="350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1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434</Words>
  <Application>Microsoft Office PowerPoint</Application>
  <PresentationFormat>Custom</PresentationFormat>
  <Paragraphs>69</Paragraphs>
  <Slides>17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AnhBinh</cp:lastModifiedBy>
  <cp:revision>68</cp:revision>
  <dcterms:created xsi:type="dcterms:W3CDTF">2021-06-02T01:34:28Z</dcterms:created>
  <dcterms:modified xsi:type="dcterms:W3CDTF">2021-12-24T03:26:55Z</dcterms:modified>
</cp:coreProperties>
</file>