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27" r:id="rId5"/>
    <p:sldMasterId id="2147483859" r:id="rId6"/>
    <p:sldMasterId id="2147483895" r:id="rId7"/>
    <p:sldMasterId id="2147483913" r:id="rId8"/>
  </p:sldMasterIdLst>
  <p:notesMasterIdLst>
    <p:notesMasterId r:id="rId35"/>
  </p:notesMasterIdLst>
  <p:sldIdLst>
    <p:sldId id="3401" r:id="rId9"/>
    <p:sldId id="3408" r:id="rId10"/>
    <p:sldId id="3402" r:id="rId11"/>
    <p:sldId id="295" r:id="rId12"/>
    <p:sldId id="287" r:id="rId13"/>
    <p:sldId id="288" r:id="rId14"/>
    <p:sldId id="289" r:id="rId15"/>
    <p:sldId id="3403" r:id="rId16"/>
    <p:sldId id="260" r:id="rId17"/>
    <p:sldId id="261" r:id="rId18"/>
    <p:sldId id="291" r:id="rId19"/>
    <p:sldId id="3404" r:id="rId20"/>
    <p:sldId id="3405" r:id="rId21"/>
    <p:sldId id="3406" r:id="rId22"/>
    <p:sldId id="292" r:id="rId23"/>
    <p:sldId id="293" r:id="rId24"/>
    <p:sldId id="294" r:id="rId25"/>
    <p:sldId id="3407" r:id="rId26"/>
    <p:sldId id="3413" r:id="rId27"/>
    <p:sldId id="496" r:id="rId28"/>
    <p:sldId id="3411" r:id="rId29"/>
    <p:sldId id="3397" r:id="rId30"/>
    <p:sldId id="265" r:id="rId31"/>
    <p:sldId id="3412" r:id="rId32"/>
    <p:sldId id="3414" r:id="rId33"/>
    <p:sldId id="341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5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90243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0198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med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46279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p:transition spd="med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2023/2/4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p:transition spd="med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med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med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med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med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med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med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med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med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med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med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med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med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med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med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med"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med"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p:transition spd="med"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p:transition spd="med"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p:transition spd="med"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p:transition spd="med"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p:transition spd="med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p:transition spd="med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p:transition spd="med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p:transition spd="med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p:transition spd="med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433019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80934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30074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23519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39888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28395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72432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56615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47911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32652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45.jpe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image" Target="../media/image46.jpg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48.jp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25" r:id="rId2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926" r:id="rId1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ransition spd="med">
    <p:dissolve/>
  </p:transition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6744B-6CC8-4ED2-8A71-07BEB184F14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3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ransition spd="med">
    <p:dissolve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51.png"/><Relationship Id="rId5" Type="http://schemas.openxmlformats.org/officeDocument/2006/relationships/image" Target="../media/image47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0.xml"/><Relationship Id="rId6" Type="http://schemas.microsoft.com/office/2007/relationships/hdphoto" Target="../media/hdphoto2.wdp"/><Relationship Id="rId5" Type="http://schemas.openxmlformats.org/officeDocument/2006/relationships/image" Target="../media/image57.png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8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90.xml"/><Relationship Id="rId7" Type="http://schemas.openxmlformats.org/officeDocument/2006/relationships/slide" Target="slide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image" Target="../media/image58.jpe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64.png"/><Relationship Id="rId18" Type="http://schemas.openxmlformats.org/officeDocument/2006/relationships/image" Target="../media/image66.png"/><Relationship Id="rId26" Type="http://schemas.openxmlformats.org/officeDocument/2006/relationships/image" Target="../media/image70.png"/><Relationship Id="rId39" Type="http://schemas.openxmlformats.org/officeDocument/2006/relationships/slide" Target="slide22.xml"/><Relationship Id="rId3" Type="http://schemas.openxmlformats.org/officeDocument/2006/relationships/slide" Target="slide16.xml"/><Relationship Id="rId21" Type="http://schemas.openxmlformats.org/officeDocument/2006/relationships/slide" Target="slide12.xml"/><Relationship Id="rId34" Type="http://schemas.openxmlformats.org/officeDocument/2006/relationships/image" Target="../media/image75.png"/><Relationship Id="rId7" Type="http://schemas.openxmlformats.org/officeDocument/2006/relationships/image" Target="../media/image62.png"/><Relationship Id="rId12" Type="http://schemas.openxmlformats.org/officeDocument/2006/relationships/slide" Target="slide6.xml"/><Relationship Id="rId17" Type="http://schemas.openxmlformats.org/officeDocument/2006/relationships/slide" Target="slide7.xml"/><Relationship Id="rId25" Type="http://schemas.openxmlformats.org/officeDocument/2006/relationships/slide" Target="slide17.xml"/><Relationship Id="rId33" Type="http://schemas.openxmlformats.org/officeDocument/2006/relationships/image" Target="../media/image74.png"/><Relationship Id="rId38" Type="http://schemas.openxmlformats.org/officeDocument/2006/relationships/image" Target="../media/image78.gif"/><Relationship Id="rId2" Type="http://schemas.openxmlformats.org/officeDocument/2006/relationships/image" Target="../media/image60.png"/><Relationship Id="rId16" Type="http://schemas.openxmlformats.org/officeDocument/2006/relationships/image" Target="../media/image65.png"/><Relationship Id="rId20" Type="http://schemas.openxmlformats.org/officeDocument/2006/relationships/image" Target="../media/image67.png"/><Relationship Id="rId29" Type="http://schemas.microsoft.com/office/2007/relationships/hdphoto" Target="../media/hdphoto7.wdp"/><Relationship Id="rId1" Type="http://schemas.openxmlformats.org/officeDocument/2006/relationships/slideLayout" Target="../slideLayouts/slideLayout90.xml"/><Relationship Id="rId6" Type="http://schemas.openxmlformats.org/officeDocument/2006/relationships/slide" Target="slide10.xml"/><Relationship Id="rId11" Type="http://schemas.microsoft.com/office/2007/relationships/hdphoto" Target="../media/hdphoto5.wdp"/><Relationship Id="rId24" Type="http://schemas.openxmlformats.org/officeDocument/2006/relationships/image" Target="../media/image69.png"/><Relationship Id="rId32" Type="http://schemas.openxmlformats.org/officeDocument/2006/relationships/image" Target="../media/image73.png"/><Relationship Id="rId37" Type="http://schemas.openxmlformats.org/officeDocument/2006/relationships/image" Target="../media/image77.gif"/><Relationship Id="rId5" Type="http://schemas.microsoft.com/office/2007/relationships/hdphoto" Target="../media/hdphoto3.wdp"/><Relationship Id="rId15" Type="http://schemas.openxmlformats.org/officeDocument/2006/relationships/slide" Target="slide8.xml"/><Relationship Id="rId23" Type="http://schemas.openxmlformats.org/officeDocument/2006/relationships/slide" Target="slide14.xml"/><Relationship Id="rId28" Type="http://schemas.openxmlformats.org/officeDocument/2006/relationships/image" Target="../media/image71.png"/><Relationship Id="rId36" Type="http://schemas.microsoft.com/office/2007/relationships/hdphoto" Target="../media/hdphoto8.wdp"/><Relationship Id="rId10" Type="http://schemas.openxmlformats.org/officeDocument/2006/relationships/image" Target="../media/image63.png"/><Relationship Id="rId19" Type="http://schemas.openxmlformats.org/officeDocument/2006/relationships/slide" Target="slide11.xml"/><Relationship Id="rId31" Type="http://schemas.openxmlformats.org/officeDocument/2006/relationships/image" Target="../media/image72.png"/><Relationship Id="rId4" Type="http://schemas.openxmlformats.org/officeDocument/2006/relationships/image" Target="../media/image61.png"/><Relationship Id="rId9" Type="http://schemas.openxmlformats.org/officeDocument/2006/relationships/slide" Target="slide9.xml"/><Relationship Id="rId14" Type="http://schemas.microsoft.com/office/2007/relationships/hdphoto" Target="../media/hdphoto6.wdp"/><Relationship Id="rId22" Type="http://schemas.openxmlformats.org/officeDocument/2006/relationships/image" Target="../media/image68.png"/><Relationship Id="rId27" Type="http://schemas.openxmlformats.org/officeDocument/2006/relationships/slide" Target="slide15.xml"/><Relationship Id="rId30" Type="http://schemas.openxmlformats.org/officeDocument/2006/relationships/slide" Target="slide13.xml"/><Relationship Id="rId35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80.jpeg"/><Relationship Id="rId7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0.xml"/><Relationship Id="rId6" Type="http://schemas.openxmlformats.org/officeDocument/2006/relationships/slide" Target="slide5.xml"/><Relationship Id="rId5" Type="http://schemas.microsoft.com/office/2007/relationships/hdphoto" Target="../media/hdphoto9.wdp"/><Relationship Id="rId4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6098" y="4038600"/>
            <a:ext cx="3339376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 : 5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4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9282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6099" y="4038600"/>
            <a:ext cx="3339376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 : 4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5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28098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91133" y="4038600"/>
            <a:ext cx="3089307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x 1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2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22248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5290" y="4038600"/>
            <a:ext cx="29209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: 2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5284" y="734458"/>
            <a:ext cx="239360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1 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9208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5290" y="4038600"/>
            <a:ext cx="29209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: 1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7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2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64168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91133" y="4038600"/>
            <a:ext cx="3089307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1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5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649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5290" y="4038600"/>
            <a:ext cx="29209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: 5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1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9519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5290" y="4038600"/>
            <a:ext cx="29209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: 1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18333" y="734458"/>
            <a:ext cx="2127506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án:5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46047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47802" y="735482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74189" y="1558764"/>
            <a:ext cx="8167674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45: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4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18825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0366" y="-59825"/>
            <a:ext cx="376432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44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30)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" y="808885"/>
            <a:ext cx="10715625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a. 		2 </a:t>
            </a:r>
            <a:r>
              <a:rPr lang="en-US" sz="44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= …			5 </a:t>
            </a:r>
            <a:r>
              <a:rPr lang="en-US" sz="44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= …		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	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	6 : 2 = …			20 : 5 = …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	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	6 : 3 = …			20 : 4 = …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92" y="3866410"/>
            <a:ext cx="10415585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		2 </a:t>
            </a:r>
            <a:r>
              <a:rPr lang="en-US" sz="44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= …			5 </a:t>
            </a:r>
            <a:r>
              <a:rPr lang="en-US" sz="44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= …		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	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	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: 2 = …			5 : 5 = …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	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	2 : 1 = …			5 : 1 = …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52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49400"/>
            <a:ext cx="7580244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" y="177800"/>
            <a:ext cx="7076661" cy="2287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36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đua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ỳ 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hú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867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8" name="Picture 4" descr="C:\Users\ADMIN\Desktop\Tai nguyen thiet ke tro choi\Bảng gỗ\bat dau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1" y="5538525"/>
            <a:ext cx="2686049" cy="114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35149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30">
            <a:extLst>
              <a:ext uri="{FF2B5EF4-FFF2-40B4-BE49-F238E27FC236}">
                <a16:creationId xmlns:a16="http://schemas.microsoft.com/office/drawing/2014/main" xmlns="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xmlns="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D6E9CAA-748C-4FBE-9746-EB3800BDD809}"/>
              </a:ext>
            </a:extLst>
          </p:cNvPr>
          <p:cNvSpPr txBox="1"/>
          <p:nvPr/>
        </p:nvSpPr>
        <p:spPr>
          <a:xfrm>
            <a:off x="95572" y="301259"/>
            <a:ext cx="11639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2: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thành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tổng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838B3B-2DC3-4B41-93AC-0A360F85FE48}"/>
              </a:ext>
            </a:extLst>
          </p:cNvPr>
          <p:cNvSpPr txBox="1"/>
          <p:nvPr/>
        </p:nvSpPr>
        <p:spPr>
          <a:xfrm>
            <a:off x="1284335" y="2895653"/>
            <a:ext cx="2626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7 x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3750D49-3A8B-4C0B-A45B-C39BF66BDDA5}"/>
              </a:ext>
            </a:extLst>
          </p:cNvPr>
          <p:cNvSpPr txBox="1"/>
          <p:nvPr/>
        </p:nvSpPr>
        <p:spPr>
          <a:xfrm>
            <a:off x="4527266" y="2843062"/>
            <a:ext cx="2626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8 x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1F0AB35-972F-4A64-BAE4-A17A3993498C}"/>
              </a:ext>
            </a:extLst>
          </p:cNvPr>
          <p:cNvSpPr txBox="1"/>
          <p:nvPr/>
        </p:nvSpPr>
        <p:spPr>
          <a:xfrm>
            <a:off x="8277016" y="2830183"/>
            <a:ext cx="2626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6 x 5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2683688" y="938796"/>
            <a:ext cx="3231500" cy="40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992409" y="938796"/>
            <a:ext cx="807700" cy="40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1F0AB35-972F-4A64-BAE4-A17A3993498C}"/>
              </a:ext>
            </a:extLst>
          </p:cNvPr>
          <p:cNvSpPr txBox="1"/>
          <p:nvPr/>
        </p:nvSpPr>
        <p:spPr>
          <a:xfrm>
            <a:off x="3191069" y="1175912"/>
            <a:ext cx="1367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solidFill>
                  <a:srgbClr val="FF0000"/>
                </a:solidFill>
                <a:latin typeface="Calibri" panose="020F0502020204030204"/>
              </a:rPr>
              <a:t>8 x 3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1F0AB35-972F-4A64-BAE4-A17A3993498C}"/>
              </a:ext>
            </a:extLst>
          </p:cNvPr>
          <p:cNvSpPr txBox="1"/>
          <p:nvPr/>
        </p:nvSpPr>
        <p:spPr>
          <a:xfrm>
            <a:off x="4443781" y="1203201"/>
            <a:ext cx="1367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solidFill>
                  <a:srgbClr val="FF0000"/>
                </a:solidFill>
                <a:latin typeface="Calibri" panose="020F0502020204030204"/>
              </a:rPr>
              <a:t>= 8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1F0AB35-972F-4A64-BAE4-A17A3993498C}"/>
              </a:ext>
            </a:extLst>
          </p:cNvPr>
          <p:cNvSpPr txBox="1"/>
          <p:nvPr/>
        </p:nvSpPr>
        <p:spPr>
          <a:xfrm>
            <a:off x="5293825" y="1203201"/>
            <a:ext cx="1367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solidFill>
                  <a:srgbClr val="FF0000"/>
                </a:solidFill>
                <a:latin typeface="Calibri" panose="020F0502020204030204"/>
              </a:rPr>
              <a:t>+ 8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1F0AB35-972F-4A64-BAE4-A17A3993498C}"/>
              </a:ext>
            </a:extLst>
          </p:cNvPr>
          <p:cNvSpPr txBox="1"/>
          <p:nvPr/>
        </p:nvSpPr>
        <p:spPr>
          <a:xfrm>
            <a:off x="6263344" y="1203201"/>
            <a:ext cx="1367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solidFill>
                  <a:srgbClr val="FF0000"/>
                </a:solidFill>
                <a:latin typeface="Calibri" panose="020F0502020204030204"/>
              </a:rPr>
              <a:t>+ 8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307129" y="1853197"/>
            <a:ext cx="1081232" cy="40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970355" y="1853980"/>
            <a:ext cx="2095493" cy="409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11F0AB35-972F-4A64-BAE4-A17A3993498C}"/>
              </a:ext>
            </a:extLst>
          </p:cNvPr>
          <p:cNvSpPr txBox="1"/>
          <p:nvPr/>
        </p:nvSpPr>
        <p:spPr>
          <a:xfrm>
            <a:off x="7223286" y="1203201"/>
            <a:ext cx="1367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srgbClr val="FF0000"/>
                </a:solidFill>
                <a:latin typeface="Calibri" panose="020F0502020204030204"/>
              </a:rPr>
              <a:t>=</a:t>
            </a:r>
            <a:r>
              <a:rPr lang="en-US" sz="4800" dirty="0" smtClean="0">
                <a:solidFill>
                  <a:srgbClr val="FF0000"/>
                </a:solidFill>
                <a:latin typeface="Calibri" panose="020F0502020204030204"/>
              </a:rPr>
              <a:t> 24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1F0AB35-972F-4A64-BAE4-A17A3993498C}"/>
              </a:ext>
            </a:extLst>
          </p:cNvPr>
          <p:cNvSpPr txBox="1"/>
          <p:nvPr/>
        </p:nvSpPr>
        <p:spPr>
          <a:xfrm>
            <a:off x="3191069" y="2006245"/>
            <a:ext cx="3325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solidFill>
                  <a:srgbClr val="FF0000"/>
                </a:solidFill>
                <a:latin typeface="Calibri" panose="020F0502020204030204"/>
              </a:rPr>
              <a:t>8 x 3 = 24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7" grpId="0"/>
      <p:bldP spid="18" grpId="0"/>
      <p:bldP spid="22" grpId="0"/>
      <p:bldP spid="23" grpId="0"/>
      <p:bldP spid="2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0368" y="277779"/>
            <a:ext cx="527889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</a:t>
            </a:r>
            <a:r>
              <a:rPr lang="en-US" sz="36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6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30)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0368" y="1065164"/>
            <a:ext cx="78652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6643" y="1110354"/>
            <a:ext cx="102448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7  </a:t>
            </a:r>
            <a:r>
              <a:rPr lang="en-US" sz="40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3   =  ............................  = 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9699" y="1879109"/>
            <a:ext cx="51766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7  </a:t>
            </a:r>
            <a:r>
              <a:rPr lang="en-US" sz="40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3   =  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2989" y="2799765"/>
            <a:ext cx="78652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60470" y="2773538"/>
            <a:ext cx="905334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8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4   =  ............................  = 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51237" y="3486873"/>
            <a:ext cx="457462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8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4   =  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1783" y="4417961"/>
            <a:ext cx="78652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95447" y="4580255"/>
            <a:ext cx="939244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  </a:t>
            </a:r>
            <a:r>
              <a:rPr lang="en-US" sz="40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5   =  ............................  = 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78974" y="5390575"/>
            <a:ext cx="474596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  </a:t>
            </a:r>
            <a:r>
              <a:rPr lang="en-US" sz="40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5   =  ...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6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21" grpId="0"/>
      <p:bldP spid="22" grpId="0"/>
      <p:bldP spid="24" grpId="0"/>
      <p:bldP spid="25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88988" y="305269"/>
            <a:ext cx="2066272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BF1E868-681F-4A36-B6CD-E3EEFE0AD710}"/>
              </a:ext>
            </a:extLst>
          </p:cNvPr>
          <p:cNvSpPr/>
          <p:nvPr/>
        </p:nvSpPr>
        <p:spPr>
          <a:xfrm>
            <a:off x="371471" y="385644"/>
            <a:ext cx="1789836" cy="6592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054561-8506-4238-8345-5C18985441A5}"/>
              </a:ext>
            </a:extLst>
          </p:cNvPr>
          <p:cNvSpPr txBox="1"/>
          <p:nvPr/>
        </p:nvSpPr>
        <p:spPr>
          <a:xfrm>
            <a:off x="967712" y="1861514"/>
            <a:ext cx="925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243DA69-AAB1-4831-8637-591C66574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765" y="1226114"/>
            <a:ext cx="7150185" cy="191386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E96B9B6F-4993-48C8-BB26-B9DAD254F520}"/>
              </a:ext>
            </a:extLst>
          </p:cNvPr>
          <p:cNvSpPr/>
          <p:nvPr/>
        </p:nvSpPr>
        <p:spPr>
          <a:xfrm>
            <a:off x="5243098" y="1970378"/>
            <a:ext cx="925032" cy="58477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76D9FD40-4498-4E38-9D63-D8DF7941CD2F}"/>
              </a:ext>
            </a:extLst>
          </p:cNvPr>
          <p:cNvSpPr/>
          <p:nvPr/>
        </p:nvSpPr>
        <p:spPr>
          <a:xfrm>
            <a:off x="8190654" y="1885177"/>
            <a:ext cx="579278" cy="393419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FB441A9-27F4-46E5-B326-821CAC9AC088}"/>
              </a:ext>
            </a:extLst>
          </p:cNvPr>
          <p:cNvSpPr txBox="1"/>
          <p:nvPr/>
        </p:nvSpPr>
        <p:spPr>
          <a:xfrm>
            <a:off x="1039723" y="3985122"/>
            <a:ext cx="925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539" y="3430968"/>
            <a:ext cx="8790199" cy="1748046"/>
          </a:xfrm>
          <a:prstGeom prst="rect">
            <a:avLst/>
          </a:prstGeom>
        </p:spPr>
      </p:pic>
      <p:sp>
        <p:nvSpPr>
          <p:cNvPr id="15" name="Rectangle: Rounded Corners 14"/>
          <p:cNvSpPr/>
          <p:nvPr/>
        </p:nvSpPr>
        <p:spPr>
          <a:xfrm>
            <a:off x="5722705" y="3826349"/>
            <a:ext cx="925032" cy="77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8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9207330" y="3826349"/>
            <a:ext cx="925032" cy="77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7" grpId="0" animBg="1"/>
      <p:bldP spid="8" grpId="0" animBg="1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4E1F0EF-309E-46AF-81DE-28BB465DF24E}"/>
              </a:ext>
            </a:extLst>
          </p:cNvPr>
          <p:cNvSpPr txBox="1"/>
          <p:nvPr/>
        </p:nvSpPr>
        <p:spPr>
          <a:xfrm>
            <a:off x="133238" y="212449"/>
            <a:ext cx="120587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Khi chuẩn bị cho buổi sinh nhật, mỗi lọ hoa Mai cắm 5 bông hoa. Hỏi 2 lọ hoa như vậy Mai cắm tất cả bao nhiêu bông hoa?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2035CB6-3088-463E-AC8B-835A42820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452" y="2151440"/>
            <a:ext cx="9572386" cy="4438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4E1F0EF-309E-46AF-81DE-28BB465DF24E}"/>
              </a:ext>
            </a:extLst>
          </p:cNvPr>
          <p:cNvSpPr txBox="1"/>
          <p:nvPr/>
        </p:nvSpPr>
        <p:spPr>
          <a:xfrm>
            <a:off x="133238" y="212449"/>
            <a:ext cx="120587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Khi chuẩn bị cho buổi sinh nhật, mỗi lọ hoa Mai cắm 5 bông hoa. Hỏi 2 lọ hoa như vậy Mai cắm tất cả bao nhiêu bông hoa?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2722" y="2397993"/>
            <a:ext cx="23729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Tóm tắt.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8831" y="3495294"/>
            <a:ext cx="715062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Mỗi lọ: 5 bông hoa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kumimoji="0" lang="en-US" sz="4000" b="1" i="0" u="none" strike="noStrike" kern="1200" cap="none" spc="0" normalizeH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lọ có: … bông hoa?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8406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50303" y="3852494"/>
            <a:ext cx="659383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    Tóm tắt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Mỗi lọ : 5 bông hoa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kumimoji="0" lang="en-US" sz="4000" b="1" i="0" u="none" strike="noStrike" kern="1200" cap="none" spc="0" normalizeH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lọ có : … bông hoa?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280" y="109156"/>
            <a:ext cx="1113726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4 ( tr 31)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3422" y="826368"/>
            <a:ext cx="23729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latin typeface="HP001 4 hàng" panose="020B0603050302020204" pitchFamily="34" charset="-93"/>
                <a:cs typeface="Times New Roman" pitchFamily="18" charset="0"/>
              </a:rPr>
              <a:t>Bài 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4183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49667" y="31945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7" y="4058919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84925" y="1327830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8, 9 tr 20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84925" y="2201758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3, 4, 5 tr 28 + 29 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84924" y="315772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Đọc và TLCH bài Vè chim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795297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49400"/>
            <a:ext cx="48768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2800" y="177800"/>
            <a:ext cx="3251200" cy="2472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Cuộc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Đua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Kỳ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Thú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028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1" y="5538525"/>
            <a:ext cx="2686049" cy="114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Nhac Gunbou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98400" y="57029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705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2264A4-DA7D-482C-BC63-D9ECE94D6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0258E2-E451-4E49-BBAD-817EA9DA4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58CA3BA-23D0-4E27-ADB9-F4E55F1B4DF3}"/>
              </a:ext>
            </a:extLst>
          </p:cNvPr>
          <p:cNvSpPr/>
          <p:nvPr/>
        </p:nvSpPr>
        <p:spPr>
          <a:xfrm>
            <a:off x="1828800" y="1935125"/>
            <a:ext cx="8155172" cy="30409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Luật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lớp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4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sư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khỉ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đích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sẽ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thắng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474424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ADMIN\Desktop\Baby Panda\zuize_post_61b57e73ce10529cb023fc5bcfca651a (2)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1" y="532022"/>
            <a:ext cx="982945" cy="103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by Panda\zuize_post_61b57e73ce10529cb023fc5bcfca651a (3)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649" y1="31466" x2="35545" y2="40086"/>
                        <a14:foregroundMark x1="63033" y1="26293" x2="70142" y2="383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482601"/>
            <a:ext cx="899581" cy="98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by Panda\0d25afb0d2617e2_w1000_h1000 (2)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85800"/>
            <a:ext cx="715552" cy="88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by Panda\0d25afb0d2617e2_w1000_h1000 (3)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599" y="533525"/>
            <a:ext cx="881345" cy="106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2 (2)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1" y="196125"/>
            <a:ext cx="1039284" cy="139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ADMIN\Desktop\Picture1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1" y="543984"/>
            <a:ext cx="1104900" cy="105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Picture3 (2)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1" y="359107"/>
            <a:ext cx="886884" cy="122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Picture4 (2)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553840"/>
            <a:ext cx="910167" cy="103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ADMIN\Desktop\Picture5 (2)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438151"/>
            <a:ext cx="1032933" cy="117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ADMIN\Desktop\Picture6 (2).pn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401" y="-74084"/>
            <a:ext cx="927100" cy="168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ADMIN\Desktop\Tai nguyen thiet ke tro choi\Baby Panda\brown-bear-clipart-happy-bear-10.jpg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54871" y1="9314" x2="32604" y2="21569"/>
                        <a14:foregroundMark x1="62823" y1="9804" x2="69781" y2="19444"/>
                        <a14:foregroundMark x1="80318" y1="4085" x2="73559" y2="9314"/>
                        <a14:foregroundMark x1="35388" y1="2451" x2="41153" y2="8497"/>
                        <a14:foregroundMark x1="3976" y1="18954" x2="16700" y2="27614"/>
                        <a14:foregroundMark x1="15109" y1="19771" x2="5169" y2="17157"/>
                        <a14:foregroundMark x1="48111" y1="16340" x2="71372" y2="15033"/>
                        <a14:foregroundMark x1="51292" y1="35458" x2="62425" y2="429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133" y="76200"/>
            <a:ext cx="1202267" cy="146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Users\ADMIN\Desktop\Tai nguyen thiet ke tro choi\Baby Panda\d6bf31e6d6611693ad238db294ea956a.png">
            <a:hlinkClick r:id="rId30" action="ppaction://hlinksldjump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584201"/>
            <a:ext cx="751012" cy="87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Picture1 (2).pn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14" y="1152595"/>
            <a:ext cx="1944015" cy="146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C:\Users\ADMIN\Desktop\Picture3a (2).png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76" y="2547608"/>
            <a:ext cx="1707000" cy="128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C:\Users\ADMIN\Desktop\Picture6a.pn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977894"/>
            <a:ext cx="2420359" cy="136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 descr="C:\Users\ADMIN\Desktop\Picture7 (2).pn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97614"/>
            <a:ext cx="2203095" cy="132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788500" y="-25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98" y="1360905"/>
            <a:ext cx="3919084" cy="3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ình ảnh có liên quan"/>
          <p:cNvPicPr>
            <a:picLocks noChangeAspect="1" noChangeArrowheads="1" noCrop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596900"/>
            <a:ext cx="6350000" cy="622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1788500" y="-25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4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98" y="1360905"/>
            <a:ext cx="3919084" cy="3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ình ảnh có liên quan"/>
          <p:cNvPicPr>
            <a:picLocks noChangeAspect="1" noChangeArrowheads="1" noCrop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596900"/>
            <a:ext cx="6350000" cy="622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1808719" y="-25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37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717" y="1360905"/>
            <a:ext cx="3919084" cy="3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Hình ảnh có liên quan"/>
          <p:cNvPicPr>
            <a:picLocks noChangeAspect="1" noChangeArrowheads="1" noCrop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19" y="596900"/>
            <a:ext cx="6350000" cy="622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1788500" y="-25400"/>
            <a:ext cx="8040021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40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98" y="1360905"/>
            <a:ext cx="3919084" cy="38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Hình ảnh có liên quan"/>
          <p:cNvPicPr>
            <a:picLocks noChangeAspect="1" noChangeArrowheads="1" noCrop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596900"/>
            <a:ext cx="6350000" cy="622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hlinkClick r:id="rId39" action="ppaction://hlinksldjump"/>
            <a:extLst>
              <a:ext uri="{FF2B5EF4-FFF2-40B4-BE49-F238E27FC236}">
                <a16:creationId xmlns:a16="http://schemas.microsoft.com/office/drawing/2014/main" xmlns="" id="{34F52905-F149-4A48-A90F-23A6E4AF56AF}"/>
              </a:ext>
            </a:extLst>
          </p:cNvPr>
          <p:cNvSpPr/>
          <p:nvPr/>
        </p:nvSpPr>
        <p:spPr>
          <a:xfrm>
            <a:off x="9848740" y="76200"/>
            <a:ext cx="1981308" cy="609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tục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mới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01977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68393E-6 L 0.18802 -0.00062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92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802 -0.00062 L 0.46302 -0.00062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302 -0.00062 L 0.85469 -0.00062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03423E-6 L 0.17743 -3.03423E-6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743 -4.13506E-6 L 0.45243 -4.13506E-6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243 4.44444E-6 L 0.82743 4.44444E-6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55103E-6 L 0.16545 0.00894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4" y="4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45 0.00894 L 0.44045 0.00894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045 0.00895 L 0.81545 0.00895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53562E-6 L 0.14184 -0.00277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84 -0.00277 L 0.44184 -0.00277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184 -0.00277 L 0.80017 -0.00277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3" grpId="0"/>
      <p:bldP spid="33" grpId="1"/>
      <p:bldP spid="36" grpId="0"/>
      <p:bldP spid="36" grpId="1"/>
      <p:bldP spid="39" grpId="0"/>
      <p:bldP spid="3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91133" y="4038600"/>
            <a:ext cx="3089307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x 3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6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85285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5290" y="4038600"/>
            <a:ext cx="29209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: 2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3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7815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75290" y="4038600"/>
            <a:ext cx="2920992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: 3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1808" y="734458"/>
            <a:ext cx="226055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2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29476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612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69088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-799249"/>
            <a:ext cx="4368800" cy="374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91133" y="4038600"/>
            <a:ext cx="3089307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x 4 =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8760" y="734458"/>
            <a:ext cx="252665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20</a:t>
            </a:r>
          </a:p>
        </p:txBody>
      </p:sp>
      <p:pic>
        <p:nvPicPr>
          <p:cNvPr id="1026" name="Picture 2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9" y="15836"/>
            <a:ext cx="2240492" cy="105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4181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1F1F1F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477</Words>
  <Application>Microsoft Office PowerPoint</Application>
  <PresentationFormat>Custom</PresentationFormat>
  <Paragraphs>94</Paragraphs>
  <Slides>26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Office Theme</vt:lpstr>
      <vt:lpstr>1_Office 主题</vt:lpstr>
      <vt:lpstr>千图网海量PPT模板www.58pic.com​​</vt:lpstr>
      <vt:lpstr>2_Office 主题</vt:lpstr>
      <vt:lpstr>https://www.freeppt7.com</vt:lpstr>
      <vt:lpstr>1_Office Theme</vt:lpstr>
      <vt:lpstr>3_Office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65</cp:revision>
  <dcterms:created xsi:type="dcterms:W3CDTF">2021-07-20T01:55:21Z</dcterms:created>
  <dcterms:modified xsi:type="dcterms:W3CDTF">2023-02-04T14:36:50Z</dcterms:modified>
</cp:coreProperties>
</file>