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av" ContentType="audio/x-wav"/>
  <Default Extension="wdp" ContentType="image/vnd.ms-photo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2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3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theme/theme4.xml" ContentType="application/vnd.openxmlformats-officedocument.theme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tags/tag2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9" r:id="rId2"/>
    <p:sldMasterId id="2147483727" r:id="rId3"/>
    <p:sldMasterId id="2147483740" r:id="rId4"/>
    <p:sldMasterId id="2147483769" r:id="rId5"/>
  </p:sldMasterIdLst>
  <p:notesMasterIdLst>
    <p:notesMasterId r:id="rId16"/>
  </p:notesMasterIdLst>
  <p:sldIdLst>
    <p:sldId id="384" r:id="rId6"/>
    <p:sldId id="268" r:id="rId7"/>
    <p:sldId id="278" r:id="rId8"/>
    <p:sldId id="409" r:id="rId9"/>
    <p:sldId id="280" r:id="rId10"/>
    <p:sldId id="281" r:id="rId11"/>
    <p:sldId id="282" r:id="rId12"/>
    <p:sldId id="408" r:id="rId13"/>
    <p:sldId id="407" r:id="rId14"/>
    <p:sldId id="266" r:id="rId15"/>
  </p:sldIdLst>
  <p:sldSz cx="12192000" cy="6858000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32E"/>
    <a:srgbClr val="FFFABE"/>
    <a:srgbClr val="C6E9FD"/>
    <a:srgbClr val="FFF79A"/>
    <a:srgbClr val="FDC477"/>
    <a:srgbClr val="CDDC29"/>
    <a:srgbClr val="DFE676"/>
    <a:srgbClr val="88D5E9"/>
    <a:srgbClr val="EEFBFE"/>
    <a:srgbClr val="FA71A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=""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 varScale="1">
        <p:scale>
          <a:sx n="69" d="100"/>
          <a:sy n="69" d="100"/>
        </p:scale>
        <p:origin x="-672" y="-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viewProps" Target="viewProps.xml"/><Relationship Id="rId3" Type="http://schemas.openxmlformats.org/officeDocument/2006/relationships/slideMaster" Target="slideMasters/slideMaster3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notesMaster" Target="notesMasters/notesMaster1.xml"/><Relationship Id="rId2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10" Type="http://schemas.openxmlformats.org/officeDocument/2006/relationships/slide" Target="slides/slide5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8C495A7-5E34-488F-A3AA-646E0B366080}" type="datetimeFigureOut">
              <a:rPr lang="vi-VN" smtClean="0"/>
              <a:t>07/12/2022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vi-V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44DC100-65C3-48ED-8465-4F03D7348BD2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6527108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8CD6A86-94E1-4EDB-A4E9-C9B1DB95CE4F}" type="slidenum">
              <a:rPr kumimoji="0" lang="vi-V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vi-VN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8674659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8CD6A86-94E1-4EDB-A4E9-C9B1DB95CE4F}" type="slidenum">
              <a:rPr lang="vi-VN" smtClean="0"/>
              <a:t>4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90951798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90A1D9A-82E5-4D71-88C2-F2691999086F}" type="slidenum">
              <a:rPr kumimoji="0" lang="vi-VN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vi-VN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53865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896619" y="1603301"/>
            <a:ext cx="9867486" cy="4770499"/>
            <a:chOff x="741115" y="865258"/>
            <a:chExt cx="7691377" cy="4010102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3129031" y="865258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741115" y="1203950"/>
              <a:ext cx="7691377" cy="3671410"/>
              <a:chOff x="741115" y="1203950"/>
              <a:chExt cx="7691377" cy="367141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741115" y="1503410"/>
                <a:ext cx="7691377" cy="33719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766314" y="1203950"/>
                <a:ext cx="2028300" cy="156548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2480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3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896619" y="1566374"/>
            <a:ext cx="9867486" cy="4807426"/>
            <a:chOff x="741115" y="853968"/>
            <a:chExt cx="7691377" cy="4021392"/>
          </a:xfrm>
          <a:solidFill>
            <a:schemeClr val="accent3"/>
          </a:solidFill>
        </p:grpSpPr>
        <p:sp>
          <p:nvSpPr>
            <p:cNvPr id="294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3121100" y="853968"/>
              <a:ext cx="3397427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5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741115" y="1203950"/>
              <a:ext cx="7691377" cy="3671410"/>
              <a:chOff x="741115" y="1203950"/>
              <a:chExt cx="7691377" cy="3671410"/>
            </a:xfrm>
            <a:grpFill/>
          </p:grpSpPr>
          <p:sp>
            <p:nvSpPr>
              <p:cNvPr id="296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741115" y="1503410"/>
                <a:ext cx="7691377" cy="33719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7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766314" y="1203950"/>
                <a:ext cx="2028300" cy="156548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98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6199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000"/>
                            </p:stCondLst>
                            <p:childTnLst>
                              <p:par>
                                <p:cTn id="2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81358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6" grpId="0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75763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38" grpId="0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8378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24" grpId="0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8" name="Picture 9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9345" y="364703"/>
            <a:ext cx="2069886" cy="10349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050657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7" name="Picture 96" descr="C:\Users\TUAN\Downloads\Luyện tập 1.png">
            <a:extLst>
              <a:ext uri="{FF2B5EF4-FFF2-40B4-BE49-F238E27FC236}">
                <a16:creationId xmlns="" xmlns:a16="http://schemas.microsoft.com/office/drawing/2014/main" id="{439545A9-2DD8-4B85-AB11-A53FA02BA7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5396" y="450429"/>
            <a:ext cx="2237784" cy="86349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436305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7" name="Picture 6" descr="Không có mô tả.">
            <a:extLst>
              <a:ext uri="{FF2B5EF4-FFF2-40B4-BE49-F238E27FC236}">
                <a16:creationId xmlns="" xmlns:a16="http://schemas.microsoft.com/office/drawing/2014/main" id="{9B856AB9-7D07-45DD-A088-BE4905E454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7FBFB"/>
              </a:clrFrom>
              <a:clrTo>
                <a:srgbClr val="F7FBFB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200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013" y="438261"/>
            <a:ext cx="2330549" cy="8878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0404307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8" name="Picture 9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396" y="357971"/>
            <a:ext cx="2325467" cy="11627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44868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6974495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xmlns="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xmlns="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xmlns="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xmlns="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xmlns="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xmlns="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xmlns="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xmlns="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xmlns="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xmlns="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xmlns="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xmlns="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xmlns="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xmlns="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xmlns="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xmlns="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xmlns="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xmlns="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xmlns="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xmlns="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xmlns="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xmlns="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xmlns="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xmlns="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xmlns="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xmlns="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xmlns="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xmlns="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xmlns="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xmlns="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xmlns="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xmlns="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xmlns="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xmlns="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xmlns="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xmlns="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xmlns="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xmlns="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xmlns="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xmlns="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xmlns="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xmlns="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xmlns="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xmlns="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xmlns="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xmlns="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xmlns="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xmlns="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xmlns="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xmlns="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xmlns="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xmlns="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xmlns="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xmlns="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xmlns="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xmlns="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xmlns="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xmlns="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xmlns="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xmlns="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xmlns="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xmlns="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xmlns="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xmlns="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xmlns="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xmlns="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xmlns="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xmlns="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17448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862311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6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3111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=""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561147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=""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83487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=""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84813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0644862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17714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4569302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940048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1387339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9334438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87676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38" grpId="0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03015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967154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939217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92455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653771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2783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459899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6436683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115515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8143146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718299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24" grpId="0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78067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243177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817751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549360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987051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14400" y="2130425"/>
            <a:ext cx="103632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274D81-BE9C-4C9D-8371-8BC208C7A872}" type="datetimeFigureOut">
              <a:rPr lang="zh-CN" altLang="en-US" smtClean="0"/>
              <a:t>2022/12/7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D5F6FF-76A1-4CE1-A727-BAA53E4938F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162221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/>
          </p:cNvSpPr>
          <p:nvPr userDrawn="1"/>
        </p:nvSpPr>
        <p:spPr bwMode="auto">
          <a:xfrm rot="10800000">
            <a:off x="491068" y="319893"/>
            <a:ext cx="11226800" cy="6182507"/>
          </a:xfrm>
          <a:custGeom>
            <a:avLst/>
            <a:gdLst>
              <a:gd name="T0" fmla="*/ 2466 w 2671"/>
              <a:gd name="T1" fmla="*/ 92 h 1682"/>
              <a:gd name="T2" fmla="*/ 200 w 2671"/>
              <a:gd name="T3" fmla="*/ 99 h 1682"/>
              <a:gd name="T4" fmla="*/ 169 w 2671"/>
              <a:gd name="T5" fmla="*/ 1583 h 1682"/>
              <a:gd name="T6" fmla="*/ 2481 w 2671"/>
              <a:gd name="T7" fmla="*/ 1562 h 1682"/>
              <a:gd name="T8" fmla="*/ 2466 w 2671"/>
              <a:gd name="T9" fmla="*/ 92 h 1682"/>
              <a:gd name="connsiteX0" fmla="*/ 9074 w 9535"/>
              <a:gd name="connsiteY0" fmla="*/ 447 h 9722"/>
              <a:gd name="connsiteX1" fmla="*/ 544 w 9535"/>
              <a:gd name="connsiteY1" fmla="*/ 264 h 9722"/>
              <a:gd name="connsiteX2" fmla="*/ 475 w 9535"/>
              <a:gd name="connsiteY2" fmla="*/ 9311 h 9722"/>
              <a:gd name="connsiteX3" fmla="*/ 9131 w 9535"/>
              <a:gd name="connsiteY3" fmla="*/ 9187 h 9722"/>
              <a:gd name="connsiteX4" fmla="*/ 9074 w 9535"/>
              <a:gd name="connsiteY4" fmla="*/ 447 h 9722"/>
              <a:gd name="connsiteX0" fmla="*/ 9519 w 10001"/>
              <a:gd name="connsiteY0" fmla="*/ 986 h 10526"/>
              <a:gd name="connsiteX1" fmla="*/ 5107 w 10001"/>
              <a:gd name="connsiteY1" fmla="*/ 519 h 10526"/>
              <a:gd name="connsiteX2" fmla="*/ 573 w 10001"/>
              <a:gd name="connsiteY2" fmla="*/ 798 h 10526"/>
              <a:gd name="connsiteX3" fmla="*/ 500 w 10001"/>
              <a:gd name="connsiteY3" fmla="*/ 10103 h 10526"/>
              <a:gd name="connsiteX4" fmla="*/ 9578 w 10001"/>
              <a:gd name="connsiteY4" fmla="*/ 9976 h 10526"/>
              <a:gd name="connsiteX5" fmla="*/ 9519 w 10001"/>
              <a:gd name="connsiteY5" fmla="*/ 986 h 10526"/>
              <a:gd name="connsiteX0" fmla="*/ 9561 w 10043"/>
              <a:gd name="connsiteY0" fmla="*/ 870 h 10410"/>
              <a:gd name="connsiteX1" fmla="*/ 5149 w 10043"/>
              <a:gd name="connsiteY1" fmla="*/ 403 h 10410"/>
              <a:gd name="connsiteX2" fmla="*/ 533 w 10043"/>
              <a:gd name="connsiteY2" fmla="*/ 862 h 10410"/>
              <a:gd name="connsiteX3" fmla="*/ 542 w 10043"/>
              <a:gd name="connsiteY3" fmla="*/ 9987 h 10410"/>
              <a:gd name="connsiteX4" fmla="*/ 9620 w 10043"/>
              <a:gd name="connsiteY4" fmla="*/ 9860 h 10410"/>
              <a:gd name="connsiteX5" fmla="*/ 9561 w 10043"/>
              <a:gd name="connsiteY5" fmla="*/ 870 h 10410"/>
              <a:gd name="connsiteX0" fmla="*/ 9572 w 10054"/>
              <a:gd name="connsiteY0" fmla="*/ 835 h 10375"/>
              <a:gd name="connsiteX1" fmla="*/ 5160 w 10054"/>
              <a:gd name="connsiteY1" fmla="*/ 368 h 10375"/>
              <a:gd name="connsiteX2" fmla="*/ 544 w 10054"/>
              <a:gd name="connsiteY2" fmla="*/ 827 h 10375"/>
              <a:gd name="connsiteX3" fmla="*/ 553 w 10054"/>
              <a:gd name="connsiteY3" fmla="*/ 9952 h 10375"/>
              <a:gd name="connsiteX4" fmla="*/ 9631 w 10054"/>
              <a:gd name="connsiteY4" fmla="*/ 9825 h 10375"/>
              <a:gd name="connsiteX5" fmla="*/ 9572 w 10054"/>
              <a:gd name="connsiteY5" fmla="*/ 835 h 10375"/>
              <a:gd name="connsiteX0" fmla="*/ 9532 w 10014"/>
              <a:gd name="connsiteY0" fmla="*/ 835 h 10375"/>
              <a:gd name="connsiteX1" fmla="*/ 5120 w 10014"/>
              <a:gd name="connsiteY1" fmla="*/ 368 h 10375"/>
              <a:gd name="connsiteX2" fmla="*/ 504 w 10014"/>
              <a:gd name="connsiteY2" fmla="*/ 827 h 10375"/>
              <a:gd name="connsiteX3" fmla="*/ 513 w 10014"/>
              <a:gd name="connsiteY3" fmla="*/ 9952 h 10375"/>
              <a:gd name="connsiteX4" fmla="*/ 9591 w 10014"/>
              <a:gd name="connsiteY4" fmla="*/ 9825 h 10375"/>
              <a:gd name="connsiteX5" fmla="*/ 9532 w 10014"/>
              <a:gd name="connsiteY5" fmla="*/ 835 h 10375"/>
              <a:gd name="connsiteX0" fmla="*/ 9532 w 10014"/>
              <a:gd name="connsiteY0" fmla="*/ 653 h 10193"/>
              <a:gd name="connsiteX1" fmla="*/ 5120 w 10014"/>
              <a:gd name="connsiteY1" fmla="*/ 186 h 10193"/>
              <a:gd name="connsiteX2" fmla="*/ 504 w 10014"/>
              <a:gd name="connsiteY2" fmla="*/ 645 h 10193"/>
              <a:gd name="connsiteX3" fmla="*/ 513 w 10014"/>
              <a:gd name="connsiteY3" fmla="*/ 9770 h 10193"/>
              <a:gd name="connsiteX4" fmla="*/ 9591 w 10014"/>
              <a:gd name="connsiteY4" fmla="*/ 9643 h 10193"/>
              <a:gd name="connsiteX5" fmla="*/ 9532 w 10014"/>
              <a:gd name="connsiteY5" fmla="*/ 653 h 10193"/>
              <a:gd name="connsiteX0" fmla="*/ 9532 w 10014"/>
              <a:gd name="connsiteY0" fmla="*/ 579 h 10119"/>
              <a:gd name="connsiteX1" fmla="*/ 5120 w 10014"/>
              <a:gd name="connsiteY1" fmla="*/ 112 h 10119"/>
              <a:gd name="connsiteX2" fmla="*/ 504 w 10014"/>
              <a:gd name="connsiteY2" fmla="*/ 571 h 10119"/>
              <a:gd name="connsiteX3" fmla="*/ 513 w 10014"/>
              <a:gd name="connsiteY3" fmla="*/ 9696 h 10119"/>
              <a:gd name="connsiteX4" fmla="*/ 9591 w 10014"/>
              <a:gd name="connsiteY4" fmla="*/ 9569 h 10119"/>
              <a:gd name="connsiteX5" fmla="*/ 9532 w 10014"/>
              <a:gd name="connsiteY5" fmla="*/ 579 h 10119"/>
              <a:gd name="connsiteX0" fmla="*/ 9560 w 10042"/>
              <a:gd name="connsiteY0" fmla="*/ 783 h 10323"/>
              <a:gd name="connsiteX1" fmla="*/ 5132 w 10042"/>
              <a:gd name="connsiteY1" fmla="*/ 521 h 10323"/>
              <a:gd name="connsiteX2" fmla="*/ 532 w 10042"/>
              <a:gd name="connsiteY2" fmla="*/ 775 h 10323"/>
              <a:gd name="connsiteX3" fmla="*/ 541 w 10042"/>
              <a:gd name="connsiteY3" fmla="*/ 9900 h 10323"/>
              <a:gd name="connsiteX4" fmla="*/ 9619 w 10042"/>
              <a:gd name="connsiteY4" fmla="*/ 9773 h 10323"/>
              <a:gd name="connsiteX5" fmla="*/ 9560 w 10042"/>
              <a:gd name="connsiteY5" fmla="*/ 783 h 10323"/>
              <a:gd name="connsiteX0" fmla="*/ 9562 w 10044"/>
              <a:gd name="connsiteY0" fmla="*/ 560 h 10100"/>
              <a:gd name="connsiteX1" fmla="*/ 5134 w 10044"/>
              <a:gd name="connsiteY1" fmla="*/ 298 h 10100"/>
              <a:gd name="connsiteX2" fmla="*/ 534 w 10044"/>
              <a:gd name="connsiteY2" fmla="*/ 552 h 10100"/>
              <a:gd name="connsiteX3" fmla="*/ 543 w 10044"/>
              <a:gd name="connsiteY3" fmla="*/ 9677 h 10100"/>
              <a:gd name="connsiteX4" fmla="*/ 9621 w 10044"/>
              <a:gd name="connsiteY4" fmla="*/ 9550 h 10100"/>
              <a:gd name="connsiteX5" fmla="*/ 9562 w 10044"/>
              <a:gd name="connsiteY5" fmla="*/ 560 h 10100"/>
              <a:gd name="connsiteX0" fmla="*/ 9598 w 10080"/>
              <a:gd name="connsiteY0" fmla="*/ 482 h 10022"/>
              <a:gd name="connsiteX1" fmla="*/ 5170 w 10080"/>
              <a:gd name="connsiteY1" fmla="*/ 220 h 10022"/>
              <a:gd name="connsiteX2" fmla="*/ 504 w 10080"/>
              <a:gd name="connsiteY2" fmla="*/ 602 h 10022"/>
              <a:gd name="connsiteX3" fmla="*/ 579 w 10080"/>
              <a:gd name="connsiteY3" fmla="*/ 9599 h 10022"/>
              <a:gd name="connsiteX4" fmla="*/ 9657 w 10080"/>
              <a:gd name="connsiteY4" fmla="*/ 9472 h 10022"/>
              <a:gd name="connsiteX5" fmla="*/ 9598 w 10080"/>
              <a:gd name="connsiteY5" fmla="*/ 482 h 10022"/>
              <a:gd name="connsiteX0" fmla="*/ 9553 w 10035"/>
              <a:gd name="connsiteY0" fmla="*/ 453 h 9993"/>
              <a:gd name="connsiteX1" fmla="*/ 5125 w 10035"/>
              <a:gd name="connsiteY1" fmla="*/ 191 h 9993"/>
              <a:gd name="connsiteX2" fmla="*/ 459 w 10035"/>
              <a:gd name="connsiteY2" fmla="*/ 573 h 9993"/>
              <a:gd name="connsiteX3" fmla="*/ 534 w 10035"/>
              <a:gd name="connsiteY3" fmla="*/ 9570 h 9993"/>
              <a:gd name="connsiteX4" fmla="*/ 9612 w 10035"/>
              <a:gd name="connsiteY4" fmla="*/ 9443 h 9993"/>
              <a:gd name="connsiteX5" fmla="*/ 9553 w 10035"/>
              <a:gd name="connsiteY5" fmla="*/ 453 h 9993"/>
              <a:gd name="connsiteX0" fmla="*/ 9520 w 10000"/>
              <a:gd name="connsiteY0" fmla="*/ 453 h 10000"/>
              <a:gd name="connsiteX1" fmla="*/ 5107 w 10000"/>
              <a:gd name="connsiteY1" fmla="*/ 191 h 10000"/>
              <a:gd name="connsiteX2" fmla="*/ 457 w 10000"/>
              <a:gd name="connsiteY2" fmla="*/ 573 h 10000"/>
              <a:gd name="connsiteX3" fmla="*/ 532 w 10000"/>
              <a:gd name="connsiteY3" fmla="*/ 9577 h 10000"/>
              <a:gd name="connsiteX4" fmla="*/ 9578 w 10000"/>
              <a:gd name="connsiteY4" fmla="*/ 9450 h 10000"/>
              <a:gd name="connsiteX5" fmla="*/ 9520 w 10000"/>
              <a:gd name="connsiteY5" fmla="*/ 453 h 10000"/>
              <a:gd name="connsiteX0" fmla="*/ 9520 w 10000"/>
              <a:gd name="connsiteY0" fmla="*/ 445 h 9992"/>
              <a:gd name="connsiteX1" fmla="*/ 5107 w 10000"/>
              <a:gd name="connsiteY1" fmla="*/ 183 h 9992"/>
              <a:gd name="connsiteX2" fmla="*/ 457 w 10000"/>
              <a:gd name="connsiteY2" fmla="*/ 565 h 9992"/>
              <a:gd name="connsiteX3" fmla="*/ 532 w 10000"/>
              <a:gd name="connsiteY3" fmla="*/ 9569 h 9992"/>
              <a:gd name="connsiteX4" fmla="*/ 9578 w 10000"/>
              <a:gd name="connsiteY4" fmla="*/ 9442 h 9992"/>
              <a:gd name="connsiteX5" fmla="*/ 9520 w 10000"/>
              <a:gd name="connsiteY5" fmla="*/ 445 h 9992"/>
              <a:gd name="connsiteX0" fmla="*/ 9561 w 10041"/>
              <a:gd name="connsiteY0" fmla="*/ 695 h 10250"/>
              <a:gd name="connsiteX1" fmla="*/ 5115 w 10041"/>
              <a:gd name="connsiteY1" fmla="*/ 356 h 10250"/>
              <a:gd name="connsiteX2" fmla="*/ 498 w 10041"/>
              <a:gd name="connsiteY2" fmla="*/ 815 h 10250"/>
              <a:gd name="connsiteX3" fmla="*/ 573 w 10041"/>
              <a:gd name="connsiteY3" fmla="*/ 9827 h 10250"/>
              <a:gd name="connsiteX4" fmla="*/ 9619 w 10041"/>
              <a:gd name="connsiteY4" fmla="*/ 9700 h 10250"/>
              <a:gd name="connsiteX5" fmla="*/ 9561 w 10041"/>
              <a:gd name="connsiteY5" fmla="*/ 695 h 10250"/>
              <a:gd name="connsiteX0" fmla="*/ 9561 w 9999"/>
              <a:gd name="connsiteY0" fmla="*/ 695 h 10250"/>
              <a:gd name="connsiteX1" fmla="*/ 5115 w 9999"/>
              <a:gd name="connsiteY1" fmla="*/ 356 h 10250"/>
              <a:gd name="connsiteX2" fmla="*/ 498 w 9999"/>
              <a:gd name="connsiteY2" fmla="*/ 815 h 10250"/>
              <a:gd name="connsiteX3" fmla="*/ 573 w 9999"/>
              <a:gd name="connsiteY3" fmla="*/ 9827 h 10250"/>
              <a:gd name="connsiteX4" fmla="*/ 9619 w 9999"/>
              <a:gd name="connsiteY4" fmla="*/ 9700 h 10250"/>
              <a:gd name="connsiteX5" fmla="*/ 9561 w 9999"/>
              <a:gd name="connsiteY5" fmla="*/ 695 h 10250"/>
              <a:gd name="connsiteX0" fmla="*/ 9562 w 10000"/>
              <a:gd name="connsiteY0" fmla="*/ 678 h 10000"/>
              <a:gd name="connsiteX1" fmla="*/ 5116 w 10000"/>
              <a:gd name="connsiteY1" fmla="*/ 347 h 10000"/>
              <a:gd name="connsiteX2" fmla="*/ 498 w 10000"/>
              <a:gd name="connsiteY2" fmla="*/ 795 h 10000"/>
              <a:gd name="connsiteX3" fmla="*/ 573 w 10000"/>
              <a:gd name="connsiteY3" fmla="*/ 9587 h 10000"/>
              <a:gd name="connsiteX4" fmla="*/ 9620 w 10000"/>
              <a:gd name="connsiteY4" fmla="*/ 9463 h 10000"/>
              <a:gd name="connsiteX5" fmla="*/ 9562 w 10000"/>
              <a:gd name="connsiteY5" fmla="*/ 678 h 10000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604 w 10042"/>
              <a:gd name="connsiteY0" fmla="*/ 678 h 10231"/>
              <a:gd name="connsiteX1" fmla="*/ 5158 w 10042"/>
              <a:gd name="connsiteY1" fmla="*/ 347 h 10231"/>
              <a:gd name="connsiteX2" fmla="*/ 540 w 10042"/>
              <a:gd name="connsiteY2" fmla="*/ 795 h 10231"/>
              <a:gd name="connsiteX3" fmla="*/ 615 w 10042"/>
              <a:gd name="connsiteY3" fmla="*/ 9587 h 10231"/>
              <a:gd name="connsiteX4" fmla="*/ 5174 w 10042"/>
              <a:gd name="connsiteY4" fmla="*/ 10029 h 10231"/>
              <a:gd name="connsiteX5" fmla="*/ 9662 w 10042"/>
              <a:gd name="connsiteY5" fmla="*/ 9463 h 10231"/>
              <a:gd name="connsiteX6" fmla="*/ 9604 w 10042"/>
              <a:gd name="connsiteY6" fmla="*/ 678 h 10231"/>
              <a:gd name="connsiteX0" fmla="*/ 9631 w 10069"/>
              <a:gd name="connsiteY0" fmla="*/ 685 h 10297"/>
              <a:gd name="connsiteX1" fmla="*/ 5185 w 10069"/>
              <a:gd name="connsiteY1" fmla="*/ 354 h 10297"/>
              <a:gd name="connsiteX2" fmla="*/ 567 w 10069"/>
              <a:gd name="connsiteY2" fmla="*/ 802 h 10297"/>
              <a:gd name="connsiteX3" fmla="*/ 593 w 10069"/>
              <a:gd name="connsiteY3" fmla="*/ 9694 h 10297"/>
              <a:gd name="connsiteX4" fmla="*/ 5201 w 10069"/>
              <a:gd name="connsiteY4" fmla="*/ 10036 h 10297"/>
              <a:gd name="connsiteX5" fmla="*/ 9689 w 10069"/>
              <a:gd name="connsiteY5" fmla="*/ 9470 h 10297"/>
              <a:gd name="connsiteX6" fmla="*/ 9631 w 10069"/>
              <a:gd name="connsiteY6" fmla="*/ 685 h 10297"/>
              <a:gd name="connsiteX0" fmla="*/ 9642 w 10080"/>
              <a:gd name="connsiteY0" fmla="*/ 685 h 10204"/>
              <a:gd name="connsiteX1" fmla="*/ 5196 w 10080"/>
              <a:gd name="connsiteY1" fmla="*/ 354 h 10204"/>
              <a:gd name="connsiteX2" fmla="*/ 578 w 10080"/>
              <a:gd name="connsiteY2" fmla="*/ 802 h 10204"/>
              <a:gd name="connsiteX3" fmla="*/ 604 w 10080"/>
              <a:gd name="connsiteY3" fmla="*/ 9694 h 10204"/>
              <a:gd name="connsiteX4" fmla="*/ 5212 w 10080"/>
              <a:gd name="connsiteY4" fmla="*/ 10036 h 10204"/>
              <a:gd name="connsiteX5" fmla="*/ 9700 w 10080"/>
              <a:gd name="connsiteY5" fmla="*/ 9470 h 10204"/>
              <a:gd name="connsiteX6" fmla="*/ 9642 w 10080"/>
              <a:gd name="connsiteY6" fmla="*/ 685 h 10204"/>
              <a:gd name="connsiteX0" fmla="*/ 9642 w 10204"/>
              <a:gd name="connsiteY0" fmla="*/ 772 h 10409"/>
              <a:gd name="connsiteX1" fmla="*/ 5196 w 10204"/>
              <a:gd name="connsiteY1" fmla="*/ 441 h 10409"/>
              <a:gd name="connsiteX2" fmla="*/ 578 w 10204"/>
              <a:gd name="connsiteY2" fmla="*/ 889 h 10409"/>
              <a:gd name="connsiteX3" fmla="*/ 604 w 10204"/>
              <a:gd name="connsiteY3" fmla="*/ 9781 h 10409"/>
              <a:gd name="connsiteX4" fmla="*/ 5212 w 10204"/>
              <a:gd name="connsiteY4" fmla="*/ 10123 h 10409"/>
              <a:gd name="connsiteX5" fmla="*/ 9651 w 10204"/>
              <a:gd name="connsiteY5" fmla="*/ 9758 h 10409"/>
              <a:gd name="connsiteX6" fmla="*/ 9642 w 10204"/>
              <a:gd name="connsiteY6" fmla="*/ 772 h 10409"/>
              <a:gd name="connsiteX0" fmla="*/ 9642 w 10230"/>
              <a:gd name="connsiteY0" fmla="*/ 772 h 10250"/>
              <a:gd name="connsiteX1" fmla="*/ 5196 w 10230"/>
              <a:gd name="connsiteY1" fmla="*/ 441 h 10250"/>
              <a:gd name="connsiteX2" fmla="*/ 578 w 10230"/>
              <a:gd name="connsiteY2" fmla="*/ 889 h 10250"/>
              <a:gd name="connsiteX3" fmla="*/ 604 w 10230"/>
              <a:gd name="connsiteY3" fmla="*/ 9781 h 10250"/>
              <a:gd name="connsiteX4" fmla="*/ 5212 w 10230"/>
              <a:gd name="connsiteY4" fmla="*/ 10123 h 10250"/>
              <a:gd name="connsiteX5" fmla="*/ 9651 w 10230"/>
              <a:gd name="connsiteY5" fmla="*/ 9758 h 10250"/>
              <a:gd name="connsiteX6" fmla="*/ 9642 w 10230"/>
              <a:gd name="connsiteY6" fmla="*/ 772 h 10250"/>
              <a:gd name="connsiteX0" fmla="*/ 9642 w 10133"/>
              <a:gd name="connsiteY0" fmla="*/ 772 h 10250"/>
              <a:gd name="connsiteX1" fmla="*/ 5196 w 10133"/>
              <a:gd name="connsiteY1" fmla="*/ 441 h 10250"/>
              <a:gd name="connsiteX2" fmla="*/ 578 w 10133"/>
              <a:gd name="connsiteY2" fmla="*/ 889 h 10250"/>
              <a:gd name="connsiteX3" fmla="*/ 604 w 10133"/>
              <a:gd name="connsiteY3" fmla="*/ 9781 h 10250"/>
              <a:gd name="connsiteX4" fmla="*/ 5212 w 10133"/>
              <a:gd name="connsiteY4" fmla="*/ 10123 h 10250"/>
              <a:gd name="connsiteX5" fmla="*/ 9651 w 10133"/>
              <a:gd name="connsiteY5" fmla="*/ 9758 h 10250"/>
              <a:gd name="connsiteX6" fmla="*/ 9642 w 10133"/>
              <a:gd name="connsiteY6" fmla="*/ 772 h 10250"/>
              <a:gd name="connsiteX0" fmla="*/ 9642 w 10150"/>
              <a:gd name="connsiteY0" fmla="*/ 779 h 10263"/>
              <a:gd name="connsiteX1" fmla="*/ 5196 w 10150"/>
              <a:gd name="connsiteY1" fmla="*/ 448 h 10263"/>
              <a:gd name="connsiteX2" fmla="*/ 578 w 10150"/>
              <a:gd name="connsiteY2" fmla="*/ 896 h 10263"/>
              <a:gd name="connsiteX3" fmla="*/ 604 w 10150"/>
              <a:gd name="connsiteY3" fmla="*/ 9788 h 10263"/>
              <a:gd name="connsiteX4" fmla="*/ 5212 w 10150"/>
              <a:gd name="connsiteY4" fmla="*/ 10130 h 10263"/>
              <a:gd name="connsiteX5" fmla="*/ 9684 w 10150"/>
              <a:gd name="connsiteY5" fmla="*/ 9865 h 10263"/>
              <a:gd name="connsiteX6" fmla="*/ 9642 w 10150"/>
              <a:gd name="connsiteY6" fmla="*/ 779 h 10263"/>
              <a:gd name="connsiteX0" fmla="*/ 9642 w 10204"/>
              <a:gd name="connsiteY0" fmla="*/ 779 h 10257"/>
              <a:gd name="connsiteX1" fmla="*/ 5196 w 10204"/>
              <a:gd name="connsiteY1" fmla="*/ 448 h 10257"/>
              <a:gd name="connsiteX2" fmla="*/ 578 w 10204"/>
              <a:gd name="connsiteY2" fmla="*/ 896 h 10257"/>
              <a:gd name="connsiteX3" fmla="*/ 604 w 10204"/>
              <a:gd name="connsiteY3" fmla="*/ 9788 h 10257"/>
              <a:gd name="connsiteX4" fmla="*/ 5212 w 10204"/>
              <a:gd name="connsiteY4" fmla="*/ 10130 h 10257"/>
              <a:gd name="connsiteX5" fmla="*/ 9684 w 10204"/>
              <a:gd name="connsiteY5" fmla="*/ 9865 h 10257"/>
              <a:gd name="connsiteX6" fmla="*/ 9642 w 10204"/>
              <a:gd name="connsiteY6" fmla="*/ 779 h 10257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23"/>
              <a:gd name="connsiteY0" fmla="*/ 686 h 10164"/>
              <a:gd name="connsiteX1" fmla="*/ 5196 w 10223"/>
              <a:gd name="connsiteY1" fmla="*/ 355 h 10164"/>
              <a:gd name="connsiteX2" fmla="*/ 578 w 10223"/>
              <a:gd name="connsiteY2" fmla="*/ 803 h 10164"/>
              <a:gd name="connsiteX3" fmla="*/ 604 w 10223"/>
              <a:gd name="connsiteY3" fmla="*/ 9695 h 10164"/>
              <a:gd name="connsiteX4" fmla="*/ 5212 w 10223"/>
              <a:gd name="connsiteY4" fmla="*/ 10037 h 10164"/>
              <a:gd name="connsiteX5" fmla="*/ 9684 w 10223"/>
              <a:gd name="connsiteY5" fmla="*/ 9772 h 10164"/>
              <a:gd name="connsiteX6" fmla="*/ 10111 w 10223"/>
              <a:gd name="connsiteY6" fmla="*/ 5246 h 10164"/>
              <a:gd name="connsiteX7" fmla="*/ 9642 w 10223"/>
              <a:gd name="connsiteY7" fmla="*/ 686 h 10164"/>
              <a:gd name="connsiteX0" fmla="*/ 9642 w 10136"/>
              <a:gd name="connsiteY0" fmla="*/ 686 h 10164"/>
              <a:gd name="connsiteX1" fmla="*/ 5196 w 10136"/>
              <a:gd name="connsiteY1" fmla="*/ 355 h 10164"/>
              <a:gd name="connsiteX2" fmla="*/ 578 w 10136"/>
              <a:gd name="connsiteY2" fmla="*/ 803 h 10164"/>
              <a:gd name="connsiteX3" fmla="*/ 604 w 10136"/>
              <a:gd name="connsiteY3" fmla="*/ 9695 h 10164"/>
              <a:gd name="connsiteX4" fmla="*/ 5212 w 10136"/>
              <a:gd name="connsiteY4" fmla="*/ 10037 h 10164"/>
              <a:gd name="connsiteX5" fmla="*/ 9684 w 10136"/>
              <a:gd name="connsiteY5" fmla="*/ 9772 h 10164"/>
              <a:gd name="connsiteX6" fmla="*/ 10111 w 10136"/>
              <a:gd name="connsiteY6" fmla="*/ 5246 h 10164"/>
              <a:gd name="connsiteX7" fmla="*/ 9642 w 10136"/>
              <a:gd name="connsiteY7" fmla="*/ 686 h 10164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182"/>
              <a:gd name="connsiteY0" fmla="*/ 686 h 10202"/>
              <a:gd name="connsiteX1" fmla="*/ 5196 w 10182"/>
              <a:gd name="connsiteY1" fmla="*/ 355 h 10202"/>
              <a:gd name="connsiteX2" fmla="*/ 578 w 10182"/>
              <a:gd name="connsiteY2" fmla="*/ 803 h 10202"/>
              <a:gd name="connsiteX3" fmla="*/ 604 w 10182"/>
              <a:gd name="connsiteY3" fmla="*/ 9695 h 10202"/>
              <a:gd name="connsiteX4" fmla="*/ 5212 w 10182"/>
              <a:gd name="connsiteY4" fmla="*/ 10037 h 10202"/>
              <a:gd name="connsiteX5" fmla="*/ 9684 w 10182"/>
              <a:gd name="connsiteY5" fmla="*/ 9772 h 10202"/>
              <a:gd name="connsiteX6" fmla="*/ 10160 w 10182"/>
              <a:gd name="connsiteY6" fmla="*/ 5271 h 10202"/>
              <a:gd name="connsiteX7" fmla="*/ 9642 w 10182"/>
              <a:gd name="connsiteY7" fmla="*/ 686 h 10202"/>
              <a:gd name="connsiteX0" fmla="*/ 9642 w 10190"/>
              <a:gd name="connsiteY0" fmla="*/ 686 h 10164"/>
              <a:gd name="connsiteX1" fmla="*/ 5196 w 10190"/>
              <a:gd name="connsiteY1" fmla="*/ 355 h 10164"/>
              <a:gd name="connsiteX2" fmla="*/ 578 w 10190"/>
              <a:gd name="connsiteY2" fmla="*/ 803 h 10164"/>
              <a:gd name="connsiteX3" fmla="*/ 604 w 10190"/>
              <a:gd name="connsiteY3" fmla="*/ 9695 h 10164"/>
              <a:gd name="connsiteX4" fmla="*/ 5212 w 10190"/>
              <a:gd name="connsiteY4" fmla="*/ 10037 h 10164"/>
              <a:gd name="connsiteX5" fmla="*/ 9684 w 10190"/>
              <a:gd name="connsiteY5" fmla="*/ 9772 h 10164"/>
              <a:gd name="connsiteX6" fmla="*/ 10160 w 10190"/>
              <a:gd name="connsiteY6" fmla="*/ 5271 h 10164"/>
              <a:gd name="connsiteX7" fmla="*/ 9642 w 10190"/>
              <a:gd name="connsiteY7" fmla="*/ 686 h 10164"/>
              <a:gd name="connsiteX0" fmla="*/ 9642 w 10161"/>
              <a:gd name="connsiteY0" fmla="*/ 686 h 10164"/>
              <a:gd name="connsiteX1" fmla="*/ 5196 w 10161"/>
              <a:gd name="connsiteY1" fmla="*/ 355 h 10164"/>
              <a:gd name="connsiteX2" fmla="*/ 578 w 10161"/>
              <a:gd name="connsiteY2" fmla="*/ 803 h 10164"/>
              <a:gd name="connsiteX3" fmla="*/ 604 w 10161"/>
              <a:gd name="connsiteY3" fmla="*/ 9695 h 10164"/>
              <a:gd name="connsiteX4" fmla="*/ 5212 w 10161"/>
              <a:gd name="connsiteY4" fmla="*/ 10037 h 10164"/>
              <a:gd name="connsiteX5" fmla="*/ 9684 w 10161"/>
              <a:gd name="connsiteY5" fmla="*/ 9772 h 10164"/>
              <a:gd name="connsiteX6" fmla="*/ 10160 w 10161"/>
              <a:gd name="connsiteY6" fmla="*/ 5271 h 10164"/>
              <a:gd name="connsiteX7" fmla="*/ 9642 w 10161"/>
              <a:gd name="connsiteY7" fmla="*/ 686 h 10164"/>
              <a:gd name="connsiteX0" fmla="*/ 9625 w 10144"/>
              <a:gd name="connsiteY0" fmla="*/ 684 h 10149"/>
              <a:gd name="connsiteX1" fmla="*/ 5179 w 10144"/>
              <a:gd name="connsiteY1" fmla="*/ 353 h 10149"/>
              <a:gd name="connsiteX2" fmla="*/ 561 w 10144"/>
              <a:gd name="connsiteY2" fmla="*/ 801 h 10149"/>
              <a:gd name="connsiteX3" fmla="*/ 620 w 10144"/>
              <a:gd name="connsiteY3" fmla="*/ 9668 h 10149"/>
              <a:gd name="connsiteX4" fmla="*/ 5195 w 10144"/>
              <a:gd name="connsiteY4" fmla="*/ 10035 h 10149"/>
              <a:gd name="connsiteX5" fmla="*/ 9667 w 10144"/>
              <a:gd name="connsiteY5" fmla="*/ 9770 h 10149"/>
              <a:gd name="connsiteX6" fmla="*/ 10143 w 10144"/>
              <a:gd name="connsiteY6" fmla="*/ 5269 h 10149"/>
              <a:gd name="connsiteX7" fmla="*/ 9625 w 10144"/>
              <a:gd name="connsiteY7" fmla="*/ 684 h 10149"/>
              <a:gd name="connsiteX0" fmla="*/ 9625 w 10144"/>
              <a:gd name="connsiteY0" fmla="*/ 684 h 10122"/>
              <a:gd name="connsiteX1" fmla="*/ 5179 w 10144"/>
              <a:gd name="connsiteY1" fmla="*/ 353 h 10122"/>
              <a:gd name="connsiteX2" fmla="*/ 561 w 10144"/>
              <a:gd name="connsiteY2" fmla="*/ 801 h 10122"/>
              <a:gd name="connsiteX3" fmla="*/ 620 w 10144"/>
              <a:gd name="connsiteY3" fmla="*/ 9668 h 10122"/>
              <a:gd name="connsiteX4" fmla="*/ 5195 w 10144"/>
              <a:gd name="connsiteY4" fmla="*/ 10035 h 10122"/>
              <a:gd name="connsiteX5" fmla="*/ 9667 w 10144"/>
              <a:gd name="connsiteY5" fmla="*/ 9770 h 10122"/>
              <a:gd name="connsiteX6" fmla="*/ 10143 w 10144"/>
              <a:gd name="connsiteY6" fmla="*/ 5269 h 10122"/>
              <a:gd name="connsiteX7" fmla="*/ 9625 w 10144"/>
              <a:gd name="connsiteY7" fmla="*/ 684 h 10122"/>
              <a:gd name="connsiteX0" fmla="*/ 9601 w 10120"/>
              <a:gd name="connsiteY0" fmla="*/ 684 h 10446"/>
              <a:gd name="connsiteX1" fmla="*/ 5155 w 10120"/>
              <a:gd name="connsiteY1" fmla="*/ 353 h 10446"/>
              <a:gd name="connsiteX2" fmla="*/ 553 w 10120"/>
              <a:gd name="connsiteY2" fmla="*/ 801 h 10446"/>
              <a:gd name="connsiteX3" fmla="*/ 596 w 10120"/>
              <a:gd name="connsiteY3" fmla="*/ 9668 h 10446"/>
              <a:gd name="connsiteX4" fmla="*/ 5171 w 10120"/>
              <a:gd name="connsiteY4" fmla="*/ 10035 h 10446"/>
              <a:gd name="connsiteX5" fmla="*/ 9643 w 10120"/>
              <a:gd name="connsiteY5" fmla="*/ 9770 h 10446"/>
              <a:gd name="connsiteX6" fmla="*/ 10119 w 10120"/>
              <a:gd name="connsiteY6" fmla="*/ 5269 h 10446"/>
              <a:gd name="connsiteX7" fmla="*/ 9601 w 10120"/>
              <a:gd name="connsiteY7" fmla="*/ 684 h 10446"/>
              <a:gd name="connsiteX0" fmla="*/ 9599 w 10118"/>
              <a:gd name="connsiteY0" fmla="*/ 430 h 9905"/>
              <a:gd name="connsiteX1" fmla="*/ 5153 w 10118"/>
              <a:gd name="connsiteY1" fmla="*/ 99 h 9905"/>
              <a:gd name="connsiteX2" fmla="*/ 551 w 10118"/>
              <a:gd name="connsiteY2" fmla="*/ 547 h 9905"/>
              <a:gd name="connsiteX3" fmla="*/ 89 w 10118"/>
              <a:gd name="connsiteY3" fmla="*/ 4589 h 9905"/>
              <a:gd name="connsiteX4" fmla="*/ 594 w 10118"/>
              <a:gd name="connsiteY4" fmla="*/ 9414 h 9905"/>
              <a:gd name="connsiteX5" fmla="*/ 5169 w 10118"/>
              <a:gd name="connsiteY5" fmla="*/ 9781 h 9905"/>
              <a:gd name="connsiteX6" fmla="*/ 9641 w 10118"/>
              <a:gd name="connsiteY6" fmla="*/ 9516 h 9905"/>
              <a:gd name="connsiteX7" fmla="*/ 10117 w 10118"/>
              <a:gd name="connsiteY7" fmla="*/ 5015 h 9905"/>
              <a:gd name="connsiteX8" fmla="*/ 9599 w 10118"/>
              <a:gd name="connsiteY8" fmla="*/ 430 h 9905"/>
              <a:gd name="connsiteX0" fmla="*/ 9464 w 9977"/>
              <a:gd name="connsiteY0" fmla="*/ 434 h 10000"/>
              <a:gd name="connsiteX1" fmla="*/ 5070 w 9977"/>
              <a:gd name="connsiteY1" fmla="*/ 100 h 10000"/>
              <a:gd name="connsiteX2" fmla="*/ 522 w 9977"/>
              <a:gd name="connsiteY2" fmla="*/ 552 h 10000"/>
              <a:gd name="connsiteX3" fmla="*/ 65 w 9977"/>
              <a:gd name="connsiteY3" fmla="*/ 4633 h 10000"/>
              <a:gd name="connsiteX4" fmla="*/ 564 w 9977"/>
              <a:gd name="connsiteY4" fmla="*/ 9504 h 10000"/>
              <a:gd name="connsiteX5" fmla="*/ 5086 w 9977"/>
              <a:gd name="connsiteY5" fmla="*/ 9875 h 10000"/>
              <a:gd name="connsiteX6" fmla="*/ 9506 w 9977"/>
              <a:gd name="connsiteY6" fmla="*/ 9607 h 10000"/>
              <a:gd name="connsiteX7" fmla="*/ 9976 w 9977"/>
              <a:gd name="connsiteY7" fmla="*/ 5063 h 10000"/>
              <a:gd name="connsiteX8" fmla="*/ 9464 w 9977"/>
              <a:gd name="connsiteY8" fmla="*/ 434 h 10000"/>
              <a:gd name="connsiteX0" fmla="*/ 9486 w 10000"/>
              <a:gd name="connsiteY0" fmla="*/ 436 h 10002"/>
              <a:gd name="connsiteX1" fmla="*/ 5082 w 10000"/>
              <a:gd name="connsiteY1" fmla="*/ 102 h 10002"/>
              <a:gd name="connsiteX2" fmla="*/ 572 w 10000"/>
              <a:gd name="connsiteY2" fmla="*/ 377 h 10002"/>
              <a:gd name="connsiteX3" fmla="*/ 65 w 10000"/>
              <a:gd name="connsiteY3" fmla="*/ 4635 h 10002"/>
              <a:gd name="connsiteX4" fmla="*/ 565 w 10000"/>
              <a:gd name="connsiteY4" fmla="*/ 9506 h 10002"/>
              <a:gd name="connsiteX5" fmla="*/ 5098 w 10000"/>
              <a:gd name="connsiteY5" fmla="*/ 9877 h 10002"/>
              <a:gd name="connsiteX6" fmla="*/ 9528 w 10000"/>
              <a:gd name="connsiteY6" fmla="*/ 9609 h 10002"/>
              <a:gd name="connsiteX7" fmla="*/ 9999 w 10000"/>
              <a:gd name="connsiteY7" fmla="*/ 5065 h 10002"/>
              <a:gd name="connsiteX8" fmla="*/ 9486 w 10000"/>
              <a:gd name="connsiteY8" fmla="*/ 436 h 10002"/>
              <a:gd name="connsiteX0" fmla="*/ 9422 w 9936"/>
              <a:gd name="connsiteY0" fmla="*/ 436 h 9996"/>
              <a:gd name="connsiteX1" fmla="*/ 5018 w 9936"/>
              <a:gd name="connsiteY1" fmla="*/ 102 h 9996"/>
              <a:gd name="connsiteX2" fmla="*/ 508 w 9936"/>
              <a:gd name="connsiteY2" fmla="*/ 377 h 9996"/>
              <a:gd name="connsiteX3" fmla="*/ 1 w 9936"/>
              <a:gd name="connsiteY3" fmla="*/ 4635 h 9996"/>
              <a:gd name="connsiteX4" fmla="*/ 501 w 9936"/>
              <a:gd name="connsiteY4" fmla="*/ 9506 h 9996"/>
              <a:gd name="connsiteX5" fmla="*/ 5034 w 9936"/>
              <a:gd name="connsiteY5" fmla="*/ 9877 h 9996"/>
              <a:gd name="connsiteX6" fmla="*/ 9464 w 9936"/>
              <a:gd name="connsiteY6" fmla="*/ 9609 h 9996"/>
              <a:gd name="connsiteX7" fmla="*/ 9935 w 9936"/>
              <a:gd name="connsiteY7" fmla="*/ 5065 h 9996"/>
              <a:gd name="connsiteX8" fmla="*/ 9422 w 9936"/>
              <a:gd name="connsiteY8" fmla="*/ 436 h 9996"/>
              <a:gd name="connsiteX0" fmla="*/ 9483 w 9971"/>
              <a:gd name="connsiteY0" fmla="*/ 436 h 10000"/>
              <a:gd name="connsiteX1" fmla="*/ 5050 w 9971"/>
              <a:gd name="connsiteY1" fmla="*/ 102 h 10000"/>
              <a:gd name="connsiteX2" fmla="*/ 511 w 9971"/>
              <a:gd name="connsiteY2" fmla="*/ 377 h 10000"/>
              <a:gd name="connsiteX3" fmla="*/ 1 w 9971"/>
              <a:gd name="connsiteY3" fmla="*/ 4637 h 10000"/>
              <a:gd name="connsiteX4" fmla="*/ 504 w 9971"/>
              <a:gd name="connsiteY4" fmla="*/ 9510 h 10000"/>
              <a:gd name="connsiteX5" fmla="*/ 5066 w 9971"/>
              <a:gd name="connsiteY5" fmla="*/ 9881 h 10000"/>
              <a:gd name="connsiteX6" fmla="*/ 9525 w 9971"/>
              <a:gd name="connsiteY6" fmla="*/ 9613 h 10000"/>
              <a:gd name="connsiteX7" fmla="*/ 9968 w 9971"/>
              <a:gd name="connsiteY7" fmla="*/ 5067 h 10000"/>
              <a:gd name="connsiteX8" fmla="*/ 9483 w 9971"/>
              <a:gd name="connsiteY8" fmla="*/ 436 h 10000"/>
              <a:gd name="connsiteX0" fmla="*/ 9511 w 9999"/>
              <a:gd name="connsiteY0" fmla="*/ 436 h 10012"/>
              <a:gd name="connsiteX1" fmla="*/ 5065 w 9999"/>
              <a:gd name="connsiteY1" fmla="*/ 102 h 10012"/>
              <a:gd name="connsiteX2" fmla="*/ 512 w 9999"/>
              <a:gd name="connsiteY2" fmla="*/ 377 h 10012"/>
              <a:gd name="connsiteX3" fmla="*/ 1 w 9999"/>
              <a:gd name="connsiteY3" fmla="*/ 4637 h 10012"/>
              <a:gd name="connsiteX4" fmla="*/ 505 w 9999"/>
              <a:gd name="connsiteY4" fmla="*/ 9510 h 10012"/>
              <a:gd name="connsiteX5" fmla="*/ 5081 w 9999"/>
              <a:gd name="connsiteY5" fmla="*/ 9881 h 10012"/>
              <a:gd name="connsiteX6" fmla="*/ 9522 w 9999"/>
              <a:gd name="connsiteY6" fmla="*/ 9637 h 10012"/>
              <a:gd name="connsiteX7" fmla="*/ 9997 w 9999"/>
              <a:gd name="connsiteY7" fmla="*/ 5067 h 10012"/>
              <a:gd name="connsiteX8" fmla="*/ 9511 w 9999"/>
              <a:gd name="connsiteY8" fmla="*/ 436 h 10012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77 w 10068"/>
              <a:gd name="connsiteY0" fmla="*/ 435 h 9994"/>
              <a:gd name="connsiteX1" fmla="*/ 5131 w 10068"/>
              <a:gd name="connsiteY1" fmla="*/ 102 h 9994"/>
              <a:gd name="connsiteX2" fmla="*/ 577 w 10068"/>
              <a:gd name="connsiteY2" fmla="*/ 377 h 9994"/>
              <a:gd name="connsiteX3" fmla="*/ 66 w 10068"/>
              <a:gd name="connsiteY3" fmla="*/ 4631 h 9994"/>
              <a:gd name="connsiteX4" fmla="*/ 570 w 10068"/>
              <a:gd name="connsiteY4" fmla="*/ 9499 h 9994"/>
              <a:gd name="connsiteX5" fmla="*/ 5162 w 10068"/>
              <a:gd name="connsiteY5" fmla="*/ 9845 h 9994"/>
              <a:gd name="connsiteX6" fmla="*/ 9588 w 10068"/>
              <a:gd name="connsiteY6" fmla="*/ 9625 h 9994"/>
              <a:gd name="connsiteX7" fmla="*/ 10063 w 10068"/>
              <a:gd name="connsiteY7" fmla="*/ 5061 h 9994"/>
              <a:gd name="connsiteX8" fmla="*/ 9577 w 10068"/>
              <a:gd name="connsiteY8" fmla="*/ 435 h 9994"/>
              <a:gd name="connsiteX0" fmla="*/ 9447 w 9935"/>
              <a:gd name="connsiteY0" fmla="*/ 435 h 10084"/>
              <a:gd name="connsiteX1" fmla="*/ 5031 w 9935"/>
              <a:gd name="connsiteY1" fmla="*/ 102 h 10084"/>
              <a:gd name="connsiteX2" fmla="*/ 508 w 9935"/>
              <a:gd name="connsiteY2" fmla="*/ 377 h 10084"/>
              <a:gd name="connsiteX3" fmla="*/ 1 w 9935"/>
              <a:gd name="connsiteY3" fmla="*/ 4634 h 10084"/>
              <a:gd name="connsiteX4" fmla="*/ 501 w 9935"/>
              <a:gd name="connsiteY4" fmla="*/ 9505 h 10084"/>
              <a:gd name="connsiteX5" fmla="*/ 5062 w 9935"/>
              <a:gd name="connsiteY5" fmla="*/ 9851 h 10084"/>
              <a:gd name="connsiteX6" fmla="*/ 9458 w 9935"/>
              <a:gd name="connsiteY6" fmla="*/ 9631 h 10084"/>
              <a:gd name="connsiteX7" fmla="*/ 9930 w 9935"/>
              <a:gd name="connsiteY7" fmla="*/ 5064 h 10084"/>
              <a:gd name="connsiteX8" fmla="*/ 9447 w 9935"/>
              <a:gd name="connsiteY8" fmla="*/ 435 h 10084"/>
              <a:gd name="connsiteX0" fmla="*/ 9509 w 10000"/>
              <a:gd name="connsiteY0" fmla="*/ 431 h 10000"/>
              <a:gd name="connsiteX1" fmla="*/ 5064 w 10000"/>
              <a:gd name="connsiteY1" fmla="*/ 101 h 10000"/>
              <a:gd name="connsiteX2" fmla="*/ 511 w 10000"/>
              <a:gd name="connsiteY2" fmla="*/ 374 h 10000"/>
              <a:gd name="connsiteX3" fmla="*/ 1 w 10000"/>
              <a:gd name="connsiteY3" fmla="*/ 4595 h 10000"/>
              <a:gd name="connsiteX4" fmla="*/ 504 w 10000"/>
              <a:gd name="connsiteY4" fmla="*/ 9426 h 10000"/>
              <a:gd name="connsiteX5" fmla="*/ 5095 w 10000"/>
              <a:gd name="connsiteY5" fmla="*/ 9769 h 10000"/>
              <a:gd name="connsiteX6" fmla="*/ 9520 w 10000"/>
              <a:gd name="connsiteY6" fmla="*/ 9551 h 10000"/>
              <a:gd name="connsiteX7" fmla="*/ 9995 w 10000"/>
              <a:gd name="connsiteY7" fmla="*/ 5022 h 10000"/>
              <a:gd name="connsiteX8" fmla="*/ 9509 w 10000"/>
              <a:gd name="connsiteY8" fmla="*/ 431 h 10000"/>
              <a:gd name="connsiteX0" fmla="*/ 9509 w 10000"/>
              <a:gd name="connsiteY0" fmla="*/ 431 h 9855"/>
              <a:gd name="connsiteX1" fmla="*/ 5064 w 10000"/>
              <a:gd name="connsiteY1" fmla="*/ 101 h 9855"/>
              <a:gd name="connsiteX2" fmla="*/ 511 w 10000"/>
              <a:gd name="connsiteY2" fmla="*/ 374 h 9855"/>
              <a:gd name="connsiteX3" fmla="*/ 1 w 10000"/>
              <a:gd name="connsiteY3" fmla="*/ 4595 h 9855"/>
              <a:gd name="connsiteX4" fmla="*/ 504 w 10000"/>
              <a:gd name="connsiteY4" fmla="*/ 9426 h 9855"/>
              <a:gd name="connsiteX5" fmla="*/ 5095 w 10000"/>
              <a:gd name="connsiteY5" fmla="*/ 9769 h 9855"/>
              <a:gd name="connsiteX6" fmla="*/ 9520 w 10000"/>
              <a:gd name="connsiteY6" fmla="*/ 9551 h 9855"/>
              <a:gd name="connsiteX7" fmla="*/ 9995 w 10000"/>
              <a:gd name="connsiteY7" fmla="*/ 5022 h 9855"/>
              <a:gd name="connsiteX8" fmla="*/ 9509 w 10000"/>
              <a:gd name="connsiteY8" fmla="*/ 431 h 9855"/>
              <a:gd name="connsiteX0" fmla="*/ 9509 w 10000"/>
              <a:gd name="connsiteY0" fmla="*/ 437 h 10097"/>
              <a:gd name="connsiteX1" fmla="*/ 5064 w 10000"/>
              <a:gd name="connsiteY1" fmla="*/ 102 h 10097"/>
              <a:gd name="connsiteX2" fmla="*/ 511 w 10000"/>
              <a:gd name="connsiteY2" fmla="*/ 380 h 10097"/>
              <a:gd name="connsiteX3" fmla="*/ 1 w 10000"/>
              <a:gd name="connsiteY3" fmla="*/ 4663 h 10097"/>
              <a:gd name="connsiteX4" fmla="*/ 504 w 10000"/>
              <a:gd name="connsiteY4" fmla="*/ 9565 h 10097"/>
              <a:gd name="connsiteX5" fmla="*/ 5095 w 10000"/>
              <a:gd name="connsiteY5" fmla="*/ 9913 h 10097"/>
              <a:gd name="connsiteX6" fmla="*/ 9520 w 10000"/>
              <a:gd name="connsiteY6" fmla="*/ 9692 h 10097"/>
              <a:gd name="connsiteX7" fmla="*/ 9995 w 10000"/>
              <a:gd name="connsiteY7" fmla="*/ 5096 h 10097"/>
              <a:gd name="connsiteX8" fmla="*/ 9509 w 10000"/>
              <a:gd name="connsiteY8" fmla="*/ 437 h 10097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84 h 10099"/>
              <a:gd name="connsiteX1" fmla="*/ 5073 w 10009"/>
              <a:gd name="connsiteY1" fmla="*/ 149 h 10099"/>
              <a:gd name="connsiteX2" fmla="*/ 520 w 10009"/>
              <a:gd name="connsiteY2" fmla="*/ 355 h 10099"/>
              <a:gd name="connsiteX3" fmla="*/ 10 w 10009"/>
              <a:gd name="connsiteY3" fmla="*/ 4710 h 10099"/>
              <a:gd name="connsiteX4" fmla="*/ 391 w 10009"/>
              <a:gd name="connsiteY4" fmla="*/ 9540 h 10099"/>
              <a:gd name="connsiteX5" fmla="*/ 5104 w 10009"/>
              <a:gd name="connsiteY5" fmla="*/ 9960 h 10099"/>
              <a:gd name="connsiteX6" fmla="*/ 9529 w 10009"/>
              <a:gd name="connsiteY6" fmla="*/ 9739 h 10099"/>
              <a:gd name="connsiteX7" fmla="*/ 10004 w 10009"/>
              <a:gd name="connsiteY7" fmla="*/ 5143 h 10099"/>
              <a:gd name="connsiteX8" fmla="*/ 9518 w 10009"/>
              <a:gd name="connsiteY8" fmla="*/ 484 h 10099"/>
              <a:gd name="connsiteX0" fmla="*/ 9518 w 10009"/>
              <a:gd name="connsiteY0" fmla="*/ 436 h 10051"/>
              <a:gd name="connsiteX1" fmla="*/ 5073 w 10009"/>
              <a:gd name="connsiteY1" fmla="*/ 101 h 10051"/>
              <a:gd name="connsiteX2" fmla="*/ 520 w 10009"/>
              <a:gd name="connsiteY2" fmla="*/ 307 h 10051"/>
              <a:gd name="connsiteX3" fmla="*/ 10 w 10009"/>
              <a:gd name="connsiteY3" fmla="*/ 4662 h 10051"/>
              <a:gd name="connsiteX4" fmla="*/ 391 w 10009"/>
              <a:gd name="connsiteY4" fmla="*/ 9492 h 10051"/>
              <a:gd name="connsiteX5" fmla="*/ 5104 w 10009"/>
              <a:gd name="connsiteY5" fmla="*/ 9912 h 10051"/>
              <a:gd name="connsiteX6" fmla="*/ 9529 w 10009"/>
              <a:gd name="connsiteY6" fmla="*/ 9691 h 10051"/>
              <a:gd name="connsiteX7" fmla="*/ 10004 w 10009"/>
              <a:gd name="connsiteY7" fmla="*/ 5095 h 10051"/>
              <a:gd name="connsiteX8" fmla="*/ 9518 w 10009"/>
              <a:gd name="connsiteY8" fmla="*/ 436 h 10051"/>
              <a:gd name="connsiteX0" fmla="*/ 9646 w 10137"/>
              <a:gd name="connsiteY0" fmla="*/ 436 h 10051"/>
              <a:gd name="connsiteX1" fmla="*/ 5201 w 10137"/>
              <a:gd name="connsiteY1" fmla="*/ 101 h 10051"/>
              <a:gd name="connsiteX2" fmla="*/ 648 w 10137"/>
              <a:gd name="connsiteY2" fmla="*/ 307 h 10051"/>
              <a:gd name="connsiteX3" fmla="*/ 2 w 10137"/>
              <a:gd name="connsiteY3" fmla="*/ 4855 h 10051"/>
              <a:gd name="connsiteX4" fmla="*/ 519 w 10137"/>
              <a:gd name="connsiteY4" fmla="*/ 9492 h 10051"/>
              <a:gd name="connsiteX5" fmla="*/ 5232 w 10137"/>
              <a:gd name="connsiteY5" fmla="*/ 9912 h 10051"/>
              <a:gd name="connsiteX6" fmla="*/ 9657 w 10137"/>
              <a:gd name="connsiteY6" fmla="*/ 9691 h 10051"/>
              <a:gd name="connsiteX7" fmla="*/ 10132 w 10137"/>
              <a:gd name="connsiteY7" fmla="*/ 5095 h 10051"/>
              <a:gd name="connsiteX8" fmla="*/ 9646 w 10137"/>
              <a:gd name="connsiteY8" fmla="*/ 436 h 10051"/>
              <a:gd name="connsiteX0" fmla="*/ 9647 w 10138"/>
              <a:gd name="connsiteY0" fmla="*/ 436 h 10051"/>
              <a:gd name="connsiteX1" fmla="*/ 5202 w 10138"/>
              <a:gd name="connsiteY1" fmla="*/ 101 h 10051"/>
              <a:gd name="connsiteX2" fmla="*/ 479 w 10138"/>
              <a:gd name="connsiteY2" fmla="*/ 350 h 10051"/>
              <a:gd name="connsiteX3" fmla="*/ 3 w 10138"/>
              <a:gd name="connsiteY3" fmla="*/ 4855 h 10051"/>
              <a:gd name="connsiteX4" fmla="*/ 520 w 10138"/>
              <a:gd name="connsiteY4" fmla="*/ 9492 h 10051"/>
              <a:gd name="connsiteX5" fmla="*/ 5233 w 10138"/>
              <a:gd name="connsiteY5" fmla="*/ 9912 h 10051"/>
              <a:gd name="connsiteX6" fmla="*/ 9658 w 10138"/>
              <a:gd name="connsiteY6" fmla="*/ 9691 h 10051"/>
              <a:gd name="connsiteX7" fmla="*/ 10133 w 10138"/>
              <a:gd name="connsiteY7" fmla="*/ 5095 h 10051"/>
              <a:gd name="connsiteX8" fmla="*/ 9647 w 10138"/>
              <a:gd name="connsiteY8" fmla="*/ 436 h 10051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89 h 10104"/>
              <a:gd name="connsiteX1" fmla="*/ 4976 w 10138"/>
              <a:gd name="connsiteY1" fmla="*/ 47 h 10104"/>
              <a:gd name="connsiteX2" fmla="*/ 479 w 10138"/>
              <a:gd name="connsiteY2" fmla="*/ 403 h 10104"/>
              <a:gd name="connsiteX3" fmla="*/ 3 w 10138"/>
              <a:gd name="connsiteY3" fmla="*/ 4908 h 10104"/>
              <a:gd name="connsiteX4" fmla="*/ 520 w 10138"/>
              <a:gd name="connsiteY4" fmla="*/ 9545 h 10104"/>
              <a:gd name="connsiteX5" fmla="*/ 5233 w 10138"/>
              <a:gd name="connsiteY5" fmla="*/ 9965 h 10104"/>
              <a:gd name="connsiteX6" fmla="*/ 9658 w 10138"/>
              <a:gd name="connsiteY6" fmla="*/ 9744 h 10104"/>
              <a:gd name="connsiteX7" fmla="*/ 10133 w 10138"/>
              <a:gd name="connsiteY7" fmla="*/ 5148 h 10104"/>
              <a:gd name="connsiteX8" fmla="*/ 9647 w 10138"/>
              <a:gd name="connsiteY8" fmla="*/ 489 h 10104"/>
              <a:gd name="connsiteX0" fmla="*/ 9783 w 10174"/>
              <a:gd name="connsiteY0" fmla="*/ 464 h 10122"/>
              <a:gd name="connsiteX1" fmla="*/ 4976 w 10174"/>
              <a:gd name="connsiteY1" fmla="*/ 65 h 10122"/>
              <a:gd name="connsiteX2" fmla="*/ 479 w 10174"/>
              <a:gd name="connsiteY2" fmla="*/ 421 h 10122"/>
              <a:gd name="connsiteX3" fmla="*/ 3 w 10174"/>
              <a:gd name="connsiteY3" fmla="*/ 4926 h 10122"/>
              <a:gd name="connsiteX4" fmla="*/ 520 w 10174"/>
              <a:gd name="connsiteY4" fmla="*/ 9563 h 10122"/>
              <a:gd name="connsiteX5" fmla="*/ 5233 w 10174"/>
              <a:gd name="connsiteY5" fmla="*/ 9983 h 10122"/>
              <a:gd name="connsiteX6" fmla="*/ 9658 w 10174"/>
              <a:gd name="connsiteY6" fmla="*/ 9762 h 10122"/>
              <a:gd name="connsiteX7" fmla="*/ 10133 w 10174"/>
              <a:gd name="connsiteY7" fmla="*/ 5166 h 10122"/>
              <a:gd name="connsiteX8" fmla="*/ 9783 w 10174"/>
              <a:gd name="connsiteY8" fmla="*/ 464 h 10122"/>
              <a:gd name="connsiteX0" fmla="*/ 9783 w 10325"/>
              <a:gd name="connsiteY0" fmla="*/ 464 h 10122"/>
              <a:gd name="connsiteX1" fmla="*/ 4976 w 10325"/>
              <a:gd name="connsiteY1" fmla="*/ 65 h 10122"/>
              <a:gd name="connsiteX2" fmla="*/ 479 w 10325"/>
              <a:gd name="connsiteY2" fmla="*/ 421 h 10122"/>
              <a:gd name="connsiteX3" fmla="*/ 3 w 10325"/>
              <a:gd name="connsiteY3" fmla="*/ 4926 h 10122"/>
              <a:gd name="connsiteX4" fmla="*/ 520 w 10325"/>
              <a:gd name="connsiteY4" fmla="*/ 9563 h 10122"/>
              <a:gd name="connsiteX5" fmla="*/ 5233 w 10325"/>
              <a:gd name="connsiteY5" fmla="*/ 9983 h 10122"/>
              <a:gd name="connsiteX6" fmla="*/ 9658 w 10325"/>
              <a:gd name="connsiteY6" fmla="*/ 9762 h 10122"/>
              <a:gd name="connsiteX7" fmla="*/ 10325 w 10325"/>
              <a:gd name="connsiteY7" fmla="*/ 4952 h 10122"/>
              <a:gd name="connsiteX8" fmla="*/ 9783 w 10325"/>
              <a:gd name="connsiteY8" fmla="*/ 464 h 10122"/>
              <a:gd name="connsiteX0" fmla="*/ 9783 w 10364"/>
              <a:gd name="connsiteY0" fmla="*/ 464 h 10136"/>
              <a:gd name="connsiteX1" fmla="*/ 4976 w 10364"/>
              <a:gd name="connsiteY1" fmla="*/ 65 h 10136"/>
              <a:gd name="connsiteX2" fmla="*/ 479 w 10364"/>
              <a:gd name="connsiteY2" fmla="*/ 421 h 10136"/>
              <a:gd name="connsiteX3" fmla="*/ 3 w 10364"/>
              <a:gd name="connsiteY3" fmla="*/ 4926 h 10136"/>
              <a:gd name="connsiteX4" fmla="*/ 520 w 10364"/>
              <a:gd name="connsiteY4" fmla="*/ 9563 h 10136"/>
              <a:gd name="connsiteX5" fmla="*/ 5233 w 10364"/>
              <a:gd name="connsiteY5" fmla="*/ 9983 h 10136"/>
              <a:gd name="connsiteX6" fmla="*/ 9986 w 10364"/>
              <a:gd name="connsiteY6" fmla="*/ 9527 h 10136"/>
              <a:gd name="connsiteX7" fmla="*/ 10325 w 10364"/>
              <a:gd name="connsiteY7" fmla="*/ 4952 h 10136"/>
              <a:gd name="connsiteX8" fmla="*/ 9783 w 10364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467"/>
              <a:gd name="connsiteY0" fmla="*/ 464 h 10099"/>
              <a:gd name="connsiteX1" fmla="*/ 4976 w 10467"/>
              <a:gd name="connsiteY1" fmla="*/ 65 h 10099"/>
              <a:gd name="connsiteX2" fmla="*/ 479 w 10467"/>
              <a:gd name="connsiteY2" fmla="*/ 421 h 10099"/>
              <a:gd name="connsiteX3" fmla="*/ 3 w 10467"/>
              <a:gd name="connsiteY3" fmla="*/ 4926 h 10099"/>
              <a:gd name="connsiteX4" fmla="*/ 520 w 10467"/>
              <a:gd name="connsiteY4" fmla="*/ 9563 h 10099"/>
              <a:gd name="connsiteX5" fmla="*/ 5403 w 10467"/>
              <a:gd name="connsiteY5" fmla="*/ 9897 h 10099"/>
              <a:gd name="connsiteX6" fmla="*/ 9986 w 10467"/>
              <a:gd name="connsiteY6" fmla="*/ 9527 h 10099"/>
              <a:gd name="connsiteX7" fmla="*/ 10325 w 10467"/>
              <a:gd name="connsiteY7" fmla="*/ 4952 h 10099"/>
              <a:gd name="connsiteX8" fmla="*/ 9783 w 10467"/>
              <a:gd name="connsiteY8" fmla="*/ 464 h 10099"/>
              <a:gd name="connsiteX0" fmla="*/ 9783 w 10467"/>
              <a:gd name="connsiteY0" fmla="*/ 464 h 10112"/>
              <a:gd name="connsiteX1" fmla="*/ 4976 w 10467"/>
              <a:gd name="connsiteY1" fmla="*/ 65 h 10112"/>
              <a:gd name="connsiteX2" fmla="*/ 479 w 10467"/>
              <a:gd name="connsiteY2" fmla="*/ 421 h 10112"/>
              <a:gd name="connsiteX3" fmla="*/ 3 w 10467"/>
              <a:gd name="connsiteY3" fmla="*/ 4926 h 10112"/>
              <a:gd name="connsiteX4" fmla="*/ 418 w 10467"/>
              <a:gd name="connsiteY4" fmla="*/ 9584 h 10112"/>
              <a:gd name="connsiteX5" fmla="*/ 5403 w 10467"/>
              <a:gd name="connsiteY5" fmla="*/ 9897 h 10112"/>
              <a:gd name="connsiteX6" fmla="*/ 9986 w 10467"/>
              <a:gd name="connsiteY6" fmla="*/ 9527 h 10112"/>
              <a:gd name="connsiteX7" fmla="*/ 10325 w 10467"/>
              <a:gd name="connsiteY7" fmla="*/ 4952 h 10112"/>
              <a:gd name="connsiteX8" fmla="*/ 9783 w 10467"/>
              <a:gd name="connsiteY8" fmla="*/ 464 h 10112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399"/>
              <a:gd name="connsiteY0" fmla="*/ 464 h 10244"/>
              <a:gd name="connsiteX1" fmla="*/ 4976 w 10399"/>
              <a:gd name="connsiteY1" fmla="*/ 65 h 10244"/>
              <a:gd name="connsiteX2" fmla="*/ 479 w 10399"/>
              <a:gd name="connsiteY2" fmla="*/ 421 h 10244"/>
              <a:gd name="connsiteX3" fmla="*/ 3 w 10399"/>
              <a:gd name="connsiteY3" fmla="*/ 4926 h 10244"/>
              <a:gd name="connsiteX4" fmla="*/ 418 w 10399"/>
              <a:gd name="connsiteY4" fmla="*/ 9584 h 10244"/>
              <a:gd name="connsiteX5" fmla="*/ 5403 w 10399"/>
              <a:gd name="connsiteY5" fmla="*/ 10025 h 10244"/>
              <a:gd name="connsiteX6" fmla="*/ 9850 w 10399"/>
              <a:gd name="connsiteY6" fmla="*/ 9784 h 10244"/>
              <a:gd name="connsiteX7" fmla="*/ 10325 w 10399"/>
              <a:gd name="connsiteY7" fmla="*/ 4952 h 10244"/>
              <a:gd name="connsiteX8" fmla="*/ 9783 w 10399"/>
              <a:gd name="connsiteY8" fmla="*/ 464 h 10244"/>
              <a:gd name="connsiteX0" fmla="*/ 9783 w 10399"/>
              <a:gd name="connsiteY0" fmla="*/ 464 h 10152"/>
              <a:gd name="connsiteX1" fmla="*/ 4976 w 10399"/>
              <a:gd name="connsiteY1" fmla="*/ 65 h 10152"/>
              <a:gd name="connsiteX2" fmla="*/ 479 w 10399"/>
              <a:gd name="connsiteY2" fmla="*/ 421 h 10152"/>
              <a:gd name="connsiteX3" fmla="*/ 3 w 10399"/>
              <a:gd name="connsiteY3" fmla="*/ 4926 h 10152"/>
              <a:gd name="connsiteX4" fmla="*/ 418 w 10399"/>
              <a:gd name="connsiteY4" fmla="*/ 9584 h 10152"/>
              <a:gd name="connsiteX5" fmla="*/ 5403 w 10399"/>
              <a:gd name="connsiteY5" fmla="*/ 10025 h 10152"/>
              <a:gd name="connsiteX6" fmla="*/ 9850 w 10399"/>
              <a:gd name="connsiteY6" fmla="*/ 9784 h 10152"/>
              <a:gd name="connsiteX7" fmla="*/ 10325 w 10399"/>
              <a:gd name="connsiteY7" fmla="*/ 4952 h 10152"/>
              <a:gd name="connsiteX8" fmla="*/ 9783 w 10399"/>
              <a:gd name="connsiteY8" fmla="*/ 464 h 10152"/>
              <a:gd name="connsiteX0" fmla="*/ 9783 w 10326"/>
              <a:gd name="connsiteY0" fmla="*/ 464 h 10152"/>
              <a:gd name="connsiteX1" fmla="*/ 4976 w 10326"/>
              <a:gd name="connsiteY1" fmla="*/ 65 h 10152"/>
              <a:gd name="connsiteX2" fmla="*/ 479 w 10326"/>
              <a:gd name="connsiteY2" fmla="*/ 421 h 10152"/>
              <a:gd name="connsiteX3" fmla="*/ 3 w 10326"/>
              <a:gd name="connsiteY3" fmla="*/ 4926 h 10152"/>
              <a:gd name="connsiteX4" fmla="*/ 418 w 10326"/>
              <a:gd name="connsiteY4" fmla="*/ 9584 h 10152"/>
              <a:gd name="connsiteX5" fmla="*/ 5403 w 10326"/>
              <a:gd name="connsiteY5" fmla="*/ 10025 h 10152"/>
              <a:gd name="connsiteX6" fmla="*/ 9850 w 10326"/>
              <a:gd name="connsiteY6" fmla="*/ 9784 h 10152"/>
              <a:gd name="connsiteX7" fmla="*/ 10325 w 10326"/>
              <a:gd name="connsiteY7" fmla="*/ 4952 h 10152"/>
              <a:gd name="connsiteX8" fmla="*/ 9783 w 10326"/>
              <a:gd name="connsiteY8" fmla="*/ 464 h 10152"/>
              <a:gd name="connsiteX0" fmla="*/ 9783 w 10334"/>
              <a:gd name="connsiteY0" fmla="*/ 464 h 10151"/>
              <a:gd name="connsiteX1" fmla="*/ 4976 w 10334"/>
              <a:gd name="connsiteY1" fmla="*/ 65 h 10151"/>
              <a:gd name="connsiteX2" fmla="*/ 479 w 10334"/>
              <a:gd name="connsiteY2" fmla="*/ 421 h 10151"/>
              <a:gd name="connsiteX3" fmla="*/ 3 w 10334"/>
              <a:gd name="connsiteY3" fmla="*/ 4926 h 10151"/>
              <a:gd name="connsiteX4" fmla="*/ 418 w 10334"/>
              <a:gd name="connsiteY4" fmla="*/ 9584 h 10151"/>
              <a:gd name="connsiteX5" fmla="*/ 5403 w 10334"/>
              <a:gd name="connsiteY5" fmla="*/ 10025 h 10151"/>
              <a:gd name="connsiteX6" fmla="*/ 9941 w 10334"/>
              <a:gd name="connsiteY6" fmla="*/ 9805 h 10151"/>
              <a:gd name="connsiteX7" fmla="*/ 10325 w 10334"/>
              <a:gd name="connsiteY7" fmla="*/ 4952 h 10151"/>
              <a:gd name="connsiteX8" fmla="*/ 9783 w 10334"/>
              <a:gd name="connsiteY8" fmla="*/ 464 h 10151"/>
              <a:gd name="connsiteX0" fmla="*/ 9783 w 10353"/>
              <a:gd name="connsiteY0" fmla="*/ 464 h 10151"/>
              <a:gd name="connsiteX1" fmla="*/ 4976 w 10353"/>
              <a:gd name="connsiteY1" fmla="*/ 65 h 10151"/>
              <a:gd name="connsiteX2" fmla="*/ 479 w 10353"/>
              <a:gd name="connsiteY2" fmla="*/ 421 h 10151"/>
              <a:gd name="connsiteX3" fmla="*/ 3 w 10353"/>
              <a:gd name="connsiteY3" fmla="*/ 4926 h 10151"/>
              <a:gd name="connsiteX4" fmla="*/ 418 w 10353"/>
              <a:gd name="connsiteY4" fmla="*/ 9584 h 10151"/>
              <a:gd name="connsiteX5" fmla="*/ 5403 w 10353"/>
              <a:gd name="connsiteY5" fmla="*/ 10025 h 10151"/>
              <a:gd name="connsiteX6" fmla="*/ 9941 w 10353"/>
              <a:gd name="connsiteY6" fmla="*/ 9805 h 10151"/>
              <a:gd name="connsiteX7" fmla="*/ 10348 w 10353"/>
              <a:gd name="connsiteY7" fmla="*/ 5038 h 10151"/>
              <a:gd name="connsiteX8" fmla="*/ 9783 w 10353"/>
              <a:gd name="connsiteY8" fmla="*/ 464 h 10151"/>
              <a:gd name="connsiteX0" fmla="*/ 9817 w 10353"/>
              <a:gd name="connsiteY0" fmla="*/ 454 h 10162"/>
              <a:gd name="connsiteX1" fmla="*/ 4976 w 10353"/>
              <a:gd name="connsiteY1" fmla="*/ 76 h 10162"/>
              <a:gd name="connsiteX2" fmla="*/ 479 w 10353"/>
              <a:gd name="connsiteY2" fmla="*/ 432 h 10162"/>
              <a:gd name="connsiteX3" fmla="*/ 3 w 10353"/>
              <a:gd name="connsiteY3" fmla="*/ 4937 h 10162"/>
              <a:gd name="connsiteX4" fmla="*/ 418 w 10353"/>
              <a:gd name="connsiteY4" fmla="*/ 9595 h 10162"/>
              <a:gd name="connsiteX5" fmla="*/ 5403 w 10353"/>
              <a:gd name="connsiteY5" fmla="*/ 10036 h 10162"/>
              <a:gd name="connsiteX6" fmla="*/ 9941 w 10353"/>
              <a:gd name="connsiteY6" fmla="*/ 9816 h 10162"/>
              <a:gd name="connsiteX7" fmla="*/ 10348 w 10353"/>
              <a:gd name="connsiteY7" fmla="*/ 5049 h 10162"/>
              <a:gd name="connsiteX8" fmla="*/ 9817 w 10353"/>
              <a:gd name="connsiteY8" fmla="*/ 454 h 10162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66 h 10174"/>
              <a:gd name="connsiteX1" fmla="*/ 5010 w 10353"/>
              <a:gd name="connsiteY1" fmla="*/ 109 h 10174"/>
              <a:gd name="connsiteX2" fmla="*/ 377 w 10353"/>
              <a:gd name="connsiteY2" fmla="*/ 358 h 10174"/>
              <a:gd name="connsiteX3" fmla="*/ 3 w 10353"/>
              <a:gd name="connsiteY3" fmla="*/ 4949 h 10174"/>
              <a:gd name="connsiteX4" fmla="*/ 418 w 10353"/>
              <a:gd name="connsiteY4" fmla="*/ 9607 h 10174"/>
              <a:gd name="connsiteX5" fmla="*/ 5403 w 10353"/>
              <a:gd name="connsiteY5" fmla="*/ 10048 h 10174"/>
              <a:gd name="connsiteX6" fmla="*/ 9941 w 10353"/>
              <a:gd name="connsiteY6" fmla="*/ 9828 h 10174"/>
              <a:gd name="connsiteX7" fmla="*/ 10348 w 10353"/>
              <a:gd name="connsiteY7" fmla="*/ 5061 h 10174"/>
              <a:gd name="connsiteX8" fmla="*/ 9817 w 10353"/>
              <a:gd name="connsiteY8" fmla="*/ 466 h 10174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482 h 10190"/>
              <a:gd name="connsiteX1" fmla="*/ 5010 w 10353"/>
              <a:gd name="connsiteY1" fmla="*/ 125 h 10190"/>
              <a:gd name="connsiteX2" fmla="*/ 377 w 10353"/>
              <a:gd name="connsiteY2" fmla="*/ 374 h 10190"/>
              <a:gd name="connsiteX3" fmla="*/ 3 w 10353"/>
              <a:gd name="connsiteY3" fmla="*/ 4965 h 10190"/>
              <a:gd name="connsiteX4" fmla="*/ 418 w 10353"/>
              <a:gd name="connsiteY4" fmla="*/ 9623 h 10190"/>
              <a:gd name="connsiteX5" fmla="*/ 5403 w 10353"/>
              <a:gd name="connsiteY5" fmla="*/ 10064 h 10190"/>
              <a:gd name="connsiteX6" fmla="*/ 9941 w 10353"/>
              <a:gd name="connsiteY6" fmla="*/ 9844 h 10190"/>
              <a:gd name="connsiteX7" fmla="*/ 10348 w 10353"/>
              <a:gd name="connsiteY7" fmla="*/ 5077 h 10190"/>
              <a:gd name="connsiteX8" fmla="*/ 9817 w 10353"/>
              <a:gd name="connsiteY8" fmla="*/ 482 h 10190"/>
              <a:gd name="connsiteX0" fmla="*/ 9815 w 10351"/>
              <a:gd name="connsiteY0" fmla="*/ 495 h 10203"/>
              <a:gd name="connsiteX1" fmla="*/ 5008 w 10351"/>
              <a:gd name="connsiteY1" fmla="*/ 138 h 10203"/>
              <a:gd name="connsiteX2" fmla="*/ 420 w 10351"/>
              <a:gd name="connsiteY2" fmla="*/ 366 h 10203"/>
              <a:gd name="connsiteX3" fmla="*/ 1 w 10351"/>
              <a:gd name="connsiteY3" fmla="*/ 4978 h 10203"/>
              <a:gd name="connsiteX4" fmla="*/ 416 w 10351"/>
              <a:gd name="connsiteY4" fmla="*/ 9636 h 10203"/>
              <a:gd name="connsiteX5" fmla="*/ 5401 w 10351"/>
              <a:gd name="connsiteY5" fmla="*/ 10077 h 10203"/>
              <a:gd name="connsiteX6" fmla="*/ 9939 w 10351"/>
              <a:gd name="connsiteY6" fmla="*/ 9857 h 10203"/>
              <a:gd name="connsiteX7" fmla="*/ 10346 w 10351"/>
              <a:gd name="connsiteY7" fmla="*/ 5090 h 10203"/>
              <a:gd name="connsiteX8" fmla="*/ 9815 w 10351"/>
              <a:gd name="connsiteY8" fmla="*/ 495 h 10203"/>
              <a:gd name="connsiteX0" fmla="*/ 9816 w 10352"/>
              <a:gd name="connsiteY0" fmla="*/ 495 h 10203"/>
              <a:gd name="connsiteX1" fmla="*/ 5009 w 10352"/>
              <a:gd name="connsiteY1" fmla="*/ 138 h 10203"/>
              <a:gd name="connsiteX2" fmla="*/ 421 w 10352"/>
              <a:gd name="connsiteY2" fmla="*/ 366 h 10203"/>
              <a:gd name="connsiteX3" fmla="*/ 2 w 10352"/>
              <a:gd name="connsiteY3" fmla="*/ 4978 h 10203"/>
              <a:gd name="connsiteX4" fmla="*/ 417 w 10352"/>
              <a:gd name="connsiteY4" fmla="*/ 9636 h 10203"/>
              <a:gd name="connsiteX5" fmla="*/ 5402 w 10352"/>
              <a:gd name="connsiteY5" fmla="*/ 10077 h 10203"/>
              <a:gd name="connsiteX6" fmla="*/ 9940 w 10352"/>
              <a:gd name="connsiteY6" fmla="*/ 9857 h 10203"/>
              <a:gd name="connsiteX7" fmla="*/ 10347 w 10352"/>
              <a:gd name="connsiteY7" fmla="*/ 5090 h 10203"/>
              <a:gd name="connsiteX8" fmla="*/ 9816 w 10352"/>
              <a:gd name="connsiteY8" fmla="*/ 495 h 10203"/>
              <a:gd name="connsiteX0" fmla="*/ 9818 w 10354"/>
              <a:gd name="connsiteY0" fmla="*/ 495 h 10198"/>
              <a:gd name="connsiteX1" fmla="*/ 5011 w 10354"/>
              <a:gd name="connsiteY1" fmla="*/ 138 h 10198"/>
              <a:gd name="connsiteX2" fmla="*/ 423 w 10354"/>
              <a:gd name="connsiteY2" fmla="*/ 366 h 10198"/>
              <a:gd name="connsiteX3" fmla="*/ 4 w 10354"/>
              <a:gd name="connsiteY3" fmla="*/ 4978 h 10198"/>
              <a:gd name="connsiteX4" fmla="*/ 385 w 10354"/>
              <a:gd name="connsiteY4" fmla="*/ 9572 h 10198"/>
              <a:gd name="connsiteX5" fmla="*/ 5404 w 10354"/>
              <a:gd name="connsiteY5" fmla="*/ 10077 h 10198"/>
              <a:gd name="connsiteX6" fmla="*/ 9942 w 10354"/>
              <a:gd name="connsiteY6" fmla="*/ 9857 h 10198"/>
              <a:gd name="connsiteX7" fmla="*/ 10349 w 10354"/>
              <a:gd name="connsiteY7" fmla="*/ 5090 h 10198"/>
              <a:gd name="connsiteX8" fmla="*/ 9818 w 10354"/>
              <a:gd name="connsiteY8" fmla="*/ 495 h 10198"/>
              <a:gd name="connsiteX0" fmla="*/ 9823 w 10359"/>
              <a:gd name="connsiteY0" fmla="*/ 495 h 10257"/>
              <a:gd name="connsiteX1" fmla="*/ 5016 w 10359"/>
              <a:gd name="connsiteY1" fmla="*/ 138 h 10257"/>
              <a:gd name="connsiteX2" fmla="*/ 428 w 10359"/>
              <a:gd name="connsiteY2" fmla="*/ 366 h 10257"/>
              <a:gd name="connsiteX3" fmla="*/ 9 w 10359"/>
              <a:gd name="connsiteY3" fmla="*/ 4978 h 10257"/>
              <a:gd name="connsiteX4" fmla="*/ 367 w 10359"/>
              <a:gd name="connsiteY4" fmla="*/ 9722 h 10257"/>
              <a:gd name="connsiteX5" fmla="*/ 5409 w 10359"/>
              <a:gd name="connsiteY5" fmla="*/ 10077 h 10257"/>
              <a:gd name="connsiteX6" fmla="*/ 9947 w 10359"/>
              <a:gd name="connsiteY6" fmla="*/ 9857 h 10257"/>
              <a:gd name="connsiteX7" fmla="*/ 10354 w 10359"/>
              <a:gd name="connsiteY7" fmla="*/ 5090 h 10257"/>
              <a:gd name="connsiteX8" fmla="*/ 9823 w 10359"/>
              <a:gd name="connsiteY8" fmla="*/ 495 h 10257"/>
              <a:gd name="connsiteX0" fmla="*/ 9817 w 10353"/>
              <a:gd name="connsiteY0" fmla="*/ 495 h 10285"/>
              <a:gd name="connsiteX1" fmla="*/ 5010 w 10353"/>
              <a:gd name="connsiteY1" fmla="*/ 138 h 10285"/>
              <a:gd name="connsiteX2" fmla="*/ 422 w 10353"/>
              <a:gd name="connsiteY2" fmla="*/ 366 h 10285"/>
              <a:gd name="connsiteX3" fmla="*/ 3 w 10353"/>
              <a:gd name="connsiteY3" fmla="*/ 4978 h 10285"/>
              <a:gd name="connsiteX4" fmla="*/ 395 w 10353"/>
              <a:gd name="connsiteY4" fmla="*/ 9765 h 10285"/>
              <a:gd name="connsiteX5" fmla="*/ 5403 w 10353"/>
              <a:gd name="connsiteY5" fmla="*/ 10077 h 10285"/>
              <a:gd name="connsiteX6" fmla="*/ 9941 w 10353"/>
              <a:gd name="connsiteY6" fmla="*/ 9857 h 10285"/>
              <a:gd name="connsiteX7" fmla="*/ 10348 w 10353"/>
              <a:gd name="connsiteY7" fmla="*/ 5090 h 10285"/>
              <a:gd name="connsiteX8" fmla="*/ 9817 w 10353"/>
              <a:gd name="connsiteY8" fmla="*/ 495 h 10285"/>
              <a:gd name="connsiteX0" fmla="*/ 9817 w 10353"/>
              <a:gd name="connsiteY0" fmla="*/ 495 h 10223"/>
              <a:gd name="connsiteX1" fmla="*/ 5010 w 10353"/>
              <a:gd name="connsiteY1" fmla="*/ 138 h 10223"/>
              <a:gd name="connsiteX2" fmla="*/ 422 w 10353"/>
              <a:gd name="connsiteY2" fmla="*/ 366 h 10223"/>
              <a:gd name="connsiteX3" fmla="*/ 3 w 10353"/>
              <a:gd name="connsiteY3" fmla="*/ 4978 h 10223"/>
              <a:gd name="connsiteX4" fmla="*/ 395 w 10353"/>
              <a:gd name="connsiteY4" fmla="*/ 9765 h 10223"/>
              <a:gd name="connsiteX5" fmla="*/ 5403 w 10353"/>
              <a:gd name="connsiteY5" fmla="*/ 10077 h 10223"/>
              <a:gd name="connsiteX6" fmla="*/ 9941 w 10353"/>
              <a:gd name="connsiteY6" fmla="*/ 9857 h 10223"/>
              <a:gd name="connsiteX7" fmla="*/ 10348 w 10353"/>
              <a:gd name="connsiteY7" fmla="*/ 5090 h 10223"/>
              <a:gd name="connsiteX8" fmla="*/ 9817 w 10353"/>
              <a:gd name="connsiteY8" fmla="*/ 495 h 10223"/>
              <a:gd name="connsiteX0" fmla="*/ 9818 w 10354"/>
              <a:gd name="connsiteY0" fmla="*/ 495 h 10209"/>
              <a:gd name="connsiteX1" fmla="*/ 5011 w 10354"/>
              <a:gd name="connsiteY1" fmla="*/ 138 h 10209"/>
              <a:gd name="connsiteX2" fmla="*/ 423 w 10354"/>
              <a:gd name="connsiteY2" fmla="*/ 366 h 10209"/>
              <a:gd name="connsiteX3" fmla="*/ 4 w 10354"/>
              <a:gd name="connsiteY3" fmla="*/ 4978 h 10209"/>
              <a:gd name="connsiteX4" fmla="*/ 385 w 10354"/>
              <a:gd name="connsiteY4" fmla="*/ 9744 h 10209"/>
              <a:gd name="connsiteX5" fmla="*/ 5404 w 10354"/>
              <a:gd name="connsiteY5" fmla="*/ 10077 h 10209"/>
              <a:gd name="connsiteX6" fmla="*/ 9942 w 10354"/>
              <a:gd name="connsiteY6" fmla="*/ 9857 h 10209"/>
              <a:gd name="connsiteX7" fmla="*/ 10349 w 10354"/>
              <a:gd name="connsiteY7" fmla="*/ 5090 h 10209"/>
              <a:gd name="connsiteX8" fmla="*/ 9818 w 10354"/>
              <a:gd name="connsiteY8" fmla="*/ 495 h 10209"/>
              <a:gd name="connsiteX0" fmla="*/ 9782 w 10318"/>
              <a:gd name="connsiteY0" fmla="*/ 495 h 10209"/>
              <a:gd name="connsiteX1" fmla="*/ 4975 w 10318"/>
              <a:gd name="connsiteY1" fmla="*/ 138 h 10209"/>
              <a:gd name="connsiteX2" fmla="*/ 387 w 10318"/>
              <a:gd name="connsiteY2" fmla="*/ 366 h 10209"/>
              <a:gd name="connsiteX3" fmla="*/ 13 w 10318"/>
              <a:gd name="connsiteY3" fmla="*/ 4958 h 10209"/>
              <a:gd name="connsiteX4" fmla="*/ 349 w 10318"/>
              <a:gd name="connsiteY4" fmla="*/ 9744 h 10209"/>
              <a:gd name="connsiteX5" fmla="*/ 5368 w 10318"/>
              <a:gd name="connsiteY5" fmla="*/ 10077 h 10209"/>
              <a:gd name="connsiteX6" fmla="*/ 9906 w 10318"/>
              <a:gd name="connsiteY6" fmla="*/ 9857 h 10209"/>
              <a:gd name="connsiteX7" fmla="*/ 10313 w 10318"/>
              <a:gd name="connsiteY7" fmla="*/ 5090 h 10209"/>
              <a:gd name="connsiteX8" fmla="*/ 9782 w 10318"/>
              <a:gd name="connsiteY8" fmla="*/ 495 h 10209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36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10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231"/>
              <a:gd name="connsiteX1" fmla="*/ 4972 w 10315"/>
              <a:gd name="connsiteY1" fmla="*/ 138 h 10231"/>
              <a:gd name="connsiteX2" fmla="*/ 384 w 10315"/>
              <a:gd name="connsiteY2" fmla="*/ 366 h 10231"/>
              <a:gd name="connsiteX3" fmla="*/ 10 w 10315"/>
              <a:gd name="connsiteY3" fmla="*/ 4958 h 10231"/>
              <a:gd name="connsiteX4" fmla="*/ 369 w 10315"/>
              <a:gd name="connsiteY4" fmla="*/ 9586 h 10231"/>
              <a:gd name="connsiteX5" fmla="*/ 5105 w 10315"/>
              <a:gd name="connsiteY5" fmla="*/ 10077 h 10231"/>
              <a:gd name="connsiteX6" fmla="*/ 9903 w 10315"/>
              <a:gd name="connsiteY6" fmla="*/ 9857 h 10231"/>
              <a:gd name="connsiteX7" fmla="*/ 10310 w 10315"/>
              <a:gd name="connsiteY7" fmla="*/ 5090 h 10231"/>
              <a:gd name="connsiteX8" fmla="*/ 9779 w 10315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384 w 10310"/>
              <a:gd name="connsiteY2" fmla="*/ 366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71 h 10207"/>
              <a:gd name="connsiteX1" fmla="*/ 4972 w 10310"/>
              <a:gd name="connsiteY1" fmla="*/ 114 h 10207"/>
              <a:gd name="connsiteX2" fmla="*/ 441 w 10310"/>
              <a:gd name="connsiteY2" fmla="*/ 381 h 10207"/>
              <a:gd name="connsiteX3" fmla="*/ 10 w 10310"/>
              <a:gd name="connsiteY3" fmla="*/ 4934 h 10207"/>
              <a:gd name="connsiteX4" fmla="*/ 369 w 10310"/>
              <a:gd name="connsiteY4" fmla="*/ 9562 h 10207"/>
              <a:gd name="connsiteX5" fmla="*/ 5105 w 10310"/>
              <a:gd name="connsiteY5" fmla="*/ 10053 h 10207"/>
              <a:gd name="connsiteX6" fmla="*/ 9812 w 10310"/>
              <a:gd name="connsiteY6" fmla="*/ 9833 h 10207"/>
              <a:gd name="connsiteX7" fmla="*/ 10310 w 10310"/>
              <a:gd name="connsiteY7" fmla="*/ 5066 h 10207"/>
              <a:gd name="connsiteX8" fmla="*/ 9779 w 10310"/>
              <a:gd name="connsiteY8" fmla="*/ 471 h 10207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88 w 10319"/>
              <a:gd name="connsiteY0" fmla="*/ 495 h 10231"/>
              <a:gd name="connsiteX1" fmla="*/ 4981 w 10319"/>
              <a:gd name="connsiteY1" fmla="*/ 138 h 10231"/>
              <a:gd name="connsiteX2" fmla="*/ 450 w 10319"/>
              <a:gd name="connsiteY2" fmla="*/ 405 h 10231"/>
              <a:gd name="connsiteX3" fmla="*/ 8 w 10319"/>
              <a:gd name="connsiteY3" fmla="*/ 4780 h 10231"/>
              <a:gd name="connsiteX4" fmla="*/ 378 w 10319"/>
              <a:gd name="connsiteY4" fmla="*/ 9586 h 10231"/>
              <a:gd name="connsiteX5" fmla="*/ 5114 w 10319"/>
              <a:gd name="connsiteY5" fmla="*/ 10077 h 10231"/>
              <a:gd name="connsiteX6" fmla="*/ 9821 w 10319"/>
              <a:gd name="connsiteY6" fmla="*/ 9857 h 10231"/>
              <a:gd name="connsiteX7" fmla="*/ 10319 w 10319"/>
              <a:gd name="connsiteY7" fmla="*/ 5090 h 10231"/>
              <a:gd name="connsiteX8" fmla="*/ 9788 w 10319"/>
              <a:gd name="connsiteY8" fmla="*/ 495 h 10231"/>
              <a:gd name="connsiteX0" fmla="*/ 9790 w 10321"/>
              <a:gd name="connsiteY0" fmla="*/ 495 h 10231"/>
              <a:gd name="connsiteX1" fmla="*/ 4983 w 10321"/>
              <a:gd name="connsiteY1" fmla="*/ 138 h 10231"/>
              <a:gd name="connsiteX2" fmla="*/ 452 w 10321"/>
              <a:gd name="connsiteY2" fmla="*/ 405 h 10231"/>
              <a:gd name="connsiteX3" fmla="*/ 10 w 10321"/>
              <a:gd name="connsiteY3" fmla="*/ 4780 h 10231"/>
              <a:gd name="connsiteX4" fmla="*/ 380 w 10321"/>
              <a:gd name="connsiteY4" fmla="*/ 9586 h 10231"/>
              <a:gd name="connsiteX5" fmla="*/ 5116 w 10321"/>
              <a:gd name="connsiteY5" fmla="*/ 10077 h 10231"/>
              <a:gd name="connsiteX6" fmla="*/ 9823 w 10321"/>
              <a:gd name="connsiteY6" fmla="*/ 9857 h 10231"/>
              <a:gd name="connsiteX7" fmla="*/ 10321 w 10321"/>
              <a:gd name="connsiteY7" fmla="*/ 5090 h 10231"/>
              <a:gd name="connsiteX8" fmla="*/ 9790 w 10321"/>
              <a:gd name="connsiteY8" fmla="*/ 495 h 10231"/>
              <a:gd name="connsiteX0" fmla="*/ 9707 w 10321"/>
              <a:gd name="connsiteY0" fmla="*/ 365 h 10316"/>
              <a:gd name="connsiteX1" fmla="*/ 4983 w 10321"/>
              <a:gd name="connsiteY1" fmla="*/ 223 h 10316"/>
              <a:gd name="connsiteX2" fmla="*/ 452 w 10321"/>
              <a:gd name="connsiteY2" fmla="*/ 490 h 10316"/>
              <a:gd name="connsiteX3" fmla="*/ 10 w 10321"/>
              <a:gd name="connsiteY3" fmla="*/ 4865 h 10316"/>
              <a:gd name="connsiteX4" fmla="*/ 380 w 10321"/>
              <a:gd name="connsiteY4" fmla="*/ 9671 h 10316"/>
              <a:gd name="connsiteX5" fmla="*/ 5116 w 10321"/>
              <a:gd name="connsiteY5" fmla="*/ 10162 h 10316"/>
              <a:gd name="connsiteX6" fmla="*/ 9823 w 10321"/>
              <a:gd name="connsiteY6" fmla="*/ 9942 h 10316"/>
              <a:gd name="connsiteX7" fmla="*/ 10321 w 10321"/>
              <a:gd name="connsiteY7" fmla="*/ 5175 h 10316"/>
              <a:gd name="connsiteX8" fmla="*/ 9707 w 10321"/>
              <a:gd name="connsiteY8" fmla="*/ 365 h 10316"/>
              <a:gd name="connsiteX0" fmla="*/ 9707 w 10327"/>
              <a:gd name="connsiteY0" fmla="*/ 365 h 10327"/>
              <a:gd name="connsiteX1" fmla="*/ 4983 w 10327"/>
              <a:gd name="connsiteY1" fmla="*/ 223 h 10327"/>
              <a:gd name="connsiteX2" fmla="*/ 452 w 10327"/>
              <a:gd name="connsiteY2" fmla="*/ 490 h 10327"/>
              <a:gd name="connsiteX3" fmla="*/ 10 w 10327"/>
              <a:gd name="connsiteY3" fmla="*/ 4865 h 10327"/>
              <a:gd name="connsiteX4" fmla="*/ 380 w 10327"/>
              <a:gd name="connsiteY4" fmla="*/ 9671 h 10327"/>
              <a:gd name="connsiteX5" fmla="*/ 5116 w 10327"/>
              <a:gd name="connsiteY5" fmla="*/ 10162 h 10327"/>
              <a:gd name="connsiteX6" fmla="*/ 9918 w 10327"/>
              <a:gd name="connsiteY6" fmla="*/ 9749 h 10327"/>
              <a:gd name="connsiteX7" fmla="*/ 10321 w 10327"/>
              <a:gd name="connsiteY7" fmla="*/ 5175 h 10327"/>
              <a:gd name="connsiteX8" fmla="*/ 9707 w 10327"/>
              <a:gd name="connsiteY8" fmla="*/ 365 h 10327"/>
              <a:gd name="connsiteX0" fmla="*/ 9707 w 10327"/>
              <a:gd name="connsiteY0" fmla="*/ 365 h 10265"/>
              <a:gd name="connsiteX1" fmla="*/ 4983 w 10327"/>
              <a:gd name="connsiteY1" fmla="*/ 223 h 10265"/>
              <a:gd name="connsiteX2" fmla="*/ 452 w 10327"/>
              <a:gd name="connsiteY2" fmla="*/ 490 h 10265"/>
              <a:gd name="connsiteX3" fmla="*/ 10 w 10327"/>
              <a:gd name="connsiteY3" fmla="*/ 4865 h 10265"/>
              <a:gd name="connsiteX4" fmla="*/ 380 w 10327"/>
              <a:gd name="connsiteY4" fmla="*/ 9671 h 10265"/>
              <a:gd name="connsiteX5" fmla="*/ 5188 w 10327"/>
              <a:gd name="connsiteY5" fmla="*/ 10012 h 10265"/>
              <a:gd name="connsiteX6" fmla="*/ 9918 w 10327"/>
              <a:gd name="connsiteY6" fmla="*/ 9749 h 10265"/>
              <a:gd name="connsiteX7" fmla="*/ 10321 w 10327"/>
              <a:gd name="connsiteY7" fmla="*/ 5175 h 10265"/>
              <a:gd name="connsiteX8" fmla="*/ 9707 w 10327"/>
              <a:gd name="connsiteY8" fmla="*/ 365 h 10265"/>
              <a:gd name="connsiteX0" fmla="*/ 9710 w 10330"/>
              <a:gd name="connsiteY0" fmla="*/ 365 h 10251"/>
              <a:gd name="connsiteX1" fmla="*/ 4986 w 10330"/>
              <a:gd name="connsiteY1" fmla="*/ 223 h 10251"/>
              <a:gd name="connsiteX2" fmla="*/ 455 w 10330"/>
              <a:gd name="connsiteY2" fmla="*/ 490 h 10251"/>
              <a:gd name="connsiteX3" fmla="*/ 13 w 10330"/>
              <a:gd name="connsiteY3" fmla="*/ 4865 h 10251"/>
              <a:gd name="connsiteX4" fmla="*/ 562 w 10330"/>
              <a:gd name="connsiteY4" fmla="*/ 9650 h 10251"/>
              <a:gd name="connsiteX5" fmla="*/ 5191 w 10330"/>
              <a:gd name="connsiteY5" fmla="*/ 10012 h 10251"/>
              <a:gd name="connsiteX6" fmla="*/ 9921 w 10330"/>
              <a:gd name="connsiteY6" fmla="*/ 9749 h 10251"/>
              <a:gd name="connsiteX7" fmla="*/ 10324 w 10330"/>
              <a:gd name="connsiteY7" fmla="*/ 5175 h 10251"/>
              <a:gd name="connsiteX8" fmla="*/ 9710 w 10330"/>
              <a:gd name="connsiteY8" fmla="*/ 365 h 10251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2 w 10332"/>
              <a:gd name="connsiteY0" fmla="*/ 365 h 10317"/>
              <a:gd name="connsiteX1" fmla="*/ 4988 w 10332"/>
              <a:gd name="connsiteY1" fmla="*/ 223 h 10317"/>
              <a:gd name="connsiteX2" fmla="*/ 457 w 10332"/>
              <a:gd name="connsiteY2" fmla="*/ 490 h 10317"/>
              <a:gd name="connsiteX3" fmla="*/ 15 w 10332"/>
              <a:gd name="connsiteY3" fmla="*/ 4865 h 10317"/>
              <a:gd name="connsiteX4" fmla="*/ 588 w 10332"/>
              <a:gd name="connsiteY4" fmla="*/ 9929 h 10317"/>
              <a:gd name="connsiteX5" fmla="*/ 5193 w 10332"/>
              <a:gd name="connsiteY5" fmla="*/ 10012 h 10317"/>
              <a:gd name="connsiteX6" fmla="*/ 9923 w 10332"/>
              <a:gd name="connsiteY6" fmla="*/ 9749 h 10317"/>
              <a:gd name="connsiteX7" fmla="*/ 10326 w 10332"/>
              <a:gd name="connsiteY7" fmla="*/ 5175 h 10317"/>
              <a:gd name="connsiteX8" fmla="*/ 9712 w 10332"/>
              <a:gd name="connsiteY8" fmla="*/ 365 h 10317"/>
              <a:gd name="connsiteX0" fmla="*/ 9712 w 10332"/>
              <a:gd name="connsiteY0" fmla="*/ 365 h 10185"/>
              <a:gd name="connsiteX1" fmla="*/ 4988 w 10332"/>
              <a:gd name="connsiteY1" fmla="*/ 223 h 10185"/>
              <a:gd name="connsiteX2" fmla="*/ 457 w 10332"/>
              <a:gd name="connsiteY2" fmla="*/ 490 h 10185"/>
              <a:gd name="connsiteX3" fmla="*/ 15 w 10332"/>
              <a:gd name="connsiteY3" fmla="*/ 4865 h 10185"/>
              <a:gd name="connsiteX4" fmla="*/ 588 w 10332"/>
              <a:gd name="connsiteY4" fmla="*/ 9929 h 10185"/>
              <a:gd name="connsiteX5" fmla="*/ 5193 w 10332"/>
              <a:gd name="connsiteY5" fmla="*/ 10012 h 10185"/>
              <a:gd name="connsiteX6" fmla="*/ 9923 w 10332"/>
              <a:gd name="connsiteY6" fmla="*/ 9749 h 10185"/>
              <a:gd name="connsiteX7" fmla="*/ 10326 w 10332"/>
              <a:gd name="connsiteY7" fmla="*/ 5175 h 10185"/>
              <a:gd name="connsiteX8" fmla="*/ 9712 w 10332"/>
              <a:gd name="connsiteY8" fmla="*/ 365 h 10185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267"/>
              <a:gd name="connsiteY0" fmla="*/ 365 h 10183"/>
              <a:gd name="connsiteX1" fmla="*/ 4988 w 10267"/>
              <a:gd name="connsiteY1" fmla="*/ 223 h 10183"/>
              <a:gd name="connsiteX2" fmla="*/ 457 w 10267"/>
              <a:gd name="connsiteY2" fmla="*/ 490 h 10183"/>
              <a:gd name="connsiteX3" fmla="*/ 15 w 10267"/>
              <a:gd name="connsiteY3" fmla="*/ 4865 h 10183"/>
              <a:gd name="connsiteX4" fmla="*/ 588 w 10267"/>
              <a:gd name="connsiteY4" fmla="*/ 9929 h 10183"/>
              <a:gd name="connsiteX5" fmla="*/ 5193 w 10267"/>
              <a:gd name="connsiteY5" fmla="*/ 10012 h 10183"/>
              <a:gd name="connsiteX6" fmla="*/ 9792 w 10267"/>
              <a:gd name="connsiteY6" fmla="*/ 9792 h 10183"/>
              <a:gd name="connsiteX7" fmla="*/ 10266 w 10267"/>
              <a:gd name="connsiteY7" fmla="*/ 5175 h 10183"/>
              <a:gd name="connsiteX8" fmla="*/ 9712 w 10267"/>
              <a:gd name="connsiteY8" fmla="*/ 365 h 10183"/>
              <a:gd name="connsiteX0" fmla="*/ 9712 w 10288"/>
              <a:gd name="connsiteY0" fmla="*/ 365 h 10186"/>
              <a:gd name="connsiteX1" fmla="*/ 4988 w 10288"/>
              <a:gd name="connsiteY1" fmla="*/ 223 h 10186"/>
              <a:gd name="connsiteX2" fmla="*/ 457 w 10288"/>
              <a:gd name="connsiteY2" fmla="*/ 490 h 10186"/>
              <a:gd name="connsiteX3" fmla="*/ 15 w 10288"/>
              <a:gd name="connsiteY3" fmla="*/ 4865 h 10186"/>
              <a:gd name="connsiteX4" fmla="*/ 588 w 10288"/>
              <a:gd name="connsiteY4" fmla="*/ 9929 h 10186"/>
              <a:gd name="connsiteX5" fmla="*/ 5193 w 10288"/>
              <a:gd name="connsiteY5" fmla="*/ 10012 h 10186"/>
              <a:gd name="connsiteX6" fmla="*/ 9935 w 10288"/>
              <a:gd name="connsiteY6" fmla="*/ 9728 h 10186"/>
              <a:gd name="connsiteX7" fmla="*/ 10266 w 10288"/>
              <a:gd name="connsiteY7" fmla="*/ 5175 h 10186"/>
              <a:gd name="connsiteX8" fmla="*/ 9712 w 10288"/>
              <a:gd name="connsiteY8" fmla="*/ 365 h 10186"/>
              <a:gd name="connsiteX0" fmla="*/ 9712 w 10288"/>
              <a:gd name="connsiteY0" fmla="*/ 435 h 10256"/>
              <a:gd name="connsiteX1" fmla="*/ 4988 w 10288"/>
              <a:gd name="connsiteY1" fmla="*/ 100 h 10256"/>
              <a:gd name="connsiteX2" fmla="*/ 457 w 10288"/>
              <a:gd name="connsiteY2" fmla="*/ 560 h 10256"/>
              <a:gd name="connsiteX3" fmla="*/ 15 w 10288"/>
              <a:gd name="connsiteY3" fmla="*/ 4935 h 10256"/>
              <a:gd name="connsiteX4" fmla="*/ 588 w 10288"/>
              <a:gd name="connsiteY4" fmla="*/ 9999 h 10256"/>
              <a:gd name="connsiteX5" fmla="*/ 5193 w 10288"/>
              <a:gd name="connsiteY5" fmla="*/ 10082 h 10256"/>
              <a:gd name="connsiteX6" fmla="*/ 9935 w 10288"/>
              <a:gd name="connsiteY6" fmla="*/ 9798 h 10256"/>
              <a:gd name="connsiteX7" fmla="*/ 10266 w 10288"/>
              <a:gd name="connsiteY7" fmla="*/ 5245 h 10256"/>
              <a:gd name="connsiteX8" fmla="*/ 9712 w 10288"/>
              <a:gd name="connsiteY8" fmla="*/ 435 h 10256"/>
              <a:gd name="connsiteX0" fmla="*/ 9749 w 10325"/>
              <a:gd name="connsiteY0" fmla="*/ 435 h 10256"/>
              <a:gd name="connsiteX1" fmla="*/ 5025 w 10325"/>
              <a:gd name="connsiteY1" fmla="*/ 100 h 10256"/>
              <a:gd name="connsiteX2" fmla="*/ 387 w 10325"/>
              <a:gd name="connsiteY2" fmla="*/ 431 h 10256"/>
              <a:gd name="connsiteX3" fmla="*/ 52 w 10325"/>
              <a:gd name="connsiteY3" fmla="*/ 4935 h 10256"/>
              <a:gd name="connsiteX4" fmla="*/ 625 w 10325"/>
              <a:gd name="connsiteY4" fmla="*/ 9999 h 10256"/>
              <a:gd name="connsiteX5" fmla="*/ 5230 w 10325"/>
              <a:gd name="connsiteY5" fmla="*/ 10082 h 10256"/>
              <a:gd name="connsiteX6" fmla="*/ 9972 w 10325"/>
              <a:gd name="connsiteY6" fmla="*/ 9798 h 10256"/>
              <a:gd name="connsiteX7" fmla="*/ 10303 w 10325"/>
              <a:gd name="connsiteY7" fmla="*/ 5245 h 10256"/>
              <a:gd name="connsiteX8" fmla="*/ 9749 w 10325"/>
              <a:gd name="connsiteY8" fmla="*/ 435 h 10256"/>
              <a:gd name="connsiteX0" fmla="*/ 9821 w 10325"/>
              <a:gd name="connsiteY0" fmla="*/ 401 h 10308"/>
              <a:gd name="connsiteX1" fmla="*/ 5025 w 10325"/>
              <a:gd name="connsiteY1" fmla="*/ 152 h 10308"/>
              <a:gd name="connsiteX2" fmla="*/ 387 w 10325"/>
              <a:gd name="connsiteY2" fmla="*/ 483 h 10308"/>
              <a:gd name="connsiteX3" fmla="*/ 52 w 10325"/>
              <a:gd name="connsiteY3" fmla="*/ 4987 h 10308"/>
              <a:gd name="connsiteX4" fmla="*/ 625 w 10325"/>
              <a:gd name="connsiteY4" fmla="*/ 10051 h 10308"/>
              <a:gd name="connsiteX5" fmla="*/ 5230 w 10325"/>
              <a:gd name="connsiteY5" fmla="*/ 10134 h 10308"/>
              <a:gd name="connsiteX6" fmla="*/ 9972 w 10325"/>
              <a:gd name="connsiteY6" fmla="*/ 9850 h 10308"/>
              <a:gd name="connsiteX7" fmla="*/ 10303 w 10325"/>
              <a:gd name="connsiteY7" fmla="*/ 5297 h 10308"/>
              <a:gd name="connsiteX8" fmla="*/ 9821 w 10325"/>
              <a:gd name="connsiteY8" fmla="*/ 401 h 10308"/>
              <a:gd name="connsiteX0" fmla="*/ 9821 w 10325"/>
              <a:gd name="connsiteY0" fmla="*/ 444 h 10351"/>
              <a:gd name="connsiteX1" fmla="*/ 5120 w 10325"/>
              <a:gd name="connsiteY1" fmla="*/ 88 h 10351"/>
              <a:gd name="connsiteX2" fmla="*/ 387 w 10325"/>
              <a:gd name="connsiteY2" fmla="*/ 526 h 10351"/>
              <a:gd name="connsiteX3" fmla="*/ 52 w 10325"/>
              <a:gd name="connsiteY3" fmla="*/ 5030 h 10351"/>
              <a:gd name="connsiteX4" fmla="*/ 625 w 10325"/>
              <a:gd name="connsiteY4" fmla="*/ 10094 h 10351"/>
              <a:gd name="connsiteX5" fmla="*/ 5230 w 10325"/>
              <a:gd name="connsiteY5" fmla="*/ 10177 h 10351"/>
              <a:gd name="connsiteX6" fmla="*/ 9972 w 10325"/>
              <a:gd name="connsiteY6" fmla="*/ 9893 h 10351"/>
              <a:gd name="connsiteX7" fmla="*/ 10303 w 10325"/>
              <a:gd name="connsiteY7" fmla="*/ 5340 h 10351"/>
              <a:gd name="connsiteX8" fmla="*/ 9821 w 10325"/>
              <a:gd name="connsiteY8" fmla="*/ 444 h 10351"/>
              <a:gd name="connsiteX0" fmla="*/ 9939 w 10443"/>
              <a:gd name="connsiteY0" fmla="*/ 444 h 10504"/>
              <a:gd name="connsiteX1" fmla="*/ 5238 w 10443"/>
              <a:gd name="connsiteY1" fmla="*/ 88 h 10504"/>
              <a:gd name="connsiteX2" fmla="*/ 505 w 10443"/>
              <a:gd name="connsiteY2" fmla="*/ 526 h 10504"/>
              <a:gd name="connsiteX3" fmla="*/ 15 w 10443"/>
              <a:gd name="connsiteY3" fmla="*/ 5051 h 10504"/>
              <a:gd name="connsiteX4" fmla="*/ 743 w 10443"/>
              <a:gd name="connsiteY4" fmla="*/ 10094 h 10504"/>
              <a:gd name="connsiteX5" fmla="*/ 5348 w 10443"/>
              <a:gd name="connsiteY5" fmla="*/ 10177 h 10504"/>
              <a:gd name="connsiteX6" fmla="*/ 10090 w 10443"/>
              <a:gd name="connsiteY6" fmla="*/ 9893 h 10504"/>
              <a:gd name="connsiteX7" fmla="*/ 10421 w 10443"/>
              <a:gd name="connsiteY7" fmla="*/ 5340 h 10504"/>
              <a:gd name="connsiteX8" fmla="*/ 9939 w 10443"/>
              <a:gd name="connsiteY8" fmla="*/ 444 h 10504"/>
              <a:gd name="connsiteX0" fmla="*/ 9989 w 10493"/>
              <a:gd name="connsiteY0" fmla="*/ 444 h 10473"/>
              <a:gd name="connsiteX1" fmla="*/ 5288 w 10493"/>
              <a:gd name="connsiteY1" fmla="*/ 88 h 10473"/>
              <a:gd name="connsiteX2" fmla="*/ 555 w 10493"/>
              <a:gd name="connsiteY2" fmla="*/ 526 h 10473"/>
              <a:gd name="connsiteX3" fmla="*/ 65 w 10493"/>
              <a:gd name="connsiteY3" fmla="*/ 5051 h 10473"/>
              <a:gd name="connsiteX4" fmla="*/ 602 w 10493"/>
              <a:gd name="connsiteY4" fmla="*/ 10051 h 10473"/>
              <a:gd name="connsiteX5" fmla="*/ 5398 w 10493"/>
              <a:gd name="connsiteY5" fmla="*/ 10177 h 10473"/>
              <a:gd name="connsiteX6" fmla="*/ 10140 w 10493"/>
              <a:gd name="connsiteY6" fmla="*/ 9893 h 10473"/>
              <a:gd name="connsiteX7" fmla="*/ 10471 w 10493"/>
              <a:gd name="connsiteY7" fmla="*/ 5340 h 10473"/>
              <a:gd name="connsiteX8" fmla="*/ 9989 w 10493"/>
              <a:gd name="connsiteY8" fmla="*/ 444 h 10473"/>
              <a:gd name="connsiteX0" fmla="*/ 9928 w 10432"/>
              <a:gd name="connsiteY0" fmla="*/ 444 h 10484"/>
              <a:gd name="connsiteX1" fmla="*/ 5227 w 10432"/>
              <a:gd name="connsiteY1" fmla="*/ 88 h 10484"/>
              <a:gd name="connsiteX2" fmla="*/ 494 w 10432"/>
              <a:gd name="connsiteY2" fmla="*/ 526 h 10484"/>
              <a:gd name="connsiteX3" fmla="*/ 4 w 10432"/>
              <a:gd name="connsiteY3" fmla="*/ 5051 h 10484"/>
              <a:gd name="connsiteX4" fmla="*/ 541 w 10432"/>
              <a:gd name="connsiteY4" fmla="*/ 10051 h 10484"/>
              <a:gd name="connsiteX5" fmla="*/ 5337 w 10432"/>
              <a:gd name="connsiteY5" fmla="*/ 10177 h 10484"/>
              <a:gd name="connsiteX6" fmla="*/ 10079 w 10432"/>
              <a:gd name="connsiteY6" fmla="*/ 9893 h 10484"/>
              <a:gd name="connsiteX7" fmla="*/ 10410 w 10432"/>
              <a:gd name="connsiteY7" fmla="*/ 5340 h 10484"/>
              <a:gd name="connsiteX8" fmla="*/ 9928 w 10432"/>
              <a:gd name="connsiteY8" fmla="*/ 444 h 10484"/>
              <a:gd name="connsiteX0" fmla="*/ 9988 w 10492"/>
              <a:gd name="connsiteY0" fmla="*/ 444 h 10557"/>
              <a:gd name="connsiteX1" fmla="*/ 5287 w 10492"/>
              <a:gd name="connsiteY1" fmla="*/ 88 h 10557"/>
              <a:gd name="connsiteX2" fmla="*/ 554 w 10492"/>
              <a:gd name="connsiteY2" fmla="*/ 526 h 10557"/>
              <a:gd name="connsiteX3" fmla="*/ 64 w 10492"/>
              <a:gd name="connsiteY3" fmla="*/ 5051 h 10557"/>
              <a:gd name="connsiteX4" fmla="*/ 601 w 10492"/>
              <a:gd name="connsiteY4" fmla="*/ 10051 h 10557"/>
              <a:gd name="connsiteX5" fmla="*/ 5385 w 10492"/>
              <a:gd name="connsiteY5" fmla="*/ 10370 h 10557"/>
              <a:gd name="connsiteX6" fmla="*/ 10139 w 10492"/>
              <a:gd name="connsiteY6" fmla="*/ 9893 h 10557"/>
              <a:gd name="connsiteX7" fmla="*/ 10470 w 10492"/>
              <a:gd name="connsiteY7" fmla="*/ 5340 h 10557"/>
              <a:gd name="connsiteX8" fmla="*/ 9988 w 10492"/>
              <a:gd name="connsiteY8" fmla="*/ 444 h 10557"/>
              <a:gd name="connsiteX0" fmla="*/ 9928 w 10432"/>
              <a:gd name="connsiteY0" fmla="*/ 444 h 10515"/>
              <a:gd name="connsiteX1" fmla="*/ 5227 w 10432"/>
              <a:gd name="connsiteY1" fmla="*/ 88 h 10515"/>
              <a:gd name="connsiteX2" fmla="*/ 494 w 10432"/>
              <a:gd name="connsiteY2" fmla="*/ 526 h 10515"/>
              <a:gd name="connsiteX3" fmla="*/ 4 w 10432"/>
              <a:gd name="connsiteY3" fmla="*/ 5051 h 10515"/>
              <a:gd name="connsiteX4" fmla="*/ 541 w 10432"/>
              <a:gd name="connsiteY4" fmla="*/ 10051 h 10515"/>
              <a:gd name="connsiteX5" fmla="*/ 5325 w 10432"/>
              <a:gd name="connsiteY5" fmla="*/ 10370 h 10515"/>
              <a:gd name="connsiteX6" fmla="*/ 10079 w 10432"/>
              <a:gd name="connsiteY6" fmla="*/ 9893 h 10515"/>
              <a:gd name="connsiteX7" fmla="*/ 10410 w 10432"/>
              <a:gd name="connsiteY7" fmla="*/ 5340 h 10515"/>
              <a:gd name="connsiteX8" fmla="*/ 9928 w 10432"/>
              <a:gd name="connsiteY8" fmla="*/ 444 h 10515"/>
              <a:gd name="connsiteX0" fmla="*/ 9934 w 10438"/>
              <a:gd name="connsiteY0" fmla="*/ 444 h 10584"/>
              <a:gd name="connsiteX1" fmla="*/ 5233 w 10438"/>
              <a:gd name="connsiteY1" fmla="*/ 88 h 10584"/>
              <a:gd name="connsiteX2" fmla="*/ 500 w 10438"/>
              <a:gd name="connsiteY2" fmla="*/ 526 h 10584"/>
              <a:gd name="connsiteX3" fmla="*/ 10 w 10438"/>
              <a:gd name="connsiteY3" fmla="*/ 5051 h 10584"/>
              <a:gd name="connsiteX4" fmla="*/ 666 w 10438"/>
              <a:gd name="connsiteY4" fmla="*/ 10158 h 10584"/>
              <a:gd name="connsiteX5" fmla="*/ 5331 w 10438"/>
              <a:gd name="connsiteY5" fmla="*/ 10370 h 10584"/>
              <a:gd name="connsiteX6" fmla="*/ 10085 w 10438"/>
              <a:gd name="connsiteY6" fmla="*/ 9893 h 10584"/>
              <a:gd name="connsiteX7" fmla="*/ 10416 w 10438"/>
              <a:gd name="connsiteY7" fmla="*/ 5340 h 10584"/>
              <a:gd name="connsiteX8" fmla="*/ 9934 w 10438"/>
              <a:gd name="connsiteY8" fmla="*/ 444 h 10584"/>
              <a:gd name="connsiteX0" fmla="*/ 9934 w 10438"/>
              <a:gd name="connsiteY0" fmla="*/ 444 h 10605"/>
              <a:gd name="connsiteX1" fmla="*/ 5233 w 10438"/>
              <a:gd name="connsiteY1" fmla="*/ 88 h 10605"/>
              <a:gd name="connsiteX2" fmla="*/ 500 w 10438"/>
              <a:gd name="connsiteY2" fmla="*/ 526 h 10605"/>
              <a:gd name="connsiteX3" fmla="*/ 10 w 10438"/>
              <a:gd name="connsiteY3" fmla="*/ 5051 h 10605"/>
              <a:gd name="connsiteX4" fmla="*/ 666 w 10438"/>
              <a:gd name="connsiteY4" fmla="*/ 10158 h 10605"/>
              <a:gd name="connsiteX5" fmla="*/ 5331 w 10438"/>
              <a:gd name="connsiteY5" fmla="*/ 10370 h 10605"/>
              <a:gd name="connsiteX6" fmla="*/ 10085 w 10438"/>
              <a:gd name="connsiteY6" fmla="*/ 9893 h 10605"/>
              <a:gd name="connsiteX7" fmla="*/ 10416 w 10438"/>
              <a:gd name="connsiteY7" fmla="*/ 5340 h 10605"/>
              <a:gd name="connsiteX8" fmla="*/ 9934 w 10438"/>
              <a:gd name="connsiteY8" fmla="*/ 444 h 10605"/>
              <a:gd name="connsiteX0" fmla="*/ 9934 w 10438"/>
              <a:gd name="connsiteY0" fmla="*/ 444 h 10497"/>
              <a:gd name="connsiteX1" fmla="*/ 5233 w 10438"/>
              <a:gd name="connsiteY1" fmla="*/ 88 h 10497"/>
              <a:gd name="connsiteX2" fmla="*/ 500 w 10438"/>
              <a:gd name="connsiteY2" fmla="*/ 526 h 10497"/>
              <a:gd name="connsiteX3" fmla="*/ 10 w 10438"/>
              <a:gd name="connsiteY3" fmla="*/ 5051 h 10497"/>
              <a:gd name="connsiteX4" fmla="*/ 666 w 10438"/>
              <a:gd name="connsiteY4" fmla="*/ 10158 h 10497"/>
              <a:gd name="connsiteX5" fmla="*/ 5331 w 10438"/>
              <a:gd name="connsiteY5" fmla="*/ 10370 h 10497"/>
              <a:gd name="connsiteX6" fmla="*/ 10085 w 10438"/>
              <a:gd name="connsiteY6" fmla="*/ 9893 h 10497"/>
              <a:gd name="connsiteX7" fmla="*/ 10416 w 10438"/>
              <a:gd name="connsiteY7" fmla="*/ 5340 h 10497"/>
              <a:gd name="connsiteX8" fmla="*/ 9934 w 10438"/>
              <a:gd name="connsiteY8" fmla="*/ 444 h 10497"/>
              <a:gd name="connsiteX0" fmla="*/ 9934 w 10455"/>
              <a:gd name="connsiteY0" fmla="*/ 444 h 10491"/>
              <a:gd name="connsiteX1" fmla="*/ 5233 w 10455"/>
              <a:gd name="connsiteY1" fmla="*/ 88 h 10491"/>
              <a:gd name="connsiteX2" fmla="*/ 500 w 10455"/>
              <a:gd name="connsiteY2" fmla="*/ 526 h 10491"/>
              <a:gd name="connsiteX3" fmla="*/ 10 w 10455"/>
              <a:gd name="connsiteY3" fmla="*/ 5051 h 10491"/>
              <a:gd name="connsiteX4" fmla="*/ 666 w 10455"/>
              <a:gd name="connsiteY4" fmla="*/ 10158 h 10491"/>
              <a:gd name="connsiteX5" fmla="*/ 5331 w 10455"/>
              <a:gd name="connsiteY5" fmla="*/ 10370 h 10491"/>
              <a:gd name="connsiteX6" fmla="*/ 10133 w 10455"/>
              <a:gd name="connsiteY6" fmla="*/ 10000 h 10491"/>
              <a:gd name="connsiteX7" fmla="*/ 10416 w 10455"/>
              <a:gd name="connsiteY7" fmla="*/ 5340 h 10491"/>
              <a:gd name="connsiteX8" fmla="*/ 9934 w 10455"/>
              <a:gd name="connsiteY8" fmla="*/ 444 h 10491"/>
              <a:gd name="connsiteX0" fmla="*/ 9994 w 10455"/>
              <a:gd name="connsiteY0" fmla="*/ 435 h 10503"/>
              <a:gd name="connsiteX1" fmla="*/ 5233 w 10455"/>
              <a:gd name="connsiteY1" fmla="*/ 100 h 10503"/>
              <a:gd name="connsiteX2" fmla="*/ 500 w 10455"/>
              <a:gd name="connsiteY2" fmla="*/ 538 h 10503"/>
              <a:gd name="connsiteX3" fmla="*/ 10 w 10455"/>
              <a:gd name="connsiteY3" fmla="*/ 5063 h 10503"/>
              <a:gd name="connsiteX4" fmla="*/ 666 w 10455"/>
              <a:gd name="connsiteY4" fmla="*/ 10170 h 10503"/>
              <a:gd name="connsiteX5" fmla="*/ 5331 w 10455"/>
              <a:gd name="connsiteY5" fmla="*/ 10382 h 10503"/>
              <a:gd name="connsiteX6" fmla="*/ 10133 w 10455"/>
              <a:gd name="connsiteY6" fmla="*/ 10012 h 10503"/>
              <a:gd name="connsiteX7" fmla="*/ 10416 w 10455"/>
              <a:gd name="connsiteY7" fmla="*/ 5352 h 10503"/>
              <a:gd name="connsiteX8" fmla="*/ 9994 w 10455"/>
              <a:gd name="connsiteY8" fmla="*/ 435 h 10503"/>
              <a:gd name="connsiteX0" fmla="*/ 9994 w 10541"/>
              <a:gd name="connsiteY0" fmla="*/ 435 h 10503"/>
              <a:gd name="connsiteX1" fmla="*/ 5233 w 10541"/>
              <a:gd name="connsiteY1" fmla="*/ 100 h 10503"/>
              <a:gd name="connsiteX2" fmla="*/ 500 w 10541"/>
              <a:gd name="connsiteY2" fmla="*/ 538 h 10503"/>
              <a:gd name="connsiteX3" fmla="*/ 10 w 10541"/>
              <a:gd name="connsiteY3" fmla="*/ 5063 h 10503"/>
              <a:gd name="connsiteX4" fmla="*/ 666 w 10541"/>
              <a:gd name="connsiteY4" fmla="*/ 10170 h 10503"/>
              <a:gd name="connsiteX5" fmla="*/ 5331 w 10541"/>
              <a:gd name="connsiteY5" fmla="*/ 10382 h 10503"/>
              <a:gd name="connsiteX6" fmla="*/ 10133 w 10541"/>
              <a:gd name="connsiteY6" fmla="*/ 10012 h 10503"/>
              <a:gd name="connsiteX7" fmla="*/ 10535 w 10541"/>
              <a:gd name="connsiteY7" fmla="*/ 5331 h 10503"/>
              <a:gd name="connsiteX8" fmla="*/ 9994 w 10541"/>
              <a:gd name="connsiteY8" fmla="*/ 435 h 10503"/>
              <a:gd name="connsiteX0" fmla="*/ 9994 w 10550"/>
              <a:gd name="connsiteY0" fmla="*/ 435 h 10500"/>
              <a:gd name="connsiteX1" fmla="*/ 5233 w 10550"/>
              <a:gd name="connsiteY1" fmla="*/ 100 h 10500"/>
              <a:gd name="connsiteX2" fmla="*/ 500 w 10550"/>
              <a:gd name="connsiteY2" fmla="*/ 538 h 10500"/>
              <a:gd name="connsiteX3" fmla="*/ 10 w 10550"/>
              <a:gd name="connsiteY3" fmla="*/ 5063 h 10500"/>
              <a:gd name="connsiteX4" fmla="*/ 666 w 10550"/>
              <a:gd name="connsiteY4" fmla="*/ 10170 h 10500"/>
              <a:gd name="connsiteX5" fmla="*/ 5331 w 10550"/>
              <a:gd name="connsiteY5" fmla="*/ 10382 h 10500"/>
              <a:gd name="connsiteX6" fmla="*/ 10181 w 10550"/>
              <a:gd name="connsiteY6" fmla="*/ 10055 h 10500"/>
              <a:gd name="connsiteX7" fmla="*/ 10535 w 10550"/>
              <a:gd name="connsiteY7" fmla="*/ 5331 h 10500"/>
              <a:gd name="connsiteX8" fmla="*/ 9994 w 10550"/>
              <a:gd name="connsiteY8" fmla="*/ 435 h 10500"/>
              <a:gd name="connsiteX0" fmla="*/ 9994 w 10550"/>
              <a:gd name="connsiteY0" fmla="*/ 435 h 10528"/>
              <a:gd name="connsiteX1" fmla="*/ 5233 w 10550"/>
              <a:gd name="connsiteY1" fmla="*/ 100 h 10528"/>
              <a:gd name="connsiteX2" fmla="*/ 500 w 10550"/>
              <a:gd name="connsiteY2" fmla="*/ 538 h 10528"/>
              <a:gd name="connsiteX3" fmla="*/ 10 w 10550"/>
              <a:gd name="connsiteY3" fmla="*/ 5063 h 10528"/>
              <a:gd name="connsiteX4" fmla="*/ 666 w 10550"/>
              <a:gd name="connsiteY4" fmla="*/ 10213 h 10528"/>
              <a:gd name="connsiteX5" fmla="*/ 5331 w 10550"/>
              <a:gd name="connsiteY5" fmla="*/ 10382 h 10528"/>
              <a:gd name="connsiteX6" fmla="*/ 10181 w 10550"/>
              <a:gd name="connsiteY6" fmla="*/ 10055 h 10528"/>
              <a:gd name="connsiteX7" fmla="*/ 10535 w 10550"/>
              <a:gd name="connsiteY7" fmla="*/ 5331 h 10528"/>
              <a:gd name="connsiteX8" fmla="*/ 9994 w 10550"/>
              <a:gd name="connsiteY8" fmla="*/ 435 h 10528"/>
              <a:gd name="connsiteX0" fmla="*/ 9991 w 10547"/>
              <a:gd name="connsiteY0" fmla="*/ 435 h 10528"/>
              <a:gd name="connsiteX1" fmla="*/ 5230 w 10547"/>
              <a:gd name="connsiteY1" fmla="*/ 100 h 10528"/>
              <a:gd name="connsiteX2" fmla="*/ 497 w 10547"/>
              <a:gd name="connsiteY2" fmla="*/ 538 h 10528"/>
              <a:gd name="connsiteX3" fmla="*/ 7 w 10547"/>
              <a:gd name="connsiteY3" fmla="*/ 5063 h 10528"/>
              <a:gd name="connsiteX4" fmla="*/ 663 w 10547"/>
              <a:gd name="connsiteY4" fmla="*/ 10213 h 10528"/>
              <a:gd name="connsiteX5" fmla="*/ 5328 w 10547"/>
              <a:gd name="connsiteY5" fmla="*/ 10382 h 10528"/>
              <a:gd name="connsiteX6" fmla="*/ 10178 w 10547"/>
              <a:gd name="connsiteY6" fmla="*/ 10055 h 10528"/>
              <a:gd name="connsiteX7" fmla="*/ 10532 w 10547"/>
              <a:gd name="connsiteY7" fmla="*/ 5331 h 10528"/>
              <a:gd name="connsiteX8" fmla="*/ 9991 w 10547"/>
              <a:gd name="connsiteY8" fmla="*/ 435 h 10528"/>
              <a:gd name="connsiteX0" fmla="*/ 9999 w 10555"/>
              <a:gd name="connsiteY0" fmla="*/ 435 h 10528"/>
              <a:gd name="connsiteX1" fmla="*/ 5238 w 10555"/>
              <a:gd name="connsiteY1" fmla="*/ 100 h 10528"/>
              <a:gd name="connsiteX2" fmla="*/ 481 w 10555"/>
              <a:gd name="connsiteY2" fmla="*/ 559 h 10528"/>
              <a:gd name="connsiteX3" fmla="*/ 15 w 10555"/>
              <a:gd name="connsiteY3" fmla="*/ 5063 h 10528"/>
              <a:gd name="connsiteX4" fmla="*/ 671 w 10555"/>
              <a:gd name="connsiteY4" fmla="*/ 10213 h 10528"/>
              <a:gd name="connsiteX5" fmla="*/ 5336 w 10555"/>
              <a:gd name="connsiteY5" fmla="*/ 10382 h 10528"/>
              <a:gd name="connsiteX6" fmla="*/ 10186 w 10555"/>
              <a:gd name="connsiteY6" fmla="*/ 10055 h 10528"/>
              <a:gd name="connsiteX7" fmla="*/ 10540 w 10555"/>
              <a:gd name="connsiteY7" fmla="*/ 5331 h 10528"/>
              <a:gd name="connsiteX8" fmla="*/ 9999 w 10555"/>
              <a:gd name="connsiteY8" fmla="*/ 435 h 10528"/>
              <a:gd name="connsiteX0" fmla="*/ 9999 w 10555"/>
              <a:gd name="connsiteY0" fmla="*/ 457 h 10550"/>
              <a:gd name="connsiteX1" fmla="*/ 5238 w 10555"/>
              <a:gd name="connsiteY1" fmla="*/ 122 h 10550"/>
              <a:gd name="connsiteX2" fmla="*/ 481 w 10555"/>
              <a:gd name="connsiteY2" fmla="*/ 581 h 10550"/>
              <a:gd name="connsiteX3" fmla="*/ 15 w 10555"/>
              <a:gd name="connsiteY3" fmla="*/ 5085 h 10550"/>
              <a:gd name="connsiteX4" fmla="*/ 671 w 10555"/>
              <a:gd name="connsiteY4" fmla="*/ 10235 h 10550"/>
              <a:gd name="connsiteX5" fmla="*/ 5336 w 10555"/>
              <a:gd name="connsiteY5" fmla="*/ 10404 h 10550"/>
              <a:gd name="connsiteX6" fmla="*/ 10186 w 10555"/>
              <a:gd name="connsiteY6" fmla="*/ 10077 h 10550"/>
              <a:gd name="connsiteX7" fmla="*/ 10540 w 10555"/>
              <a:gd name="connsiteY7" fmla="*/ 5353 h 10550"/>
              <a:gd name="connsiteX8" fmla="*/ 9999 w 10555"/>
              <a:gd name="connsiteY8" fmla="*/ 457 h 10550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47"/>
              <a:gd name="connsiteY0" fmla="*/ 409 h 10564"/>
              <a:gd name="connsiteX1" fmla="*/ 5238 w 10547"/>
              <a:gd name="connsiteY1" fmla="*/ 138 h 10564"/>
              <a:gd name="connsiteX2" fmla="*/ 481 w 10547"/>
              <a:gd name="connsiteY2" fmla="*/ 597 h 10564"/>
              <a:gd name="connsiteX3" fmla="*/ 15 w 10547"/>
              <a:gd name="connsiteY3" fmla="*/ 5101 h 10564"/>
              <a:gd name="connsiteX4" fmla="*/ 671 w 10547"/>
              <a:gd name="connsiteY4" fmla="*/ 10251 h 10564"/>
              <a:gd name="connsiteX5" fmla="*/ 5336 w 10547"/>
              <a:gd name="connsiteY5" fmla="*/ 10420 h 10564"/>
              <a:gd name="connsiteX6" fmla="*/ 10150 w 10547"/>
              <a:gd name="connsiteY6" fmla="*/ 10136 h 10564"/>
              <a:gd name="connsiteX7" fmla="*/ 10540 w 10547"/>
              <a:gd name="connsiteY7" fmla="*/ 5369 h 10564"/>
              <a:gd name="connsiteX8" fmla="*/ 9987 w 10547"/>
              <a:gd name="connsiteY8" fmla="*/ 409 h 10564"/>
              <a:gd name="connsiteX0" fmla="*/ 9987 w 10547"/>
              <a:gd name="connsiteY0" fmla="*/ 454 h 10609"/>
              <a:gd name="connsiteX1" fmla="*/ 5238 w 10547"/>
              <a:gd name="connsiteY1" fmla="*/ 76 h 10609"/>
              <a:gd name="connsiteX2" fmla="*/ 481 w 10547"/>
              <a:gd name="connsiteY2" fmla="*/ 642 h 10609"/>
              <a:gd name="connsiteX3" fmla="*/ 15 w 10547"/>
              <a:gd name="connsiteY3" fmla="*/ 5146 h 10609"/>
              <a:gd name="connsiteX4" fmla="*/ 671 w 10547"/>
              <a:gd name="connsiteY4" fmla="*/ 10296 h 10609"/>
              <a:gd name="connsiteX5" fmla="*/ 5336 w 10547"/>
              <a:gd name="connsiteY5" fmla="*/ 10465 h 10609"/>
              <a:gd name="connsiteX6" fmla="*/ 10150 w 10547"/>
              <a:gd name="connsiteY6" fmla="*/ 10181 h 10609"/>
              <a:gd name="connsiteX7" fmla="*/ 10540 w 10547"/>
              <a:gd name="connsiteY7" fmla="*/ 5414 h 10609"/>
              <a:gd name="connsiteX8" fmla="*/ 9987 w 10547"/>
              <a:gd name="connsiteY8" fmla="*/ 454 h 10609"/>
              <a:gd name="connsiteX0" fmla="*/ 9981 w 10541"/>
              <a:gd name="connsiteY0" fmla="*/ 454 h 10623"/>
              <a:gd name="connsiteX1" fmla="*/ 5232 w 10541"/>
              <a:gd name="connsiteY1" fmla="*/ 76 h 10623"/>
              <a:gd name="connsiteX2" fmla="*/ 475 w 10541"/>
              <a:gd name="connsiteY2" fmla="*/ 642 h 10623"/>
              <a:gd name="connsiteX3" fmla="*/ 9 w 10541"/>
              <a:gd name="connsiteY3" fmla="*/ 5146 h 10623"/>
              <a:gd name="connsiteX4" fmla="*/ 570 w 10541"/>
              <a:gd name="connsiteY4" fmla="*/ 10317 h 10623"/>
              <a:gd name="connsiteX5" fmla="*/ 5330 w 10541"/>
              <a:gd name="connsiteY5" fmla="*/ 10465 h 10623"/>
              <a:gd name="connsiteX6" fmla="*/ 10144 w 10541"/>
              <a:gd name="connsiteY6" fmla="*/ 10181 h 10623"/>
              <a:gd name="connsiteX7" fmla="*/ 10534 w 10541"/>
              <a:gd name="connsiteY7" fmla="*/ 5414 h 10623"/>
              <a:gd name="connsiteX8" fmla="*/ 9981 w 10541"/>
              <a:gd name="connsiteY8" fmla="*/ 454 h 1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41" h="10623">
                <a:moveTo>
                  <a:pt x="9981" y="454"/>
                </a:moveTo>
                <a:cubicBezTo>
                  <a:pt x="9093" y="-310"/>
                  <a:pt x="6898" y="133"/>
                  <a:pt x="5232" y="76"/>
                </a:cubicBezTo>
                <a:cubicBezTo>
                  <a:pt x="3658" y="159"/>
                  <a:pt x="953" y="-371"/>
                  <a:pt x="475" y="642"/>
                </a:cubicBezTo>
                <a:cubicBezTo>
                  <a:pt x="-56" y="1496"/>
                  <a:pt x="-7" y="3534"/>
                  <a:pt x="9" y="5146"/>
                </a:cubicBezTo>
                <a:cubicBezTo>
                  <a:pt x="25" y="6758"/>
                  <a:pt x="-40" y="9771"/>
                  <a:pt x="570" y="10317"/>
                </a:cubicBezTo>
                <a:cubicBezTo>
                  <a:pt x="1211" y="10891"/>
                  <a:pt x="3734" y="10488"/>
                  <a:pt x="5330" y="10465"/>
                </a:cubicBezTo>
                <a:cubicBezTo>
                  <a:pt x="6926" y="10442"/>
                  <a:pt x="9763" y="10642"/>
                  <a:pt x="10144" y="10181"/>
                </a:cubicBezTo>
                <a:cubicBezTo>
                  <a:pt x="10613" y="9764"/>
                  <a:pt x="10541" y="6952"/>
                  <a:pt x="10534" y="5414"/>
                </a:cubicBezTo>
                <a:cubicBezTo>
                  <a:pt x="10527" y="3877"/>
                  <a:pt x="10549" y="989"/>
                  <a:pt x="9981" y="454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prstDash val="dash"/>
          </a:ln>
        </p:spPr>
        <p:txBody>
          <a:bodyPr vert="horz" wrap="square" lIns="162560" tIns="81280" rIns="162560" bIns="81280" numCol="1" anchor="t" anchorCtr="0" compatLnSpc="1">
            <a:prstTxWarp prst="textNoShape">
              <a:avLst/>
            </a:prstTxWarp>
          </a:bodyPr>
          <a:lstStyle/>
          <a:p>
            <a:endParaRPr lang="en-US" sz="2489"/>
          </a:p>
        </p:txBody>
      </p:sp>
    </p:spTree>
    <p:extLst>
      <p:ext uri="{BB962C8B-B14F-4D97-AF65-F5344CB8AC3E}">
        <p14:creationId xmlns:p14="http://schemas.microsoft.com/office/powerpoint/2010/main" val="380095694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1" y="1122366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1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300513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551840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3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3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4373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1" name="Picture 100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9345" y="364703"/>
            <a:ext cx="2069886" cy="10349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38291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360006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91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91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91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3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3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13873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115265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363787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91" y="457203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8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91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385225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91" y="457203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8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91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58065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890138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436167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 userDrawn="1"/>
        </p:nvSpPr>
        <p:spPr>
          <a:xfrm>
            <a:off x="3" y="4"/>
            <a:ext cx="12192000" cy="5758149"/>
          </a:xfrm>
          <a:prstGeom prst="rect">
            <a:avLst/>
          </a:prstGeom>
          <a:solidFill>
            <a:srgbClr val="B1DE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399">
              <a:solidFill>
                <a:prstClr val="white"/>
              </a:solidFill>
            </a:endParaRPr>
          </a:p>
        </p:txBody>
      </p:sp>
      <p:sp>
        <p:nvSpPr>
          <p:cNvPr id="7" name="矩形 6"/>
          <p:cNvSpPr/>
          <p:nvPr userDrawn="1"/>
        </p:nvSpPr>
        <p:spPr>
          <a:xfrm>
            <a:off x="3" y="3349128"/>
            <a:ext cx="12192000" cy="2305624"/>
          </a:xfrm>
          <a:prstGeom prst="rect">
            <a:avLst/>
          </a:prstGeom>
          <a:solidFill>
            <a:srgbClr val="7FCD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399">
              <a:solidFill>
                <a:prstClr val="white"/>
              </a:solidFill>
            </a:endParaRPr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08644" y="3676183"/>
            <a:ext cx="1367967" cy="818475"/>
          </a:xfrm>
          <a:prstGeom prst="rect">
            <a:avLst/>
          </a:prstGeom>
        </p:spPr>
      </p:pic>
      <p:pic>
        <p:nvPicPr>
          <p:cNvPr id="9" name="图片 8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28830" y="2907955"/>
            <a:ext cx="2435276" cy="1457061"/>
          </a:xfrm>
          <a:prstGeom prst="rect">
            <a:avLst/>
          </a:prstGeom>
        </p:spPr>
      </p:pic>
      <p:sp>
        <p:nvSpPr>
          <p:cNvPr id="10" name="矩形 9"/>
          <p:cNvSpPr/>
          <p:nvPr userDrawn="1"/>
        </p:nvSpPr>
        <p:spPr>
          <a:xfrm>
            <a:off x="3" y="5654752"/>
            <a:ext cx="12192000" cy="1203248"/>
          </a:xfrm>
          <a:prstGeom prst="rect">
            <a:avLst/>
          </a:prstGeom>
          <a:solidFill>
            <a:srgbClr val="CED63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399">
              <a:solidFill>
                <a:prstClr val="white"/>
              </a:solidFill>
            </a:endParaRPr>
          </a:p>
        </p:txBody>
      </p:sp>
      <p:sp>
        <p:nvSpPr>
          <p:cNvPr id="11" name="矩形 10"/>
          <p:cNvSpPr/>
          <p:nvPr userDrawn="1"/>
        </p:nvSpPr>
        <p:spPr>
          <a:xfrm>
            <a:off x="3" y="5372104"/>
            <a:ext cx="12192000" cy="532941"/>
          </a:xfrm>
          <a:prstGeom prst="rect">
            <a:avLst/>
          </a:prstGeom>
          <a:solidFill>
            <a:srgbClr val="80BB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399">
              <a:solidFill>
                <a:prstClr val="white"/>
              </a:solidFill>
            </a:endParaRPr>
          </a:p>
        </p:txBody>
      </p:sp>
      <p:pic>
        <p:nvPicPr>
          <p:cNvPr id="12" name="图片 11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92629" y="220338"/>
            <a:ext cx="7725907" cy="6037244"/>
          </a:xfrm>
          <a:prstGeom prst="rect">
            <a:avLst/>
          </a:prstGeom>
        </p:spPr>
      </p:pic>
      <p:pic>
        <p:nvPicPr>
          <p:cNvPr id="13" name="图片 1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28800" y="5654758"/>
            <a:ext cx="3727652" cy="719113"/>
          </a:xfrm>
          <a:prstGeom prst="rect">
            <a:avLst/>
          </a:prstGeom>
        </p:spPr>
      </p:pic>
      <p:pic>
        <p:nvPicPr>
          <p:cNvPr id="14" name="图片 13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170361" y="5654757"/>
            <a:ext cx="3727652" cy="719113"/>
          </a:xfrm>
          <a:prstGeom prst="rect">
            <a:avLst/>
          </a:prstGeom>
        </p:spPr>
      </p:pic>
      <p:pic>
        <p:nvPicPr>
          <p:cNvPr id="15" name="图片 14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3145" y="448795"/>
            <a:ext cx="2665930" cy="1595064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40400" y="5377069"/>
            <a:ext cx="1977089" cy="1327611"/>
          </a:xfrm>
          <a:prstGeom prst="rect">
            <a:avLst/>
          </a:prstGeom>
        </p:spPr>
      </p:pic>
      <p:pic>
        <p:nvPicPr>
          <p:cNvPr id="17" name="图片 16"/>
          <p:cNvPicPr>
            <a:picLocks noChangeAspect="1"/>
          </p:cNvPicPr>
          <p:nvPr userDrawn="1"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464053" y="4648054"/>
            <a:ext cx="932800" cy="1916023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374634" y="4523516"/>
            <a:ext cx="1533823" cy="2175240"/>
          </a:xfrm>
          <a:prstGeom prst="rect">
            <a:avLst/>
          </a:prstGeom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2BF15E-3D69-4198-ACBA-4CF21DCC890D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2022/12/7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4F8E3B-1BA1-4539-B149-7B70547C67F1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86445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45929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7" name="Picture 96" descr="C:\Users\TUAN\Downloads\Luyện tập 1.png">
            <a:extLst>
              <a:ext uri="{FF2B5EF4-FFF2-40B4-BE49-F238E27FC236}">
                <a16:creationId xmlns="" xmlns:a16="http://schemas.microsoft.com/office/drawing/2014/main" id="{439545A9-2DD8-4B85-AB11-A53FA02BA774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85396" y="450429"/>
            <a:ext cx="2237784" cy="863493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077179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=""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978197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=""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98276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=""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579161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4464594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8454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967324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464628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07437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135158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1107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0" name="Picture 6" descr="Không có mô tả.">
            <a:extLst>
              <a:ext uri="{FF2B5EF4-FFF2-40B4-BE49-F238E27FC236}">
                <a16:creationId xmlns="" xmlns:a16="http://schemas.microsoft.com/office/drawing/2014/main" id="{9B856AB9-7D07-45DD-A088-BE4905E4547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clrChange>
              <a:clrFrom>
                <a:srgbClr val="F7FBFB"/>
              </a:clrFrom>
              <a:clrTo>
                <a:srgbClr val="F7FBFB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25000"/>
                    </a14:imgEffect>
                    <a14:imgEffect>
                      <a14:saturation sat="200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013" y="438261"/>
            <a:ext cx="2330549" cy="8878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5166532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9323954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542502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186567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7359049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45017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5028642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334174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71524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0468692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=""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=""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=""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=""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=""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=""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=""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=""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=""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=""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=""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=""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=""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=""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=""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=""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=""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=""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=""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=""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=""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=""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=""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=""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=""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=""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=""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=""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=""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=""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=""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=""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=""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=""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=""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=""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=""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=""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=""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=""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=""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=""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=""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=""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=""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=""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=""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=""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=""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=""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=""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=""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=""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=""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=""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=""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=""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=""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=""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=""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=""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=""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=""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=""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=""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=""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=""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=""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=""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=""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=""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=""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=""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=""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=""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=""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=""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=""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=""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=""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=""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=""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=""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=""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=""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=""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=""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=""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=""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=""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=""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=""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=""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=""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=""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=""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=""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=""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=""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=""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=""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=""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=""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=""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=""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=""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=""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=""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=""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=""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=""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=""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=""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=""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=""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=""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=""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=""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=""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=""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=""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=""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=""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=""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=""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=""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=""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=""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=""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=""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=""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=""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=""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=""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=""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=""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=""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=""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=""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=""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=""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=""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=""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=""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=""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=""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=""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=""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=""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=""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=""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=""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=""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=""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=""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=""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=""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=""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=""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=""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=""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=""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=""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=""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=""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=""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=""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=""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=""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=""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=""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=""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=""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=""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=""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=""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=""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=""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=""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=""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=""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=""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=""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=""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=""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=""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=""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=""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=""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=""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=""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=""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=""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=""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=""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=""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=""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=""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=""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=""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=""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=""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=""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=""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=""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=""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=""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=""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=""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=""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=""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=""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=""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69003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99" name="Picture 9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396" y="357971"/>
            <a:ext cx="2325467" cy="11627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693646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=""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750406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=""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=""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=""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=""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=""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=""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=""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=""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=""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=""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=""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=""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=""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=""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=""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=""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=""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=""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=""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=""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=""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=""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=""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=""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=""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=""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=""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=""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=""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=""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=""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=""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=""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=""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=""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=""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=""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=""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=""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=""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=""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=""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=""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=""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=""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=""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=""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=""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=""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=""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=""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=""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=""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=""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=""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=""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=""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=""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=""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=""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=""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=""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=""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=""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=""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17875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=""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=""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=""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=""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=""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=""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=""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=""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=""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=""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=""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=""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=""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=""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=""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=""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=""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=""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=""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=""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=""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=""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=""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=""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=""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=""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=""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=""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=""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=""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=""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=""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=""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=""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=""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=""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=""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=""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=""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=""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=""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=""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=""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=""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=""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=""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=""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=""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=""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=""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=""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=""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=""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=""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=""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=""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=""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=""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=""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=""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=""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=""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=""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=""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=""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=""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=""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=""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=""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=""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=""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=""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=""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=""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=""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=""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=""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=""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=""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=""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=""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=""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=""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=""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=""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=""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=""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683299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4880011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2 Subtítulo"/>
          <p:cNvSpPr>
            <a:spLocks noGrp="1"/>
          </p:cNvSpPr>
          <p:nvPr>
            <p:ph type="subTitle" idx="1" hasCustomPrompt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DBCAF7-9117-4B83-9BFA-3103DBC85BC2}" type="datetimeFigureOut">
              <a:rPr lang="es-ES" smtClean="0">
                <a:solidFill>
                  <a:prstClr val="black">
                    <a:tint val="75000"/>
                  </a:prstClr>
                </a:solidFill>
              </a:rPr>
              <a:t>07/12/2022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54805E-6734-4F87-9870-BCD68E2B8570}" type="slidenum">
              <a:rPr lang="es-ES" smtClean="0">
                <a:solidFill>
                  <a:prstClr val="black">
                    <a:tint val="75000"/>
                  </a:prstClr>
                </a:solidFill>
              </a:rPr>
              <a:t>‹#›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2851851"/>
      </p:ext>
    </p:extLst>
  </p:cSld>
  <p:clrMapOvr>
    <a:masterClrMapping/>
  </p:clrMapOvr>
  <p:transition spd="slow">
    <p:wipe dir="d"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Trố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hỗ dành sẵn cho Ngày tháng 1">
            <a:extLst>
              <a:ext uri="{FF2B5EF4-FFF2-40B4-BE49-F238E27FC236}">
                <a16:creationId xmlns="" xmlns:a16="http://schemas.microsoft.com/office/drawing/2014/main" id="{1F7B06EF-739C-484D-9386-5BD244BF7D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EF2163-3C4C-4B55-A699-9178E85E8A42}" type="datetimeFigureOut">
              <a:rPr lang="vi-VN" smtClean="0"/>
              <a:pPr/>
              <a:t>07/12/2022</a:t>
            </a:fld>
            <a:endParaRPr lang="vi-VN"/>
          </a:p>
        </p:txBody>
      </p:sp>
      <p:sp>
        <p:nvSpPr>
          <p:cNvPr id="3" name="Chỗ dành sẵn cho Chân trang 2">
            <a:extLst>
              <a:ext uri="{FF2B5EF4-FFF2-40B4-BE49-F238E27FC236}">
                <a16:creationId xmlns="" xmlns:a16="http://schemas.microsoft.com/office/drawing/2014/main" id="{5A93A1AE-83DD-41E7-A254-EEB7026754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Chỗ dành sẵn cho Số hiệu Bản chiếu 3">
            <a:extLst>
              <a:ext uri="{FF2B5EF4-FFF2-40B4-BE49-F238E27FC236}">
                <a16:creationId xmlns="" xmlns:a16="http://schemas.microsoft.com/office/drawing/2014/main" id="{75AAFE15-561C-43CD-870B-AFB7CBF950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F4C694-AE86-47D3-9ECA-69B67159F27C}" type="slidenum">
              <a:rPr lang="vi-VN" smtClean="0"/>
              <a:pPr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27768542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052E9E1-D97D-4C90-BB96-FA1ED58B786F}" type="datetime1">
              <a:rPr lang="en-US" altLang="zh-CN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7/12/2022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01EE9E8-4134-49B0-9AA7-3089E6521627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68975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F3976140-567E-412A-9450-DF8B304B155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="" xmlns:a16="http://schemas.microsoft.com/office/drawing/2014/main" id="{C570AF23-D14F-4DB4-8177-A9C3B05282B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59CA4E61-619B-4985-B8B2-181F21DD05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DDF3B896-F3E1-4724-9B11-E185B99D32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7D9BB91-E1CC-4BF0-86DB-B68B2AAB4F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868568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1170C009-DF87-4EB8-8BD2-AEBD9E35E6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25360F75-864F-4A40-B242-D3132AC8665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418DA356-97A3-4FFB-B80E-C35C16B69C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42F6D07E-1CBD-4727-8948-2B455DC71E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C54C5D29-2D61-4C67-A915-3962F8A4BC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0522862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A19ECAFF-C52D-4504-8D6E-DACE933980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3764CAE6-0DCD-46FB-B424-163314AE82A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45BA2AB6-228B-4A44-B855-1070801B6E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D698F435-A2D8-43B7-89DA-D8D18D926E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3186ADF4-8060-4F6E-B434-86C65DB431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036877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3101591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6DAC4C1A-C33C-4EDE-BA20-FFF64968C1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B4B2F9C0-C2DC-4971-8644-3F80CBB384D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6232EB29-0C3A-44B7-95DB-E41AB36604C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="" xmlns:a16="http://schemas.microsoft.com/office/drawing/2014/main" id="{778B5F12-2D9A-4F10-AAD2-1CF158ACC83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C4C7C22D-E873-420A-ABD8-7D70D94A18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A328D1A7-84C2-4BB6-8DB4-9405FB4DE7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3889468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9CE64F5F-7DEC-4CEA-B011-4BE5A5B8B19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A523D67B-7C61-4ADE-9D4F-BC27E28FF6A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="" xmlns:a16="http://schemas.microsoft.com/office/drawing/2014/main" id="{06650BB6-4008-4267-BB2D-423DA4FD56D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="" xmlns:a16="http://schemas.microsoft.com/office/drawing/2014/main" id="{C771B308-47FA-4524-8A1B-20826460DAB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="" xmlns:a16="http://schemas.microsoft.com/office/drawing/2014/main" id="{5166F9F1-D177-4F6D-B683-78E1D6802DE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="" xmlns:a16="http://schemas.microsoft.com/office/drawing/2014/main" id="{E796E11B-DE3B-4938-83CD-FDE5C9CBD9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="" xmlns:a16="http://schemas.microsoft.com/office/drawing/2014/main" id="{E231FFCE-1702-42B4-B205-420A791260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="" xmlns:a16="http://schemas.microsoft.com/office/drawing/2014/main" id="{CE34D4DF-6550-4122-85A8-8D7E84A917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44599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63ADC2F0-670F-4560-B24B-33BDBA3DC8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="" xmlns:a16="http://schemas.microsoft.com/office/drawing/2014/main" id="{B27CCDF3-2166-476E-93F9-14140C8F1E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="" xmlns:a16="http://schemas.microsoft.com/office/drawing/2014/main" id="{3B238942-D6C0-4518-8187-C254D23B99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="" xmlns:a16="http://schemas.microsoft.com/office/drawing/2014/main" id="{92F9908A-831E-42FA-818A-DCEB19E3C2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305956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="" xmlns:a16="http://schemas.microsoft.com/office/drawing/2014/main" id="{880F1C6A-9A0F-4585-9249-60D870EEC3C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="" xmlns:a16="http://schemas.microsoft.com/office/drawing/2014/main" id="{FFEF40FE-EF57-4ECC-BCA5-EB82655E26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="" xmlns:a16="http://schemas.microsoft.com/office/drawing/2014/main" id="{0F0682AB-8C3D-4EBD-ACBF-C4BCBCDE82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992144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4949A699-03FD-45E2-8384-3B97EC3789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="" xmlns:a16="http://schemas.microsoft.com/office/drawing/2014/main" id="{87FAEFD5-803D-44AE-9357-1CBDCC16BB4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="" xmlns:a16="http://schemas.microsoft.com/office/drawing/2014/main" id="{48BBAA60-9C03-488E-BD97-5D8652DF523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="" xmlns:a16="http://schemas.microsoft.com/office/drawing/2014/main" id="{613DEFF5-F8F5-47BF-AA16-04DD24B6A5C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6AB72E53-AB57-445E-8BF2-E3457D4FFE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868F7078-43EF-4155-B116-8F21BBFDA5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366579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FB05A9D5-F54D-49E8-8560-45F78D2A0B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="" xmlns:a16="http://schemas.microsoft.com/office/drawing/2014/main" id="{831C5D8E-CC4E-450B-9CB1-A88587555B8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="" xmlns:a16="http://schemas.microsoft.com/office/drawing/2014/main" id="{0D96186C-315F-48AB-9667-1DFF23DA5F7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="" xmlns:a16="http://schemas.microsoft.com/office/drawing/2014/main" id="{98D9A1A5-1DCC-451F-937F-19D956B32E9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="" xmlns:a16="http://schemas.microsoft.com/office/drawing/2014/main" id="{941CC482-2CD1-4529-9E41-451A3FE8DB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="" xmlns:a16="http://schemas.microsoft.com/office/drawing/2014/main" id="{CBD4880B-A366-4AB1-892A-0492423407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748967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="" xmlns:a16="http://schemas.microsoft.com/office/drawing/2014/main" id="{DBA2736E-6B16-4359-98C8-39D101591A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="" xmlns:a16="http://schemas.microsoft.com/office/drawing/2014/main" id="{0F2A0F38-4BCF-4C61-A533-25F38ADB09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B61D88CA-E948-4FA8-9DBA-F488AB48A6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38CE2692-C769-476E-8BE8-89637FD31E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D80D131B-5036-4452-9FB0-6C39C83274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2495008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="" xmlns:a16="http://schemas.microsoft.com/office/drawing/2014/main" id="{BF4A1B3D-098D-4294-BC68-B2CD6FD9717C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="" xmlns:a16="http://schemas.microsoft.com/office/drawing/2014/main" id="{CEA9B055-41B3-4C07-BE79-EAB9B01FED1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808C1C98-E102-40DA-A38D-02890BA6F9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5F8E890B-07CC-4C03-8F7A-169851A199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20D739DA-16F2-40AA-A8D7-D1859FCF5B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558990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=""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010" y="212261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=""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=""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=""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=""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=""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=""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=""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=""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=""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=""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=""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=""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=""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=""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=""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=""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=""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=""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=""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=""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=""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=""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=""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=""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=""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=""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=""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=""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=""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=""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=""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=""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=""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=""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=""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=""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=""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=""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=""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=""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=""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=""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=""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=""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=""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=""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=""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=""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=""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=""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=""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=""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=""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=""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=""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=""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=""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=""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=""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=""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=""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=""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=""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=""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=""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=""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=""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=""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61091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=""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=""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=""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=""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=""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=""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=""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=""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=""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=""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=""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=""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=""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=""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=""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=""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=""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=""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=""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=""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=""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=""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=""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=""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=""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1683254" y="345750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=""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=""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=""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=""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=""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=""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=""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=""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=""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=""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=""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=""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=""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=""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=""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=""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=""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=""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=""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=""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=""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=""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=""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=""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=""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=""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=""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=""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=""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=""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=""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=""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=""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=""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=""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=""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=""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=""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=""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=""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=""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=""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=""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=""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=""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=""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=""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=""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=""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=""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=""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=""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=""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=""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=""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=""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=""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=""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=""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=""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=""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=""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=""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=""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=""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=""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=""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=""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=""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=""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=""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=""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=""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=""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=""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=""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=""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=""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=""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=""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=""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=""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=""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=""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=""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=""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=""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=""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=""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=""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=""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=""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=""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=""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=""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=""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=""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=""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=""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=""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=""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=""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=""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=""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=""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=""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=""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=""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=""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=""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=""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=""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191160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.xml"/><Relationship Id="rId13" Type="http://schemas.openxmlformats.org/officeDocument/2006/relationships/slideLayout" Target="../slideLayouts/slideLayout32.xml"/><Relationship Id="rId18" Type="http://schemas.openxmlformats.org/officeDocument/2006/relationships/slideLayout" Target="../slideLayouts/slideLayout37.xml"/><Relationship Id="rId26" Type="http://schemas.openxmlformats.org/officeDocument/2006/relationships/slideLayout" Target="../slideLayouts/slideLayout45.xml"/><Relationship Id="rId3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40.xml"/><Relationship Id="rId7" Type="http://schemas.openxmlformats.org/officeDocument/2006/relationships/slideLayout" Target="../slideLayouts/slideLayout26.xml"/><Relationship Id="rId12" Type="http://schemas.openxmlformats.org/officeDocument/2006/relationships/slideLayout" Target="../slideLayouts/slideLayout31.xml"/><Relationship Id="rId17" Type="http://schemas.openxmlformats.org/officeDocument/2006/relationships/slideLayout" Target="../slideLayouts/slideLayout36.xml"/><Relationship Id="rId25" Type="http://schemas.openxmlformats.org/officeDocument/2006/relationships/slideLayout" Target="../slideLayouts/slideLayout44.xml"/><Relationship Id="rId2" Type="http://schemas.openxmlformats.org/officeDocument/2006/relationships/slideLayout" Target="../slideLayouts/slideLayout21.xml"/><Relationship Id="rId16" Type="http://schemas.openxmlformats.org/officeDocument/2006/relationships/slideLayout" Target="../slideLayouts/slideLayout35.xml"/><Relationship Id="rId20" Type="http://schemas.openxmlformats.org/officeDocument/2006/relationships/slideLayout" Target="../slideLayouts/slideLayout39.xml"/><Relationship Id="rId1" Type="http://schemas.openxmlformats.org/officeDocument/2006/relationships/slideLayout" Target="../slideLayouts/slideLayout20.xml"/><Relationship Id="rId6" Type="http://schemas.openxmlformats.org/officeDocument/2006/relationships/slideLayout" Target="../slideLayouts/slideLayout25.xml"/><Relationship Id="rId11" Type="http://schemas.openxmlformats.org/officeDocument/2006/relationships/slideLayout" Target="../slideLayouts/slideLayout30.xml"/><Relationship Id="rId24" Type="http://schemas.openxmlformats.org/officeDocument/2006/relationships/slideLayout" Target="../slideLayouts/slideLayout43.xml"/><Relationship Id="rId5" Type="http://schemas.openxmlformats.org/officeDocument/2006/relationships/slideLayout" Target="../slideLayouts/slideLayout24.xml"/><Relationship Id="rId15" Type="http://schemas.openxmlformats.org/officeDocument/2006/relationships/slideLayout" Target="../slideLayouts/slideLayout34.xml"/><Relationship Id="rId23" Type="http://schemas.openxmlformats.org/officeDocument/2006/relationships/slideLayout" Target="../slideLayouts/slideLayout42.xml"/><Relationship Id="rId28" Type="http://schemas.openxmlformats.org/officeDocument/2006/relationships/theme" Target="../theme/theme2.xml"/><Relationship Id="rId10" Type="http://schemas.openxmlformats.org/officeDocument/2006/relationships/slideLayout" Target="../slideLayouts/slideLayout29.xml"/><Relationship Id="rId19" Type="http://schemas.openxmlformats.org/officeDocument/2006/relationships/slideLayout" Target="../slideLayouts/slideLayout38.xml"/><Relationship Id="rId4" Type="http://schemas.openxmlformats.org/officeDocument/2006/relationships/slideLayout" Target="../slideLayouts/slideLayout23.xml"/><Relationship Id="rId9" Type="http://schemas.openxmlformats.org/officeDocument/2006/relationships/slideLayout" Target="../slideLayouts/slideLayout28.xml"/><Relationship Id="rId14" Type="http://schemas.openxmlformats.org/officeDocument/2006/relationships/slideLayout" Target="../slideLayouts/slideLayout33.xml"/><Relationship Id="rId22" Type="http://schemas.openxmlformats.org/officeDocument/2006/relationships/slideLayout" Target="../slideLayouts/slideLayout41.xml"/><Relationship Id="rId27" Type="http://schemas.openxmlformats.org/officeDocument/2006/relationships/slideLayout" Target="../slideLayouts/slideLayout4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slideLayout" Target="../slideLayouts/slideLayout58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71.xml"/><Relationship Id="rId18" Type="http://schemas.openxmlformats.org/officeDocument/2006/relationships/slideLayout" Target="../slideLayouts/slideLayout76.xml"/><Relationship Id="rId26" Type="http://schemas.openxmlformats.org/officeDocument/2006/relationships/slideLayout" Target="../slideLayouts/slideLayout84.xml"/><Relationship Id="rId3" Type="http://schemas.openxmlformats.org/officeDocument/2006/relationships/slideLayout" Target="../slideLayouts/slideLayout61.xml"/><Relationship Id="rId21" Type="http://schemas.openxmlformats.org/officeDocument/2006/relationships/slideLayout" Target="../slideLayouts/slideLayout79.xml"/><Relationship Id="rId7" Type="http://schemas.openxmlformats.org/officeDocument/2006/relationships/slideLayout" Target="../slideLayouts/slideLayout65.xml"/><Relationship Id="rId12" Type="http://schemas.openxmlformats.org/officeDocument/2006/relationships/slideLayout" Target="../slideLayouts/slideLayout70.xml"/><Relationship Id="rId17" Type="http://schemas.openxmlformats.org/officeDocument/2006/relationships/slideLayout" Target="../slideLayouts/slideLayout75.xml"/><Relationship Id="rId25" Type="http://schemas.openxmlformats.org/officeDocument/2006/relationships/slideLayout" Target="../slideLayouts/slideLayout83.xml"/><Relationship Id="rId2" Type="http://schemas.openxmlformats.org/officeDocument/2006/relationships/slideLayout" Target="../slideLayouts/slideLayout60.xml"/><Relationship Id="rId16" Type="http://schemas.openxmlformats.org/officeDocument/2006/relationships/slideLayout" Target="../slideLayouts/slideLayout74.xml"/><Relationship Id="rId20" Type="http://schemas.openxmlformats.org/officeDocument/2006/relationships/slideLayout" Target="../slideLayouts/slideLayout78.xml"/><Relationship Id="rId29" Type="http://schemas.openxmlformats.org/officeDocument/2006/relationships/theme" Target="../theme/theme4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24" Type="http://schemas.openxmlformats.org/officeDocument/2006/relationships/slideLayout" Target="../slideLayouts/slideLayout82.xml"/><Relationship Id="rId5" Type="http://schemas.openxmlformats.org/officeDocument/2006/relationships/slideLayout" Target="../slideLayouts/slideLayout63.xml"/><Relationship Id="rId15" Type="http://schemas.openxmlformats.org/officeDocument/2006/relationships/slideLayout" Target="../slideLayouts/slideLayout73.xml"/><Relationship Id="rId23" Type="http://schemas.openxmlformats.org/officeDocument/2006/relationships/slideLayout" Target="../slideLayouts/slideLayout81.xml"/><Relationship Id="rId28" Type="http://schemas.openxmlformats.org/officeDocument/2006/relationships/slideLayout" Target="../slideLayouts/slideLayout86.xml"/><Relationship Id="rId10" Type="http://schemas.openxmlformats.org/officeDocument/2006/relationships/slideLayout" Target="../slideLayouts/slideLayout68.xml"/><Relationship Id="rId19" Type="http://schemas.openxmlformats.org/officeDocument/2006/relationships/slideLayout" Target="../slideLayouts/slideLayout77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Relationship Id="rId14" Type="http://schemas.openxmlformats.org/officeDocument/2006/relationships/slideLayout" Target="../slideLayouts/slideLayout72.xml"/><Relationship Id="rId22" Type="http://schemas.openxmlformats.org/officeDocument/2006/relationships/slideLayout" Target="../slideLayouts/slideLayout80.xml"/><Relationship Id="rId27" Type="http://schemas.openxmlformats.org/officeDocument/2006/relationships/slideLayout" Target="../slideLayouts/slideLayout8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4.xml"/><Relationship Id="rId13" Type="http://schemas.openxmlformats.org/officeDocument/2006/relationships/theme" Target="../theme/theme5.xml"/><Relationship Id="rId3" Type="http://schemas.openxmlformats.org/officeDocument/2006/relationships/slideLayout" Target="../slideLayouts/slideLayout89.xml"/><Relationship Id="rId7" Type="http://schemas.openxmlformats.org/officeDocument/2006/relationships/slideLayout" Target="../slideLayouts/slideLayout93.xml"/><Relationship Id="rId12" Type="http://schemas.openxmlformats.org/officeDocument/2006/relationships/slideLayout" Target="../slideLayouts/slideLayout98.xml"/><Relationship Id="rId2" Type="http://schemas.openxmlformats.org/officeDocument/2006/relationships/slideLayout" Target="../slideLayouts/slideLayout88.xml"/><Relationship Id="rId1" Type="http://schemas.openxmlformats.org/officeDocument/2006/relationships/slideLayout" Target="../slideLayouts/slideLayout87.xml"/><Relationship Id="rId6" Type="http://schemas.openxmlformats.org/officeDocument/2006/relationships/slideLayout" Target="../slideLayouts/slideLayout92.xml"/><Relationship Id="rId11" Type="http://schemas.openxmlformats.org/officeDocument/2006/relationships/slideLayout" Target="../slideLayouts/slideLayout97.xml"/><Relationship Id="rId5" Type="http://schemas.openxmlformats.org/officeDocument/2006/relationships/slideLayout" Target="../slideLayouts/slideLayout91.xml"/><Relationship Id="rId10" Type="http://schemas.openxmlformats.org/officeDocument/2006/relationships/slideLayout" Target="../slideLayouts/slideLayout96.xml"/><Relationship Id="rId4" Type="http://schemas.openxmlformats.org/officeDocument/2006/relationships/slideLayout" Target="../slideLayouts/slideLayout90.xml"/><Relationship Id="rId9" Type="http://schemas.openxmlformats.org/officeDocument/2006/relationships/slideLayout" Target="../slideLayouts/slideLayout9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=""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=""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355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75" r:id="rId5"/>
    <p:sldLayoutId id="2147483692" r:id="rId6"/>
    <p:sldLayoutId id="2147483694" r:id="rId7"/>
    <p:sldLayoutId id="2147483693" r:id="rId8"/>
    <p:sldLayoutId id="2147483691" r:id="rId9"/>
    <p:sldLayoutId id="2147483676" r:id="rId10"/>
    <p:sldLayoutId id="2147483677" r:id="rId11"/>
    <p:sldLayoutId id="2147483678" r:id="rId12"/>
    <p:sldLayoutId id="2147483679" r:id="rId13"/>
    <p:sldLayoutId id="2147483680" r:id="rId14"/>
    <p:sldLayoutId id="2147483695" r:id="rId15"/>
    <p:sldLayoutId id="2147483696" r:id="rId16"/>
    <p:sldLayoutId id="2147483697" r:id="rId17"/>
    <p:sldLayoutId id="2147483698" r:id="rId18"/>
    <p:sldLayoutId id="2147483782" r:id="rId1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=""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=""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949731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3" r:id="rId4"/>
    <p:sldLayoutId id="2147483704" r:id="rId5"/>
    <p:sldLayoutId id="2147483705" r:id="rId6"/>
    <p:sldLayoutId id="2147483706" r:id="rId7"/>
    <p:sldLayoutId id="2147483707" r:id="rId8"/>
    <p:sldLayoutId id="2147483708" r:id="rId9"/>
    <p:sldLayoutId id="2147483709" r:id="rId10"/>
    <p:sldLayoutId id="2147483710" r:id="rId11"/>
    <p:sldLayoutId id="2147483711" r:id="rId12"/>
    <p:sldLayoutId id="2147483712" r:id="rId13"/>
    <p:sldLayoutId id="2147483713" r:id="rId14"/>
    <p:sldLayoutId id="2147483714" r:id="rId15"/>
    <p:sldLayoutId id="2147483715" r:id="rId16"/>
    <p:sldLayoutId id="2147483716" r:id="rId17"/>
    <p:sldLayoutId id="2147483717" r:id="rId18"/>
    <p:sldLayoutId id="2147483718" r:id="rId19"/>
    <p:sldLayoutId id="2147483719" r:id="rId20"/>
    <p:sldLayoutId id="2147483720" r:id="rId21"/>
    <p:sldLayoutId id="2147483721" r:id="rId22"/>
    <p:sldLayoutId id="2147483722" r:id="rId23"/>
    <p:sldLayoutId id="2147483723" r:id="rId24"/>
    <p:sldLayoutId id="2147483724" r:id="rId25"/>
    <p:sldLayoutId id="2147483725" r:id="rId26"/>
    <p:sldLayoutId id="2147483726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3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3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3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24B8BBD-A89F-4C03-8BF2-F84B38772531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7/12/2022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1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A4A9C10-21C4-44E5-A46E-E83D9AB0E23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66769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8" r:id="rId1"/>
    <p:sldLayoutId id="2147483729" r:id="rId2"/>
    <p:sldLayoutId id="2147483730" r:id="rId3"/>
    <p:sldLayoutId id="2147483731" r:id="rId4"/>
    <p:sldLayoutId id="2147483732" r:id="rId5"/>
    <p:sldLayoutId id="2147483733" r:id="rId6"/>
    <p:sldLayoutId id="2147483734" r:id="rId7"/>
    <p:sldLayoutId id="2147483735" r:id="rId8"/>
    <p:sldLayoutId id="2147483736" r:id="rId9"/>
    <p:sldLayoutId id="2147483737" r:id="rId10"/>
    <p:sldLayoutId id="2147483738" r:id="rId11"/>
    <p:sldLayoutId id="2147483739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=""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=""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50915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1" r:id="rId1"/>
    <p:sldLayoutId id="2147483742" r:id="rId2"/>
    <p:sldLayoutId id="2147483743" r:id="rId3"/>
    <p:sldLayoutId id="2147483744" r:id="rId4"/>
    <p:sldLayoutId id="2147483745" r:id="rId5"/>
    <p:sldLayoutId id="2147483746" r:id="rId6"/>
    <p:sldLayoutId id="2147483747" r:id="rId7"/>
    <p:sldLayoutId id="2147483748" r:id="rId8"/>
    <p:sldLayoutId id="2147483749" r:id="rId9"/>
    <p:sldLayoutId id="2147483750" r:id="rId10"/>
    <p:sldLayoutId id="2147483751" r:id="rId11"/>
    <p:sldLayoutId id="2147483752" r:id="rId12"/>
    <p:sldLayoutId id="2147483753" r:id="rId13"/>
    <p:sldLayoutId id="2147483754" r:id="rId14"/>
    <p:sldLayoutId id="2147483755" r:id="rId15"/>
    <p:sldLayoutId id="2147483756" r:id="rId16"/>
    <p:sldLayoutId id="2147483757" r:id="rId17"/>
    <p:sldLayoutId id="2147483758" r:id="rId18"/>
    <p:sldLayoutId id="2147483759" r:id="rId19"/>
    <p:sldLayoutId id="2147483760" r:id="rId20"/>
    <p:sldLayoutId id="2147483761" r:id="rId21"/>
    <p:sldLayoutId id="2147483762" r:id="rId22"/>
    <p:sldLayoutId id="2147483763" r:id="rId23"/>
    <p:sldLayoutId id="2147483764" r:id="rId24"/>
    <p:sldLayoutId id="2147483765" r:id="rId25"/>
    <p:sldLayoutId id="2147483766" r:id="rId26"/>
    <p:sldLayoutId id="2147483767" r:id="rId27"/>
    <p:sldLayoutId id="2147483768" r:id="rId2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="" xmlns:a16="http://schemas.microsoft.com/office/drawing/2014/main" id="{B3D12017-9018-4D4B-B9EE-36CF517A00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="" xmlns:a16="http://schemas.microsoft.com/office/drawing/2014/main" id="{3D59ECB6-2CA6-41CF-9102-A726D48C431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="" xmlns:a16="http://schemas.microsoft.com/office/drawing/2014/main" id="{7E83F572-6373-427C-A89D-E3C0A8D1FEF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99239CC-D358-4E40-B145-843852C2FDA3}" type="datetimeFigureOut">
              <a:rPr lang="en-US" smtClean="0"/>
              <a:t>7/12/2022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="" xmlns:a16="http://schemas.microsoft.com/office/drawing/2014/main" id="{27C5D787-D982-44AB-8272-AD445C054AA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="" xmlns:a16="http://schemas.microsoft.com/office/drawing/2014/main" id="{F187F465-EF28-46D2-B70B-5DA2AC6073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CB717DC-D455-47A2-A261-43DDE25CE3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27469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  <p:sldLayoutId id="2147483775" r:id="rId6"/>
    <p:sldLayoutId id="2147483776" r:id="rId7"/>
    <p:sldLayoutId id="2147483777" r:id="rId8"/>
    <p:sldLayoutId id="2147483778" r:id="rId9"/>
    <p:sldLayoutId id="2147483779" r:id="rId10"/>
    <p:sldLayoutId id="2147483780" r:id="rId11"/>
    <p:sldLayoutId id="2147483781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notesSlide" Target="../notesSlides/notesSlide1.xml"/><Relationship Id="rId7" Type="http://schemas.openxmlformats.org/officeDocument/2006/relationships/image" Target="../media/image16.GIF"/><Relationship Id="rId2" Type="http://schemas.openxmlformats.org/officeDocument/2006/relationships/slideLayout" Target="../slideLayouts/slideLayout45.xml"/><Relationship Id="rId1" Type="http://schemas.openxmlformats.org/officeDocument/2006/relationships/tags" Target="../tags/tag1.xml"/><Relationship Id="rId6" Type="http://schemas.openxmlformats.org/officeDocument/2006/relationships/image" Target="../media/image15.GIF"/><Relationship Id="rId5" Type="http://schemas.openxmlformats.org/officeDocument/2006/relationships/image" Target="../media/image14.png"/><Relationship Id="rId4" Type="http://schemas.openxmlformats.org/officeDocument/2006/relationships/image" Target="../media/image13.jpeg"/></Relationships>
</file>

<file path=ppt/slides/_rels/slide10.xml.rels><?xml version="1.0" encoding="UTF-8" standalone="yes"?>
<Relationships xmlns="http://schemas.openxmlformats.org/package/2006/relationships"><Relationship Id="rId3" Type="http://schemas.microsoft.com/office/2007/relationships/hdphoto" Target="../media/hdphoto6.wdp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87.xml"/><Relationship Id="rId4" Type="http://schemas.openxmlformats.org/officeDocument/2006/relationships/image" Target="../media/image25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0.png"/><Relationship Id="rId4" Type="http://schemas.microsoft.com/office/2007/relationships/hdphoto" Target="../media/hdphoto2.wdp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8.xml"/><Relationship Id="rId5" Type="http://schemas.microsoft.com/office/2007/relationships/hdphoto" Target="../media/hdphoto3.wdp"/><Relationship Id="rId4" Type="http://schemas.openxmlformats.org/officeDocument/2006/relationships/image" Target="../media/image2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audio" Target="../media/audio3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8.xml"/><Relationship Id="rId5" Type="http://schemas.microsoft.com/office/2007/relationships/hdphoto" Target="../media/hdphoto4.wdp"/><Relationship Id="rId4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8.xml"/><Relationship Id="rId5" Type="http://schemas.microsoft.com/office/2007/relationships/hdphoto" Target="../media/hdphoto5.wdp"/><Relationship Id="rId4" Type="http://schemas.openxmlformats.org/officeDocument/2006/relationships/image" Target="../media/image23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</p:spPr>
      </p:pic>
      <p:pic>
        <p:nvPicPr>
          <p:cNvPr id="5" name="图片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54589" y="1583179"/>
            <a:ext cx="8809795" cy="1935747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32267" y="4155870"/>
            <a:ext cx="11654438" cy="830997"/>
          </a:xfrm>
          <a:prstGeom prst="rect">
            <a:avLst/>
          </a:prstGeom>
          <a:noFill/>
        </p:spPr>
        <p:txBody>
          <a:bodyPr wrap="square" rtlCol="0">
            <a:prstTxWarp prst="textArchUp">
              <a:avLst/>
            </a:prstTxWarp>
            <a:spAutoFit/>
          </a:bodyPr>
          <a:lstStyle/>
          <a:p>
            <a:pPr marL="457200" marR="0" lvl="1" indent="0" algn="ctr" defTabSz="4572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1" u="none" strike="noStrike" kern="1200" cap="none" spc="0" normalizeH="0" baseline="0" noProof="0">
                <a:ln w="12700">
                  <a:solidFill>
                    <a:srgbClr val="4F81BD"/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rgbClr val="4F81BD"/>
                  </a:outerShdw>
                </a:effectLst>
                <a:uLnTx/>
                <a:uFillTx/>
                <a:latin typeface="UTM Cookies"/>
                <a:ea typeface="字魂17号-萌趣果冻体"/>
                <a:cs typeface="+mj-lt"/>
                <a:sym typeface="+mn-ea"/>
              </a:rPr>
              <a:t>Chào mừng các em đến với tiết Toán</a:t>
            </a:r>
            <a:endParaRPr kumimoji="0" lang="en-US" altLang="zh-CN" sz="4800" b="1" i="1" u="none" strike="noStrike" kern="1200" cap="none" spc="0" normalizeH="0" baseline="0" noProof="0" dirty="0">
              <a:ln w="12700">
                <a:solidFill>
                  <a:srgbClr val="4F81BD"/>
                </a:solidFill>
                <a:prstDash val="solid"/>
              </a:ln>
              <a:solidFill>
                <a:srgbClr val="FF0000"/>
              </a:solidFill>
              <a:effectLst>
                <a:outerShdw dist="38100" dir="2640000" algn="bl" rotWithShape="0">
                  <a:srgbClr val="4F81BD"/>
                </a:outerShdw>
              </a:effectLst>
              <a:uLnTx/>
              <a:uFillTx/>
              <a:latin typeface="UTM Cookies"/>
              <a:ea typeface="字魂17号-萌趣果冻体"/>
              <a:cs typeface="+mj-lt"/>
              <a:sym typeface="+mn-ea"/>
            </a:endParaRPr>
          </a:p>
        </p:txBody>
      </p:sp>
      <p:pic>
        <p:nvPicPr>
          <p:cNvPr id="9" name="Picture 158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-1392767" y="4650317"/>
            <a:ext cx="673100" cy="673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159" descr="10004015438746072987"/>
          <p:cNvPicPr>
            <a:picLocks noChangeAspect="1" noChangeArrowheads="1" noCrop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 rot="21401862" flipH="1">
            <a:off x="12496801" y="5925277"/>
            <a:ext cx="1322916" cy="13229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160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 flipH="1">
            <a:off x="13819717" y="3124200"/>
            <a:ext cx="711200" cy="711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 rot="20089245" flipH="1">
            <a:off x="1043855" y="4500603"/>
            <a:ext cx="1279101" cy="1359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" name="Picture 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 rot="20089245" flipH="1">
            <a:off x="1043855" y="4535759"/>
            <a:ext cx="1279101" cy="13595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" name="Picture 158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-1182727" y="5551721"/>
            <a:ext cx="673100" cy="673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158" descr="200712419435657_1"/>
          <p:cNvPicPr>
            <a:picLocks noChangeAspect="1" noChangeArrowheads="1" noCrop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-699748" y="2214501"/>
            <a:ext cx="673100" cy="673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7876342"/>
      </p:ext>
    </p:extLst>
  </p:cSld>
  <p:clrMapOvr>
    <a:masterClrMapping/>
  </p:clrMapOvr>
  <p:transition spd="slow" advClick="0" advTm="127949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28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53" presetClass="entr" presetSubtype="528" fill="hold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3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2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4.93827E-7 C 0.04479 -0.0216 0.08246 -0.08704 0.13055 -0.10772 C 0.17951 -0.12778 0.22535 -0.12562 0.29219 -0.12346 C 0.35937 -0.1213 0.45139 -0.08611 0.53246 -0.09506 C 0.61389 -0.10401 0.71076 -0.12685 0.77899 -0.17716 C 0.84722 -0.22747 0.89253 -0.29475 0.94219 -0.3963 C 0.99184 -0.49784 1.04861 -0.70525 1.07656 -0.78642 " pathEditMode="relative" rAng="0" ptsTypes="aaaaaaa">
                                      <p:cBhvr>
                                        <p:cTn id="20" dur="4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819" y="-39321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0" presetClass="path" presetSubtype="0" accel="50000" decel="5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0017 2.59259E-6 C -0.02673 -0.01605 -0.10139 -0.0784 -0.15885 -0.0963 C -0.21632 -0.1142 -0.27083 -0.10926 -0.34375 -0.10741 C -0.41684 -0.10556 -0.51319 -0.11389 -0.59635 -0.08519 C -0.67934 -0.05648 -0.73211 0.04074 -0.84323 0.06543 C -0.95434 0.09012 -1.17534 0.06358 -1.26267 0.06296 " pathEditMode="relative" rAng="0" ptsTypes="aaaaaa">
                                      <p:cBhvr>
                                        <p:cTn id="22" dur="49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3125" y="-120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0" presetClass="path" presetSubtype="0" accel="50000" decel="50000" fill="hold" nodeType="withEffect">
                                  <p:stCondLst>
                                    <p:cond delay="2250"/>
                                  </p:stCondLst>
                                  <p:childTnLst>
                                    <p:animMotion origin="layout" path="M 3.33333E-6 4.81481E-6 C -0.02066 -0.00093 -0.08525 -0.00031 -0.12361 -0.00463 C -0.16198 -0.00896 -0.16268 0.02283 -0.23073 -0.02624 C -0.29879 -0.07531 -0.4375 -0.19538 -0.53229 -0.29908 C -0.62726 -0.40278 -0.72934 -0.52717 -0.80104 -0.64908 C -0.87275 -0.77099 -0.92882 -0.95124 -0.9625 -1.03056 " pathEditMode="relative" rAng="0" ptsTypes="aaaaaa">
                                      <p:cBhvr>
                                        <p:cTn id="24" dur="5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8125" y="-5040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88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0" presetClass="path" presetSubtype="0" accel="50000" decel="50000" fill="hold" nodeType="withEffect">
                                  <p:stCondLst>
                                    <p:cond delay="9800"/>
                                  </p:stCondLst>
                                  <p:childTnLst>
                                    <p:animMotion origin="layout" path="M -8.33333E-7 -4.19753E-6 C 0.0191 -0.00092 0.03837 0.00154 0.05729 -0.0037 C 0.0599 -0.00432 0.06198 -0.00833 0.06459 -0.00926 C 0.07118 -0.01142 0.07778 -0.01173 0.08438 -0.01296 C 0.10538 -0.02222 0.1257 -0.03518 0.14688 -0.04259 C 0.15452 -0.04846 0.16163 -0.05185 0.16875 -0.05926 C 0.17222 -0.06296 0.17917 -0.07037 0.17917 -0.07037 C 0.18195 -0.10895 0.18941 -0.11636 0.20417 -0.14259 C 0.21702 -0.16543 0.23212 -0.18271 0.24584 -0.2037 C 0.25278 -0.21451 0.26163 -0.22099 0.26875 -0.23148 C 0.27934 -0.24722 0.29358 -0.26204 0.30729 -0.26667 C 0.32031 -0.28055 0.33386 -0.29413 0.34792 -0.3037 C 0.35382 -0.30802 0.35643 -0.31265 0.3625 -0.31512 C 0.38212 -0.33858 0.40886 -0.35988 0.43229 -0.36667 C 0.4382 -0.37222 0.4434 -0.37438 0.45 -0.37623 C 0.46788 -0.38796 0.4875 -0.3963 0.50625 -0.40185 C 0.51997 -0.4142 0.53594 -0.41759 0.55104 -0.42253 C 0.56077 -0.43086 0.57205 -0.43333 0.58229 -0.44074 C 0.59254 -0.44784 0.60174 -0.46111 0.6125 -0.46481 C 0.62327 -0.47623 0.6408 -0.49815 0.64896 -0.51667 C 0.65399 -0.52809 0.65886 -0.53981 0.66459 -0.55 C 0.66684 -0.56234 0.66389 -0.54907 0.66875 -0.56111 C 0.67379 -0.57376 0.67899 -0.6037 0.68542 -0.61111 C 0.6875 -0.62037 0.6882 -0.62438 0.69271 -0.62963 C 0.69757 -0.65586 0.71511 -0.68518 0.72604 -0.70185 C 0.73195 -0.7108 0.73403 -0.71883 0.74167 -0.72407 C 0.75104 -0.74599 0.73872 -0.72037 0.74896 -0.73333 C 0.75035 -0.73518 0.7507 -0.73858 0.75209 -0.74074 C 0.75486 -0.74537 0.75868 -0.74784 0.76146 -0.75185 C 0.76771 -0.76142 0.77344 -0.77284 0.78021 -0.78148 C 0.78715 -0.79012 0.79011 -0.78951 0.79688 -0.7963 C 0.80278 -0.80216 0.80834 -0.80926 0.81459 -0.81481 C 0.81684 -0.82099 0.82292 -0.83148 0.82292 -0.83148 C 0.82639 -0.85 0.8316 -0.84753 0.83542 -0.86111 " pathEditMode="relative" ptsTypes="fffffffffffffffffffffffffffffffffA">
                                      <p:cBhvr>
                                        <p:cTn id="31" dur="5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entr" presetSubtype="0" fill="hold" nodeType="withEffect">
                                  <p:stCondLst>
                                    <p:cond delay="156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4.93827E-7 C 0.04479 -0.0216 0.08246 -0.08704 0.13055 -0.10772 C 0.17951 -0.12778 0.22535 -0.12562 0.29219 -0.12346 C 0.35937 -0.1213 0.45139 -0.08611 0.53246 -0.09506 C 0.61389 -0.10401 0.71076 -0.12685 0.77899 -0.17716 C 0.84722 -0.22747 0.89253 -0.29475 0.94219 -0.3963 C 0.99184 -0.49784 1.04861 -0.70525 1.07656 -0.78642 " pathEditMode="relative" rAng="0" ptsTypes="aaaaaaa">
                                      <p:cBhvr>
                                        <p:cTn id="38" dur="4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819" y="-39321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94444E-6 -4.93827E-7 C 0.04479 -0.0216 0.08246 -0.08704 0.13055 -0.10772 C 0.17951 -0.12778 0.22535 -0.12562 0.29219 -0.12346 C 0.35937 -0.1213 0.45139 -0.08611 0.53246 -0.09506 C 0.61389 -0.10401 0.71076 -0.12685 0.77899 -0.17716 C 0.84722 -0.22747 0.89253 -0.29475 0.94219 -0.3963 C 0.99184 -0.49784 1.04861 -0.70525 1.07656 -0.78642 " pathEditMode="relative" rAng="0" ptsTypes="aaaaaaa">
                                      <p:cBhvr>
                                        <p:cTn id="40" dur="4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819" y="-39321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="" xmlns:a16="http://schemas.microsoft.com/office/drawing/2014/main" id="{6A985934-4C0B-47FE-9263-F1822EE27FC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0" b="100000" l="0" r="100000">
                        <a14:foregroundMark x1="7321" y1="97656" x2="94436" y2="97917"/>
                        <a14:foregroundMark x1="4539" y1="1823" x2="97950" y2="1823"/>
                        <a14:foregroundMark x1="1318" y1="2865" x2="4246" y2="1302"/>
                        <a14:foregroundMark x1="586" y1="98438" x2="11713" y2="98698"/>
                        <a14:backgroundMark x1="1464" y1="5469" x2="97804" y2="9896"/>
                        <a14:backgroundMark x1="98829" y1="13281" x2="96193" y2="85417"/>
                        <a14:backgroundMark x1="96193" y1="85417" x2="9224" y2="87500"/>
                        <a14:backgroundMark x1="9224" y1="87500" x2="5271" y2="12240"/>
                        <a14:backgroundMark x1="5710" y1="12760" x2="83748" y2="35156"/>
                        <a14:backgroundMark x1="3514" y1="68229" x2="6442" y2="89583"/>
                        <a14:backgroundMark x1="21523" y1="41667" x2="59297" y2="69792"/>
                        <a14:backgroundMark x1="82723" y1="34635" x2="98243" y2="51302"/>
                        <a14:backgroundMark x1="18009" y1="32292" x2="35286" y2="41406"/>
                        <a14:backgroundMark x1="14934" y1="46615" x2="36457" y2="70573"/>
                      </a14:backgroundRemoval>
                    </a14:imgEffect>
                  </a14:imgLayer>
                </a14:imgProps>
              </a:ext>
            </a:extLst>
          </a:blip>
          <a:srcRect t="94227"/>
          <a:stretch/>
        </p:blipFill>
        <p:spPr>
          <a:xfrm>
            <a:off x="0" y="6460136"/>
            <a:ext cx="12192000" cy="397864"/>
          </a:xfrm>
          <a:prstGeom prst="rect">
            <a:avLst/>
          </a:prstGeom>
        </p:spPr>
      </p:pic>
      <p:pic>
        <p:nvPicPr>
          <p:cNvPr id="6" name="图片 7">
            <a:extLst>
              <a:ext uri="{FF2B5EF4-FFF2-40B4-BE49-F238E27FC236}">
                <a16:creationId xmlns="" xmlns:a16="http://schemas.microsoft.com/office/drawing/2014/main" id="{789A4B02-83E1-41DE-9367-4E1357B51606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87206" t="51297" r="-1170" b="-4757"/>
          <a:stretch/>
        </p:blipFill>
        <p:spPr>
          <a:xfrm rot="17860501" flipH="1">
            <a:off x="387548" y="1875139"/>
            <a:ext cx="1586549" cy="2047231"/>
          </a:xfrm>
          <a:prstGeom prst="rect">
            <a:avLst/>
          </a:prstGeom>
        </p:spPr>
      </p:pic>
      <p:pic>
        <p:nvPicPr>
          <p:cNvPr id="9" name="图片 7">
            <a:extLst>
              <a:ext uri="{FF2B5EF4-FFF2-40B4-BE49-F238E27FC236}">
                <a16:creationId xmlns="" xmlns:a16="http://schemas.microsoft.com/office/drawing/2014/main" id="{452D41F7-37DD-4577-B0F3-59D5EF80A2D5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t="63893" r="85748"/>
          <a:stretch/>
        </p:blipFill>
        <p:spPr>
          <a:xfrm rot="17758331">
            <a:off x="10333371" y="4843792"/>
            <a:ext cx="1772966" cy="1514004"/>
          </a:xfrm>
          <a:prstGeom prst="rect">
            <a:avLst/>
          </a:prstGeom>
        </p:spPr>
      </p:pic>
      <p:pic>
        <p:nvPicPr>
          <p:cNvPr id="22" name="图片 7">
            <a:extLst>
              <a:ext uri="{FF2B5EF4-FFF2-40B4-BE49-F238E27FC236}">
                <a16:creationId xmlns="" xmlns:a16="http://schemas.microsoft.com/office/drawing/2014/main" id="{AC84ED0C-71D2-4BDA-92D7-6A97FE8A4575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87905" t="48165" r="-1170" b="-4757"/>
          <a:stretch/>
        </p:blipFill>
        <p:spPr>
          <a:xfrm flipH="1">
            <a:off x="7224656" y="4893350"/>
            <a:ext cx="1790699" cy="1964650"/>
          </a:xfrm>
          <a:prstGeom prst="rect">
            <a:avLst/>
          </a:prstGeom>
        </p:spPr>
      </p:pic>
      <p:pic>
        <p:nvPicPr>
          <p:cNvPr id="23" name="图片 7">
            <a:extLst>
              <a:ext uri="{FF2B5EF4-FFF2-40B4-BE49-F238E27FC236}">
                <a16:creationId xmlns="" xmlns:a16="http://schemas.microsoft.com/office/drawing/2014/main" id="{7E21CC16-F51F-4939-8C94-2C27ECED9926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0546" t="472" r="34513" b="63484"/>
          <a:stretch/>
        </p:blipFill>
        <p:spPr>
          <a:xfrm flipH="1">
            <a:off x="3025690" y="5990601"/>
            <a:ext cx="2133601" cy="1734797"/>
          </a:xfrm>
          <a:prstGeom prst="rect">
            <a:avLst/>
          </a:prstGeom>
        </p:spPr>
      </p:pic>
      <p:pic>
        <p:nvPicPr>
          <p:cNvPr id="24" name="图片 7">
            <a:extLst>
              <a:ext uri="{FF2B5EF4-FFF2-40B4-BE49-F238E27FC236}">
                <a16:creationId xmlns="" xmlns:a16="http://schemas.microsoft.com/office/drawing/2014/main" id="{A13EFF7A-6323-4973-A8E1-72DD661D1256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16162" t="5712" r="64708" b="50189"/>
          <a:stretch/>
        </p:blipFill>
        <p:spPr>
          <a:xfrm flipH="1">
            <a:off x="-96626" y="4102660"/>
            <a:ext cx="3190554" cy="2478981"/>
          </a:xfrm>
          <a:prstGeom prst="rect">
            <a:avLst/>
          </a:prstGeom>
        </p:spPr>
      </p:pic>
      <p:pic>
        <p:nvPicPr>
          <p:cNvPr id="25" name="图片 7">
            <a:extLst>
              <a:ext uri="{FF2B5EF4-FFF2-40B4-BE49-F238E27FC236}">
                <a16:creationId xmlns="" xmlns:a16="http://schemas.microsoft.com/office/drawing/2014/main" id="{0104D1AD-19B3-47C1-A370-A7225A567C0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73209" t="11266" r="10549" b="48066"/>
          <a:stretch/>
        </p:blipFill>
        <p:spPr>
          <a:xfrm rot="14945965" flipH="1">
            <a:off x="10149150" y="1779170"/>
            <a:ext cx="2351823" cy="1984831"/>
          </a:xfrm>
          <a:prstGeom prst="rect">
            <a:avLst/>
          </a:prstGeom>
        </p:spPr>
      </p:pic>
      <p:grpSp>
        <p:nvGrpSpPr>
          <p:cNvPr id="26" name="Group 25">
            <a:extLst>
              <a:ext uri="{FF2B5EF4-FFF2-40B4-BE49-F238E27FC236}">
                <a16:creationId xmlns="" xmlns:a16="http://schemas.microsoft.com/office/drawing/2014/main" id="{F4D64CF5-CC31-46FE-864E-1398D05C3E2C}"/>
              </a:ext>
            </a:extLst>
          </p:cNvPr>
          <p:cNvGrpSpPr/>
          <p:nvPr/>
        </p:nvGrpSpPr>
        <p:grpSpPr>
          <a:xfrm>
            <a:off x="0" y="-1"/>
            <a:ext cx="12333834" cy="1454069"/>
            <a:chOff x="0" y="-1"/>
            <a:chExt cx="12333834" cy="1454069"/>
          </a:xfrm>
        </p:grpSpPr>
        <p:pic>
          <p:nvPicPr>
            <p:cNvPr id="27" name="Picture 26">
              <a:extLst>
                <a:ext uri="{FF2B5EF4-FFF2-40B4-BE49-F238E27FC236}">
                  <a16:creationId xmlns="" xmlns:a16="http://schemas.microsoft.com/office/drawing/2014/main" id="{214A04D3-8C91-4DBC-8BEA-F1A22383832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ackgroundRemoval t="0" b="100000" l="0" r="100000">
                          <a14:foregroundMark x1="7321" y1="97656" x2="94436" y2="97917"/>
                          <a14:foregroundMark x1="4539" y1="1823" x2="97950" y2="1823"/>
                          <a14:foregroundMark x1="1318" y1="2865" x2="4246" y2="1302"/>
                          <a14:foregroundMark x1="586" y1="98438" x2="11713" y2="98698"/>
                          <a14:backgroundMark x1="1464" y1="5469" x2="97804" y2="9896"/>
                          <a14:backgroundMark x1="98829" y1="13281" x2="96193" y2="85417"/>
                          <a14:backgroundMark x1="96193" y1="85417" x2="9224" y2="87500"/>
                          <a14:backgroundMark x1="9224" y1="87500" x2="5271" y2="12240"/>
                          <a14:backgroundMark x1="5710" y1="12760" x2="83748" y2="35156"/>
                          <a14:backgroundMark x1="3514" y1="68229" x2="6442" y2="89583"/>
                          <a14:backgroundMark x1="21523" y1="41667" x2="59297" y2="69792"/>
                          <a14:backgroundMark x1="82723" y1="34635" x2="98243" y2="51302"/>
                          <a14:backgroundMark x1="18009" y1="32292" x2="35286" y2="41406"/>
                          <a14:backgroundMark x1="14934" y1="46615" x2="36457" y2="70573"/>
                        </a14:backgroundRemoval>
                      </a14:imgEffect>
                    </a14:imgLayer>
                  </a14:imgProps>
                </a:ext>
              </a:extLst>
            </a:blip>
            <a:srcRect t="94227"/>
            <a:stretch/>
          </p:blipFill>
          <p:spPr>
            <a:xfrm rot="10800000">
              <a:off x="0" y="0"/>
              <a:ext cx="12192000" cy="397864"/>
            </a:xfrm>
            <a:prstGeom prst="rect">
              <a:avLst/>
            </a:prstGeom>
          </p:spPr>
        </p:pic>
        <p:pic>
          <p:nvPicPr>
            <p:cNvPr id="28" name="图片 2">
              <a:extLst>
                <a:ext uri="{FF2B5EF4-FFF2-40B4-BE49-F238E27FC236}">
                  <a16:creationId xmlns="" xmlns:a16="http://schemas.microsoft.com/office/drawing/2014/main" id="{D2FA1984-079D-489B-9842-C44CEEE4579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rcRect l="18913" t="-5528" r="62396" b="71295"/>
            <a:stretch/>
          </p:blipFill>
          <p:spPr>
            <a:xfrm rot="10800000">
              <a:off x="9978442" y="-1"/>
              <a:ext cx="2355392" cy="1454069"/>
            </a:xfrm>
            <a:prstGeom prst="rect">
              <a:avLst/>
            </a:prstGeom>
          </p:spPr>
        </p:pic>
      </p:grpSp>
      <p:pic>
        <p:nvPicPr>
          <p:cNvPr id="29" name="图片 7">
            <a:extLst>
              <a:ext uri="{FF2B5EF4-FFF2-40B4-BE49-F238E27FC236}">
                <a16:creationId xmlns="" xmlns:a16="http://schemas.microsoft.com/office/drawing/2014/main" id="{3DD81825-EF25-4220-8D4D-2455B6216F5C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73209" t="11266" r="10549" b="48066"/>
          <a:stretch/>
        </p:blipFill>
        <p:spPr>
          <a:xfrm flipH="1">
            <a:off x="1092465" y="-220411"/>
            <a:ext cx="2351823" cy="1984831"/>
          </a:xfrm>
          <a:prstGeom prst="rect">
            <a:avLst/>
          </a:prstGeom>
        </p:spPr>
      </p:pic>
      <p:pic>
        <p:nvPicPr>
          <p:cNvPr id="30" name="图片 7">
            <a:extLst>
              <a:ext uri="{FF2B5EF4-FFF2-40B4-BE49-F238E27FC236}">
                <a16:creationId xmlns="" xmlns:a16="http://schemas.microsoft.com/office/drawing/2014/main" id="{5E2A3F28-0CD5-4819-BD78-B40E0F42E70D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0546" t="472" r="34513" b="63484"/>
          <a:stretch/>
        </p:blipFill>
        <p:spPr>
          <a:xfrm flipH="1">
            <a:off x="5256117" y="-491633"/>
            <a:ext cx="2133601" cy="1734797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="" xmlns:a16="http://schemas.microsoft.com/office/drawing/2014/main" id="{2ADC7DAD-FC0F-405D-B5FE-484750A9A0D6}"/>
              </a:ext>
            </a:extLst>
          </p:cNvPr>
          <p:cNvSpPr txBox="1"/>
          <p:nvPr/>
        </p:nvSpPr>
        <p:spPr>
          <a:xfrm>
            <a:off x="2154145" y="2453765"/>
            <a:ext cx="7633146" cy="20020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Tạm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biệt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và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hẹn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gặp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lại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các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con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vào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những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tiết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học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sau</a:t>
            </a: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1037099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6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4FEA66F5-FD50-4DD8-AB4A-C54262D6B7D9}"/>
              </a:ext>
            </a:extLst>
          </p:cNvPr>
          <p:cNvSpPr txBox="1"/>
          <p:nvPr/>
        </p:nvSpPr>
        <p:spPr>
          <a:xfrm>
            <a:off x="2781630" y="2247414"/>
            <a:ext cx="2667636" cy="59247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HP001 4H" panose="020B0603050302020204" pitchFamily="34" charset="0"/>
                <a:ea typeface="+mn-ea"/>
                <a:cs typeface="Times New Roman" pitchFamily="18" charset="0"/>
              </a:rPr>
              <a:t> </a:t>
            </a:r>
            <a:endParaRPr kumimoji="0" lang="en-US" sz="2600" b="1" i="0" u="none" strike="noStrike" kern="1200" cap="none" spc="0" normalizeH="0" baseline="0" noProof="0" dirty="0">
              <a:ln>
                <a:noFill/>
              </a:ln>
              <a:solidFill>
                <a:srgbClr val="000000">
                  <a:lumMod val="95000"/>
                  <a:lumOff val="5000"/>
                </a:srgbClr>
              </a:solidFill>
              <a:effectLst/>
              <a:uLnTx/>
              <a:uFillTx/>
              <a:latin typeface="HP001 4 hàng" panose="020B0603050302020204" pitchFamily="34" charset="-93"/>
              <a:ea typeface="+mn-ea"/>
              <a:cs typeface="Times New Roman" pitchFamily="18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146778" y="857292"/>
            <a:ext cx="2667636" cy="9387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10000"/>
                  </a:prstClr>
                </a:solidFill>
                <a:effectLst/>
                <a:uLnTx/>
                <a:uFillTx/>
                <a:latin typeface="HP001 4H" panose="020B0603050302020204" pitchFamily="34" charset="0"/>
                <a:ea typeface="+mn-ea"/>
                <a:cs typeface="Times New Roman" pitchFamily="18" charset="0"/>
              </a:rPr>
              <a:t> </a:t>
            </a: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10000"/>
                  </a:prstClr>
                </a:solidFill>
                <a:effectLst/>
                <a:uLnTx/>
                <a:uFillTx/>
                <a:latin typeface="HP001 4 hàng" panose="020B0603050302020204" pitchFamily="34" charset="-93"/>
                <a:ea typeface="+mn-ea"/>
                <a:cs typeface="Times New Roman" pitchFamily="18" charset="0"/>
              </a:rPr>
              <a:t>Toán</a:t>
            </a:r>
            <a:endParaRPr kumimoji="0" lang="en-US" sz="44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10000"/>
                </a:prstClr>
              </a:solidFill>
              <a:effectLst/>
              <a:uLnTx/>
              <a:uFillTx/>
              <a:latin typeface="HP001 4 hàng" panose="020B0603050302020204" pitchFamily="34" charset="-93"/>
              <a:ea typeface="+mn-ea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281824" y="4359058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1440873" y="1598729"/>
            <a:ext cx="10113557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2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Bài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 29: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Ngày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 –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giờ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,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giờ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 -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phút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 (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Tiết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HP001 5 hàng" pitchFamily="34" charset="0"/>
                <a:ea typeface="+mn-ea"/>
                <a:cs typeface="Times New Roman" pitchFamily="18" charset="0"/>
              </a:rPr>
              <a:t> 2) </a:t>
            </a:r>
          </a:p>
        </p:txBody>
      </p:sp>
    </p:spTree>
    <p:extLst>
      <p:ext uri="{BB962C8B-B14F-4D97-AF65-F5344CB8AC3E}">
        <p14:creationId xmlns:p14="http://schemas.microsoft.com/office/powerpoint/2010/main" val="9744434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002060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="" xmlns:a16="http://schemas.microsoft.com/office/drawing/2014/main" id="{9738989E-7B25-42B7-BDEA-4F6D6D03E6D2}"/>
              </a:ext>
            </a:extLst>
          </p:cNvPr>
          <p:cNvGrpSpPr/>
          <p:nvPr/>
        </p:nvGrpSpPr>
        <p:grpSpPr>
          <a:xfrm>
            <a:off x="5653966" y="525037"/>
            <a:ext cx="6538033" cy="3316511"/>
            <a:chOff x="657897" y="988863"/>
            <a:chExt cx="5438103" cy="3316511"/>
          </a:xfrm>
        </p:grpSpPr>
        <p:pic>
          <p:nvPicPr>
            <p:cNvPr id="5" name="Picture 4">
              <a:extLst>
                <a:ext uri="{FF2B5EF4-FFF2-40B4-BE49-F238E27FC236}">
                  <a16:creationId xmlns="" xmlns:a16="http://schemas.microsoft.com/office/drawing/2014/main" id="{2475AF25-E204-43FD-96B2-15D6D95ABAA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657897" y="988863"/>
              <a:ext cx="5438103" cy="3316511"/>
            </a:xfrm>
            <a:prstGeom prst="rect">
              <a:avLst/>
            </a:prstGeom>
          </p:spPr>
        </p:pic>
        <p:sp>
          <p:nvSpPr>
            <p:cNvPr id="7" name="Rectangle 6">
              <a:extLst>
                <a:ext uri="{FF2B5EF4-FFF2-40B4-BE49-F238E27FC236}">
                  <a16:creationId xmlns="" xmlns:a16="http://schemas.microsoft.com/office/drawing/2014/main" id="{46B8951A-80D5-45FB-B539-93AE3F81B5A7}"/>
                </a:ext>
              </a:extLst>
            </p:cNvPr>
            <p:cNvSpPr/>
            <p:nvPr/>
          </p:nvSpPr>
          <p:spPr>
            <a:xfrm>
              <a:off x="1166191" y="1769529"/>
              <a:ext cx="1842052" cy="1431235"/>
            </a:xfrm>
            <a:prstGeom prst="rect">
              <a:avLst/>
            </a:prstGeom>
            <a:solidFill>
              <a:srgbClr val="C6E9FD"/>
            </a:solidFill>
            <a:ln>
              <a:solidFill>
                <a:srgbClr val="C6E9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dirty="0"/>
            </a:p>
          </p:txBody>
        </p:sp>
      </p:grpSp>
      <p:sp>
        <p:nvSpPr>
          <p:cNvPr id="9" name="TextBox 8">
            <a:extLst>
              <a:ext uri="{FF2B5EF4-FFF2-40B4-BE49-F238E27FC236}">
                <a16:creationId xmlns="" xmlns:a16="http://schemas.microsoft.com/office/drawing/2014/main" id="{49CDFB33-C38C-4D94-9817-95D894601E7E}"/>
              </a:ext>
            </a:extLst>
          </p:cNvPr>
          <p:cNvSpPr txBox="1"/>
          <p:nvPr/>
        </p:nvSpPr>
        <p:spPr>
          <a:xfrm>
            <a:off x="6207442" y="834696"/>
            <a:ext cx="2396954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3200" dirty="0"/>
              <a:t>Nam vẽ cảnh mặt trời mọc lúc 5 giờ 15 phút sáng.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="" xmlns:a16="http://schemas.microsoft.com/office/drawing/2014/main" id="{C8659A4E-99AA-4944-8DCF-059BD8F87109}"/>
              </a:ext>
            </a:extLst>
          </p:cNvPr>
          <p:cNvGrpSpPr/>
          <p:nvPr/>
        </p:nvGrpSpPr>
        <p:grpSpPr>
          <a:xfrm>
            <a:off x="6005718" y="3124197"/>
            <a:ext cx="6186281" cy="3539839"/>
            <a:chOff x="6005719" y="3124197"/>
            <a:chExt cx="5086350" cy="2886075"/>
          </a:xfrm>
        </p:grpSpPr>
        <p:pic>
          <p:nvPicPr>
            <p:cNvPr id="6" name="Picture 5">
              <a:extLst>
                <a:ext uri="{FF2B5EF4-FFF2-40B4-BE49-F238E27FC236}">
                  <a16:creationId xmlns="" xmlns:a16="http://schemas.microsoft.com/office/drawing/2014/main" id="{554B4571-6FAF-47AE-9710-EE6F9AA2002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harpenSoften amount="25000"/>
                      </a14:imgEffect>
                      <a14:imgEffect>
                        <a14:saturation sat="2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6005719" y="3124197"/>
              <a:ext cx="5086350" cy="2886075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="" xmlns:a16="http://schemas.microsoft.com/office/drawing/2014/main" id="{EEA694D4-F37B-487F-911B-8A4CA98E4538}"/>
                </a:ext>
              </a:extLst>
            </p:cNvPr>
            <p:cNvSpPr/>
            <p:nvPr/>
          </p:nvSpPr>
          <p:spPr>
            <a:xfrm>
              <a:off x="6162260" y="3837384"/>
              <a:ext cx="1842052" cy="1431235"/>
            </a:xfrm>
            <a:prstGeom prst="rect">
              <a:avLst/>
            </a:prstGeom>
            <a:solidFill>
              <a:srgbClr val="FFFABE"/>
            </a:solidFill>
            <a:ln>
              <a:solidFill>
                <a:srgbClr val="FFFAB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dirty="0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576C2F6C-2B7E-445E-B89A-D6828DF79C4A}"/>
              </a:ext>
            </a:extLst>
          </p:cNvPr>
          <p:cNvSpPr txBox="1"/>
          <p:nvPr/>
        </p:nvSpPr>
        <p:spPr>
          <a:xfrm>
            <a:off x="6318281" y="3727331"/>
            <a:ext cx="2353764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3200" dirty="0"/>
              <a:t>Mai vẽ cảnh mặt trời lặn lúc 5 giờ 30 phút chiều.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="" xmlns:a16="http://schemas.microsoft.com/office/drawing/2014/main" id="{BF1C5C77-929C-4EF6-9B20-0F47E53B6D4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9501" y="1433630"/>
            <a:ext cx="4086718" cy="4210467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A0EF971C-FA20-452A-B4E6-05BCFF3B16F1}"/>
              </a:ext>
            </a:extLst>
          </p:cNvPr>
          <p:cNvSpPr txBox="1"/>
          <p:nvPr/>
        </p:nvSpPr>
        <p:spPr>
          <a:xfrm>
            <a:off x="3590013" y="1074706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2"/>
                </a:solidFill>
              </a:rPr>
              <a:t>5 </a:t>
            </a:r>
            <a:r>
              <a:rPr lang="en-US" sz="2400" dirty="0" err="1">
                <a:solidFill>
                  <a:schemeClr val="tx2"/>
                </a:solidFill>
              </a:rPr>
              <a:t>phút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14" name="Curved Down Arrow 19">
            <a:extLst>
              <a:ext uri="{FF2B5EF4-FFF2-40B4-BE49-F238E27FC236}">
                <a16:creationId xmlns="" xmlns:a16="http://schemas.microsoft.com/office/drawing/2014/main" id="{26FAC350-616C-472A-9ACA-F94ED5A1BEEE}"/>
              </a:ext>
            </a:extLst>
          </p:cNvPr>
          <p:cNvSpPr/>
          <p:nvPr/>
        </p:nvSpPr>
        <p:spPr>
          <a:xfrm rot="1142969">
            <a:off x="2836416" y="1391303"/>
            <a:ext cx="1109820" cy="356687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4045B0A1-9308-445E-A638-4374246EACF3}"/>
              </a:ext>
            </a:extLst>
          </p:cNvPr>
          <p:cNvSpPr txBox="1"/>
          <p:nvPr/>
        </p:nvSpPr>
        <p:spPr>
          <a:xfrm>
            <a:off x="4602222" y="1846899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2"/>
                </a:solidFill>
              </a:rPr>
              <a:t>5 </a:t>
            </a:r>
            <a:r>
              <a:rPr lang="en-US" sz="2400" dirty="0" err="1">
                <a:solidFill>
                  <a:schemeClr val="tx2"/>
                </a:solidFill>
              </a:rPr>
              <a:t>phút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16" name="Curved Down Arrow 22">
            <a:extLst>
              <a:ext uri="{FF2B5EF4-FFF2-40B4-BE49-F238E27FC236}">
                <a16:creationId xmlns="" xmlns:a16="http://schemas.microsoft.com/office/drawing/2014/main" id="{16CB9784-E6AE-4C52-9321-104ADD10A195}"/>
              </a:ext>
            </a:extLst>
          </p:cNvPr>
          <p:cNvSpPr/>
          <p:nvPr/>
        </p:nvSpPr>
        <p:spPr>
          <a:xfrm rot="3154909">
            <a:off x="3723575" y="2040429"/>
            <a:ext cx="1096267" cy="356687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765644FA-BFD1-45D2-985C-9057958F21D8}"/>
              </a:ext>
            </a:extLst>
          </p:cNvPr>
          <p:cNvSpPr txBox="1"/>
          <p:nvPr/>
        </p:nvSpPr>
        <p:spPr>
          <a:xfrm>
            <a:off x="5131812" y="2929378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2"/>
                </a:solidFill>
              </a:rPr>
              <a:t>5 </a:t>
            </a:r>
            <a:r>
              <a:rPr lang="en-US" sz="2400" dirty="0" err="1">
                <a:solidFill>
                  <a:schemeClr val="tx2"/>
                </a:solidFill>
              </a:rPr>
              <a:t>phút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18" name="Curved Down Arrow 24">
            <a:extLst>
              <a:ext uri="{FF2B5EF4-FFF2-40B4-BE49-F238E27FC236}">
                <a16:creationId xmlns="" xmlns:a16="http://schemas.microsoft.com/office/drawing/2014/main" id="{8716A870-0864-4814-908F-AD17E2BE8003}"/>
              </a:ext>
            </a:extLst>
          </p:cNvPr>
          <p:cNvSpPr/>
          <p:nvPr/>
        </p:nvSpPr>
        <p:spPr>
          <a:xfrm rot="4965623">
            <a:off x="4177856" y="2981868"/>
            <a:ext cx="1109820" cy="356687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833C1153-B7B7-4292-BD38-517DCE138505}"/>
              </a:ext>
            </a:extLst>
          </p:cNvPr>
          <p:cNvSpPr txBox="1"/>
          <p:nvPr/>
        </p:nvSpPr>
        <p:spPr>
          <a:xfrm>
            <a:off x="4979618" y="4051936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2"/>
                </a:solidFill>
              </a:rPr>
              <a:t>5 </a:t>
            </a:r>
            <a:r>
              <a:rPr lang="en-US" sz="2400" dirty="0" err="1">
                <a:solidFill>
                  <a:schemeClr val="tx2"/>
                </a:solidFill>
              </a:rPr>
              <a:t>phút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20" name="Curved Down Arrow 26">
            <a:extLst>
              <a:ext uri="{FF2B5EF4-FFF2-40B4-BE49-F238E27FC236}">
                <a16:creationId xmlns="" xmlns:a16="http://schemas.microsoft.com/office/drawing/2014/main" id="{03D780D4-D817-4653-AE1E-17C025ABD765}"/>
              </a:ext>
            </a:extLst>
          </p:cNvPr>
          <p:cNvSpPr/>
          <p:nvPr/>
        </p:nvSpPr>
        <p:spPr>
          <a:xfrm rot="7100623">
            <a:off x="4136913" y="4005287"/>
            <a:ext cx="1109820" cy="356687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="" xmlns:a16="http://schemas.microsoft.com/office/drawing/2014/main" id="{2462D40E-4F51-4056-A697-05CBA8B8152D}"/>
              </a:ext>
            </a:extLst>
          </p:cNvPr>
          <p:cNvSpPr txBox="1"/>
          <p:nvPr/>
        </p:nvSpPr>
        <p:spPr>
          <a:xfrm>
            <a:off x="4532192" y="5000672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2"/>
                </a:solidFill>
              </a:rPr>
              <a:t>5 </a:t>
            </a:r>
            <a:r>
              <a:rPr lang="en-US" sz="2400" dirty="0" err="1">
                <a:solidFill>
                  <a:schemeClr val="tx2"/>
                </a:solidFill>
              </a:rPr>
              <a:t>phút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22" name="Curved Down Arrow 28">
            <a:extLst>
              <a:ext uri="{FF2B5EF4-FFF2-40B4-BE49-F238E27FC236}">
                <a16:creationId xmlns="" xmlns:a16="http://schemas.microsoft.com/office/drawing/2014/main" id="{9B266EE7-0C91-435F-902D-DBB491506B81}"/>
              </a:ext>
            </a:extLst>
          </p:cNvPr>
          <p:cNvSpPr/>
          <p:nvPr/>
        </p:nvSpPr>
        <p:spPr>
          <a:xfrm rot="7880722">
            <a:off x="3667699" y="4849516"/>
            <a:ext cx="1109820" cy="356687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="" xmlns:a16="http://schemas.microsoft.com/office/drawing/2014/main" id="{BC182261-FF08-4A0E-8165-373A17FFC56E}"/>
              </a:ext>
            </a:extLst>
          </p:cNvPr>
          <p:cNvSpPr txBox="1"/>
          <p:nvPr/>
        </p:nvSpPr>
        <p:spPr>
          <a:xfrm>
            <a:off x="3205404" y="5871298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2"/>
                </a:solidFill>
              </a:rPr>
              <a:t>5 </a:t>
            </a:r>
            <a:r>
              <a:rPr lang="en-US" sz="2400" dirty="0" err="1">
                <a:solidFill>
                  <a:schemeClr val="tx2"/>
                </a:solidFill>
              </a:rPr>
              <a:t>phút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24" name="Curved Down Arrow 30">
            <a:extLst>
              <a:ext uri="{FF2B5EF4-FFF2-40B4-BE49-F238E27FC236}">
                <a16:creationId xmlns="" xmlns:a16="http://schemas.microsoft.com/office/drawing/2014/main" id="{C622F314-63B0-4F8E-9104-8D7005A4B176}"/>
              </a:ext>
            </a:extLst>
          </p:cNvPr>
          <p:cNvSpPr/>
          <p:nvPr/>
        </p:nvSpPr>
        <p:spPr>
          <a:xfrm rot="9606559">
            <a:off x="2784361" y="5446187"/>
            <a:ext cx="1109820" cy="356687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5" name="AutoShape 58">
            <a:extLst>
              <a:ext uri="{FF2B5EF4-FFF2-40B4-BE49-F238E27FC236}">
                <a16:creationId xmlns="" xmlns:a16="http://schemas.microsoft.com/office/drawing/2014/main" id="{EF911DBD-9744-4401-9655-BB85B08B6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4331" y="2179592"/>
            <a:ext cx="305339" cy="1430983"/>
          </a:xfrm>
          <a:prstGeom prst="flowChartSort">
            <a:avLst/>
          </a:prstGeom>
          <a:solidFill>
            <a:srgbClr val="0066FF"/>
          </a:solidFill>
          <a:ln w="9525">
            <a:solidFill>
              <a:srgbClr val="00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UTM Avo" pitchFamily="18" charset="0"/>
            </a:endParaRPr>
          </a:p>
        </p:txBody>
      </p:sp>
      <p:sp>
        <p:nvSpPr>
          <p:cNvPr id="26" name="AutoShape 58">
            <a:extLst>
              <a:ext uri="{FF2B5EF4-FFF2-40B4-BE49-F238E27FC236}">
                <a16:creationId xmlns="" xmlns:a16="http://schemas.microsoft.com/office/drawing/2014/main" id="{46E5E84E-42E2-4FD2-81CF-B30D459C6EAB}"/>
              </a:ext>
            </a:extLst>
          </p:cNvPr>
          <p:cNvSpPr>
            <a:spLocks noChangeArrowheads="1"/>
          </p:cNvSpPr>
          <p:nvPr/>
        </p:nvSpPr>
        <p:spPr bwMode="auto">
          <a:xfrm rot="1706638">
            <a:off x="2950258" y="2300966"/>
            <a:ext cx="405172" cy="1421517"/>
          </a:xfrm>
          <a:prstGeom prst="flowChartSort">
            <a:avLst/>
          </a:prstGeom>
          <a:solidFill>
            <a:srgbClr val="0066FF"/>
          </a:solidFill>
          <a:ln w="9525">
            <a:solidFill>
              <a:srgbClr val="00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UTM Avo" pitchFamily="18" charset="0"/>
            </a:endParaRPr>
          </a:p>
        </p:txBody>
      </p:sp>
      <p:sp>
        <p:nvSpPr>
          <p:cNvPr id="27" name="AutoShape 58">
            <a:extLst>
              <a:ext uri="{FF2B5EF4-FFF2-40B4-BE49-F238E27FC236}">
                <a16:creationId xmlns="" xmlns:a16="http://schemas.microsoft.com/office/drawing/2014/main" id="{32DDB87E-3D41-43D9-83D2-4B2482839C6E}"/>
              </a:ext>
            </a:extLst>
          </p:cNvPr>
          <p:cNvSpPr>
            <a:spLocks noChangeArrowheads="1"/>
          </p:cNvSpPr>
          <p:nvPr/>
        </p:nvSpPr>
        <p:spPr bwMode="auto">
          <a:xfrm rot="3634905" flipH="1">
            <a:off x="3159941" y="2577192"/>
            <a:ext cx="379980" cy="1430983"/>
          </a:xfrm>
          <a:prstGeom prst="flowChartSort">
            <a:avLst/>
          </a:prstGeom>
          <a:solidFill>
            <a:srgbClr val="0066FF"/>
          </a:solidFill>
          <a:ln w="9525">
            <a:solidFill>
              <a:srgbClr val="00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UTM Avo" pitchFamily="18" charset="0"/>
            </a:endParaRPr>
          </a:p>
        </p:txBody>
      </p:sp>
      <p:sp>
        <p:nvSpPr>
          <p:cNvPr id="28" name="AutoShape 58">
            <a:extLst>
              <a:ext uri="{FF2B5EF4-FFF2-40B4-BE49-F238E27FC236}">
                <a16:creationId xmlns="" xmlns:a16="http://schemas.microsoft.com/office/drawing/2014/main" id="{67C8F6D5-BA1F-41B5-A5CD-BFD35FA84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9279" y="3377506"/>
            <a:ext cx="1643288" cy="385520"/>
          </a:xfrm>
          <a:prstGeom prst="flowChartSort">
            <a:avLst/>
          </a:prstGeom>
          <a:solidFill>
            <a:srgbClr val="0066FF"/>
          </a:solidFill>
          <a:ln w="9525">
            <a:solidFill>
              <a:srgbClr val="00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UTM Avo" pitchFamily="18" charset="0"/>
            </a:endParaRPr>
          </a:p>
        </p:txBody>
      </p:sp>
      <p:sp>
        <p:nvSpPr>
          <p:cNvPr id="29" name="AutoShape 58">
            <a:extLst>
              <a:ext uri="{FF2B5EF4-FFF2-40B4-BE49-F238E27FC236}">
                <a16:creationId xmlns="" xmlns:a16="http://schemas.microsoft.com/office/drawing/2014/main" id="{1E79C09D-4574-4E63-A63C-0D80EF169BAD}"/>
              </a:ext>
            </a:extLst>
          </p:cNvPr>
          <p:cNvSpPr>
            <a:spLocks noChangeArrowheads="1"/>
          </p:cNvSpPr>
          <p:nvPr/>
        </p:nvSpPr>
        <p:spPr bwMode="auto">
          <a:xfrm rot="1912470">
            <a:off x="2734219" y="3802025"/>
            <a:ext cx="1517053" cy="347731"/>
          </a:xfrm>
          <a:prstGeom prst="flowChartSort">
            <a:avLst/>
          </a:prstGeom>
          <a:solidFill>
            <a:srgbClr val="0066FF"/>
          </a:solidFill>
          <a:ln w="9525">
            <a:solidFill>
              <a:srgbClr val="00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UTM Avo" pitchFamily="18" charset="0"/>
            </a:endParaRPr>
          </a:p>
        </p:txBody>
      </p:sp>
      <p:sp>
        <p:nvSpPr>
          <p:cNvPr id="30" name="AutoShape 58">
            <a:extLst>
              <a:ext uri="{FF2B5EF4-FFF2-40B4-BE49-F238E27FC236}">
                <a16:creationId xmlns="" xmlns:a16="http://schemas.microsoft.com/office/drawing/2014/main" id="{BDF29BD6-B413-4332-B96E-E89D5CB09CC8}"/>
              </a:ext>
            </a:extLst>
          </p:cNvPr>
          <p:cNvSpPr>
            <a:spLocks noChangeArrowheads="1"/>
          </p:cNvSpPr>
          <p:nvPr/>
        </p:nvSpPr>
        <p:spPr bwMode="auto">
          <a:xfrm rot="3771279">
            <a:off x="2475291" y="3977472"/>
            <a:ext cx="1329776" cy="366051"/>
          </a:xfrm>
          <a:prstGeom prst="flowChartSort">
            <a:avLst/>
          </a:prstGeom>
          <a:solidFill>
            <a:srgbClr val="0066FF"/>
          </a:solidFill>
          <a:ln w="9525">
            <a:solidFill>
              <a:srgbClr val="00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UTM Avo" pitchFamily="18" charset="0"/>
            </a:endParaRPr>
          </a:p>
        </p:txBody>
      </p:sp>
      <p:sp>
        <p:nvSpPr>
          <p:cNvPr id="31" name="AutoShape 58">
            <a:extLst>
              <a:ext uri="{FF2B5EF4-FFF2-40B4-BE49-F238E27FC236}">
                <a16:creationId xmlns="" xmlns:a16="http://schemas.microsoft.com/office/drawing/2014/main" id="{26A36E07-1ECA-4A66-ACBD-E8B370E08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5925" y="3570266"/>
            <a:ext cx="305339" cy="1430983"/>
          </a:xfrm>
          <a:prstGeom prst="flowChartSort">
            <a:avLst/>
          </a:prstGeom>
          <a:solidFill>
            <a:srgbClr val="0066FF"/>
          </a:solidFill>
          <a:ln w="9525">
            <a:solidFill>
              <a:srgbClr val="0066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>
              <a:latin typeface="UTM Avo" pitchFamily="18" charset="0"/>
            </a:endParaRPr>
          </a:p>
        </p:txBody>
      </p:sp>
      <p:sp>
        <p:nvSpPr>
          <p:cNvPr id="32" name="Flowchart: Connector 31">
            <a:extLst>
              <a:ext uri="{FF2B5EF4-FFF2-40B4-BE49-F238E27FC236}">
                <a16:creationId xmlns="" xmlns:a16="http://schemas.microsoft.com/office/drawing/2014/main" id="{434A426A-FDA7-4280-854F-6FDBC62B82AC}"/>
              </a:ext>
            </a:extLst>
          </p:cNvPr>
          <p:cNvSpPr/>
          <p:nvPr/>
        </p:nvSpPr>
        <p:spPr>
          <a:xfrm>
            <a:off x="2723933" y="3465289"/>
            <a:ext cx="209863" cy="209954"/>
          </a:xfrm>
          <a:prstGeom prst="flowChartConnector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1" name="Picture 60">
            <a:extLst>
              <a:ext uri="{FF2B5EF4-FFF2-40B4-BE49-F238E27FC236}">
                <a16:creationId xmlns="" xmlns:a16="http://schemas.microsoft.com/office/drawing/2014/main" id="{F8B2F1AC-2D7E-4E3F-A2F4-576BDCA6514F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751336" y="1427578"/>
            <a:ext cx="4086718" cy="4210467"/>
          </a:xfrm>
          <a:prstGeom prst="rect">
            <a:avLst/>
          </a:prstGeom>
        </p:spPr>
      </p:pic>
      <p:sp>
        <p:nvSpPr>
          <p:cNvPr id="62" name="Curved Down Arrow 1">
            <a:extLst>
              <a:ext uri="{FF2B5EF4-FFF2-40B4-BE49-F238E27FC236}">
                <a16:creationId xmlns="" xmlns:a16="http://schemas.microsoft.com/office/drawing/2014/main" id="{DE8B85F0-865A-4A86-9919-D5956C803958}"/>
              </a:ext>
            </a:extLst>
          </p:cNvPr>
          <p:cNvSpPr/>
          <p:nvPr/>
        </p:nvSpPr>
        <p:spPr>
          <a:xfrm rot="2745293">
            <a:off x="2659399" y="1780125"/>
            <a:ext cx="2950614" cy="831172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="" xmlns:a16="http://schemas.microsoft.com/office/drawing/2014/main" id="{D8DFB16B-6CC4-449F-84B2-C3824F7304EF}"/>
              </a:ext>
            </a:extLst>
          </p:cNvPr>
          <p:cNvSpPr txBox="1"/>
          <p:nvPr/>
        </p:nvSpPr>
        <p:spPr>
          <a:xfrm>
            <a:off x="4740507" y="1699670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15 </a:t>
            </a:r>
            <a:r>
              <a:rPr lang="en-US" sz="2400" dirty="0" err="1">
                <a:solidFill>
                  <a:srgbClr val="FF0000"/>
                </a:solidFill>
              </a:rPr>
              <a:t>phút</a:t>
            </a:r>
            <a:endParaRPr lang="en-US" sz="2400" dirty="0">
              <a:solidFill>
                <a:srgbClr val="FF0000"/>
              </a:solidFill>
            </a:endParaRPr>
          </a:p>
        </p:txBody>
      </p:sp>
      <p:sp>
        <p:nvSpPr>
          <p:cNvPr id="64" name="Curved Down Arrow 15">
            <a:extLst>
              <a:ext uri="{FF2B5EF4-FFF2-40B4-BE49-F238E27FC236}">
                <a16:creationId xmlns="" xmlns:a16="http://schemas.microsoft.com/office/drawing/2014/main" id="{B8CBD2A1-6DDF-4A4D-98C2-9123A0BBB5D1}"/>
              </a:ext>
            </a:extLst>
          </p:cNvPr>
          <p:cNvSpPr/>
          <p:nvPr/>
        </p:nvSpPr>
        <p:spPr>
          <a:xfrm rot="8239697">
            <a:off x="2618189" y="4622225"/>
            <a:ext cx="2950614" cy="812894"/>
          </a:xfrm>
          <a:prstGeom prst="curvedDownArrow">
            <a:avLst/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="" xmlns:a16="http://schemas.microsoft.com/office/drawing/2014/main" id="{E4813BE5-2AE6-4CC0-9C0F-8EC2D6178183}"/>
              </a:ext>
            </a:extLst>
          </p:cNvPr>
          <p:cNvSpPr txBox="1"/>
          <p:nvPr/>
        </p:nvSpPr>
        <p:spPr>
          <a:xfrm>
            <a:off x="4608613" y="5028672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15 </a:t>
            </a:r>
            <a:r>
              <a:rPr lang="en-US" sz="2400" dirty="0" err="1">
                <a:solidFill>
                  <a:srgbClr val="FF0000"/>
                </a:solidFill>
              </a:rPr>
              <a:t>phút</a:t>
            </a:r>
            <a:endParaRPr lang="en-US" sz="2400" dirty="0">
              <a:solidFill>
                <a:srgbClr val="FF0000"/>
              </a:solidFill>
            </a:endParaRPr>
          </a:p>
        </p:txBody>
      </p:sp>
      <p:sp>
        <p:nvSpPr>
          <p:cNvPr id="66" name="Curved Down Arrow 17">
            <a:extLst>
              <a:ext uri="{FF2B5EF4-FFF2-40B4-BE49-F238E27FC236}">
                <a16:creationId xmlns="" xmlns:a16="http://schemas.microsoft.com/office/drawing/2014/main" id="{BEC77344-E9DB-4E70-8E6F-EE8358657E09}"/>
              </a:ext>
            </a:extLst>
          </p:cNvPr>
          <p:cNvSpPr/>
          <p:nvPr/>
        </p:nvSpPr>
        <p:spPr>
          <a:xfrm rot="15932408">
            <a:off x="-632734" y="2642862"/>
            <a:ext cx="4556468" cy="1958111"/>
          </a:xfrm>
          <a:prstGeom prst="curvedDownArrow">
            <a:avLst>
              <a:gd name="adj1" fmla="val 8350"/>
              <a:gd name="adj2" fmla="val 17593"/>
              <a:gd name="adj3" fmla="val 15976"/>
            </a:avLst>
          </a:prstGeom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="" xmlns:a16="http://schemas.microsoft.com/office/drawing/2014/main" id="{587E64EF-EEAE-4A52-B3BD-8ACB8853B665}"/>
              </a:ext>
            </a:extLst>
          </p:cNvPr>
          <p:cNvSpPr txBox="1"/>
          <p:nvPr/>
        </p:nvSpPr>
        <p:spPr>
          <a:xfrm>
            <a:off x="614046" y="1185101"/>
            <a:ext cx="14603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</a:rPr>
              <a:t>30 </a:t>
            </a:r>
            <a:r>
              <a:rPr lang="en-US" sz="2400" dirty="0" err="1">
                <a:solidFill>
                  <a:srgbClr val="FF0000"/>
                </a:solidFill>
              </a:rPr>
              <a:t>phút</a:t>
            </a:r>
            <a:endParaRPr lang="en-US" sz="2400" dirty="0">
              <a:solidFill>
                <a:srgbClr val="FF0000"/>
              </a:solidFill>
            </a:endParaRPr>
          </a:p>
        </p:txBody>
      </p:sp>
      <p:grpSp>
        <p:nvGrpSpPr>
          <p:cNvPr id="68" name="Group 67">
            <a:extLst>
              <a:ext uri="{FF2B5EF4-FFF2-40B4-BE49-F238E27FC236}">
                <a16:creationId xmlns="" xmlns:a16="http://schemas.microsoft.com/office/drawing/2014/main" id="{B991F501-D089-40A6-AB66-26DFFFC56596}"/>
              </a:ext>
            </a:extLst>
          </p:cNvPr>
          <p:cNvGrpSpPr/>
          <p:nvPr/>
        </p:nvGrpSpPr>
        <p:grpSpPr>
          <a:xfrm>
            <a:off x="2625183" y="2212571"/>
            <a:ext cx="341400" cy="2688940"/>
            <a:chOff x="10127854" y="2020621"/>
            <a:chExt cx="242692" cy="2655884"/>
          </a:xfrm>
        </p:grpSpPr>
        <p:sp>
          <p:nvSpPr>
            <p:cNvPr id="69" name="Diamond 68">
              <a:extLst>
                <a:ext uri="{FF2B5EF4-FFF2-40B4-BE49-F238E27FC236}">
                  <a16:creationId xmlns="" xmlns:a16="http://schemas.microsoft.com/office/drawing/2014/main" id="{D9A3CA9D-4731-4024-A5B6-FDF04CFE4CC5}"/>
                </a:ext>
              </a:extLst>
            </p:cNvPr>
            <p:cNvSpPr/>
            <p:nvPr/>
          </p:nvSpPr>
          <p:spPr>
            <a:xfrm flipH="1">
              <a:off x="10127854" y="2020621"/>
              <a:ext cx="242692" cy="1346949"/>
            </a:xfrm>
            <a:prstGeom prst="diamond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dirty="0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="" xmlns:a16="http://schemas.microsoft.com/office/drawing/2014/main" id="{275B66B5-06E7-40B1-B4A2-6368147BAD43}"/>
                </a:ext>
              </a:extLst>
            </p:cNvPr>
            <p:cNvSpPr/>
            <p:nvPr/>
          </p:nvSpPr>
          <p:spPr>
            <a:xfrm>
              <a:off x="10127854" y="3339969"/>
              <a:ext cx="222696" cy="13365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026560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xit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5400000">
                                      <p:cBhvr>
                                        <p:cTn id="134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2000"/>
                            </p:stCondLst>
                            <p:childTnLst>
                              <p:par>
                                <p:cTn id="1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500"/>
                            </p:stCondLst>
                            <p:childTnLst>
                              <p:par>
                                <p:cTn id="14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5400000">
                                      <p:cBhvr>
                                        <p:cTn id="148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2000"/>
                            </p:stCondLst>
                            <p:childTnLst>
                              <p:par>
                                <p:cTn id="15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2500"/>
                            </p:stCondLst>
                            <p:childTnLst>
                              <p:par>
                                <p:cTn id="15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62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2000"/>
                            </p:stCondLst>
                            <p:childTnLst>
                              <p:par>
                                <p:cTn id="16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2500"/>
                            </p:stCondLst>
                            <p:childTnLst>
                              <p:par>
                                <p:cTn id="16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3" grpId="0"/>
      <p:bldP spid="13" grpId="1"/>
      <p:bldP spid="14" grpId="0" animBg="1"/>
      <p:bldP spid="14" grpId="1" animBg="1"/>
      <p:bldP spid="15" grpId="0"/>
      <p:bldP spid="15" grpId="1"/>
      <p:bldP spid="16" grpId="0" animBg="1"/>
      <p:bldP spid="16" grpId="1" animBg="1"/>
      <p:bldP spid="17" grpId="0"/>
      <p:bldP spid="17" grpId="1"/>
      <p:bldP spid="18" grpId="0" animBg="1"/>
      <p:bldP spid="18" grpId="1" animBg="1"/>
      <p:bldP spid="19" grpId="0"/>
      <p:bldP spid="19" grpId="1"/>
      <p:bldP spid="20" grpId="0" animBg="1"/>
      <p:bldP spid="20" grpId="1" animBg="1"/>
      <p:bldP spid="21" grpId="0"/>
      <p:bldP spid="21" grpId="1"/>
      <p:bldP spid="22" grpId="0" animBg="1"/>
      <p:bldP spid="22" grpId="1" animBg="1"/>
      <p:bldP spid="23" grpId="0"/>
      <p:bldP spid="23" grpId="1"/>
      <p:bldP spid="24" grpId="0" animBg="1"/>
      <p:bldP spid="24" grpId="1" animBg="1"/>
      <p:bldP spid="25" grpId="0" animBg="1"/>
      <p:bldP spid="25" grpId="1" animBg="1"/>
      <p:bldP spid="25" grpId="2" animBg="1"/>
      <p:bldP spid="26" grpId="0" animBg="1"/>
      <p:bldP spid="26" grpId="1" animBg="1"/>
      <p:bldP spid="26" grpId="2" animBg="1"/>
      <p:bldP spid="27" grpId="0" animBg="1"/>
      <p:bldP spid="27" grpId="1" animBg="1"/>
      <p:bldP spid="27" grpId="2" animBg="1"/>
      <p:bldP spid="28" grpId="0" animBg="1"/>
      <p:bldP spid="28" grpId="1" animBg="1"/>
      <p:bldP spid="28" grpId="2" animBg="1"/>
      <p:bldP spid="29" grpId="0" animBg="1"/>
      <p:bldP spid="29" grpId="1" animBg="1"/>
      <p:bldP spid="29" grpId="2" animBg="1"/>
      <p:bldP spid="30" grpId="0" animBg="1"/>
      <p:bldP spid="30" grpId="1" animBg="1"/>
      <p:bldP spid="30" grpId="2" animBg="1"/>
      <p:bldP spid="31" grpId="0" animBg="1"/>
      <p:bldP spid="31" grpId="1" animBg="1"/>
      <p:bldP spid="32" grpId="0" animBg="1"/>
      <p:bldP spid="62" grpId="0" animBg="1"/>
      <p:bldP spid="63" grpId="0"/>
      <p:bldP spid="64" grpId="0" animBg="1"/>
      <p:bldP spid="65" grpId="0"/>
      <p:bldP spid="66" grpId="0" animBg="1"/>
      <p:bldP spid="67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002060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="" xmlns:a16="http://schemas.microsoft.com/office/drawing/2014/main" id="{FDB34C22-ACB8-4FC6-98A9-8B9B238352B6}"/>
              </a:ext>
            </a:extLst>
          </p:cNvPr>
          <p:cNvSpPr/>
          <p:nvPr/>
        </p:nvSpPr>
        <p:spPr>
          <a:xfrm>
            <a:off x="2092036" y="1855304"/>
            <a:ext cx="7869382" cy="3233531"/>
          </a:xfrm>
          <a:prstGeom prst="rect">
            <a:avLst/>
          </a:prstGeom>
          <a:solidFill>
            <a:srgbClr val="FCD5B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9600" smtClean="0">
                <a:solidFill>
                  <a:srgbClr val="FF0000"/>
                </a:solidFill>
              </a:rPr>
              <a:t>Hoạt động</a:t>
            </a:r>
            <a:endParaRPr lang="vi-VN" sz="9600">
              <a:solidFill>
                <a:srgbClr val="FF000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589030193"/>
      </p:ext>
    </p:extLst>
  </p:cSld>
  <p:clrMapOvr>
    <a:masterClrMapping/>
  </p:clrMapOvr>
  <p:transition spd="slow" advClick="0" advTm="5000">
    <p:fade/>
  </p:transition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002060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="" xmlns:a16="http://schemas.microsoft.com/office/drawing/2014/main" id="{E5910054-E519-4D80-B477-8E31995F9EE3}"/>
              </a:ext>
            </a:extLst>
          </p:cNvPr>
          <p:cNvGrpSpPr/>
          <p:nvPr/>
        </p:nvGrpSpPr>
        <p:grpSpPr>
          <a:xfrm>
            <a:off x="1658639" y="369433"/>
            <a:ext cx="9464995" cy="6064566"/>
            <a:chOff x="3483429" y="369433"/>
            <a:chExt cx="7640205" cy="6064566"/>
          </a:xfrm>
        </p:grpSpPr>
        <p:pic>
          <p:nvPicPr>
            <p:cNvPr id="8" name="Picture 7">
              <a:extLst>
                <a:ext uri="{FF2B5EF4-FFF2-40B4-BE49-F238E27FC236}">
                  <a16:creationId xmlns="" xmlns:a16="http://schemas.microsoft.com/office/drawing/2014/main" id="{BFDC8A4E-4670-4EC6-9759-BD63E55709C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sharpenSoften amount="25000"/>
                      </a14:imgEffect>
                      <a14:imgEffect>
                        <a14:saturation sat="2000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>
            <a:xfrm>
              <a:off x="3483429" y="369433"/>
              <a:ext cx="7640205" cy="5947755"/>
            </a:xfrm>
            <a:prstGeom prst="rect">
              <a:avLst/>
            </a:prstGeom>
          </p:spPr>
        </p:pic>
        <p:grpSp>
          <p:nvGrpSpPr>
            <p:cNvPr id="14" name="Group 13">
              <a:extLst>
                <a:ext uri="{FF2B5EF4-FFF2-40B4-BE49-F238E27FC236}">
                  <a16:creationId xmlns="" xmlns:a16="http://schemas.microsoft.com/office/drawing/2014/main" id="{B838C5AB-853D-4D76-AE7C-E77F06778F71}"/>
                </a:ext>
              </a:extLst>
            </p:cNvPr>
            <p:cNvGrpSpPr/>
            <p:nvPr/>
          </p:nvGrpSpPr>
          <p:grpSpPr>
            <a:xfrm>
              <a:off x="3483429" y="2598003"/>
              <a:ext cx="3643087" cy="832393"/>
              <a:chOff x="3483429" y="2598003"/>
              <a:chExt cx="3643087" cy="832393"/>
            </a:xfrm>
          </p:grpSpPr>
          <p:sp>
            <p:nvSpPr>
              <p:cNvPr id="11" name="TextBox 10">
                <a:extLst>
                  <a:ext uri="{FF2B5EF4-FFF2-40B4-BE49-F238E27FC236}">
                    <a16:creationId xmlns="" xmlns:a16="http://schemas.microsoft.com/office/drawing/2014/main" id="{21460B5D-0074-4055-A87F-A8FE79596C3B}"/>
                  </a:ext>
                </a:extLst>
              </p:cNvPr>
              <p:cNvSpPr txBox="1"/>
              <p:nvPr/>
            </p:nvSpPr>
            <p:spPr>
              <a:xfrm flipH="1">
                <a:off x="3483429" y="2598003"/>
                <a:ext cx="3643087" cy="83099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 dirty="0"/>
                  <a:t>Việt học bài</a:t>
                </a:r>
              </a:p>
              <a:p>
                <a:r>
                  <a:rPr lang="vi-VN" sz="2400" smtClean="0"/>
                  <a:t>Lúc</a:t>
                </a:r>
                <a:r>
                  <a:rPr lang="en-US" sz="2400" smtClean="0"/>
                  <a:t> </a:t>
                </a:r>
                <a:r>
                  <a:rPr lang="vi-VN" sz="2400" smtClean="0"/>
                  <a:t>      </a:t>
                </a:r>
                <a:r>
                  <a:rPr lang="vi-VN" sz="2400" dirty="0"/>
                  <a:t>giờ       phút sáng. </a:t>
                </a:r>
              </a:p>
            </p:txBody>
          </p:sp>
          <p:sp>
            <p:nvSpPr>
              <p:cNvPr id="12" name="Rectangle: Rounded Corners 11">
                <a:extLst>
                  <a:ext uri="{FF2B5EF4-FFF2-40B4-BE49-F238E27FC236}">
                    <a16:creationId xmlns="" xmlns:a16="http://schemas.microsoft.com/office/drawing/2014/main" id="{F6988FA3-053D-4A11-BC7C-C0C46E30572E}"/>
                  </a:ext>
                </a:extLst>
              </p:cNvPr>
              <p:cNvSpPr/>
              <p:nvPr/>
            </p:nvSpPr>
            <p:spPr>
              <a:xfrm>
                <a:off x="3980336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13" name="Rectangle: Rounded Corners 12">
                <a:extLst>
                  <a:ext uri="{FF2B5EF4-FFF2-40B4-BE49-F238E27FC236}">
                    <a16:creationId xmlns="" xmlns:a16="http://schemas.microsoft.com/office/drawing/2014/main" id="{66916B8D-051F-4412-96E1-00CB08127ECC}"/>
                  </a:ext>
                </a:extLst>
              </p:cNvPr>
              <p:cNvSpPr/>
              <p:nvPr/>
            </p:nvSpPr>
            <p:spPr>
              <a:xfrm>
                <a:off x="4805754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="" xmlns:a16="http://schemas.microsoft.com/office/drawing/2014/main" id="{09D424E0-D451-4666-922C-6E8D33ED31ED}"/>
                </a:ext>
              </a:extLst>
            </p:cNvPr>
            <p:cNvGrpSpPr/>
            <p:nvPr/>
          </p:nvGrpSpPr>
          <p:grpSpPr>
            <a:xfrm>
              <a:off x="7303531" y="2598003"/>
              <a:ext cx="3643087" cy="832393"/>
              <a:chOff x="3483429" y="2598003"/>
              <a:chExt cx="3643087" cy="832393"/>
            </a:xfrm>
          </p:grpSpPr>
          <p:sp>
            <p:nvSpPr>
              <p:cNvPr id="16" name="TextBox 15">
                <a:extLst>
                  <a:ext uri="{FF2B5EF4-FFF2-40B4-BE49-F238E27FC236}">
                    <a16:creationId xmlns="" xmlns:a16="http://schemas.microsoft.com/office/drawing/2014/main" id="{91E56831-D75A-418A-8CFF-E78559CE3754}"/>
                  </a:ext>
                </a:extLst>
              </p:cNvPr>
              <p:cNvSpPr txBox="1"/>
              <p:nvPr/>
            </p:nvSpPr>
            <p:spPr>
              <a:xfrm flipH="1">
                <a:off x="3483429" y="2598003"/>
                <a:ext cx="3643087" cy="83099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 dirty="0"/>
                  <a:t>Nam làm bài tập</a:t>
                </a:r>
              </a:p>
              <a:p>
                <a:r>
                  <a:rPr lang="vi-VN" sz="2400" smtClean="0"/>
                  <a:t>Lúc</a:t>
                </a:r>
                <a:r>
                  <a:rPr lang="en-US" sz="2400" smtClean="0"/>
                  <a:t> </a:t>
                </a:r>
                <a:r>
                  <a:rPr lang="vi-VN" sz="2400" smtClean="0"/>
                  <a:t>      giờ</a:t>
                </a:r>
                <a:r>
                  <a:rPr lang="en-US" sz="2400" smtClean="0"/>
                  <a:t> </a:t>
                </a:r>
                <a:r>
                  <a:rPr lang="vi-VN" sz="2400" smtClean="0"/>
                  <a:t>       </a:t>
                </a:r>
                <a:r>
                  <a:rPr lang="vi-VN" sz="2400" dirty="0"/>
                  <a:t>phút chiều.</a:t>
                </a:r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="" xmlns:a16="http://schemas.microsoft.com/office/drawing/2014/main" id="{772EE6FB-36A1-42F0-A3E3-84842C1DF3ED}"/>
                  </a:ext>
                </a:extLst>
              </p:cNvPr>
              <p:cNvSpPr/>
              <p:nvPr/>
            </p:nvSpPr>
            <p:spPr>
              <a:xfrm>
                <a:off x="3994852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="" xmlns:a16="http://schemas.microsoft.com/office/drawing/2014/main" id="{E946D5EA-7C1C-45CC-A964-FFB5AAEBDF97}"/>
                  </a:ext>
                </a:extLst>
              </p:cNvPr>
              <p:cNvSpPr/>
              <p:nvPr/>
            </p:nvSpPr>
            <p:spPr>
              <a:xfrm>
                <a:off x="4831454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="" xmlns:a16="http://schemas.microsoft.com/office/drawing/2014/main" id="{72AE29D6-1F6C-481E-B8FB-2AD5AB9F6E7A}"/>
                </a:ext>
              </a:extLst>
            </p:cNvPr>
            <p:cNvGrpSpPr/>
            <p:nvPr/>
          </p:nvGrpSpPr>
          <p:grpSpPr>
            <a:xfrm>
              <a:off x="3483429" y="5514522"/>
              <a:ext cx="3643087" cy="832393"/>
              <a:chOff x="3483429" y="2598003"/>
              <a:chExt cx="3643087" cy="832393"/>
            </a:xfrm>
          </p:grpSpPr>
          <p:sp>
            <p:nvSpPr>
              <p:cNvPr id="20" name="TextBox 19">
                <a:extLst>
                  <a:ext uri="{FF2B5EF4-FFF2-40B4-BE49-F238E27FC236}">
                    <a16:creationId xmlns="" xmlns:a16="http://schemas.microsoft.com/office/drawing/2014/main" id="{E870698D-9DFA-4019-B0D7-B4C96027B313}"/>
                  </a:ext>
                </a:extLst>
              </p:cNvPr>
              <p:cNvSpPr txBox="1"/>
              <p:nvPr/>
            </p:nvSpPr>
            <p:spPr>
              <a:xfrm flipH="1">
                <a:off x="3483429" y="2598003"/>
                <a:ext cx="3643087" cy="83099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 dirty="0"/>
                  <a:t>Mi ăn tối</a:t>
                </a:r>
              </a:p>
              <a:p>
                <a:r>
                  <a:rPr lang="vi-VN" sz="2400" smtClean="0"/>
                  <a:t>Lúc</a:t>
                </a:r>
                <a:r>
                  <a:rPr lang="en-US" sz="2400" smtClean="0"/>
                  <a:t>  </a:t>
                </a:r>
                <a:r>
                  <a:rPr lang="vi-VN" sz="2400" smtClean="0"/>
                  <a:t>      giờ</a:t>
                </a:r>
                <a:r>
                  <a:rPr lang="en-US" sz="2400" smtClean="0"/>
                  <a:t>  </a:t>
                </a:r>
                <a:r>
                  <a:rPr lang="vi-VN" sz="2400" smtClean="0"/>
                  <a:t>       </a:t>
                </a:r>
                <a:r>
                  <a:rPr lang="vi-VN" sz="2400" dirty="0"/>
                  <a:t>phút. </a:t>
                </a:r>
              </a:p>
            </p:txBody>
          </p:sp>
          <p:sp>
            <p:nvSpPr>
              <p:cNvPr id="21" name="Rectangle: Rounded Corners 20">
                <a:extLst>
                  <a:ext uri="{FF2B5EF4-FFF2-40B4-BE49-F238E27FC236}">
                    <a16:creationId xmlns="" xmlns:a16="http://schemas.microsoft.com/office/drawing/2014/main" id="{D5AB8064-D21C-4048-AAFE-50A9E83EFE02}"/>
                  </a:ext>
                </a:extLst>
              </p:cNvPr>
              <p:cNvSpPr/>
              <p:nvPr/>
            </p:nvSpPr>
            <p:spPr>
              <a:xfrm>
                <a:off x="4013890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22" name="Rectangle: Rounded Corners 21">
                <a:extLst>
                  <a:ext uri="{FF2B5EF4-FFF2-40B4-BE49-F238E27FC236}">
                    <a16:creationId xmlns="" xmlns:a16="http://schemas.microsoft.com/office/drawing/2014/main" id="{D5BA15E5-5394-4954-86E3-83B00D894977}"/>
                  </a:ext>
                </a:extLst>
              </p:cNvPr>
              <p:cNvSpPr/>
              <p:nvPr/>
            </p:nvSpPr>
            <p:spPr>
              <a:xfrm>
                <a:off x="4939962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="" xmlns:a16="http://schemas.microsoft.com/office/drawing/2014/main" id="{D022EE74-C034-4238-B773-710C1F5C744C}"/>
                </a:ext>
              </a:extLst>
            </p:cNvPr>
            <p:cNvGrpSpPr/>
            <p:nvPr/>
          </p:nvGrpSpPr>
          <p:grpSpPr>
            <a:xfrm>
              <a:off x="7303531" y="5556087"/>
              <a:ext cx="3643087" cy="877912"/>
              <a:chOff x="3483429" y="2551088"/>
              <a:chExt cx="3643087" cy="877912"/>
            </a:xfrm>
          </p:grpSpPr>
          <p:sp>
            <p:nvSpPr>
              <p:cNvPr id="24" name="TextBox 23">
                <a:extLst>
                  <a:ext uri="{FF2B5EF4-FFF2-40B4-BE49-F238E27FC236}">
                    <a16:creationId xmlns="" xmlns:a16="http://schemas.microsoft.com/office/drawing/2014/main" id="{C6C41EC4-F322-45BF-B9E0-D6F8C6685D72}"/>
                  </a:ext>
                </a:extLst>
              </p:cNvPr>
              <p:cNvSpPr txBox="1"/>
              <p:nvPr/>
            </p:nvSpPr>
            <p:spPr>
              <a:xfrm flipH="1">
                <a:off x="3483429" y="2598003"/>
                <a:ext cx="3643087" cy="83099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/>
                  <a:t>Lúc </a:t>
                </a:r>
                <a:r>
                  <a:rPr lang="en-US" sz="2400" smtClean="0"/>
                  <a:t>   </a:t>
                </a:r>
                <a:r>
                  <a:rPr lang="vi-VN" sz="2400" smtClean="0"/>
                  <a:t>     giờ</a:t>
                </a:r>
                <a:r>
                  <a:rPr lang="en-US" sz="2400" smtClean="0"/>
                  <a:t>     </a:t>
                </a:r>
                <a:r>
                  <a:rPr lang="vi-VN" sz="2400" smtClean="0"/>
                  <a:t>    phút</a:t>
                </a:r>
                <a:endParaRPr lang="vi-VN" sz="2400" dirty="0"/>
              </a:p>
              <a:p>
                <a:r>
                  <a:rPr lang="vi-VN" sz="2400" dirty="0"/>
                  <a:t>Rô-bốt đang ngủ.</a:t>
                </a:r>
              </a:p>
            </p:txBody>
          </p:sp>
          <p:sp>
            <p:nvSpPr>
              <p:cNvPr id="25" name="Rectangle: Rounded Corners 24">
                <a:extLst>
                  <a:ext uri="{FF2B5EF4-FFF2-40B4-BE49-F238E27FC236}">
                    <a16:creationId xmlns="" xmlns:a16="http://schemas.microsoft.com/office/drawing/2014/main" id="{D2A38B98-076A-4D29-9BA4-AA3CAD36C081}"/>
                  </a:ext>
                </a:extLst>
              </p:cNvPr>
              <p:cNvSpPr/>
              <p:nvPr/>
            </p:nvSpPr>
            <p:spPr>
              <a:xfrm>
                <a:off x="4038751" y="2551088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26" name="Rectangle: Rounded Corners 25">
                <a:extLst>
                  <a:ext uri="{FF2B5EF4-FFF2-40B4-BE49-F238E27FC236}">
                    <a16:creationId xmlns="" xmlns:a16="http://schemas.microsoft.com/office/drawing/2014/main" id="{8ED77657-90CD-4417-80C8-BA2DEF2748DC}"/>
                  </a:ext>
                </a:extLst>
              </p:cNvPr>
              <p:cNvSpPr/>
              <p:nvPr/>
            </p:nvSpPr>
            <p:spPr>
              <a:xfrm>
                <a:off x="5020744" y="2551088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</p:grpSp>
      <p:sp>
        <p:nvSpPr>
          <p:cNvPr id="2" name="Oval 1">
            <a:extLst>
              <a:ext uri="{FF2B5EF4-FFF2-40B4-BE49-F238E27FC236}">
                <a16:creationId xmlns="" xmlns:a16="http://schemas.microsoft.com/office/drawing/2014/main" id="{E2CB89AE-F394-4E6D-910E-B1EABA62A9D7}"/>
              </a:ext>
            </a:extLst>
          </p:cNvPr>
          <p:cNvSpPr/>
          <p:nvPr/>
        </p:nvSpPr>
        <p:spPr>
          <a:xfrm>
            <a:off x="127847" y="340887"/>
            <a:ext cx="437322" cy="437322"/>
          </a:xfrm>
          <a:prstGeom prst="ellipse">
            <a:avLst/>
          </a:prstGeom>
          <a:solidFill>
            <a:srgbClr val="92D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/>
              <a:t>1</a:t>
            </a:r>
            <a:endParaRPr lang="vi-VN" sz="4000" b="1" dirty="0"/>
          </a:p>
        </p:txBody>
      </p:sp>
      <p:grpSp>
        <p:nvGrpSpPr>
          <p:cNvPr id="3" name="Group 2">
            <a:extLst>
              <a:ext uri="{FF2B5EF4-FFF2-40B4-BE49-F238E27FC236}">
                <a16:creationId xmlns="" xmlns:a16="http://schemas.microsoft.com/office/drawing/2014/main" id="{AC0EBB57-6499-41A3-9E09-EA76113AA47C}"/>
              </a:ext>
            </a:extLst>
          </p:cNvPr>
          <p:cNvGrpSpPr/>
          <p:nvPr/>
        </p:nvGrpSpPr>
        <p:grpSpPr>
          <a:xfrm>
            <a:off x="692369" y="286806"/>
            <a:ext cx="1172416" cy="598631"/>
            <a:chOff x="1870518" y="1329813"/>
            <a:chExt cx="1172416" cy="598631"/>
          </a:xfrm>
        </p:grpSpPr>
        <p:grpSp>
          <p:nvGrpSpPr>
            <p:cNvPr id="4" name="Group 3">
              <a:extLst>
                <a:ext uri="{FF2B5EF4-FFF2-40B4-BE49-F238E27FC236}">
                  <a16:creationId xmlns="" xmlns:a16="http://schemas.microsoft.com/office/drawing/2014/main" id="{DA738ED9-030B-48F0-B7A7-2D95EC31B05D}"/>
                </a:ext>
              </a:extLst>
            </p:cNvPr>
            <p:cNvGrpSpPr/>
            <p:nvPr/>
          </p:nvGrpSpPr>
          <p:grpSpPr>
            <a:xfrm>
              <a:off x="1870518" y="1343669"/>
              <a:ext cx="758382" cy="584775"/>
              <a:chOff x="1870518" y="1343669"/>
              <a:chExt cx="758382" cy="584775"/>
            </a:xfrm>
          </p:grpSpPr>
          <p:sp>
            <p:nvSpPr>
              <p:cNvPr id="6" name="Rectangle: Rounded Corners 5">
                <a:extLst>
                  <a:ext uri="{FF2B5EF4-FFF2-40B4-BE49-F238E27FC236}">
                    <a16:creationId xmlns="" xmlns:a16="http://schemas.microsoft.com/office/drawing/2014/main" id="{52A6ED7E-65CB-4096-9A9E-F7DF09BA3F15}"/>
                  </a:ext>
                </a:extLst>
              </p:cNvPr>
              <p:cNvSpPr/>
              <p:nvPr/>
            </p:nvSpPr>
            <p:spPr>
              <a:xfrm>
                <a:off x="1870518" y="1440654"/>
                <a:ext cx="758382" cy="382154"/>
              </a:xfrm>
              <a:prstGeom prst="roundRect">
                <a:avLst/>
              </a:prstGeom>
              <a:solidFill>
                <a:srgbClr val="FFD974"/>
              </a:solidFill>
              <a:ln>
                <a:solidFill>
                  <a:srgbClr val="FFD97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vi-VN" sz="2400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="" xmlns:a16="http://schemas.microsoft.com/office/drawing/2014/main" id="{64C588C6-860F-49AA-9918-14B08B9CEB30}"/>
                  </a:ext>
                </a:extLst>
              </p:cNvPr>
              <p:cNvSpPr txBox="1"/>
              <p:nvPr/>
            </p:nvSpPr>
            <p:spPr>
              <a:xfrm>
                <a:off x="1913603" y="1343669"/>
                <a:ext cx="686406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vi-VN" sz="3200" dirty="0"/>
                  <a:t>Số</a:t>
                </a:r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="" xmlns:a16="http://schemas.microsoft.com/office/drawing/2014/main" id="{19F02A3F-B355-43D4-8F37-6DEDCEAC8F80}"/>
                </a:ext>
              </a:extLst>
            </p:cNvPr>
            <p:cNvSpPr txBox="1"/>
            <p:nvPr/>
          </p:nvSpPr>
          <p:spPr>
            <a:xfrm>
              <a:off x="2630642" y="1329813"/>
              <a:ext cx="412292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vi-VN" sz="3200" dirty="0"/>
                <a:t>?</a:t>
              </a: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="" xmlns:a16="http://schemas.microsoft.com/office/drawing/2014/main" id="{CB468E06-59CE-4FBF-BDC4-52288FB91850}"/>
              </a:ext>
            </a:extLst>
          </p:cNvPr>
          <p:cNvSpPr/>
          <p:nvPr/>
        </p:nvSpPr>
        <p:spPr>
          <a:xfrm>
            <a:off x="2329651" y="2958081"/>
            <a:ext cx="385042" cy="523220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pPr algn="ctr"/>
            <a:r>
              <a:rPr lang="vi-VN" sz="2800" b="1" dirty="0">
                <a:solidFill>
                  <a:srgbClr val="FF0000"/>
                </a:solidFill>
              </a:rPr>
              <a:t>8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="" xmlns:a16="http://schemas.microsoft.com/office/drawing/2014/main" id="{C1CC1ED8-9657-4EA5-B0CC-794FE10D8146}"/>
              </a:ext>
            </a:extLst>
          </p:cNvPr>
          <p:cNvGrpSpPr/>
          <p:nvPr/>
        </p:nvGrpSpPr>
        <p:grpSpPr>
          <a:xfrm>
            <a:off x="3172693" y="2947345"/>
            <a:ext cx="751079" cy="523220"/>
            <a:chOff x="8524700" y="4291143"/>
            <a:chExt cx="585418" cy="523220"/>
          </a:xfrm>
        </p:grpSpPr>
        <p:sp>
          <p:nvSpPr>
            <p:cNvPr id="32" name="Rectangle: Rounded Corners 31">
              <a:extLst>
                <a:ext uri="{FF2B5EF4-FFF2-40B4-BE49-F238E27FC236}">
                  <a16:creationId xmlns="" xmlns:a16="http://schemas.microsoft.com/office/drawing/2014/main" id="{FD07ABD8-3638-4C09-917C-E1041977761E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9AFA9B65-9216-412A-8702-81575306BA77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15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="" xmlns:a16="http://schemas.microsoft.com/office/drawing/2014/main" id="{D47B47CF-D157-4240-A5D2-582F2210E34F}"/>
              </a:ext>
            </a:extLst>
          </p:cNvPr>
          <p:cNvGrpSpPr/>
          <p:nvPr/>
        </p:nvGrpSpPr>
        <p:grpSpPr>
          <a:xfrm>
            <a:off x="7064272" y="2964186"/>
            <a:ext cx="414981" cy="523220"/>
            <a:chOff x="8609749" y="4291143"/>
            <a:chExt cx="414981" cy="523220"/>
          </a:xfrm>
        </p:grpSpPr>
        <p:sp>
          <p:nvSpPr>
            <p:cNvPr id="35" name="Rectangle: Rounded Corners 34">
              <a:extLst>
                <a:ext uri="{FF2B5EF4-FFF2-40B4-BE49-F238E27FC236}">
                  <a16:creationId xmlns="" xmlns:a16="http://schemas.microsoft.com/office/drawing/2014/main" id="{EAF60470-6333-45EF-A138-250A8AB8E218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6D45F3C9-BABC-4388-8D75-C14C6473BFE8}"/>
                </a:ext>
              </a:extLst>
            </p:cNvPr>
            <p:cNvSpPr/>
            <p:nvPr/>
          </p:nvSpPr>
          <p:spPr>
            <a:xfrm>
              <a:off x="8624888" y="4291143"/>
              <a:ext cx="38504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2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="" xmlns:a16="http://schemas.microsoft.com/office/drawing/2014/main" id="{ACDCA037-EFEA-4654-B293-684D33ED756A}"/>
              </a:ext>
            </a:extLst>
          </p:cNvPr>
          <p:cNvGrpSpPr/>
          <p:nvPr/>
        </p:nvGrpSpPr>
        <p:grpSpPr>
          <a:xfrm>
            <a:off x="8034384" y="2964186"/>
            <a:ext cx="585418" cy="523220"/>
            <a:chOff x="8524700" y="4291143"/>
            <a:chExt cx="585418" cy="523220"/>
          </a:xfrm>
        </p:grpSpPr>
        <p:sp>
          <p:nvSpPr>
            <p:cNvPr id="38" name="Rectangle: Rounded Corners 37">
              <a:extLst>
                <a:ext uri="{FF2B5EF4-FFF2-40B4-BE49-F238E27FC236}">
                  <a16:creationId xmlns="" xmlns:a16="http://schemas.microsoft.com/office/drawing/2014/main" id="{29793608-BC05-471D-9A72-47DE9D1D1B06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F395A3A2-0A52-4201-A6C0-A7015B5BFF33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30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="" xmlns:a16="http://schemas.microsoft.com/office/drawing/2014/main" id="{D13B8F0C-CE1D-429B-9007-6B8E4AD56272}"/>
              </a:ext>
            </a:extLst>
          </p:cNvPr>
          <p:cNvGrpSpPr/>
          <p:nvPr/>
        </p:nvGrpSpPr>
        <p:grpSpPr>
          <a:xfrm>
            <a:off x="2337264" y="5866888"/>
            <a:ext cx="414981" cy="523220"/>
            <a:chOff x="8609749" y="4291143"/>
            <a:chExt cx="414981" cy="523220"/>
          </a:xfrm>
        </p:grpSpPr>
        <p:sp>
          <p:nvSpPr>
            <p:cNvPr id="41" name="Rectangle: Rounded Corners 40">
              <a:extLst>
                <a:ext uri="{FF2B5EF4-FFF2-40B4-BE49-F238E27FC236}">
                  <a16:creationId xmlns="" xmlns:a16="http://schemas.microsoft.com/office/drawing/2014/main" id="{43F2BB95-9A50-4E7C-8560-8126F38B860A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="" xmlns:a16="http://schemas.microsoft.com/office/drawing/2014/main" id="{865179B5-1609-40ED-A93D-DAF8FBFEA878}"/>
                </a:ext>
              </a:extLst>
            </p:cNvPr>
            <p:cNvSpPr/>
            <p:nvPr/>
          </p:nvSpPr>
          <p:spPr>
            <a:xfrm>
              <a:off x="8624888" y="4291143"/>
              <a:ext cx="38504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6</a:t>
              </a: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="" xmlns:a16="http://schemas.microsoft.com/office/drawing/2014/main" id="{54B059F0-AEF7-4F17-AE56-5AF6EE5D8AB4}"/>
              </a:ext>
            </a:extLst>
          </p:cNvPr>
          <p:cNvGrpSpPr/>
          <p:nvPr/>
        </p:nvGrpSpPr>
        <p:grpSpPr>
          <a:xfrm>
            <a:off x="3418216" y="5866888"/>
            <a:ext cx="585418" cy="523220"/>
            <a:chOff x="8524700" y="4291143"/>
            <a:chExt cx="585418" cy="523220"/>
          </a:xfrm>
        </p:grpSpPr>
        <p:sp>
          <p:nvSpPr>
            <p:cNvPr id="44" name="Rectangle: Rounded Corners 43">
              <a:extLst>
                <a:ext uri="{FF2B5EF4-FFF2-40B4-BE49-F238E27FC236}">
                  <a16:creationId xmlns="" xmlns:a16="http://schemas.microsoft.com/office/drawing/2014/main" id="{B1BFE637-5667-4011-9CF8-E3E9CE50B55C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45" name="Rectangle 44">
              <a:extLst>
                <a:ext uri="{FF2B5EF4-FFF2-40B4-BE49-F238E27FC236}">
                  <a16:creationId xmlns="" xmlns:a16="http://schemas.microsoft.com/office/drawing/2014/main" id="{326A8CFC-21DF-498E-9C39-1FBCAB6C8107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15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="" xmlns:a16="http://schemas.microsoft.com/office/drawing/2014/main" id="{DFEDE3D4-4A2F-42D2-8CFF-FF25D91FC099}"/>
              </a:ext>
            </a:extLst>
          </p:cNvPr>
          <p:cNvGrpSpPr/>
          <p:nvPr/>
        </p:nvGrpSpPr>
        <p:grpSpPr>
          <a:xfrm>
            <a:off x="7041784" y="5538243"/>
            <a:ext cx="585418" cy="523220"/>
            <a:chOff x="8524700" y="4291143"/>
            <a:chExt cx="585418" cy="523220"/>
          </a:xfrm>
        </p:grpSpPr>
        <p:sp>
          <p:nvSpPr>
            <p:cNvPr id="47" name="Rectangle: Rounded Corners 46">
              <a:extLst>
                <a:ext uri="{FF2B5EF4-FFF2-40B4-BE49-F238E27FC236}">
                  <a16:creationId xmlns="" xmlns:a16="http://schemas.microsoft.com/office/drawing/2014/main" id="{D0BE9257-A344-4647-A4D7-E7ECE808D6E9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="" xmlns:a16="http://schemas.microsoft.com/office/drawing/2014/main" id="{C29EEDEF-0C03-4D71-A77C-9E48437AF02F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10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="" xmlns:a16="http://schemas.microsoft.com/office/drawing/2014/main" id="{2F964930-8986-42A0-9749-07C0051FFEFF}"/>
              </a:ext>
            </a:extLst>
          </p:cNvPr>
          <p:cNvGrpSpPr/>
          <p:nvPr/>
        </p:nvGrpSpPr>
        <p:grpSpPr>
          <a:xfrm>
            <a:off x="8263205" y="5538243"/>
            <a:ext cx="585418" cy="523220"/>
            <a:chOff x="8524700" y="4291143"/>
            <a:chExt cx="585418" cy="523220"/>
          </a:xfrm>
        </p:grpSpPr>
        <p:sp>
          <p:nvSpPr>
            <p:cNvPr id="50" name="Rectangle: Rounded Corners 49">
              <a:extLst>
                <a:ext uri="{FF2B5EF4-FFF2-40B4-BE49-F238E27FC236}">
                  <a16:creationId xmlns="" xmlns:a16="http://schemas.microsoft.com/office/drawing/2014/main" id="{17526C23-0BE9-4379-896D-E0B9863B4965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="" xmlns:a16="http://schemas.microsoft.com/office/drawing/2014/main" id="{F2CB83D1-EC6F-4CD3-9058-F0D9327687AA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30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72342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002060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>
            <a:extLst>
              <a:ext uri="{FF2B5EF4-FFF2-40B4-BE49-F238E27FC236}">
                <a16:creationId xmlns="" xmlns:a16="http://schemas.microsoft.com/office/drawing/2014/main" id="{0EDF2AA6-944A-4F0C-8C7A-8F4B8BE2E991}"/>
              </a:ext>
            </a:extLst>
          </p:cNvPr>
          <p:cNvSpPr/>
          <p:nvPr/>
        </p:nvSpPr>
        <p:spPr>
          <a:xfrm>
            <a:off x="102780" y="235605"/>
            <a:ext cx="437322" cy="437322"/>
          </a:xfrm>
          <a:prstGeom prst="ellipse">
            <a:avLst/>
          </a:prstGeom>
          <a:solidFill>
            <a:srgbClr val="92D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/>
              <a:t>2</a:t>
            </a:r>
            <a:endParaRPr lang="vi-VN" sz="3200" b="1" dirty="0"/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FA87587C-644F-4C06-AEB4-2185BAD90A69}"/>
              </a:ext>
            </a:extLst>
          </p:cNvPr>
          <p:cNvSpPr txBox="1"/>
          <p:nvPr/>
        </p:nvSpPr>
        <p:spPr>
          <a:xfrm>
            <a:off x="573985" y="235683"/>
            <a:ext cx="1138248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vi-VN" sz="3600" dirty="0"/>
              <a:t>Tìm hai đồng hồ chỉ cùng thời gian vào buổi chiều, tối hoặc đêm.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="" xmlns:a16="http://schemas.microsoft.com/office/drawing/2014/main" id="{9D7ECAC3-3976-4203-9C12-A7DD29342AA3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FFFFFE"/>
              </a:clrFrom>
              <a:clrTo>
                <a:srgbClr val="FFFFFE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25000"/>
                    </a14:imgEffect>
                    <a14:imgEffect>
                      <a14:saturation sat="20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112043" y="1757537"/>
            <a:ext cx="9967913" cy="3739067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="" xmlns:a16="http://schemas.microsoft.com/office/drawing/2014/main" id="{6A289318-2D5C-4153-8258-F66DD4FD6093}"/>
              </a:ext>
            </a:extLst>
          </p:cNvPr>
          <p:cNvCxnSpPr>
            <a:cxnSpLocks/>
          </p:cNvCxnSpPr>
          <p:nvPr/>
        </p:nvCxnSpPr>
        <p:spPr>
          <a:xfrm flipH="1">
            <a:off x="2612571" y="3627070"/>
            <a:ext cx="2290484" cy="61110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="" xmlns:a16="http://schemas.microsoft.com/office/drawing/2014/main" id="{74D2CF6C-1FDE-41D0-B8B2-D22445385A43}"/>
              </a:ext>
            </a:extLst>
          </p:cNvPr>
          <p:cNvCxnSpPr>
            <a:cxnSpLocks/>
          </p:cNvCxnSpPr>
          <p:nvPr/>
        </p:nvCxnSpPr>
        <p:spPr>
          <a:xfrm flipH="1">
            <a:off x="7351835" y="3684376"/>
            <a:ext cx="2290484" cy="611101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="" xmlns:a16="http://schemas.microsoft.com/office/drawing/2014/main" id="{1A4D19DF-F363-45C0-8980-FAC9DF1CF62A}"/>
              </a:ext>
            </a:extLst>
          </p:cNvPr>
          <p:cNvCxnSpPr>
            <a:cxnSpLocks/>
          </p:cNvCxnSpPr>
          <p:nvPr/>
        </p:nvCxnSpPr>
        <p:spPr>
          <a:xfrm>
            <a:off x="7288947" y="3684376"/>
            <a:ext cx="2290482" cy="55379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02046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amera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amera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amera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002060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Group 72">
            <a:extLst>
              <a:ext uri="{FF2B5EF4-FFF2-40B4-BE49-F238E27FC236}">
                <a16:creationId xmlns="" xmlns:a16="http://schemas.microsoft.com/office/drawing/2014/main" id="{EEDE8BF3-6E84-403C-8613-8148F301B832}"/>
              </a:ext>
            </a:extLst>
          </p:cNvPr>
          <p:cNvGrpSpPr/>
          <p:nvPr/>
        </p:nvGrpSpPr>
        <p:grpSpPr>
          <a:xfrm>
            <a:off x="3180089" y="252390"/>
            <a:ext cx="8158002" cy="6190726"/>
            <a:chOff x="2980976" y="261946"/>
            <a:chExt cx="8158002" cy="6190726"/>
          </a:xfrm>
        </p:grpSpPr>
        <p:pic>
          <p:nvPicPr>
            <p:cNvPr id="9" name="Picture 8">
              <a:extLst>
                <a:ext uri="{FF2B5EF4-FFF2-40B4-BE49-F238E27FC236}">
                  <a16:creationId xmlns="" xmlns:a16="http://schemas.microsoft.com/office/drawing/2014/main" id="{5DCF7AC5-58C6-431B-ACCD-398E19CAA27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sharpenSoften amount="25000"/>
                      </a14:imgEffect>
                      <a14:imgEffect>
                        <a14:saturation sat="200000"/>
                      </a14:imgEffect>
                    </a14:imgLayer>
                  </a14:imgProps>
                </a:ext>
              </a:extLst>
            </a:blip>
            <a:srcRect r="51169"/>
            <a:stretch/>
          </p:blipFill>
          <p:spPr>
            <a:xfrm>
              <a:off x="3438402" y="261946"/>
              <a:ext cx="3332229" cy="5927699"/>
            </a:xfrm>
            <a:prstGeom prst="rect">
              <a:avLst/>
            </a:prstGeom>
          </p:spPr>
        </p:pic>
        <p:pic>
          <p:nvPicPr>
            <p:cNvPr id="72" name="Picture 71">
              <a:extLst>
                <a:ext uri="{FF2B5EF4-FFF2-40B4-BE49-F238E27FC236}">
                  <a16:creationId xmlns="" xmlns:a16="http://schemas.microsoft.com/office/drawing/2014/main" id="{5A0A0D7F-1CA0-4160-BFF7-FE662BC10E3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sharpenSoften amount="25000"/>
                      </a14:imgEffect>
                      <a14:imgEffect>
                        <a14:saturation sat="200000"/>
                      </a14:imgEffect>
                    </a14:imgLayer>
                  </a14:imgProps>
                </a:ext>
              </a:extLst>
            </a:blip>
            <a:srcRect l="50962"/>
            <a:stretch/>
          </p:blipFill>
          <p:spPr>
            <a:xfrm>
              <a:off x="7529150" y="261946"/>
              <a:ext cx="3346372" cy="5927699"/>
            </a:xfrm>
            <a:prstGeom prst="rect">
              <a:avLst/>
            </a:prstGeom>
          </p:spPr>
        </p:pic>
        <p:grpSp>
          <p:nvGrpSpPr>
            <p:cNvPr id="56" name="Group 55">
              <a:extLst>
                <a:ext uri="{FF2B5EF4-FFF2-40B4-BE49-F238E27FC236}">
                  <a16:creationId xmlns="" xmlns:a16="http://schemas.microsoft.com/office/drawing/2014/main" id="{9458F06C-363F-4976-9D8E-A47992CE8C85}"/>
                </a:ext>
              </a:extLst>
            </p:cNvPr>
            <p:cNvGrpSpPr/>
            <p:nvPr/>
          </p:nvGrpSpPr>
          <p:grpSpPr>
            <a:xfrm>
              <a:off x="3499523" y="2603450"/>
              <a:ext cx="3643087" cy="832393"/>
              <a:chOff x="3483429" y="2598003"/>
              <a:chExt cx="3643087" cy="832393"/>
            </a:xfrm>
          </p:grpSpPr>
          <p:sp>
            <p:nvSpPr>
              <p:cNvPr id="57" name="TextBox 56">
                <a:extLst>
                  <a:ext uri="{FF2B5EF4-FFF2-40B4-BE49-F238E27FC236}">
                    <a16:creationId xmlns="" xmlns:a16="http://schemas.microsoft.com/office/drawing/2014/main" id="{555F4C03-7EFD-47A8-A689-4A3ABAC049AB}"/>
                  </a:ext>
                </a:extLst>
              </p:cNvPr>
              <p:cNvSpPr txBox="1"/>
              <p:nvPr/>
            </p:nvSpPr>
            <p:spPr>
              <a:xfrm flipH="1">
                <a:off x="3483429" y="2598003"/>
                <a:ext cx="3643087" cy="83099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 dirty="0"/>
                  <a:t>Nam học bài</a:t>
                </a:r>
              </a:p>
              <a:p>
                <a:r>
                  <a:rPr lang="vi-VN" sz="2400" dirty="0"/>
                  <a:t>lúc      giờ       phút sáng. </a:t>
                </a:r>
              </a:p>
            </p:txBody>
          </p:sp>
          <p:sp>
            <p:nvSpPr>
              <p:cNvPr id="58" name="Rectangle: Rounded Corners 57">
                <a:extLst>
                  <a:ext uri="{FF2B5EF4-FFF2-40B4-BE49-F238E27FC236}">
                    <a16:creationId xmlns="" xmlns:a16="http://schemas.microsoft.com/office/drawing/2014/main" id="{CB38D7E8-E234-48B4-87C6-DDD60C288494}"/>
                  </a:ext>
                </a:extLst>
              </p:cNvPr>
              <p:cNvSpPr/>
              <p:nvPr/>
            </p:nvSpPr>
            <p:spPr>
              <a:xfrm>
                <a:off x="4013890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59" name="Rectangle: Rounded Corners 58">
                <a:extLst>
                  <a:ext uri="{FF2B5EF4-FFF2-40B4-BE49-F238E27FC236}">
                    <a16:creationId xmlns="" xmlns:a16="http://schemas.microsoft.com/office/drawing/2014/main" id="{DD1D5903-F9BD-4631-9F77-1F7092C30FB1}"/>
                  </a:ext>
                </a:extLst>
              </p:cNvPr>
              <p:cNvSpPr/>
              <p:nvPr/>
            </p:nvSpPr>
            <p:spPr>
              <a:xfrm>
                <a:off x="4995883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grpSp>
          <p:nvGrpSpPr>
            <p:cNvPr id="60" name="Group 59">
              <a:extLst>
                <a:ext uri="{FF2B5EF4-FFF2-40B4-BE49-F238E27FC236}">
                  <a16:creationId xmlns="" xmlns:a16="http://schemas.microsoft.com/office/drawing/2014/main" id="{A2C7701B-1A39-45DA-9B87-DF51FF7288FC}"/>
                </a:ext>
              </a:extLst>
            </p:cNvPr>
            <p:cNvGrpSpPr/>
            <p:nvPr/>
          </p:nvGrpSpPr>
          <p:grpSpPr>
            <a:xfrm>
              <a:off x="7495891" y="2660231"/>
              <a:ext cx="3643087" cy="832393"/>
              <a:chOff x="3483429" y="2598003"/>
              <a:chExt cx="3643087" cy="832393"/>
            </a:xfrm>
          </p:grpSpPr>
          <p:sp>
            <p:nvSpPr>
              <p:cNvPr id="61" name="TextBox 60">
                <a:extLst>
                  <a:ext uri="{FF2B5EF4-FFF2-40B4-BE49-F238E27FC236}">
                    <a16:creationId xmlns="" xmlns:a16="http://schemas.microsoft.com/office/drawing/2014/main" id="{75044D2D-542E-4CD0-968F-C58F1C7A36F3}"/>
                  </a:ext>
                </a:extLst>
              </p:cNvPr>
              <p:cNvSpPr txBox="1"/>
              <p:nvPr/>
            </p:nvSpPr>
            <p:spPr>
              <a:xfrm flipH="1">
                <a:off x="3483429" y="2598003"/>
                <a:ext cx="3643087" cy="83099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 dirty="0"/>
                  <a:t>Nam ở thư viện</a:t>
                </a:r>
              </a:p>
              <a:p>
                <a:r>
                  <a:rPr lang="vi-VN" sz="2400" dirty="0"/>
                  <a:t>lúc      giờ       phút chiều.</a:t>
                </a:r>
              </a:p>
            </p:txBody>
          </p:sp>
          <p:sp>
            <p:nvSpPr>
              <p:cNvPr id="62" name="Rectangle: Rounded Corners 61">
                <a:extLst>
                  <a:ext uri="{FF2B5EF4-FFF2-40B4-BE49-F238E27FC236}">
                    <a16:creationId xmlns="" xmlns:a16="http://schemas.microsoft.com/office/drawing/2014/main" id="{71FDC667-299B-4EF9-AF58-DC446B583B46}"/>
                  </a:ext>
                </a:extLst>
              </p:cNvPr>
              <p:cNvSpPr/>
              <p:nvPr/>
            </p:nvSpPr>
            <p:spPr>
              <a:xfrm>
                <a:off x="4028404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63" name="Rectangle: Rounded Corners 62">
                <a:extLst>
                  <a:ext uri="{FF2B5EF4-FFF2-40B4-BE49-F238E27FC236}">
                    <a16:creationId xmlns="" xmlns:a16="http://schemas.microsoft.com/office/drawing/2014/main" id="{4A2FD8E7-EB7B-45AE-BA01-0F3857B84575}"/>
                  </a:ext>
                </a:extLst>
              </p:cNvPr>
              <p:cNvSpPr/>
              <p:nvPr/>
            </p:nvSpPr>
            <p:spPr>
              <a:xfrm>
                <a:off x="5010397" y="2968732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grpSp>
          <p:nvGrpSpPr>
            <p:cNvPr id="64" name="Group 63">
              <a:extLst>
                <a:ext uri="{FF2B5EF4-FFF2-40B4-BE49-F238E27FC236}">
                  <a16:creationId xmlns="" xmlns:a16="http://schemas.microsoft.com/office/drawing/2014/main" id="{7AE77915-6FF2-4AEA-AA5A-ECF97F6AA9AD}"/>
                </a:ext>
              </a:extLst>
            </p:cNvPr>
            <p:cNvGrpSpPr/>
            <p:nvPr/>
          </p:nvGrpSpPr>
          <p:grpSpPr>
            <a:xfrm>
              <a:off x="2980976" y="5836059"/>
              <a:ext cx="4264668" cy="463414"/>
              <a:chOff x="3483428" y="2598003"/>
              <a:chExt cx="4264668" cy="463414"/>
            </a:xfrm>
          </p:grpSpPr>
          <p:sp>
            <p:nvSpPr>
              <p:cNvPr id="65" name="TextBox 64">
                <a:extLst>
                  <a:ext uri="{FF2B5EF4-FFF2-40B4-BE49-F238E27FC236}">
                    <a16:creationId xmlns="" xmlns:a16="http://schemas.microsoft.com/office/drawing/2014/main" id="{24A7E305-BD36-45D2-91C3-E895B0580E87}"/>
                  </a:ext>
                </a:extLst>
              </p:cNvPr>
              <p:cNvSpPr txBox="1"/>
              <p:nvPr/>
            </p:nvSpPr>
            <p:spPr>
              <a:xfrm flipH="1">
                <a:off x="3483428" y="2598003"/>
                <a:ext cx="4264668" cy="461665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 dirty="0"/>
                  <a:t>Nam tan học lúc      giờ chiều.</a:t>
                </a:r>
              </a:p>
            </p:txBody>
          </p:sp>
          <p:sp>
            <p:nvSpPr>
              <p:cNvPr id="66" name="Rectangle: Rounded Corners 65">
                <a:extLst>
                  <a:ext uri="{FF2B5EF4-FFF2-40B4-BE49-F238E27FC236}">
                    <a16:creationId xmlns="" xmlns:a16="http://schemas.microsoft.com/office/drawing/2014/main" id="{797E9CE8-7733-4978-A7AB-A965582B68C2}"/>
                  </a:ext>
                </a:extLst>
              </p:cNvPr>
              <p:cNvSpPr/>
              <p:nvPr/>
            </p:nvSpPr>
            <p:spPr>
              <a:xfrm>
                <a:off x="5828824" y="2599753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grpSp>
          <p:nvGrpSpPr>
            <p:cNvPr id="68" name="Group 67">
              <a:extLst>
                <a:ext uri="{FF2B5EF4-FFF2-40B4-BE49-F238E27FC236}">
                  <a16:creationId xmlns="" xmlns:a16="http://schemas.microsoft.com/office/drawing/2014/main" id="{7CDFB0BB-0001-4774-B8CB-654ED8330C43}"/>
                </a:ext>
              </a:extLst>
            </p:cNvPr>
            <p:cNvGrpSpPr/>
            <p:nvPr/>
          </p:nvGrpSpPr>
          <p:grpSpPr>
            <a:xfrm>
              <a:off x="7529150" y="5614833"/>
              <a:ext cx="3273907" cy="837839"/>
              <a:chOff x="3483426" y="2598003"/>
              <a:chExt cx="3273907" cy="837839"/>
            </a:xfrm>
          </p:grpSpPr>
          <p:sp>
            <p:nvSpPr>
              <p:cNvPr id="69" name="TextBox 68">
                <a:extLst>
                  <a:ext uri="{FF2B5EF4-FFF2-40B4-BE49-F238E27FC236}">
                    <a16:creationId xmlns="" xmlns:a16="http://schemas.microsoft.com/office/drawing/2014/main" id="{15CECAAF-5A8C-439B-9118-89F1BC0EE6DF}"/>
                  </a:ext>
                </a:extLst>
              </p:cNvPr>
              <p:cNvSpPr txBox="1"/>
              <p:nvPr/>
            </p:nvSpPr>
            <p:spPr>
              <a:xfrm flipH="1">
                <a:off x="3483426" y="2598003"/>
                <a:ext cx="3273907" cy="830997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vi-VN" sz="2400" dirty="0"/>
                  <a:t>Nam rửa bát </a:t>
                </a:r>
              </a:p>
              <a:p>
                <a:r>
                  <a:rPr lang="vi-VN" sz="2400" dirty="0"/>
                  <a:t>lúc       giờ      phút tối.</a:t>
                </a:r>
              </a:p>
            </p:txBody>
          </p:sp>
          <p:sp>
            <p:nvSpPr>
              <p:cNvPr id="70" name="Rectangle: Rounded Corners 69">
                <a:extLst>
                  <a:ext uri="{FF2B5EF4-FFF2-40B4-BE49-F238E27FC236}">
                    <a16:creationId xmlns="" xmlns:a16="http://schemas.microsoft.com/office/drawing/2014/main" id="{EDF76A8A-F104-4E5F-8AC8-120C93F91705}"/>
                  </a:ext>
                </a:extLst>
              </p:cNvPr>
              <p:cNvSpPr/>
              <p:nvPr/>
            </p:nvSpPr>
            <p:spPr>
              <a:xfrm>
                <a:off x="4033221" y="2974178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  <p:sp>
            <p:nvSpPr>
              <p:cNvPr id="71" name="Rectangle: Rounded Corners 70">
                <a:extLst>
                  <a:ext uri="{FF2B5EF4-FFF2-40B4-BE49-F238E27FC236}">
                    <a16:creationId xmlns="" xmlns:a16="http://schemas.microsoft.com/office/drawing/2014/main" id="{9DBC252B-FF8A-4C0B-A51A-0C4480229ED3}"/>
                  </a:ext>
                </a:extLst>
              </p:cNvPr>
              <p:cNvSpPr/>
              <p:nvPr/>
            </p:nvSpPr>
            <p:spPr>
              <a:xfrm>
                <a:off x="5015214" y="2974178"/>
                <a:ext cx="414981" cy="461664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BA7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vi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</p:grpSp>
      <p:sp>
        <p:nvSpPr>
          <p:cNvPr id="2" name="Oval 1">
            <a:extLst>
              <a:ext uri="{FF2B5EF4-FFF2-40B4-BE49-F238E27FC236}">
                <a16:creationId xmlns="" xmlns:a16="http://schemas.microsoft.com/office/drawing/2014/main" id="{E2CB89AE-F394-4E6D-910E-B1EABA62A9D7}"/>
              </a:ext>
            </a:extLst>
          </p:cNvPr>
          <p:cNvSpPr/>
          <p:nvPr/>
        </p:nvSpPr>
        <p:spPr>
          <a:xfrm>
            <a:off x="111615" y="450555"/>
            <a:ext cx="437322" cy="437322"/>
          </a:xfrm>
          <a:prstGeom prst="ellipse">
            <a:avLst/>
          </a:prstGeom>
          <a:solidFill>
            <a:srgbClr val="92D050"/>
          </a:solidFill>
          <a:ln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/>
              <a:t>3</a:t>
            </a:r>
            <a:endParaRPr lang="vi-VN" sz="3200" b="1" dirty="0"/>
          </a:p>
        </p:txBody>
      </p:sp>
      <p:grpSp>
        <p:nvGrpSpPr>
          <p:cNvPr id="3" name="Group 2">
            <a:extLst>
              <a:ext uri="{FF2B5EF4-FFF2-40B4-BE49-F238E27FC236}">
                <a16:creationId xmlns="" xmlns:a16="http://schemas.microsoft.com/office/drawing/2014/main" id="{AC0EBB57-6499-41A3-9E09-EA76113AA47C}"/>
              </a:ext>
            </a:extLst>
          </p:cNvPr>
          <p:cNvGrpSpPr/>
          <p:nvPr/>
        </p:nvGrpSpPr>
        <p:grpSpPr>
          <a:xfrm>
            <a:off x="728871" y="414520"/>
            <a:ext cx="1116312" cy="523220"/>
            <a:chOff x="1870518" y="1387646"/>
            <a:chExt cx="1116312" cy="523220"/>
          </a:xfrm>
        </p:grpSpPr>
        <p:grpSp>
          <p:nvGrpSpPr>
            <p:cNvPr id="4" name="Group 3">
              <a:extLst>
                <a:ext uri="{FF2B5EF4-FFF2-40B4-BE49-F238E27FC236}">
                  <a16:creationId xmlns="" xmlns:a16="http://schemas.microsoft.com/office/drawing/2014/main" id="{DA738ED9-030B-48F0-B7A7-2D95EC31B05D}"/>
                </a:ext>
              </a:extLst>
            </p:cNvPr>
            <p:cNvGrpSpPr/>
            <p:nvPr/>
          </p:nvGrpSpPr>
          <p:grpSpPr>
            <a:xfrm>
              <a:off x="1870518" y="1387646"/>
              <a:ext cx="758382" cy="523220"/>
              <a:chOff x="1870518" y="1387646"/>
              <a:chExt cx="758382" cy="523220"/>
            </a:xfrm>
          </p:grpSpPr>
          <p:sp>
            <p:nvSpPr>
              <p:cNvPr id="6" name="Rectangle: Rounded Corners 5">
                <a:extLst>
                  <a:ext uri="{FF2B5EF4-FFF2-40B4-BE49-F238E27FC236}">
                    <a16:creationId xmlns="" xmlns:a16="http://schemas.microsoft.com/office/drawing/2014/main" id="{52A6ED7E-65CB-4096-9A9E-F7DF09BA3F15}"/>
                  </a:ext>
                </a:extLst>
              </p:cNvPr>
              <p:cNvSpPr/>
              <p:nvPr/>
            </p:nvSpPr>
            <p:spPr>
              <a:xfrm>
                <a:off x="1870518" y="1440654"/>
                <a:ext cx="758382" cy="382154"/>
              </a:xfrm>
              <a:prstGeom prst="roundRect">
                <a:avLst/>
              </a:prstGeom>
              <a:solidFill>
                <a:srgbClr val="FFD974"/>
              </a:solidFill>
              <a:ln>
                <a:solidFill>
                  <a:srgbClr val="FFD97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vi-VN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="" xmlns:a16="http://schemas.microsoft.com/office/drawing/2014/main" id="{64C588C6-860F-49AA-9918-14B08B9CEB30}"/>
                  </a:ext>
                </a:extLst>
              </p:cNvPr>
              <p:cNvSpPr txBox="1"/>
              <p:nvPr/>
            </p:nvSpPr>
            <p:spPr>
              <a:xfrm>
                <a:off x="1942519" y="1387646"/>
                <a:ext cx="623889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vi-VN" sz="2800" dirty="0"/>
                  <a:t>Số</a:t>
                </a:r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="" xmlns:a16="http://schemas.microsoft.com/office/drawing/2014/main" id="{19F02A3F-B355-43D4-8F37-6DEDCEAC8F80}"/>
                </a:ext>
              </a:extLst>
            </p:cNvPr>
            <p:cNvSpPr txBox="1"/>
            <p:nvPr/>
          </p:nvSpPr>
          <p:spPr>
            <a:xfrm>
              <a:off x="2630642" y="1440653"/>
              <a:ext cx="35618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vi-VN" sz="2400" dirty="0"/>
                <a:t>?</a:t>
              </a:r>
            </a:p>
          </p:txBody>
        </p:sp>
      </p:grpSp>
      <p:sp>
        <p:nvSpPr>
          <p:cNvPr id="10" name="Parallelogram 9">
            <a:extLst>
              <a:ext uri="{FF2B5EF4-FFF2-40B4-BE49-F238E27FC236}">
                <a16:creationId xmlns="" xmlns:a16="http://schemas.microsoft.com/office/drawing/2014/main" id="{9837EB35-3A62-4356-B298-AF28F3214F65}"/>
              </a:ext>
            </a:extLst>
          </p:cNvPr>
          <p:cNvSpPr/>
          <p:nvPr/>
        </p:nvSpPr>
        <p:spPr>
          <a:xfrm flipH="1">
            <a:off x="207286" y="1145798"/>
            <a:ext cx="2972803" cy="1091712"/>
          </a:xfrm>
          <a:prstGeom prst="parallelogram">
            <a:avLst>
              <a:gd name="adj" fmla="val 0"/>
            </a:avLst>
          </a:prstGeom>
          <a:noFill/>
          <a:ln>
            <a:noFill/>
          </a:ln>
          <a:effectLst>
            <a:outerShdw blurRad="63500" sx="106000" sy="106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vi-VN" sz="2800" dirty="0">
                <a:solidFill>
                  <a:schemeClr val="tx1"/>
                </a:solidFill>
              </a:rPr>
              <a:t>Nam làm gì lúc mấy giờ?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="" xmlns:a16="http://schemas.microsoft.com/office/drawing/2014/main" id="{461F3599-5999-4382-B05E-E06E4A849B53}"/>
              </a:ext>
            </a:extLst>
          </p:cNvPr>
          <p:cNvGrpSpPr/>
          <p:nvPr/>
        </p:nvGrpSpPr>
        <p:grpSpPr>
          <a:xfrm>
            <a:off x="4225751" y="2964186"/>
            <a:ext cx="414981" cy="523220"/>
            <a:chOff x="8609749" y="4291143"/>
            <a:chExt cx="414981" cy="523220"/>
          </a:xfrm>
        </p:grpSpPr>
        <p:sp>
          <p:nvSpPr>
            <p:cNvPr id="29" name="Rectangle: Rounded Corners 28">
              <a:extLst>
                <a:ext uri="{FF2B5EF4-FFF2-40B4-BE49-F238E27FC236}">
                  <a16:creationId xmlns="" xmlns:a16="http://schemas.microsoft.com/office/drawing/2014/main" id="{3578A14A-AD8E-4581-9CFA-998DBADAC7F5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CB468E06-59CE-4FBF-BDC4-52288FB91850}"/>
                </a:ext>
              </a:extLst>
            </p:cNvPr>
            <p:cNvSpPr/>
            <p:nvPr/>
          </p:nvSpPr>
          <p:spPr>
            <a:xfrm>
              <a:off x="8624888" y="4291143"/>
              <a:ext cx="38504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9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="" xmlns:a16="http://schemas.microsoft.com/office/drawing/2014/main" id="{C1CC1ED8-9657-4EA5-B0CC-794FE10D8146}"/>
              </a:ext>
            </a:extLst>
          </p:cNvPr>
          <p:cNvGrpSpPr/>
          <p:nvPr/>
        </p:nvGrpSpPr>
        <p:grpSpPr>
          <a:xfrm>
            <a:off x="5126588" y="2964186"/>
            <a:ext cx="585418" cy="523220"/>
            <a:chOff x="8524700" y="4291143"/>
            <a:chExt cx="585418" cy="523220"/>
          </a:xfrm>
        </p:grpSpPr>
        <p:sp>
          <p:nvSpPr>
            <p:cNvPr id="32" name="Rectangle: Rounded Corners 31">
              <a:extLst>
                <a:ext uri="{FF2B5EF4-FFF2-40B4-BE49-F238E27FC236}">
                  <a16:creationId xmlns="" xmlns:a16="http://schemas.microsoft.com/office/drawing/2014/main" id="{FD07ABD8-3638-4C09-917C-E1041977761E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33" name="Rectangle 32">
              <a:extLst>
                <a:ext uri="{FF2B5EF4-FFF2-40B4-BE49-F238E27FC236}">
                  <a16:creationId xmlns="" xmlns:a16="http://schemas.microsoft.com/office/drawing/2014/main" id="{9AFA9B65-9216-412A-8702-81575306BA77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30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="" xmlns:a16="http://schemas.microsoft.com/office/drawing/2014/main" id="{D47B47CF-D157-4240-A5D2-582F2210E34F}"/>
              </a:ext>
            </a:extLst>
          </p:cNvPr>
          <p:cNvGrpSpPr/>
          <p:nvPr/>
        </p:nvGrpSpPr>
        <p:grpSpPr>
          <a:xfrm>
            <a:off x="8237720" y="3017194"/>
            <a:ext cx="414981" cy="523220"/>
            <a:chOff x="8609749" y="4291143"/>
            <a:chExt cx="414981" cy="523220"/>
          </a:xfrm>
        </p:grpSpPr>
        <p:sp>
          <p:nvSpPr>
            <p:cNvPr id="35" name="Rectangle: Rounded Corners 34">
              <a:extLst>
                <a:ext uri="{FF2B5EF4-FFF2-40B4-BE49-F238E27FC236}">
                  <a16:creationId xmlns="" xmlns:a16="http://schemas.microsoft.com/office/drawing/2014/main" id="{EAF60470-6333-45EF-A138-250A8AB8E218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="" xmlns:a16="http://schemas.microsoft.com/office/drawing/2014/main" id="{6D45F3C9-BABC-4388-8D75-C14C6473BFE8}"/>
                </a:ext>
              </a:extLst>
            </p:cNvPr>
            <p:cNvSpPr/>
            <p:nvPr/>
          </p:nvSpPr>
          <p:spPr>
            <a:xfrm>
              <a:off x="8624888" y="4291143"/>
              <a:ext cx="38504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3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="" xmlns:a16="http://schemas.microsoft.com/office/drawing/2014/main" id="{ACDCA037-EFEA-4654-B293-684D33ED756A}"/>
              </a:ext>
            </a:extLst>
          </p:cNvPr>
          <p:cNvGrpSpPr/>
          <p:nvPr/>
        </p:nvGrpSpPr>
        <p:grpSpPr>
          <a:xfrm>
            <a:off x="9138557" y="3017194"/>
            <a:ext cx="585418" cy="523220"/>
            <a:chOff x="8524700" y="4291143"/>
            <a:chExt cx="585418" cy="523220"/>
          </a:xfrm>
        </p:grpSpPr>
        <p:sp>
          <p:nvSpPr>
            <p:cNvPr id="38" name="Rectangle: Rounded Corners 37">
              <a:extLst>
                <a:ext uri="{FF2B5EF4-FFF2-40B4-BE49-F238E27FC236}">
                  <a16:creationId xmlns="" xmlns:a16="http://schemas.microsoft.com/office/drawing/2014/main" id="{29793608-BC05-471D-9A72-47DE9D1D1B06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="" xmlns:a16="http://schemas.microsoft.com/office/drawing/2014/main" id="{F395A3A2-0A52-4201-A6C0-A7015B5BFF33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15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="" xmlns:a16="http://schemas.microsoft.com/office/drawing/2014/main" id="{D13B8F0C-CE1D-429B-9007-6B8E4AD56272}"/>
              </a:ext>
            </a:extLst>
          </p:cNvPr>
          <p:cNvGrpSpPr/>
          <p:nvPr/>
        </p:nvGrpSpPr>
        <p:grpSpPr>
          <a:xfrm>
            <a:off x="5515369" y="5822229"/>
            <a:ext cx="414981" cy="523220"/>
            <a:chOff x="8609749" y="4291143"/>
            <a:chExt cx="414981" cy="523220"/>
          </a:xfrm>
        </p:grpSpPr>
        <p:sp>
          <p:nvSpPr>
            <p:cNvPr id="41" name="Rectangle: Rounded Corners 40">
              <a:extLst>
                <a:ext uri="{FF2B5EF4-FFF2-40B4-BE49-F238E27FC236}">
                  <a16:creationId xmlns="" xmlns:a16="http://schemas.microsoft.com/office/drawing/2014/main" id="{43F2BB95-9A50-4E7C-8560-8126F38B860A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42" name="Rectangle 41">
              <a:extLst>
                <a:ext uri="{FF2B5EF4-FFF2-40B4-BE49-F238E27FC236}">
                  <a16:creationId xmlns="" xmlns:a16="http://schemas.microsoft.com/office/drawing/2014/main" id="{865179B5-1609-40ED-A93D-DAF8FBFEA878}"/>
                </a:ext>
              </a:extLst>
            </p:cNvPr>
            <p:cNvSpPr/>
            <p:nvPr/>
          </p:nvSpPr>
          <p:spPr>
            <a:xfrm>
              <a:off x="8624888" y="4291143"/>
              <a:ext cx="38504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4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="" xmlns:a16="http://schemas.microsoft.com/office/drawing/2014/main" id="{DFEDE3D4-4A2F-42D2-8CFF-FF25D91FC099}"/>
              </a:ext>
            </a:extLst>
          </p:cNvPr>
          <p:cNvGrpSpPr/>
          <p:nvPr/>
        </p:nvGrpSpPr>
        <p:grpSpPr>
          <a:xfrm>
            <a:off x="8275625" y="5971236"/>
            <a:ext cx="414981" cy="523220"/>
            <a:chOff x="8609749" y="4291143"/>
            <a:chExt cx="414981" cy="523220"/>
          </a:xfrm>
        </p:grpSpPr>
        <p:sp>
          <p:nvSpPr>
            <p:cNvPr id="47" name="Rectangle: Rounded Corners 46">
              <a:extLst>
                <a:ext uri="{FF2B5EF4-FFF2-40B4-BE49-F238E27FC236}">
                  <a16:creationId xmlns="" xmlns:a16="http://schemas.microsoft.com/office/drawing/2014/main" id="{D0BE9257-A344-4647-A4D7-E7ECE808D6E9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48" name="Rectangle 47">
              <a:extLst>
                <a:ext uri="{FF2B5EF4-FFF2-40B4-BE49-F238E27FC236}">
                  <a16:creationId xmlns="" xmlns:a16="http://schemas.microsoft.com/office/drawing/2014/main" id="{C29EEDEF-0C03-4D71-A77C-9E48437AF02F}"/>
                </a:ext>
              </a:extLst>
            </p:cNvPr>
            <p:cNvSpPr/>
            <p:nvPr/>
          </p:nvSpPr>
          <p:spPr>
            <a:xfrm>
              <a:off x="8624888" y="4291143"/>
              <a:ext cx="38504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7</a:t>
              </a: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="" xmlns:a16="http://schemas.microsoft.com/office/drawing/2014/main" id="{2F964930-8986-42A0-9749-07C0051FFEFF}"/>
              </a:ext>
            </a:extLst>
          </p:cNvPr>
          <p:cNvGrpSpPr/>
          <p:nvPr/>
        </p:nvGrpSpPr>
        <p:grpSpPr>
          <a:xfrm>
            <a:off x="9176462" y="5971236"/>
            <a:ext cx="585418" cy="523220"/>
            <a:chOff x="8524700" y="4291143"/>
            <a:chExt cx="585418" cy="523220"/>
          </a:xfrm>
        </p:grpSpPr>
        <p:sp>
          <p:nvSpPr>
            <p:cNvPr id="50" name="Rectangle: Rounded Corners 49">
              <a:extLst>
                <a:ext uri="{FF2B5EF4-FFF2-40B4-BE49-F238E27FC236}">
                  <a16:creationId xmlns="" xmlns:a16="http://schemas.microsoft.com/office/drawing/2014/main" id="{17526C23-0BE9-4379-896D-E0B9863B4965}"/>
                </a:ext>
              </a:extLst>
            </p:cNvPr>
            <p:cNvSpPr/>
            <p:nvPr/>
          </p:nvSpPr>
          <p:spPr>
            <a:xfrm>
              <a:off x="8609749" y="4297985"/>
              <a:ext cx="414981" cy="461664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BA7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sz="2800" b="1" dirty="0">
                <a:solidFill>
                  <a:srgbClr val="FF0000"/>
                </a:solidFill>
              </a:endParaRPr>
            </a:p>
          </p:txBody>
        </p:sp>
        <p:sp>
          <p:nvSpPr>
            <p:cNvPr id="51" name="Rectangle 50">
              <a:extLst>
                <a:ext uri="{FF2B5EF4-FFF2-40B4-BE49-F238E27FC236}">
                  <a16:creationId xmlns="" xmlns:a16="http://schemas.microsoft.com/office/drawing/2014/main" id="{F2CB83D1-EC6F-4CD3-9058-F0D9327687AA}"/>
                </a:ext>
              </a:extLst>
            </p:cNvPr>
            <p:cNvSpPr/>
            <p:nvPr/>
          </p:nvSpPr>
          <p:spPr>
            <a:xfrm>
              <a:off x="8524700" y="4291143"/>
              <a:ext cx="585418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vi-VN" sz="2800" b="1" dirty="0">
                  <a:solidFill>
                    <a:srgbClr val="FF0000"/>
                  </a:solidFill>
                </a:rPr>
                <a:t>15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38192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4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6">
            <a:lumMod val="75000"/>
            <a:alpha val="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E81064E4-63AB-384A-B8A7-66B409FF15C6}"/>
              </a:ext>
            </a:extLst>
          </p:cNvPr>
          <p:cNvSpPr txBox="1"/>
          <p:nvPr/>
        </p:nvSpPr>
        <p:spPr>
          <a:xfrm>
            <a:off x="164742" y="234801"/>
            <a:ext cx="976316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smtClean="0">
                <a:solidFill>
                  <a:srgbClr val="FF0000"/>
                </a:solidFill>
              </a:rPr>
              <a:t>4. Dặn dò</a:t>
            </a:r>
            <a:endParaRPr lang="x-none" sz="4400" dirty="0">
              <a:solidFill>
                <a:srgbClr val="FF000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E81064E4-63AB-384A-B8A7-66B409FF15C6}"/>
              </a:ext>
            </a:extLst>
          </p:cNvPr>
          <p:cNvSpPr txBox="1"/>
          <p:nvPr/>
        </p:nvSpPr>
        <p:spPr>
          <a:xfrm>
            <a:off x="5729755" y="3261870"/>
            <a:ext cx="355174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smtClean="0"/>
              <a:t>Chữ kí PH</a:t>
            </a:r>
            <a:endParaRPr lang="x-none" sz="44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E81064E4-63AB-384A-B8A7-66B409FF15C6}"/>
              </a:ext>
            </a:extLst>
          </p:cNvPr>
          <p:cNvSpPr txBox="1"/>
          <p:nvPr/>
        </p:nvSpPr>
        <p:spPr>
          <a:xfrm>
            <a:off x="60757" y="1108096"/>
            <a:ext cx="1200301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5400" smtClean="0"/>
              <a:t>- </a:t>
            </a:r>
            <a:r>
              <a:rPr lang="en-US" sz="4400" smtClean="0"/>
              <a:t>Vở BT TV làm bài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E81064E4-63AB-384A-B8A7-66B409FF15C6}"/>
              </a:ext>
            </a:extLst>
          </p:cNvPr>
          <p:cNvSpPr txBox="1"/>
          <p:nvPr/>
        </p:nvSpPr>
        <p:spPr>
          <a:xfrm>
            <a:off x="85799" y="2230532"/>
            <a:ext cx="1200301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smtClean="0"/>
              <a:t>- Vở BT Toán làm bài </a:t>
            </a:r>
          </a:p>
        </p:txBody>
      </p:sp>
    </p:spTree>
    <p:extLst>
      <p:ext uri="{BB962C8B-B14F-4D97-AF65-F5344CB8AC3E}">
        <p14:creationId xmlns:p14="http://schemas.microsoft.com/office/powerpoint/2010/main" val="3849094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3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9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0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5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6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3" grpId="0"/>
          <p:bldP spid="6" grpId="0"/>
          <p:bldP spid="7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1" fill="hold">
                          <p:stCondLst>
                            <p:cond delay="indefinite"/>
                          </p:stCondLst>
                          <p:childTnLst>
                            <p:par>
                              <p:cTn id="2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3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3" grpId="0"/>
          <p:bldP spid="6" grpId="0"/>
          <p:bldP spid="7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Hình chữ nhật 3">
            <a:extLst>
              <a:ext uri="{FF2B5EF4-FFF2-40B4-BE49-F238E27FC236}">
                <a16:creationId xmlns="" xmlns:a16="http://schemas.microsoft.com/office/drawing/2014/main" id="{2C928B64-B551-48FA-A7CC-C4CA5DB8871C}"/>
              </a:ext>
            </a:extLst>
          </p:cNvPr>
          <p:cNvSpPr/>
          <p:nvPr/>
        </p:nvSpPr>
        <p:spPr>
          <a:xfrm>
            <a:off x="86264" y="86264"/>
            <a:ext cx="11999344" cy="6685472"/>
          </a:xfrm>
          <a:prstGeom prst="rect">
            <a:avLst/>
          </a:prstGeom>
          <a:solidFill>
            <a:srgbClr val="333300"/>
          </a:solidFill>
          <a:ln w="254000">
            <a:solidFill>
              <a:srgbClr val="993300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" name="Hộp Văn bản 4">
            <a:extLst>
              <a:ext uri="{FF2B5EF4-FFF2-40B4-BE49-F238E27FC236}">
                <a16:creationId xmlns="" xmlns:a16="http://schemas.microsoft.com/office/drawing/2014/main" id="{B072F6BB-5410-4602-924D-5FC0BB5D5CBE}"/>
              </a:ext>
            </a:extLst>
          </p:cNvPr>
          <p:cNvSpPr txBox="1"/>
          <p:nvPr/>
        </p:nvSpPr>
        <p:spPr>
          <a:xfrm>
            <a:off x="106932" y="361950"/>
            <a:ext cx="11999343" cy="629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  <a:p>
            <a:pPr marL="0" marR="0" lvl="0" indent="0" algn="l" defTabSz="914400" rtl="0" eaLnBrk="1" fontAlgn="auto" latinLnBrk="0" hangingPunct="1">
              <a:lnSpc>
                <a:spcPct val="13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ǮǮǮǮǮǮǮǮǮǮǮǮǮǮǮǮǮǮ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298523" y="1851046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1. Tiếng Việt   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9C65E73E-5BA3-4B4D-8755-FB074395EEDF}"/>
              </a:ext>
            </a:extLst>
          </p:cNvPr>
          <p:cNvSpPr txBox="1"/>
          <p:nvPr/>
        </p:nvSpPr>
        <p:spPr>
          <a:xfrm>
            <a:off x="4701713" y="1189873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Ngày 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17</a:t>
            </a:r>
            <a:r>
              <a:rPr kumimoji="0" lang="vi-VN" sz="3200" b="1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/12/2021 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9638EA11-1AAE-4C1B-AC8F-90AB071EB35E}"/>
              </a:ext>
            </a:extLst>
          </p:cNvPr>
          <p:cNvSpPr txBox="1"/>
          <p:nvPr/>
        </p:nvSpPr>
        <p:spPr>
          <a:xfrm>
            <a:off x="284428" y="3141532"/>
            <a:ext cx="40202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2. Toán 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8CA3130B-7B5E-4F3F-A5F7-EE4780D91184}"/>
              </a:ext>
            </a:extLst>
          </p:cNvPr>
          <p:cNvSpPr txBox="1"/>
          <p:nvPr/>
        </p:nvSpPr>
        <p:spPr>
          <a:xfrm>
            <a:off x="238496" y="3667095"/>
            <a:ext cx="955486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48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 </a:t>
            </a:r>
            <a:r>
              <a:rPr kumimoji="0" lang="vi-VN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Làm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1, 2, 3, 4 </a:t>
            </a:r>
            <a:r>
              <a:rPr lang="en-US" sz="3200" b="1" dirty="0" err="1" smtClean="0">
                <a:solidFill>
                  <a:srgbClr val="FFFF00"/>
                </a:solidFill>
                <a:latin typeface="HP001 4 hàng" panose="020B0603050302020204" pitchFamily="34" charset="0"/>
              </a:rPr>
              <a:t>tr</a:t>
            </a:r>
            <a:r>
              <a:rPr lang="en-US" sz="3200" b="1" dirty="0" smtClean="0">
                <a:solidFill>
                  <a:srgbClr val="FFFF00"/>
                </a:solidFill>
                <a:latin typeface="HP001 4 hàng" panose="020B0603050302020204" pitchFamily="34" charset="0"/>
              </a:rPr>
              <a:t> 108 + 109</a:t>
            </a:r>
            <a:r>
              <a:rPr kumimoji="0" lang="vi-VN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1AA7D5AB-1E5B-45B7-AE8E-5420563D2027}"/>
              </a:ext>
            </a:extLst>
          </p:cNvPr>
          <p:cNvSpPr txBox="1"/>
          <p:nvPr/>
        </p:nvSpPr>
        <p:spPr>
          <a:xfrm>
            <a:off x="4744567" y="4464870"/>
            <a:ext cx="28097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EEECE1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Chữ ký 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EEECE1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PH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EEECE1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="" xmlns:a16="http://schemas.microsoft.com/office/drawing/2014/main" id="{113393A4-124A-4962-B1C2-E94C373822F2}"/>
              </a:ext>
            </a:extLst>
          </p:cNvPr>
          <p:cNvSpPr txBox="1"/>
          <p:nvPr/>
        </p:nvSpPr>
        <p:spPr>
          <a:xfrm>
            <a:off x="278252" y="2189337"/>
            <a:ext cx="1174242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64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- </a:t>
            </a:r>
            <a:r>
              <a:rPr kumimoji="0" lang="vi-VN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L</a:t>
            </a:r>
            <a:r>
              <a:rPr lang="en-US" sz="3200" b="1" noProof="0" dirty="0" err="1" smtClean="0">
                <a:solidFill>
                  <a:srgbClr val="FFFF00"/>
                </a:solidFill>
                <a:latin typeface="HP001 4 hàng" panose="020B0603050302020204" pitchFamily="34" charset="0"/>
              </a:rPr>
              <a:t>àm</a:t>
            </a:r>
            <a:r>
              <a:rPr kumimoji="0" lang="vi-VN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</a:t>
            </a: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bài 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8</a:t>
            </a:r>
            <a:r>
              <a:rPr kumimoji="0" lang="vi-VN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 tr </a:t>
            </a:r>
            <a:r>
              <a:rPr kumimoji="0" lang="en-US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63</a:t>
            </a:r>
            <a:r>
              <a:rPr kumimoji="0" lang="vi-VN" sz="3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HP001 4 hàng" panose="020B0603050302020204" pitchFamily="34" charset="0"/>
                <a:ea typeface="+mn-ea"/>
                <a:cs typeface="+mn-cs"/>
              </a:rPr>
              <a:t>.     </a:t>
            </a:r>
            <a:endParaRPr kumimoji="0" lang="vi-VN" sz="3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HP001 4 hàng" panose="020B06030503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60454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47B41CD-F871-4BD0-96EC-544A6B524F0B}:384"/>
  <p:tag name="GENSWF_ADVANCE_TIME" val="127.949"/>
  <p:tag name="ISPRING_CUSTOM_TIMING_USED" val="1"/>
  <p:tag name="ISPRING_SLIDE_INDENT_LEVEL" val="0"/>
  <p:tag name="GENSWF_SLIDE_TITLE" val="Trang mở đầu"/>
  <p:tag name="ISPRING_SLIDE_ID_2" val="{A0B3960A-4DFB-48AC-A109-9266F4C45E58}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09FF324-4F4C-4505-B5AB-D81DF8FE249B}:283"/>
  <p:tag name="GENSWF_ADVANCE_TIME" val="5.000"/>
  <p:tag name="ISPRING_CUSTOM_TIMING_USED" val="1"/>
  <p:tag name="GENSWF_SLIDE_TITLE" val="Khám phá"/>
  <p:tag name="ISPRING_SLIDE_INDENT_LEVEL" val="0"/>
  <p:tag name="ISPRING_PLAYER_PLAYLIST_ID" val="844a692642d5f879290243049f02dece051d6934"/>
  <p:tag name="ISPRING_SLIDE_ID_2" val="{07BF447A-9D77-41C8-9E54-A226D06649BC}"/>
</p:tagLst>
</file>

<file path=ppt/theme/theme1.xml><?xml version="1.0" encoding="utf-8"?>
<a:theme xmlns:a="http://schemas.openxmlformats.org/drawingml/2006/main" name="Office Theme">
  <a:themeElements>
    <a:clrScheme name="Office 2007-2010">
      <a:dk1>
        <a:sysClr val="windowText" lastClr="1F1F1F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Office Theme">
  <a:themeElements>
    <a:clrScheme name="Office 2007-2010">
      <a:dk1>
        <a:sysClr val="windowText" lastClr="1F1F1F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9_Office Theme">
  <a:themeElements>
    <a:clrScheme name="Office">
      <a:dk1>
        <a:sysClr val="windowText" lastClr="1F1F1F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5_Office Theme">
  <a:themeElements>
    <a:clrScheme name="Office 2007-2010">
      <a:dk1>
        <a:sysClr val="windowText" lastClr="1F1F1F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_Office Theme">
  <a:themeElements>
    <a:clrScheme name="Office">
      <a:dk1>
        <a:sysClr val="windowText" lastClr="1F1F1F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1F1F1F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676</TotalTime>
  <Words>274</Words>
  <Application>Microsoft Office PowerPoint</Application>
  <PresentationFormat>Custom</PresentationFormat>
  <Paragraphs>94</Paragraphs>
  <Slides>10</Slides>
  <Notes>3</Notes>
  <HiddenSlides>0</HiddenSlides>
  <MMClips>0</MMClips>
  <ScaleCrop>false</ScaleCrop>
  <HeadingPairs>
    <vt:vector size="4" baseType="variant">
      <vt:variant>
        <vt:lpstr>Theme</vt:lpstr>
      </vt:variant>
      <vt:variant>
        <vt:i4>5</vt:i4>
      </vt:variant>
      <vt:variant>
        <vt:lpstr>Slide Titles</vt:lpstr>
      </vt:variant>
      <vt:variant>
        <vt:i4>10</vt:i4>
      </vt:variant>
    </vt:vector>
  </HeadingPairs>
  <TitlesOfParts>
    <vt:vector size="15" baseType="lpstr">
      <vt:lpstr>Office Theme</vt:lpstr>
      <vt:lpstr>3_Office Theme</vt:lpstr>
      <vt:lpstr>9_Office Theme</vt:lpstr>
      <vt:lpstr>5_Office Theme</vt:lpstr>
      <vt:lpstr>1_Office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Phạm Thanh Hằng (ADAS – GV)</dc:creator>
  <cp:lastModifiedBy>Admin</cp:lastModifiedBy>
  <cp:revision>79</cp:revision>
  <dcterms:created xsi:type="dcterms:W3CDTF">2021-06-02T01:34:28Z</dcterms:created>
  <dcterms:modified xsi:type="dcterms:W3CDTF">2022-12-07T10:52:31Z</dcterms:modified>
</cp:coreProperties>
</file>