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media/audio1.wav" ContentType="audio/x-wav"/>
  <Override PartName="/ppt/media/audio2.wav" ContentType="audio/x-wav"/>
  <Override PartName="/ppt/media/audio3.wav" ContentType="audio/x-wav"/>
  <Override PartName="/ppt/media/audio4.wav" ContentType="audio/x-wav"/>
  <Override PartName="/ppt/media/audio5.wav" ContentType="audio/x-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5" r:id="rId3"/>
  </p:sldMasterIdLst>
  <p:notesMasterIdLst>
    <p:notesMasterId r:id="rId22"/>
  </p:notesMasterIdLst>
  <p:handoutMasterIdLst>
    <p:handoutMasterId r:id="rId23"/>
  </p:handoutMasterIdLst>
  <p:sldIdLst>
    <p:sldId id="2007577114" r:id="rId4"/>
    <p:sldId id="264" r:id="rId5"/>
    <p:sldId id="265" r:id="rId6"/>
    <p:sldId id="258" r:id="rId7"/>
    <p:sldId id="257" r:id="rId8"/>
    <p:sldId id="260" r:id="rId9"/>
    <p:sldId id="261" r:id="rId10"/>
    <p:sldId id="262" r:id="rId11"/>
    <p:sldId id="2007577111" r:id="rId12"/>
    <p:sldId id="2007577110" r:id="rId13"/>
    <p:sldId id="2007577108" r:id="rId14"/>
    <p:sldId id="2007577112" r:id="rId15"/>
    <p:sldId id="2007577106" r:id="rId16"/>
    <p:sldId id="2007577107" r:id="rId17"/>
    <p:sldId id="2007577113" r:id="rId18"/>
    <p:sldId id="2007577104" r:id="rId19"/>
    <p:sldId id="2007577115" r:id="rId20"/>
    <p:sldId id="200757709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ABFF"/>
    <a:srgbClr val="DB93FF"/>
    <a:srgbClr val="CC66FF"/>
    <a:srgbClr val="00CC66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1" d="100"/>
          <a:sy n="61" d="100"/>
        </p:scale>
        <p:origin x="-96" y="-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AFCFA878-B618-4B38-93B9-AA47A0F274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DA0C6BE-FECD-46F1-ADB3-715C6199A7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CA410-CD9D-4AF8-9A2E-8427E7CB6714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82547BF-7567-448E-954F-E00478A322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DDFFE7E-E5E4-485C-BD06-388DA58709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9882D-54B9-471E-A101-F23B82F0E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366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BE9AF-5B5F-440C-B225-D1B0FAFE80B1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1FAB12-AEB3-4D14-AA14-246E63A7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802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5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gi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5.svg"/><Relationship Id="rId4" Type="http://schemas.openxmlformats.org/officeDocument/2006/relationships/image" Target="../media/image2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xmlns="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xmlns="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xmlns="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xmlns="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xmlns="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xmlns="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xmlns="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xmlns="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xmlns="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xmlns="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xmlns="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xmlns="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xmlns="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xmlns="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xmlns="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xmlns="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xmlns="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6129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xmlns="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xmlns="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xmlns="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xmlns="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xmlns="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xmlns="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xmlns="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xmlns="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xmlns="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xmlns="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xmlns="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xmlns="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xmlns="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xmlns="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xmlns="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xmlns="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xmlns="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xmlns="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xmlns="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xmlns="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xmlns="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xmlns="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xmlns="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xmlns="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xmlns="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xmlns="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xmlns="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xmlns="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xmlns="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xmlns="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xmlns="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xmlns="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xmlns="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xmlns="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xmlns="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xmlns="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xmlns="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xmlns="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xmlns="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xmlns="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xmlns="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xmlns="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xmlns="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xmlns="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xmlns="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xmlns="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xmlns="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xmlns="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xmlns="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xmlns="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xmlns="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xmlns="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xmlns="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xmlns="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xmlns="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xmlns="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xmlns="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xmlns="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xmlns="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xmlns="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xmlns="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xmlns="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xmlns="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xmlns="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xmlns="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xmlns="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xmlns="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xmlns="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xmlns="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xmlns="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xmlns="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xmlns="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xmlns="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xmlns="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xmlns="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xmlns="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xmlns="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xmlns="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xmlns="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xmlns="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xmlns="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xmlns="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xmlns="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xmlns="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xmlns="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xmlns="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xmlns="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xmlns="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xmlns="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xmlns="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xmlns="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xmlns="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xmlns="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xmlns="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xmlns="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xmlns="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xmlns="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xmlns="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xmlns="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xmlns="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xmlns="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xmlns="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xmlns="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xmlns="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xmlns="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xmlns="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xmlns="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xmlns="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xmlns="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xmlns="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xmlns="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xmlns="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xmlns="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xmlns="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0926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6983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014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15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19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73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32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004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46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23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403240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09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1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171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18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07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17242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272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23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600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41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xmlns="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xmlns="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xmlns="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xmlns="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xmlns="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xmlns="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2148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06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15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276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79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755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83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847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1851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2022/4/22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xmlns="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xmlns="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xmlns="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xmlns="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xmlns="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xmlns="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xmlns="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xmlns="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xmlns="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xmlns="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xmlns="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xmlns="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xmlns="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4281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xmlns="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:a16="http://schemas.microsoft.com/office/drawing/2014/main" xmlns="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3650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xmlns="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xmlns="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xmlns="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xmlns="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xmlns="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xmlns="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xmlns="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5717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xmlns="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xmlns="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xmlns="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xmlns="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xmlns="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xmlns="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xmlns="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xmlns="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8334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xmlns="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xmlns="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xmlns="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xmlns="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xmlns="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xmlns="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xmlns="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xmlns="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158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xmlns="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2630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3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278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64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33EC-62DB-4882-9412-9B8E930C28C1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697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42.gi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1.gif"/><Relationship Id="rId5" Type="http://schemas.openxmlformats.org/officeDocument/2006/relationships/image" Target="../media/image40.gif"/><Relationship Id="rId4" Type="http://schemas.openxmlformats.org/officeDocument/2006/relationships/image" Target="../media/image39.gif"/><Relationship Id="rId9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39.gif"/><Relationship Id="rId18" Type="http://schemas.openxmlformats.org/officeDocument/2006/relationships/image" Target="../media/image43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40.gif"/><Relationship Id="rId17" Type="http://schemas.openxmlformats.org/officeDocument/2006/relationships/image" Target="../media/image48.gif"/><Relationship Id="rId2" Type="http://schemas.openxmlformats.org/officeDocument/2006/relationships/audio" Target="../media/media2.mp3"/><Relationship Id="rId16" Type="http://schemas.openxmlformats.org/officeDocument/2006/relationships/image" Target="../media/image47.gif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slideLayout" Target="../slideLayouts/slideLayout26.xml"/><Relationship Id="rId5" Type="http://schemas.microsoft.com/office/2007/relationships/media" Target="../media/media4.mp3"/><Relationship Id="rId15" Type="http://schemas.openxmlformats.org/officeDocument/2006/relationships/image" Target="../media/image46.gif"/><Relationship Id="rId10" Type="http://schemas.openxmlformats.org/officeDocument/2006/relationships/audio" Target="../media/media6.mp3"/><Relationship Id="rId19" Type="http://schemas.openxmlformats.org/officeDocument/2006/relationships/image" Target="../media/image44.png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image" Target="../media/image45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gif"/><Relationship Id="rId13" Type="http://schemas.microsoft.com/office/2007/relationships/hdphoto" Target="../media/hdphoto1.wdp"/><Relationship Id="rId3" Type="http://schemas.openxmlformats.org/officeDocument/2006/relationships/audio" Target="../media/audio2.wav"/><Relationship Id="rId7" Type="http://schemas.openxmlformats.org/officeDocument/2006/relationships/image" Target="../media/image40.gif"/><Relationship Id="rId12" Type="http://schemas.openxmlformats.org/officeDocument/2006/relationships/image" Target="../media/image5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9.gif"/><Relationship Id="rId11" Type="http://schemas.openxmlformats.org/officeDocument/2006/relationships/image" Target="../media/image51.gif"/><Relationship Id="rId5" Type="http://schemas.openxmlformats.org/officeDocument/2006/relationships/audio" Target="../media/audio4.wav"/><Relationship Id="rId15" Type="http://schemas.openxmlformats.org/officeDocument/2006/relationships/image" Target="../media/image53.gif"/><Relationship Id="rId10" Type="http://schemas.openxmlformats.org/officeDocument/2006/relationships/image" Target="../media/image48.gif"/><Relationship Id="rId4" Type="http://schemas.openxmlformats.org/officeDocument/2006/relationships/audio" Target="../media/audio3.wav"/><Relationship Id="rId9" Type="http://schemas.openxmlformats.org/officeDocument/2006/relationships/image" Target="../media/image50.gif"/><Relationship Id="rId14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gif"/><Relationship Id="rId13" Type="http://schemas.openxmlformats.org/officeDocument/2006/relationships/image" Target="../media/image43.png"/><Relationship Id="rId3" Type="http://schemas.openxmlformats.org/officeDocument/2006/relationships/audio" Target="../media/audio3.wav"/><Relationship Id="rId7" Type="http://schemas.openxmlformats.org/officeDocument/2006/relationships/image" Target="../media/image39.gif"/><Relationship Id="rId12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0.gif"/><Relationship Id="rId11" Type="http://schemas.openxmlformats.org/officeDocument/2006/relationships/image" Target="../media/image52.png"/><Relationship Id="rId5" Type="http://schemas.openxmlformats.org/officeDocument/2006/relationships/image" Target="../media/image49.gif"/><Relationship Id="rId10" Type="http://schemas.openxmlformats.org/officeDocument/2006/relationships/image" Target="../media/image51.gif"/><Relationship Id="rId4" Type="http://schemas.openxmlformats.org/officeDocument/2006/relationships/audio" Target="../media/audio4.wav"/><Relationship Id="rId9" Type="http://schemas.openxmlformats.org/officeDocument/2006/relationships/image" Target="../media/image48.gif"/><Relationship Id="rId14" Type="http://schemas.openxmlformats.org/officeDocument/2006/relationships/image" Target="../media/image54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gif"/><Relationship Id="rId13" Type="http://schemas.openxmlformats.org/officeDocument/2006/relationships/image" Target="../media/image43.png"/><Relationship Id="rId3" Type="http://schemas.openxmlformats.org/officeDocument/2006/relationships/audio" Target="../media/audio3.wav"/><Relationship Id="rId7" Type="http://schemas.openxmlformats.org/officeDocument/2006/relationships/image" Target="../media/image40.gif"/><Relationship Id="rId12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51.gif"/><Relationship Id="rId11" Type="http://schemas.openxmlformats.org/officeDocument/2006/relationships/image" Target="../media/image52.png"/><Relationship Id="rId5" Type="http://schemas.openxmlformats.org/officeDocument/2006/relationships/image" Target="../media/image49.gif"/><Relationship Id="rId10" Type="http://schemas.openxmlformats.org/officeDocument/2006/relationships/image" Target="../media/image48.gif"/><Relationship Id="rId4" Type="http://schemas.openxmlformats.org/officeDocument/2006/relationships/audio" Target="../media/audio4.wav"/><Relationship Id="rId9" Type="http://schemas.openxmlformats.org/officeDocument/2006/relationships/image" Target="../media/image50.gif"/><Relationship Id="rId14" Type="http://schemas.openxmlformats.org/officeDocument/2006/relationships/image" Target="../media/image55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gif"/><Relationship Id="rId13" Type="http://schemas.openxmlformats.org/officeDocument/2006/relationships/image" Target="../media/image43.png"/><Relationship Id="rId3" Type="http://schemas.openxmlformats.org/officeDocument/2006/relationships/audio" Target="../media/audio1.wav"/><Relationship Id="rId7" Type="http://schemas.openxmlformats.org/officeDocument/2006/relationships/image" Target="../media/image51.gif"/><Relationship Id="rId12" Type="http://schemas.openxmlformats.org/officeDocument/2006/relationships/image" Target="../media/image55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56.gif"/><Relationship Id="rId11" Type="http://schemas.openxmlformats.org/officeDocument/2006/relationships/image" Target="../media/image48.gif"/><Relationship Id="rId5" Type="http://schemas.openxmlformats.org/officeDocument/2006/relationships/image" Target="../media/image49.gif"/><Relationship Id="rId15" Type="http://schemas.microsoft.com/office/2007/relationships/hdphoto" Target="../media/hdphoto1.wdp"/><Relationship Id="rId10" Type="http://schemas.openxmlformats.org/officeDocument/2006/relationships/image" Target="../media/image50.gif"/><Relationship Id="rId4" Type="http://schemas.openxmlformats.org/officeDocument/2006/relationships/audio" Target="../media/audio4.wav"/><Relationship Id="rId9" Type="http://schemas.openxmlformats.org/officeDocument/2006/relationships/image" Target="../media/image39.gif"/><Relationship Id="rId14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4187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88146F03-4FC6-401B-AF9D-0D0E3CABA545}"/>
              </a:ext>
            </a:extLst>
          </p:cNvPr>
          <p:cNvSpPr/>
          <p:nvPr/>
        </p:nvSpPr>
        <p:spPr>
          <a:xfrm>
            <a:off x="250299" y="585405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68F3BE1-E5B0-4B90-95E9-8FFF16B505BC}"/>
              </a:ext>
            </a:extLst>
          </p:cNvPr>
          <p:cNvSpPr txBox="1"/>
          <p:nvPr/>
        </p:nvSpPr>
        <p:spPr>
          <a:xfrm>
            <a:off x="687621" y="585405"/>
            <a:ext cx="19046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Tính</a:t>
            </a:r>
            <a:r>
              <a:rPr lang="en-US" sz="2800" dirty="0"/>
              <a:t> </a:t>
            </a:r>
            <a:r>
              <a:rPr lang="en-US" sz="2800" dirty="0" err="1"/>
              <a:t>nhẩm</a:t>
            </a:r>
            <a:endParaRPr lang="vi-VN" sz="28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F55CC09F-0A33-4DBD-A839-2BB6EAA72C1E}"/>
              </a:ext>
            </a:extLst>
          </p:cNvPr>
          <p:cNvGrpSpPr/>
          <p:nvPr/>
        </p:nvGrpSpPr>
        <p:grpSpPr>
          <a:xfrm>
            <a:off x="687621" y="1108626"/>
            <a:ext cx="4123814" cy="4643852"/>
            <a:chOff x="730152" y="1562614"/>
            <a:chExt cx="4123814" cy="460977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581D5FDA-22A2-4E5C-8ADB-5DD4C90BF2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r="60977"/>
            <a:stretch/>
          </p:blipFill>
          <p:spPr>
            <a:xfrm>
              <a:off x="730152" y="1570235"/>
              <a:ext cx="3875314" cy="4602149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B36B2A77-426A-47E1-9009-B388FE1827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31963" r="60977"/>
            <a:stretch/>
          </p:blipFill>
          <p:spPr>
            <a:xfrm>
              <a:off x="4152899" y="1562614"/>
              <a:ext cx="701067" cy="4609770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2233CED-E6B6-41F7-8469-DF0010ABFF84}"/>
              </a:ext>
            </a:extLst>
          </p:cNvPr>
          <p:cNvSpPr txBox="1"/>
          <p:nvPr/>
        </p:nvSpPr>
        <p:spPr>
          <a:xfrm>
            <a:off x="3718807" y="3271435"/>
            <a:ext cx="792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= 70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C51E240-E6A9-4CA6-BC44-3DB80A6EC789}"/>
              </a:ext>
            </a:extLst>
          </p:cNvPr>
          <p:cNvSpPr txBox="1"/>
          <p:nvPr/>
        </p:nvSpPr>
        <p:spPr>
          <a:xfrm>
            <a:off x="3726873" y="3794655"/>
            <a:ext cx="792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= 40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D564848-48D1-4EA1-A74B-155544A913A9}"/>
              </a:ext>
            </a:extLst>
          </p:cNvPr>
          <p:cNvSpPr txBox="1"/>
          <p:nvPr/>
        </p:nvSpPr>
        <p:spPr>
          <a:xfrm>
            <a:off x="3712457" y="4310265"/>
            <a:ext cx="792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= 30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7223FEAE-DD06-4DC3-82EF-0B9574022975}"/>
              </a:ext>
            </a:extLst>
          </p:cNvPr>
          <p:cNvGrpSpPr/>
          <p:nvPr/>
        </p:nvGrpSpPr>
        <p:grpSpPr>
          <a:xfrm>
            <a:off x="4811435" y="1150328"/>
            <a:ext cx="3422746" cy="4433863"/>
            <a:chOff x="4997027" y="1570234"/>
            <a:chExt cx="3422746" cy="443386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9BB88481-E08C-4D8E-804D-FD139EB13A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38935" t="-570" r="26601" b="4226"/>
            <a:stretch/>
          </p:blipFill>
          <p:spPr>
            <a:xfrm>
              <a:off x="4997027" y="1570234"/>
              <a:ext cx="3422746" cy="4433863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8B4FE66B-0BD1-4D8A-9784-33786C4531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2407" r="9929" b="6931"/>
            <a:stretch/>
          </p:blipFill>
          <p:spPr>
            <a:xfrm>
              <a:off x="7180488" y="2976563"/>
              <a:ext cx="1239285" cy="2633835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21A95AC-F818-47F8-BD4F-ED00C4E728C0}"/>
              </a:ext>
            </a:extLst>
          </p:cNvPr>
          <p:cNvSpPr txBox="1"/>
          <p:nvPr/>
        </p:nvSpPr>
        <p:spPr>
          <a:xfrm>
            <a:off x="6523024" y="2928535"/>
            <a:ext cx="8787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=100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29A5F40-7C05-4D94-9D95-6C81735CF5AC}"/>
              </a:ext>
            </a:extLst>
          </p:cNvPr>
          <p:cNvSpPr txBox="1"/>
          <p:nvPr/>
        </p:nvSpPr>
        <p:spPr>
          <a:xfrm>
            <a:off x="6696190" y="3451755"/>
            <a:ext cx="792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= 60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1CB1CB4-5678-4109-AAB7-2CF6E9344086}"/>
              </a:ext>
            </a:extLst>
          </p:cNvPr>
          <p:cNvSpPr txBox="1"/>
          <p:nvPr/>
        </p:nvSpPr>
        <p:spPr>
          <a:xfrm>
            <a:off x="6681774" y="3967365"/>
            <a:ext cx="792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= 40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89113CBD-4D8E-432A-96BA-861405C46A34}"/>
              </a:ext>
            </a:extLst>
          </p:cNvPr>
          <p:cNvGrpSpPr/>
          <p:nvPr/>
        </p:nvGrpSpPr>
        <p:grpSpPr>
          <a:xfrm>
            <a:off x="7941825" y="1230661"/>
            <a:ext cx="3876176" cy="4433863"/>
            <a:chOff x="7984356" y="1856769"/>
            <a:chExt cx="3876176" cy="4433863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70F5548A-F832-4A54-83ED-4526D349D8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67930" t="2450" r="-2394" b="1207"/>
            <a:stretch/>
          </p:blipFill>
          <p:spPr>
            <a:xfrm>
              <a:off x="7984356" y="1856769"/>
              <a:ext cx="3422746" cy="443386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565EB8ED-F7C8-474D-A991-C6D7E02AC6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86573" t="44418" r="-2394" b="1207"/>
            <a:stretch/>
          </p:blipFill>
          <p:spPr>
            <a:xfrm>
              <a:off x="9988301" y="3788229"/>
              <a:ext cx="1872231" cy="2502403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534115BE-80B1-4EEC-A0D3-12B4365347A5}"/>
              </a:ext>
            </a:extLst>
          </p:cNvPr>
          <p:cNvSpPr txBox="1"/>
          <p:nvPr/>
        </p:nvSpPr>
        <p:spPr>
          <a:xfrm>
            <a:off x="9549667" y="3390200"/>
            <a:ext cx="792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= 90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DA8053C-7A4B-4198-976E-4870D880B7FE}"/>
              </a:ext>
            </a:extLst>
          </p:cNvPr>
          <p:cNvSpPr txBox="1"/>
          <p:nvPr/>
        </p:nvSpPr>
        <p:spPr>
          <a:xfrm>
            <a:off x="9534149" y="3942448"/>
            <a:ext cx="8787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=100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F2EC6AAE-AAFE-4936-BE8A-8D1996D22AC7}"/>
              </a:ext>
            </a:extLst>
          </p:cNvPr>
          <p:cNvSpPr txBox="1"/>
          <p:nvPr/>
        </p:nvSpPr>
        <p:spPr>
          <a:xfrm>
            <a:off x="9708417" y="4429030"/>
            <a:ext cx="7072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=50</a:t>
            </a:r>
          </a:p>
        </p:txBody>
      </p:sp>
    </p:spTree>
    <p:extLst>
      <p:ext uri="{BB962C8B-B14F-4D97-AF65-F5344CB8AC3E}">
        <p14:creationId xmlns:p14="http://schemas.microsoft.com/office/powerpoint/2010/main" val="268887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4" grpId="0"/>
      <p:bldP spid="15" grpId="0"/>
      <p:bldP spid="16" grpId="0"/>
      <p:bldP spid="20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FFD76099-1E2B-4F82-AAB1-A44B5C767C82}"/>
              </a:ext>
            </a:extLst>
          </p:cNvPr>
          <p:cNvSpPr/>
          <p:nvPr/>
        </p:nvSpPr>
        <p:spPr>
          <a:xfrm>
            <a:off x="242999" y="569951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ECE0F51-59E9-4C99-8536-F996A630CA1D}"/>
              </a:ext>
            </a:extLst>
          </p:cNvPr>
          <p:cNvSpPr txBox="1"/>
          <p:nvPr/>
        </p:nvSpPr>
        <p:spPr>
          <a:xfrm>
            <a:off x="680322" y="569951"/>
            <a:ext cx="2932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/>
              <a:t>Đặt</a:t>
            </a:r>
            <a:r>
              <a:rPr lang="en-US" sz="2800" dirty="0"/>
              <a:t> </a:t>
            </a:r>
            <a:r>
              <a:rPr lang="en-US" sz="2800" dirty="0" err="1"/>
              <a:t>tính</a:t>
            </a:r>
            <a:r>
              <a:rPr lang="en-US" sz="2800" dirty="0"/>
              <a:t> </a:t>
            </a:r>
            <a:r>
              <a:rPr lang="en-US" sz="2800" dirty="0" err="1"/>
              <a:t>rồi</a:t>
            </a:r>
            <a:r>
              <a:rPr lang="en-US" sz="2800" dirty="0"/>
              <a:t> </a:t>
            </a:r>
            <a:r>
              <a:rPr lang="en-US" sz="2800" dirty="0" err="1"/>
              <a:t>tính</a:t>
            </a:r>
            <a:r>
              <a:rPr lang="en-US" sz="2800" dirty="0"/>
              <a:t>.</a:t>
            </a:r>
            <a:endParaRPr lang="vi-VN" sz="28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A759443F-1347-4B93-B3D9-B5D3F5A55C6E}"/>
              </a:ext>
            </a:extLst>
          </p:cNvPr>
          <p:cNvGrpSpPr/>
          <p:nvPr/>
        </p:nvGrpSpPr>
        <p:grpSpPr>
          <a:xfrm>
            <a:off x="1748043" y="1058567"/>
            <a:ext cx="8341886" cy="923332"/>
            <a:chOff x="1128760" y="3918824"/>
            <a:chExt cx="8341886" cy="92333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4719420F-EE92-462C-B5FE-B173CA399407}"/>
                </a:ext>
              </a:extLst>
            </p:cNvPr>
            <p:cNvSpPr/>
            <p:nvPr/>
          </p:nvSpPr>
          <p:spPr>
            <a:xfrm>
              <a:off x="1128760" y="3918826"/>
              <a:ext cx="1736373" cy="923330"/>
            </a:xfrm>
            <a:prstGeom prst="rect">
              <a:avLst/>
            </a:prstGeom>
            <a:solidFill>
              <a:srgbClr val="FACAC8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 dirty="0"/>
                <a:t>57 + 28</a:t>
              </a:r>
              <a:endParaRPr lang="vi-VN" sz="36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046D026E-2605-49DC-8C90-69219971413D}"/>
                </a:ext>
              </a:extLst>
            </p:cNvPr>
            <p:cNvSpPr/>
            <p:nvPr/>
          </p:nvSpPr>
          <p:spPr>
            <a:xfrm>
              <a:off x="4467871" y="3918825"/>
              <a:ext cx="1846882" cy="923330"/>
            </a:xfrm>
            <a:prstGeom prst="rect">
              <a:avLst/>
            </a:prstGeom>
            <a:solidFill>
              <a:srgbClr val="FACAC8"/>
            </a:solidFill>
            <a:effectLst>
              <a:softEdge rad="127000"/>
            </a:effectLst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 dirty="0"/>
                <a:t>24 + 67</a:t>
              </a:r>
              <a:endParaRPr lang="vi-VN" sz="36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9B6DC1D5-9F48-424E-B738-6CAB5A2F0240}"/>
                </a:ext>
              </a:extLst>
            </p:cNvPr>
            <p:cNvSpPr/>
            <p:nvPr/>
          </p:nvSpPr>
          <p:spPr>
            <a:xfrm>
              <a:off x="7734273" y="3918824"/>
              <a:ext cx="1736373" cy="923330"/>
            </a:xfrm>
            <a:prstGeom prst="rect">
              <a:avLst/>
            </a:prstGeom>
            <a:solidFill>
              <a:srgbClr val="FACAC8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 dirty="0"/>
                <a:t>46 + 39</a:t>
              </a:r>
              <a:endParaRPr lang="vi-VN" sz="3600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672C0098-640D-48EB-A96B-9033DD759A02}"/>
              </a:ext>
            </a:extLst>
          </p:cNvPr>
          <p:cNvGrpSpPr/>
          <p:nvPr/>
        </p:nvGrpSpPr>
        <p:grpSpPr>
          <a:xfrm>
            <a:off x="1866851" y="1853107"/>
            <a:ext cx="1069071" cy="1754326"/>
            <a:chOff x="1817705" y="4498692"/>
            <a:chExt cx="1069071" cy="175432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F4F6121A-602A-4A76-8C2B-8F388FCCD648}"/>
                </a:ext>
              </a:extLst>
            </p:cNvPr>
            <p:cNvSpPr txBox="1"/>
            <p:nvPr/>
          </p:nvSpPr>
          <p:spPr>
            <a:xfrm>
              <a:off x="2185448" y="4498692"/>
              <a:ext cx="697627" cy="17543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 dirty="0"/>
                <a:t>57</a:t>
              </a:r>
              <a:endParaRPr lang="vi-VN" sz="3600" dirty="0"/>
            </a:p>
            <a:p>
              <a:pPr>
                <a:lnSpc>
                  <a:spcPct val="150000"/>
                </a:lnSpc>
              </a:pPr>
              <a:r>
                <a:rPr lang="en-US" sz="3600" dirty="0"/>
                <a:t>28</a:t>
              </a:r>
              <a:endParaRPr lang="vi-VN" sz="36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DDD8614E-7527-4ED4-9156-5A3D6426BE72}"/>
                </a:ext>
              </a:extLst>
            </p:cNvPr>
            <p:cNvSpPr txBox="1"/>
            <p:nvPr/>
          </p:nvSpPr>
          <p:spPr>
            <a:xfrm>
              <a:off x="1817705" y="5005060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+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3135A990-2A68-4A53-B200-9CF2428A4182}"/>
                </a:ext>
              </a:extLst>
            </p:cNvPr>
            <p:cNvCxnSpPr/>
            <p:nvPr/>
          </p:nvCxnSpPr>
          <p:spPr>
            <a:xfrm>
              <a:off x="2140790" y="6029850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0EF5BAB1-F5AB-41EF-A4EE-92D6D04F3199}"/>
              </a:ext>
            </a:extLst>
          </p:cNvPr>
          <p:cNvGrpSpPr/>
          <p:nvPr/>
        </p:nvGrpSpPr>
        <p:grpSpPr>
          <a:xfrm>
            <a:off x="5274539" y="1879285"/>
            <a:ext cx="1039612" cy="1754326"/>
            <a:chOff x="1740431" y="4434297"/>
            <a:chExt cx="1039612" cy="175432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47CB13F4-77BA-488A-BCF9-F8A5BCF74B5F}"/>
                </a:ext>
              </a:extLst>
            </p:cNvPr>
            <p:cNvSpPr txBox="1"/>
            <p:nvPr/>
          </p:nvSpPr>
          <p:spPr>
            <a:xfrm>
              <a:off x="2082416" y="4434297"/>
              <a:ext cx="697627" cy="17543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 dirty="0"/>
                <a:t>24</a:t>
              </a:r>
              <a:endParaRPr lang="vi-VN" sz="3600" dirty="0"/>
            </a:p>
            <a:p>
              <a:pPr>
                <a:lnSpc>
                  <a:spcPct val="150000"/>
                </a:lnSpc>
              </a:pPr>
              <a:r>
                <a:rPr lang="en-US" sz="3600" dirty="0"/>
                <a:t>67</a:t>
              </a:r>
              <a:endParaRPr lang="vi-VN" sz="3600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6C1DBCF3-A636-4F3A-94C6-B8FA28BCD345}"/>
                </a:ext>
              </a:extLst>
            </p:cNvPr>
            <p:cNvSpPr txBox="1"/>
            <p:nvPr/>
          </p:nvSpPr>
          <p:spPr>
            <a:xfrm>
              <a:off x="1740431" y="5030818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+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xmlns="" id="{B81A7DB1-6EBA-4807-8E85-F51D9C57150B}"/>
                </a:ext>
              </a:extLst>
            </p:cNvPr>
            <p:cNvCxnSpPr/>
            <p:nvPr/>
          </p:nvCxnSpPr>
          <p:spPr>
            <a:xfrm>
              <a:off x="2024879" y="5965455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9ADFBB8D-1FC5-47F9-93CE-A98C59D63508}"/>
              </a:ext>
            </a:extLst>
          </p:cNvPr>
          <p:cNvGrpSpPr/>
          <p:nvPr/>
        </p:nvGrpSpPr>
        <p:grpSpPr>
          <a:xfrm>
            <a:off x="8429626" y="1863850"/>
            <a:ext cx="1104007" cy="1754326"/>
            <a:chOff x="1779068" y="4498692"/>
            <a:chExt cx="1104007" cy="175432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DFD34BEF-DAEA-418E-90C4-0A5A2FE1725C}"/>
                </a:ext>
              </a:extLst>
            </p:cNvPr>
            <p:cNvSpPr txBox="1"/>
            <p:nvPr/>
          </p:nvSpPr>
          <p:spPr>
            <a:xfrm>
              <a:off x="2185448" y="4498692"/>
              <a:ext cx="697627" cy="17543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 dirty="0"/>
                <a:t>46</a:t>
              </a:r>
              <a:endParaRPr lang="vi-VN" sz="3600" dirty="0"/>
            </a:p>
            <a:p>
              <a:pPr>
                <a:lnSpc>
                  <a:spcPct val="150000"/>
                </a:lnSpc>
              </a:pPr>
              <a:r>
                <a:rPr lang="en-US" sz="3600" dirty="0"/>
                <a:t>39</a:t>
              </a:r>
              <a:endParaRPr lang="vi-VN" sz="360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47A04B42-1F3B-4A63-8A6B-45BCE27CBD0D}"/>
                </a:ext>
              </a:extLst>
            </p:cNvPr>
            <p:cNvSpPr txBox="1"/>
            <p:nvPr/>
          </p:nvSpPr>
          <p:spPr>
            <a:xfrm>
              <a:off x="1779068" y="509521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+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CF9642AF-F6FD-4E0C-A531-97B5B7267938}"/>
                </a:ext>
              </a:extLst>
            </p:cNvPr>
            <p:cNvCxnSpPr/>
            <p:nvPr/>
          </p:nvCxnSpPr>
          <p:spPr>
            <a:xfrm>
              <a:off x="2115032" y="6029850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34EF811-20BB-4F88-90E3-5A2DF45A3DE1}"/>
              </a:ext>
            </a:extLst>
          </p:cNvPr>
          <p:cNvSpPr txBox="1"/>
          <p:nvPr/>
        </p:nvSpPr>
        <p:spPr>
          <a:xfrm>
            <a:off x="680321" y="1244967"/>
            <a:ext cx="484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 smtClean="0"/>
              <a:t>a</a:t>
            </a:r>
            <a:r>
              <a:rPr lang="en-US" sz="2800" dirty="0" smtClean="0"/>
              <a:t>.</a:t>
            </a:r>
            <a:endParaRPr lang="vi-VN" sz="28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3626C08F-C82E-4D28-BF36-847D1CD07DDC}"/>
              </a:ext>
            </a:extLst>
          </p:cNvPr>
          <p:cNvSpPr txBox="1"/>
          <p:nvPr/>
        </p:nvSpPr>
        <p:spPr>
          <a:xfrm>
            <a:off x="706080" y="3983736"/>
            <a:ext cx="484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 smtClean="0"/>
              <a:t>b</a:t>
            </a:r>
            <a:r>
              <a:rPr lang="en-US" sz="2800" dirty="0" smtClean="0"/>
              <a:t>.</a:t>
            </a:r>
            <a:endParaRPr lang="vi-VN" sz="2800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3475BB58-4ECD-414F-A05A-D4041BBF35C6}"/>
              </a:ext>
            </a:extLst>
          </p:cNvPr>
          <p:cNvGrpSpPr/>
          <p:nvPr/>
        </p:nvGrpSpPr>
        <p:grpSpPr>
          <a:xfrm>
            <a:off x="1492243" y="3734213"/>
            <a:ext cx="8779340" cy="926511"/>
            <a:chOff x="872960" y="3918824"/>
            <a:chExt cx="8779340" cy="926512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967DC50A-8501-4FF6-BD5F-C2C0EDFF6489}"/>
                </a:ext>
              </a:extLst>
            </p:cNvPr>
            <p:cNvSpPr/>
            <p:nvPr/>
          </p:nvSpPr>
          <p:spPr>
            <a:xfrm>
              <a:off x="872960" y="3922005"/>
              <a:ext cx="1851789" cy="92333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 dirty="0"/>
                <a:t>83 – 19 </a:t>
              </a:r>
              <a:endParaRPr lang="vi-VN" sz="3600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xmlns="" id="{BA2B2E04-8C52-4FA8-A14A-6A494EAAF66D}"/>
                </a:ext>
              </a:extLst>
            </p:cNvPr>
            <p:cNvSpPr/>
            <p:nvPr/>
          </p:nvSpPr>
          <p:spPr>
            <a:xfrm>
              <a:off x="4482318" y="3918825"/>
              <a:ext cx="1851789" cy="82067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 dirty="0"/>
                <a:t>42 – 38 </a:t>
              </a:r>
              <a:endParaRPr lang="vi-VN" sz="3600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129699C8-C15E-41DD-A3E3-88A84CE1E755}"/>
                </a:ext>
              </a:extLst>
            </p:cNvPr>
            <p:cNvSpPr/>
            <p:nvPr/>
          </p:nvSpPr>
          <p:spPr>
            <a:xfrm>
              <a:off x="7800511" y="3918824"/>
              <a:ext cx="1851789" cy="82067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 dirty="0"/>
                <a:t>90 – 76 </a:t>
              </a:r>
              <a:endParaRPr lang="vi-VN" sz="3600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7290D73F-1F80-4050-982C-BB196845DE6B}"/>
              </a:ext>
            </a:extLst>
          </p:cNvPr>
          <p:cNvGrpSpPr/>
          <p:nvPr/>
        </p:nvGrpSpPr>
        <p:grpSpPr>
          <a:xfrm>
            <a:off x="1641526" y="4497906"/>
            <a:ext cx="1004676" cy="1651671"/>
            <a:chOff x="1933616" y="4498692"/>
            <a:chExt cx="1004676" cy="165167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58FA69CF-7E97-4B4E-B3E8-159F56932880}"/>
                </a:ext>
              </a:extLst>
            </p:cNvPr>
            <p:cNvSpPr txBox="1"/>
            <p:nvPr/>
          </p:nvSpPr>
          <p:spPr>
            <a:xfrm>
              <a:off x="2185448" y="4498692"/>
              <a:ext cx="697627" cy="16516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 dirty="0"/>
                <a:t>83</a:t>
              </a:r>
              <a:endParaRPr lang="vi-VN" sz="3600" dirty="0"/>
            </a:p>
            <a:p>
              <a:pPr>
                <a:lnSpc>
                  <a:spcPct val="150000"/>
                </a:lnSpc>
              </a:pPr>
              <a:r>
                <a:rPr lang="en-US" sz="3600" dirty="0"/>
                <a:t>19</a:t>
              </a:r>
              <a:endParaRPr lang="vi-VN" sz="3600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8F865D2D-53B7-48C7-977C-9C12A1DE0862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–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xmlns="" id="{B9B7A159-0A43-458A-B035-267E39D2AA01}"/>
                </a:ext>
              </a:extLst>
            </p:cNvPr>
            <p:cNvCxnSpPr/>
            <p:nvPr/>
          </p:nvCxnSpPr>
          <p:spPr>
            <a:xfrm>
              <a:off x="2192306" y="6055608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91296073-D16D-4A5B-BF2E-D1C1AC16D8C4}"/>
              </a:ext>
            </a:extLst>
          </p:cNvPr>
          <p:cNvGrpSpPr/>
          <p:nvPr/>
        </p:nvGrpSpPr>
        <p:grpSpPr>
          <a:xfrm>
            <a:off x="5338934" y="4490856"/>
            <a:ext cx="949459" cy="1651671"/>
            <a:chOff x="1933616" y="4498692"/>
            <a:chExt cx="949459" cy="165167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B398F6C0-C3CE-4F81-8196-43DF30CEEF07}"/>
                </a:ext>
              </a:extLst>
            </p:cNvPr>
            <p:cNvSpPr txBox="1"/>
            <p:nvPr/>
          </p:nvSpPr>
          <p:spPr>
            <a:xfrm>
              <a:off x="2185448" y="4498692"/>
              <a:ext cx="697627" cy="16516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 dirty="0"/>
                <a:t>42</a:t>
              </a:r>
              <a:endParaRPr lang="vi-VN" sz="3600" dirty="0"/>
            </a:p>
            <a:p>
              <a:pPr>
                <a:lnSpc>
                  <a:spcPct val="150000"/>
                </a:lnSpc>
              </a:pPr>
              <a:r>
                <a:rPr lang="en-US" sz="3600" dirty="0"/>
                <a:t>38</a:t>
              </a:r>
              <a:endParaRPr lang="vi-VN" sz="3600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E64B5F80-9F2F-42BB-A937-7F7DE96DEEE2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–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xmlns="" id="{CA400DB1-AA7D-4CAF-B9D3-2311CBCBBD1F}"/>
                </a:ext>
              </a:extLst>
            </p:cNvPr>
            <p:cNvCxnSpPr/>
            <p:nvPr/>
          </p:nvCxnSpPr>
          <p:spPr>
            <a:xfrm>
              <a:off x="2127911" y="6107124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CE36CAB8-46B5-425C-B61F-958BDDF0AFF2}"/>
              </a:ext>
            </a:extLst>
          </p:cNvPr>
          <p:cNvGrpSpPr/>
          <p:nvPr/>
        </p:nvGrpSpPr>
        <p:grpSpPr>
          <a:xfrm>
            <a:off x="8722748" y="4497906"/>
            <a:ext cx="949459" cy="1651671"/>
            <a:chOff x="1933616" y="4498692"/>
            <a:chExt cx="949459" cy="1651671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7CB1EB8C-C93D-4476-A0C8-E04F246BAFB5}"/>
                </a:ext>
              </a:extLst>
            </p:cNvPr>
            <p:cNvSpPr txBox="1"/>
            <p:nvPr/>
          </p:nvSpPr>
          <p:spPr>
            <a:xfrm>
              <a:off x="2185448" y="4498692"/>
              <a:ext cx="697627" cy="16516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 dirty="0"/>
                <a:t>90</a:t>
              </a:r>
              <a:endParaRPr lang="vi-VN" sz="3600" dirty="0"/>
            </a:p>
            <a:p>
              <a:pPr>
                <a:lnSpc>
                  <a:spcPct val="150000"/>
                </a:lnSpc>
              </a:pPr>
              <a:r>
                <a:rPr lang="en-US" sz="3600" dirty="0"/>
                <a:t>76</a:t>
              </a:r>
              <a:endParaRPr lang="vi-VN" sz="3600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976C666A-1153-4D52-B7B7-1826FB7C27C8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–</a:t>
              </a: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xmlns="" id="{17EDAF8A-90AF-4263-8BCE-65AD5DB65BD8}"/>
                </a:ext>
              </a:extLst>
            </p:cNvPr>
            <p:cNvCxnSpPr/>
            <p:nvPr/>
          </p:nvCxnSpPr>
          <p:spPr>
            <a:xfrm>
              <a:off x="2127911" y="6068487"/>
              <a:ext cx="7459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0404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23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27047" y="2213824"/>
            <a:ext cx="72298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Wingdings" panose="05000000000000000000" pitchFamily="2" charset="2"/>
              </a:rPr>
              <a:t>( </a:t>
            </a: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Wingdings" panose="05000000000000000000" pitchFamily="2" charset="2"/>
              </a:rPr>
              <a:t>tr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Wingdings" panose="05000000000000000000" pitchFamily="2" charset="2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Wingdings" panose="05000000000000000000" pitchFamily="2" charset="2"/>
              </a:rPr>
              <a:t>113</a:t>
            </a: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Wingdings" panose="05000000000000000000" pitchFamily="2" charset="2"/>
              </a:rPr>
              <a:t>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348665" y="4211218"/>
            <a:ext cx="794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>
                <a:solidFill>
                  <a:srgbClr val="FF0000"/>
                </a:solidFill>
                <a:latin typeface="HP001 4 hàng" panose="020B0603050302020204" pitchFamily="34" charset="0"/>
              </a:rPr>
              <a:t>85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485090" y="4206635"/>
            <a:ext cx="704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>
                <a:solidFill>
                  <a:srgbClr val="FF0000"/>
                </a:solidFill>
                <a:latin typeface="HP001 4 hàng" panose="020B0603050302020204" pitchFamily="34" charset="0"/>
              </a:rPr>
              <a:t>91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460446" y="4206635"/>
            <a:ext cx="663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>
                <a:solidFill>
                  <a:srgbClr val="FF0000"/>
                </a:solidFill>
                <a:latin typeface="HP001 4 hàng" panose="020B0603050302020204" pitchFamily="34" charset="0"/>
              </a:rPr>
              <a:t>85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377343" y="6666655"/>
            <a:ext cx="1054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64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D2F0F768-D501-4919-B291-7C156A9EA52B}"/>
              </a:ext>
            </a:extLst>
          </p:cNvPr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Sáu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22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2022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5644BDAB-7F9D-44BE-B958-1559ECED5CA7}"/>
              </a:ext>
            </a:extLst>
          </p:cNvPr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904678" y="1593914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69: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(t 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1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485090" y="6672226"/>
            <a:ext cx="6746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7424583" y="6662332"/>
            <a:ext cx="7685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083647" y="2956845"/>
            <a:ext cx="5109469" cy="4056048"/>
            <a:chOff x="3083647" y="2956845"/>
            <a:chExt cx="5109469" cy="4056048"/>
          </a:xfrm>
        </p:grpSpPr>
        <p:sp>
          <p:nvSpPr>
            <p:cNvPr id="40" name="TextBox 39"/>
            <p:cNvSpPr txBox="1"/>
            <p:nvPr/>
          </p:nvSpPr>
          <p:spPr>
            <a:xfrm>
              <a:off x="3374189" y="2982994"/>
              <a:ext cx="10140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HP001 4 hàng" panose="020B0603050302020204" pitchFamily="34" charset="0"/>
                </a:rPr>
                <a:t>57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321745" y="3597701"/>
              <a:ext cx="10431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noProof="0" dirty="0">
                  <a:solidFill>
                    <a:prstClr val="black"/>
                  </a:solidFill>
                  <a:latin typeface="HP001 4 hàng" panose="020B0603050302020204" pitchFamily="34" charset="0"/>
                </a:rPr>
                <a:t>28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083647" y="3294958"/>
              <a:ext cx="5168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HP001 4 hàng" panose="020B0603050302020204" pitchFamily="34" charset="0"/>
                </a:rPr>
                <a:t>+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</a:endParaRPr>
            </a:p>
          </p:txBody>
        </p:sp>
        <p:cxnSp>
          <p:nvCxnSpPr>
            <p:cNvPr id="43" name="Straight Connector 42"/>
            <p:cNvCxnSpPr>
              <a:cxnSpLocks/>
            </p:cNvCxnSpPr>
            <p:nvPr/>
          </p:nvCxnSpPr>
          <p:spPr>
            <a:xfrm>
              <a:off x="3317920" y="4082690"/>
              <a:ext cx="656073" cy="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5355304" y="2982993"/>
              <a:ext cx="73463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HP001 4 hàng" panose="020B0603050302020204" pitchFamily="34" charset="0"/>
                </a:rPr>
                <a:t>24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406992" y="3581562"/>
              <a:ext cx="7382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noProof="0" dirty="0">
                  <a:solidFill>
                    <a:prstClr val="black"/>
                  </a:solidFill>
                  <a:latin typeface="HP001 4 hàng" panose="020B0603050302020204" pitchFamily="34" charset="0"/>
                </a:rPr>
                <a:t>67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cxnSp>
          <p:nvCxnSpPr>
            <p:cNvPr id="48" name="Straight Connector 47"/>
            <p:cNvCxnSpPr>
              <a:cxnSpLocks/>
            </p:cNvCxnSpPr>
            <p:nvPr/>
          </p:nvCxnSpPr>
          <p:spPr>
            <a:xfrm flipV="1">
              <a:off x="5352485" y="4082690"/>
              <a:ext cx="649844" cy="6626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>
            <a:xfrm>
              <a:off x="7401640" y="2956845"/>
              <a:ext cx="7475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noProof="0" dirty="0">
                  <a:solidFill>
                    <a:prstClr val="black"/>
                  </a:solidFill>
                  <a:latin typeface="HP001 4 hàng" panose="020B0603050302020204" pitchFamily="34" charset="0"/>
                </a:rPr>
                <a:t>46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7424583" y="3578880"/>
              <a:ext cx="7685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noProof="0" dirty="0">
                  <a:solidFill>
                    <a:prstClr val="black"/>
                  </a:solidFill>
                  <a:latin typeface="HP001 4 hàng" panose="020B0603050302020204" pitchFamily="34" charset="0"/>
                </a:rPr>
                <a:t>39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cxnSp>
          <p:nvCxnSpPr>
            <p:cNvPr id="53" name="Straight Connector 52"/>
            <p:cNvCxnSpPr>
              <a:cxnSpLocks/>
            </p:cNvCxnSpPr>
            <p:nvPr/>
          </p:nvCxnSpPr>
          <p:spPr>
            <a:xfrm flipV="1">
              <a:off x="7358264" y="4091749"/>
              <a:ext cx="609601" cy="924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9" name="TextBox 58"/>
            <p:cNvSpPr txBox="1"/>
            <p:nvPr/>
          </p:nvSpPr>
          <p:spPr>
            <a:xfrm>
              <a:off x="3142163" y="5504788"/>
              <a:ext cx="516833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Tx/>
                <a:defRPr/>
              </a:pPr>
              <a:r>
                <a:rPr lang="vi-VN" sz="6000" b="1" kern="1200" dirty="0">
                  <a:solidFill>
                    <a:prstClr val="black"/>
                  </a:solidFill>
                  <a:latin typeface="HP001 4 hàng" panose="020B0603050302020204" pitchFamily="34" charset="0"/>
                  <a:ea typeface="+mn-ea"/>
                  <a:cs typeface="+mn-cs"/>
                </a:rPr>
                <a:t>-</a:t>
              </a:r>
              <a:endPara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423411" y="5436775"/>
              <a:ext cx="71959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noProof="0" dirty="0">
                  <a:solidFill>
                    <a:prstClr val="black"/>
                  </a:solidFill>
                  <a:latin typeface="HP001 4 hàng" panose="020B0603050302020204" pitchFamily="34" charset="0"/>
                </a:rPr>
                <a:t>83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513227" y="6077557"/>
              <a:ext cx="62978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kern="1200" dirty="0">
                  <a:solidFill>
                    <a:prstClr val="black"/>
                  </a:solidFill>
                  <a:latin typeface="HP001 4 hàng" panose="020B0603050302020204" pitchFamily="34" charset="0"/>
                  <a:ea typeface="+mn-ea"/>
                  <a:cs typeface="+mn-cs"/>
                </a:rPr>
                <a:t>19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cxnSp>
          <p:nvCxnSpPr>
            <p:cNvPr id="62" name="Straight Connector 61"/>
            <p:cNvCxnSpPr>
              <a:cxnSpLocks/>
            </p:cNvCxnSpPr>
            <p:nvPr/>
          </p:nvCxnSpPr>
          <p:spPr>
            <a:xfrm flipV="1">
              <a:off x="3332620" y="6551665"/>
              <a:ext cx="609601" cy="924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4996470" y="5496226"/>
              <a:ext cx="5168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6000" b="1" kern="1200" dirty="0">
                  <a:solidFill>
                    <a:prstClr val="black"/>
                  </a:solidFill>
                  <a:latin typeface="HP001 4 hàng" panose="020B0603050302020204" pitchFamily="34" charset="0"/>
                  <a:ea typeface="+mn-ea"/>
                  <a:cs typeface="+mn-cs"/>
                </a:rPr>
                <a:t>-</a:t>
              </a:r>
              <a:endPara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4932433" y="3288988"/>
              <a:ext cx="5168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HP001 4 hàng" panose="020B0603050302020204" pitchFamily="34" charset="0"/>
                </a:rPr>
                <a:t>+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6947038" y="3289621"/>
              <a:ext cx="46092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HP001 4 hàng" panose="020B0603050302020204" pitchFamily="34" charset="0"/>
                </a:rPr>
                <a:t>+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5346048" y="5429711"/>
              <a:ext cx="7478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HP001 4 hàng" panose="020B0603050302020204" pitchFamily="34" charset="0"/>
                </a:rPr>
                <a:t>42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5406992" y="6066381"/>
              <a:ext cx="71959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HP001 4 hàng" panose="020B0603050302020204" pitchFamily="34" charset="0"/>
                </a:rPr>
                <a:t>38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7406134" y="5440581"/>
              <a:ext cx="71959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HP001 4 hàng" panose="020B0603050302020204" pitchFamily="34" charset="0"/>
                </a:rPr>
                <a:t>90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415613" y="6055527"/>
              <a:ext cx="71959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HP001 4 hàng" panose="020B0603050302020204" pitchFamily="34" charset="0"/>
                </a:rPr>
                <a:t>76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cxnSp>
          <p:nvCxnSpPr>
            <p:cNvPr id="73" name="Straight Connector 72"/>
            <p:cNvCxnSpPr>
              <a:cxnSpLocks/>
            </p:cNvCxnSpPr>
            <p:nvPr/>
          </p:nvCxnSpPr>
          <p:spPr>
            <a:xfrm flipV="1">
              <a:off x="5353983" y="6551665"/>
              <a:ext cx="609601" cy="924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cxnSpLocks/>
            </p:cNvCxnSpPr>
            <p:nvPr/>
          </p:nvCxnSpPr>
          <p:spPr>
            <a:xfrm flipV="1">
              <a:off x="7343919" y="6542832"/>
              <a:ext cx="609601" cy="924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6" name="TextBox 75"/>
            <p:cNvSpPr txBox="1"/>
            <p:nvPr/>
          </p:nvSpPr>
          <p:spPr>
            <a:xfrm>
              <a:off x="7045038" y="5483947"/>
              <a:ext cx="5168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6000" b="1" kern="1200" dirty="0">
                  <a:solidFill>
                    <a:prstClr val="black"/>
                  </a:solidFill>
                  <a:latin typeface="HP001 4 hàng" panose="020B0603050302020204" pitchFamily="34" charset="0"/>
                  <a:ea typeface="+mn-ea"/>
                  <a:cs typeface="+mn-cs"/>
                </a:rPr>
                <a:t>-</a:t>
              </a:r>
              <a:endPara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871" y="368531"/>
            <a:ext cx="9560011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833" y="1279791"/>
            <a:ext cx="9545049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" name="TextBox 57">
            <a:extLst/>
          </p:cNvPr>
          <p:cNvSpPr txBox="1"/>
          <p:nvPr/>
        </p:nvSpPr>
        <p:spPr>
          <a:xfrm>
            <a:off x="2671158" y="5289553"/>
            <a:ext cx="9289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itchFamily="34" charset="0"/>
                <a:cs typeface="Times New Roman" pitchFamily="18" charset="0"/>
              </a:rPr>
              <a:t>b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itchFamily="34" charset="0"/>
                <a:cs typeface="Times New Roman" pitchFamily="18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81" name="TextBox 80">
            <a:extLst/>
          </p:cNvPr>
          <p:cNvSpPr txBox="1"/>
          <p:nvPr/>
        </p:nvSpPr>
        <p:spPr>
          <a:xfrm>
            <a:off x="2624073" y="2815007"/>
            <a:ext cx="9289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itchFamily="34" charset="0"/>
                <a:cs typeface="Times New Roman" pitchFamily="18" charset="0"/>
              </a:rPr>
              <a:t>a.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86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9" grpId="0"/>
      <p:bldP spid="54" grpId="0"/>
      <p:bldP spid="63" grpId="0"/>
      <p:bldP spid="77" grpId="0"/>
      <p:bldP spid="7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DC87694-5838-4741-BF31-55278141F9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4270" t="19048" r="1246" b="2594"/>
          <a:stretch/>
        </p:blipFill>
        <p:spPr>
          <a:xfrm>
            <a:off x="1192152" y="2247524"/>
            <a:ext cx="9807695" cy="3727206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xmlns="" id="{366F0B00-78C0-4FBF-AF65-F815CA1A61A4}"/>
              </a:ext>
            </a:extLst>
          </p:cNvPr>
          <p:cNvSpPr/>
          <p:nvPr/>
        </p:nvSpPr>
        <p:spPr>
          <a:xfrm>
            <a:off x="817557" y="685396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C1C0438-D8E9-416C-B3B0-085C5F954159}"/>
              </a:ext>
            </a:extLst>
          </p:cNvPr>
          <p:cNvSpPr txBox="1"/>
          <p:nvPr/>
        </p:nvSpPr>
        <p:spPr>
          <a:xfrm>
            <a:off x="1254879" y="508437"/>
            <a:ext cx="9807695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phép</a:t>
            </a:r>
            <a:r>
              <a:rPr lang="en-US" sz="2800" dirty="0"/>
              <a:t> </a:t>
            </a:r>
            <a:r>
              <a:rPr lang="en-US" sz="2800" dirty="0" err="1"/>
              <a:t>tính</a:t>
            </a:r>
            <a:r>
              <a:rPr lang="en-US" sz="2800" dirty="0"/>
              <a:t> </a:t>
            </a:r>
            <a:r>
              <a:rPr lang="en-US" sz="2800" dirty="0" err="1"/>
              <a:t>dưới</a:t>
            </a:r>
            <a:r>
              <a:rPr lang="en-US" sz="2800" dirty="0"/>
              <a:t> </a:t>
            </a:r>
            <a:r>
              <a:rPr lang="en-US" sz="2800" dirty="0" err="1"/>
              <a:t>đây</a:t>
            </a:r>
            <a:r>
              <a:rPr lang="en-US" sz="2800" dirty="0"/>
              <a:t>, </a:t>
            </a:r>
            <a:r>
              <a:rPr lang="en-US" sz="2800" dirty="0" err="1"/>
              <a:t>những</a:t>
            </a:r>
            <a:r>
              <a:rPr lang="en-US" sz="2800" dirty="0"/>
              <a:t> </a:t>
            </a:r>
            <a:r>
              <a:rPr lang="en-US" sz="2800" dirty="0" err="1"/>
              <a:t>phép</a:t>
            </a:r>
            <a:r>
              <a:rPr lang="en-US" sz="2800" dirty="0"/>
              <a:t> </a:t>
            </a:r>
            <a:r>
              <a:rPr lang="en-US" sz="2800" dirty="0" err="1"/>
              <a:t>tính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kết</a:t>
            </a:r>
            <a:r>
              <a:rPr lang="en-US" sz="2800" dirty="0"/>
              <a:t> </a:t>
            </a:r>
            <a:r>
              <a:rPr lang="en-US" sz="2800" dirty="0" err="1"/>
              <a:t>quả</a:t>
            </a:r>
            <a:r>
              <a:rPr lang="en-US" sz="2800" dirty="0"/>
              <a:t> </a:t>
            </a:r>
            <a:r>
              <a:rPr lang="en-US" sz="2800" dirty="0" err="1"/>
              <a:t>bé</a:t>
            </a:r>
            <a:r>
              <a:rPr lang="en-US" sz="2800" dirty="0"/>
              <a:t> </a:t>
            </a:r>
            <a:r>
              <a:rPr lang="en-US" sz="2800" dirty="0" err="1"/>
              <a:t>hơn</a:t>
            </a:r>
            <a:r>
              <a:rPr lang="en-US" sz="2800" dirty="0"/>
              <a:t> 45, </a:t>
            </a:r>
            <a:r>
              <a:rPr lang="en-US" sz="2800" dirty="0" err="1"/>
              <a:t>những</a:t>
            </a:r>
            <a:r>
              <a:rPr lang="en-US" sz="2800" dirty="0"/>
              <a:t> </a:t>
            </a:r>
            <a:r>
              <a:rPr lang="en-US" sz="2800" dirty="0" err="1"/>
              <a:t>phép</a:t>
            </a:r>
            <a:r>
              <a:rPr lang="en-US" sz="2800" dirty="0"/>
              <a:t> </a:t>
            </a:r>
            <a:r>
              <a:rPr lang="en-US" sz="2800" dirty="0" err="1"/>
              <a:t>tính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kết</a:t>
            </a:r>
            <a:r>
              <a:rPr lang="en-US" sz="2800" dirty="0"/>
              <a:t> </a:t>
            </a:r>
            <a:r>
              <a:rPr lang="en-US" sz="2800" dirty="0" err="1"/>
              <a:t>quả</a:t>
            </a:r>
            <a:r>
              <a:rPr lang="en-US" sz="2800" dirty="0"/>
              <a:t> </a:t>
            </a:r>
            <a:r>
              <a:rPr lang="en-US" sz="2800" dirty="0" err="1"/>
              <a:t>lớn</a:t>
            </a:r>
            <a:r>
              <a:rPr lang="en-US" sz="2800" dirty="0"/>
              <a:t> </a:t>
            </a:r>
            <a:r>
              <a:rPr lang="en-US" sz="2800" dirty="0" err="1"/>
              <a:t>hơn</a:t>
            </a:r>
            <a:r>
              <a:rPr lang="en-US" sz="2800" dirty="0"/>
              <a:t> 63?</a:t>
            </a:r>
            <a:endParaRPr lang="vi-VN" sz="28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99F65F1C-1F6A-44E5-AD32-91588514C0C1}"/>
              </a:ext>
            </a:extLst>
          </p:cNvPr>
          <p:cNvCxnSpPr>
            <a:cxnSpLocks/>
          </p:cNvCxnSpPr>
          <p:nvPr/>
        </p:nvCxnSpPr>
        <p:spPr>
          <a:xfrm>
            <a:off x="1999538" y="1739485"/>
            <a:ext cx="168709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081D4E3B-64DF-43D2-9FDD-20ABF2FBEF5E}"/>
              </a:ext>
            </a:extLst>
          </p:cNvPr>
          <p:cNvCxnSpPr>
            <a:cxnSpLocks/>
          </p:cNvCxnSpPr>
          <p:nvPr/>
        </p:nvCxnSpPr>
        <p:spPr>
          <a:xfrm flipV="1">
            <a:off x="9008878" y="1717439"/>
            <a:ext cx="1816965" cy="22046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xmlns="" id="{105CD334-0209-4E01-AF2B-E0735DBCCD9C}"/>
              </a:ext>
            </a:extLst>
          </p:cNvPr>
          <p:cNvSpPr/>
          <p:nvPr/>
        </p:nvSpPr>
        <p:spPr>
          <a:xfrm>
            <a:off x="8903601" y="2589012"/>
            <a:ext cx="1549643" cy="7181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4117FD6-F1FA-42E9-8751-F49B4804D25A}"/>
              </a:ext>
            </a:extLst>
          </p:cNvPr>
          <p:cNvSpPr txBox="1"/>
          <p:nvPr/>
        </p:nvSpPr>
        <p:spPr>
          <a:xfrm>
            <a:off x="2648482" y="2148008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68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65214E0-AC8E-446D-B4CD-69D725B89884}"/>
              </a:ext>
            </a:extLst>
          </p:cNvPr>
          <p:cNvSpPr txBox="1"/>
          <p:nvPr/>
        </p:nvSpPr>
        <p:spPr>
          <a:xfrm>
            <a:off x="6676656" y="2148008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58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9CA95D8-283A-446B-905E-C9A09D6C2B5D}"/>
              </a:ext>
            </a:extLst>
          </p:cNvPr>
          <p:cNvSpPr txBox="1"/>
          <p:nvPr/>
        </p:nvSpPr>
        <p:spPr>
          <a:xfrm>
            <a:off x="9277441" y="2088459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44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3C2AC95-5416-4511-888B-133E0C6F393A}"/>
              </a:ext>
            </a:extLst>
          </p:cNvPr>
          <p:cNvSpPr txBox="1"/>
          <p:nvPr/>
        </p:nvSpPr>
        <p:spPr>
          <a:xfrm>
            <a:off x="2328522" y="4959042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70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8A3068A-3334-41B2-812E-BC797FBAB812}"/>
              </a:ext>
            </a:extLst>
          </p:cNvPr>
          <p:cNvSpPr txBox="1"/>
          <p:nvPr/>
        </p:nvSpPr>
        <p:spPr>
          <a:xfrm>
            <a:off x="6139074" y="5087148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39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5D09407-52FF-487A-9E0E-4C54E02D9626}"/>
              </a:ext>
            </a:extLst>
          </p:cNvPr>
          <p:cNvSpPr txBox="1"/>
          <p:nvPr/>
        </p:nvSpPr>
        <p:spPr>
          <a:xfrm>
            <a:off x="9328851" y="4811379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50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0E39DA16-D6FD-4794-929E-32F19B3B110A}"/>
              </a:ext>
            </a:extLst>
          </p:cNvPr>
          <p:cNvSpPr/>
          <p:nvPr/>
        </p:nvSpPr>
        <p:spPr>
          <a:xfrm>
            <a:off x="5562571" y="4447058"/>
            <a:ext cx="1549643" cy="7181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7138E955-FEB4-4D1F-ABE3-68FAD6E0F9D9}"/>
              </a:ext>
            </a:extLst>
          </p:cNvPr>
          <p:cNvSpPr/>
          <p:nvPr/>
        </p:nvSpPr>
        <p:spPr>
          <a:xfrm>
            <a:off x="2136986" y="2642302"/>
            <a:ext cx="1549643" cy="718157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9C12FF69-C396-4F4E-A583-3823429940B4}"/>
              </a:ext>
            </a:extLst>
          </p:cNvPr>
          <p:cNvSpPr/>
          <p:nvPr/>
        </p:nvSpPr>
        <p:spPr>
          <a:xfrm>
            <a:off x="1941042" y="4291618"/>
            <a:ext cx="1549643" cy="718157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24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7" grpId="0" animBg="1"/>
      <p:bldP spid="8" grpId="0"/>
      <p:bldP spid="9" grpId="0"/>
      <p:bldP spid="10" grpId="0"/>
      <p:bldP spid="11" grpId="0"/>
      <p:bldP spid="12" grpId="0"/>
      <p:bldP spid="13" grpId="0"/>
      <p:bldP spid="14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xmlns="" id="{6F69CE26-AED9-488E-8BAA-F106DF3E056D}"/>
              </a:ext>
            </a:extLst>
          </p:cNvPr>
          <p:cNvSpPr/>
          <p:nvPr/>
        </p:nvSpPr>
        <p:spPr>
          <a:xfrm>
            <a:off x="42597" y="214475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4</a:t>
            </a:r>
            <a:endParaRPr lang="vi-VN" sz="32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1CDFCE0-D7A9-41A1-8623-BE89DD6E9E2C}"/>
              </a:ext>
            </a:extLst>
          </p:cNvPr>
          <p:cNvSpPr txBox="1"/>
          <p:nvPr/>
        </p:nvSpPr>
        <p:spPr>
          <a:xfrm>
            <a:off x="547939" y="46750"/>
            <a:ext cx="1153804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err="1"/>
              <a:t>Quãng</a:t>
            </a:r>
            <a:r>
              <a:rPr lang="en-US" sz="3200" dirty="0"/>
              <a:t> </a:t>
            </a:r>
            <a:r>
              <a:rPr lang="en-US" sz="3200" dirty="0" err="1"/>
              <a:t>đường</a:t>
            </a:r>
            <a:r>
              <a:rPr lang="en-US" sz="3200" dirty="0"/>
              <a:t> </a:t>
            </a:r>
            <a:r>
              <a:rPr lang="en-US" sz="3200" dirty="0" err="1"/>
              <a:t>Hà</a:t>
            </a:r>
            <a:r>
              <a:rPr lang="en-US" sz="3200" dirty="0"/>
              <a:t> </a:t>
            </a:r>
            <a:r>
              <a:rPr lang="en-US" sz="3200" dirty="0" err="1"/>
              <a:t>Nội</a:t>
            </a:r>
            <a:r>
              <a:rPr lang="en-US" sz="3200" dirty="0"/>
              <a:t> </a:t>
            </a:r>
            <a:r>
              <a:rPr lang="en-US" sz="3200" dirty="0" smtClean="0"/>
              <a:t>- </a:t>
            </a:r>
            <a:r>
              <a:rPr lang="en-US" sz="3200" dirty="0"/>
              <a:t>Nam </a:t>
            </a:r>
            <a:r>
              <a:rPr lang="en-US" sz="3200" dirty="0" err="1"/>
              <a:t>Định</a:t>
            </a:r>
            <a:r>
              <a:rPr lang="en-US" sz="3200" dirty="0"/>
              <a:t> </a:t>
            </a:r>
            <a:r>
              <a:rPr lang="en-US" sz="3200" dirty="0" err="1"/>
              <a:t>dài</a:t>
            </a:r>
            <a:r>
              <a:rPr lang="en-US" sz="3200" dirty="0"/>
              <a:t> 90 km. </a:t>
            </a:r>
            <a:r>
              <a:rPr lang="en-US" sz="3200" dirty="0" err="1"/>
              <a:t>Quãng</a:t>
            </a:r>
            <a:r>
              <a:rPr lang="en-US" sz="3200" dirty="0"/>
              <a:t> </a:t>
            </a:r>
            <a:r>
              <a:rPr lang="en-US" sz="3200" dirty="0" err="1"/>
              <a:t>đường</a:t>
            </a:r>
            <a:r>
              <a:rPr lang="en-US" sz="3200" dirty="0"/>
              <a:t> </a:t>
            </a:r>
            <a:r>
              <a:rPr lang="en-US" sz="3200" dirty="0" err="1"/>
              <a:t>Hà</a:t>
            </a:r>
            <a:r>
              <a:rPr lang="en-US" sz="3200" dirty="0"/>
              <a:t> </a:t>
            </a:r>
            <a:r>
              <a:rPr lang="en-US" sz="3200" dirty="0" err="1"/>
              <a:t>Nội</a:t>
            </a:r>
            <a:r>
              <a:rPr lang="en-US" sz="3200" dirty="0"/>
              <a:t> </a:t>
            </a:r>
            <a:r>
              <a:rPr lang="en-US" sz="3200" dirty="0" smtClean="0"/>
              <a:t>- </a:t>
            </a:r>
            <a:r>
              <a:rPr lang="en-US" sz="3200" dirty="0" err="1"/>
              <a:t>Hòa</a:t>
            </a:r>
            <a:r>
              <a:rPr lang="en-US" sz="3200" dirty="0"/>
              <a:t> </a:t>
            </a:r>
            <a:r>
              <a:rPr lang="en-US" sz="3200" dirty="0" err="1"/>
              <a:t>Bình</a:t>
            </a:r>
            <a:r>
              <a:rPr lang="en-US" sz="3200" dirty="0"/>
              <a:t> </a:t>
            </a:r>
            <a:r>
              <a:rPr lang="en-US" sz="3200" dirty="0" err="1"/>
              <a:t>dài</a:t>
            </a:r>
            <a:r>
              <a:rPr lang="en-US" sz="3200" dirty="0"/>
              <a:t> 76 km. </a:t>
            </a:r>
            <a:r>
              <a:rPr lang="en-US" sz="3200" dirty="0" err="1"/>
              <a:t>Hỏi</a:t>
            </a:r>
            <a:r>
              <a:rPr lang="en-US" sz="3200" dirty="0"/>
              <a:t> </a:t>
            </a:r>
            <a:r>
              <a:rPr lang="en-US" sz="3200" dirty="0" err="1"/>
              <a:t>quãng</a:t>
            </a:r>
            <a:r>
              <a:rPr lang="en-US" sz="3200" dirty="0"/>
              <a:t> </a:t>
            </a:r>
            <a:r>
              <a:rPr lang="en-US" sz="3200" dirty="0" err="1"/>
              <a:t>đường</a:t>
            </a:r>
            <a:r>
              <a:rPr lang="en-US" sz="3200" dirty="0"/>
              <a:t> </a:t>
            </a:r>
            <a:r>
              <a:rPr lang="en-US" sz="3200" dirty="0" err="1"/>
              <a:t>Hà</a:t>
            </a:r>
            <a:r>
              <a:rPr lang="en-US" sz="3200" dirty="0"/>
              <a:t> </a:t>
            </a:r>
            <a:r>
              <a:rPr lang="en-US" sz="3200" dirty="0" err="1"/>
              <a:t>Nội</a:t>
            </a:r>
            <a:r>
              <a:rPr lang="en-US" sz="3200" dirty="0"/>
              <a:t> </a:t>
            </a:r>
            <a:r>
              <a:rPr lang="en-US" sz="3200" dirty="0" smtClean="0"/>
              <a:t>- </a:t>
            </a:r>
            <a:r>
              <a:rPr lang="en-US" sz="3200" dirty="0"/>
              <a:t>Nam </a:t>
            </a:r>
            <a:r>
              <a:rPr lang="en-US" sz="3200" dirty="0" err="1"/>
              <a:t>Định</a:t>
            </a:r>
            <a:r>
              <a:rPr lang="en-US" sz="3200" dirty="0"/>
              <a:t> </a:t>
            </a:r>
            <a:r>
              <a:rPr lang="en-US" sz="3200" dirty="0" err="1"/>
              <a:t>dài</a:t>
            </a:r>
            <a:r>
              <a:rPr lang="en-US" sz="3200" dirty="0"/>
              <a:t> </a:t>
            </a:r>
            <a:r>
              <a:rPr lang="en-US" sz="3200" dirty="0" err="1"/>
              <a:t>hơn</a:t>
            </a:r>
            <a:r>
              <a:rPr lang="en-US" sz="3200" dirty="0"/>
              <a:t> </a:t>
            </a:r>
            <a:r>
              <a:rPr lang="en-US" sz="3200" dirty="0" err="1"/>
              <a:t>quãng</a:t>
            </a:r>
            <a:r>
              <a:rPr lang="en-US" sz="3200" dirty="0"/>
              <a:t> </a:t>
            </a:r>
            <a:r>
              <a:rPr lang="en-US" sz="3200" dirty="0" err="1"/>
              <a:t>đường</a:t>
            </a:r>
            <a:r>
              <a:rPr lang="en-US" sz="3200" dirty="0"/>
              <a:t> </a:t>
            </a:r>
            <a:r>
              <a:rPr lang="en-US" sz="3200" dirty="0" err="1"/>
              <a:t>Hà</a:t>
            </a:r>
            <a:r>
              <a:rPr lang="en-US" sz="3200" dirty="0"/>
              <a:t> </a:t>
            </a:r>
            <a:r>
              <a:rPr lang="en-US" sz="3200" dirty="0" err="1"/>
              <a:t>Nội</a:t>
            </a:r>
            <a:r>
              <a:rPr lang="en-US" sz="3200" dirty="0"/>
              <a:t> </a:t>
            </a:r>
            <a:r>
              <a:rPr lang="en-US" sz="3200" dirty="0" smtClean="0"/>
              <a:t>- </a:t>
            </a:r>
            <a:r>
              <a:rPr lang="en-US" sz="3200" dirty="0" err="1"/>
              <a:t>Hòa</a:t>
            </a:r>
            <a:r>
              <a:rPr lang="en-US" sz="3200" dirty="0"/>
              <a:t> </a:t>
            </a:r>
            <a:r>
              <a:rPr lang="en-US" sz="3200" dirty="0" err="1"/>
              <a:t>Bình</a:t>
            </a:r>
            <a:r>
              <a:rPr lang="en-US" sz="3200" dirty="0"/>
              <a:t> bao </a:t>
            </a:r>
            <a:r>
              <a:rPr lang="en-US" sz="3200" dirty="0" err="1"/>
              <a:t>nhiêu</a:t>
            </a:r>
            <a:r>
              <a:rPr lang="en-US" sz="3200" dirty="0"/>
              <a:t> </a:t>
            </a:r>
            <a:r>
              <a:rPr lang="en-US" sz="3200" dirty="0" err="1"/>
              <a:t>ki-lô-mét</a:t>
            </a:r>
            <a:r>
              <a:rPr lang="en-US" sz="3200" dirty="0"/>
              <a:t>?</a:t>
            </a:r>
            <a:endParaRPr lang="vi-VN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A6D2672-009C-4292-9125-7AC52F806C7E}"/>
              </a:ext>
            </a:extLst>
          </p:cNvPr>
          <p:cNvSpPr txBox="1"/>
          <p:nvPr/>
        </p:nvSpPr>
        <p:spPr>
          <a:xfrm>
            <a:off x="261258" y="3133712"/>
            <a:ext cx="11824724" cy="2331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i="1" dirty="0" err="1" smtClean="0">
                <a:solidFill>
                  <a:srgbClr val="FF0000"/>
                </a:solidFill>
              </a:rPr>
              <a:t>Tóm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tắt</a:t>
            </a:r>
            <a:endParaRPr lang="en-US" sz="2800" i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300" dirty="0" err="1" smtClean="0">
                <a:solidFill>
                  <a:schemeClr val="tx2"/>
                </a:solidFill>
              </a:rPr>
              <a:t>Hà</a:t>
            </a:r>
            <a:r>
              <a:rPr lang="en-US" sz="2300" dirty="0" smtClean="0">
                <a:solidFill>
                  <a:schemeClr val="tx2"/>
                </a:solidFill>
              </a:rPr>
              <a:t> </a:t>
            </a:r>
            <a:r>
              <a:rPr lang="en-US" sz="2300" dirty="0" err="1">
                <a:solidFill>
                  <a:schemeClr val="tx2"/>
                </a:solidFill>
              </a:rPr>
              <a:t>Nội</a:t>
            </a:r>
            <a:r>
              <a:rPr lang="en-US" sz="2300" dirty="0">
                <a:solidFill>
                  <a:schemeClr val="tx2"/>
                </a:solidFill>
              </a:rPr>
              <a:t> – Nam </a:t>
            </a:r>
            <a:r>
              <a:rPr lang="en-US" sz="2300" dirty="0" err="1" smtClean="0">
                <a:solidFill>
                  <a:schemeClr val="tx2"/>
                </a:solidFill>
              </a:rPr>
              <a:t>Định</a:t>
            </a:r>
            <a:r>
              <a:rPr lang="en-US" sz="2300" dirty="0" smtClean="0">
                <a:solidFill>
                  <a:schemeClr val="tx2"/>
                </a:solidFill>
              </a:rPr>
              <a:t> : </a:t>
            </a:r>
            <a:r>
              <a:rPr lang="en-US" sz="2300" dirty="0" err="1" smtClean="0">
                <a:solidFill>
                  <a:schemeClr val="tx2"/>
                </a:solidFill>
              </a:rPr>
              <a:t>90km</a:t>
            </a:r>
            <a:endParaRPr lang="en-US" sz="23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300" dirty="0" err="1" smtClean="0">
                <a:solidFill>
                  <a:schemeClr val="tx2"/>
                </a:solidFill>
              </a:rPr>
              <a:t>Hà</a:t>
            </a:r>
            <a:r>
              <a:rPr lang="en-US" sz="2300" dirty="0" smtClean="0">
                <a:solidFill>
                  <a:schemeClr val="tx2"/>
                </a:solidFill>
              </a:rPr>
              <a:t> </a:t>
            </a:r>
            <a:r>
              <a:rPr lang="en-US" sz="2300" dirty="0" err="1">
                <a:solidFill>
                  <a:schemeClr val="tx2"/>
                </a:solidFill>
              </a:rPr>
              <a:t>Nội</a:t>
            </a:r>
            <a:r>
              <a:rPr lang="en-US" sz="2300" dirty="0">
                <a:solidFill>
                  <a:schemeClr val="tx2"/>
                </a:solidFill>
              </a:rPr>
              <a:t> – </a:t>
            </a:r>
            <a:r>
              <a:rPr lang="en-US" sz="2300" dirty="0" err="1">
                <a:solidFill>
                  <a:schemeClr val="tx2"/>
                </a:solidFill>
              </a:rPr>
              <a:t>Hòa</a:t>
            </a:r>
            <a:r>
              <a:rPr lang="en-US" sz="2300" dirty="0">
                <a:solidFill>
                  <a:schemeClr val="tx2"/>
                </a:solidFill>
              </a:rPr>
              <a:t> </a:t>
            </a:r>
            <a:r>
              <a:rPr lang="en-US" sz="2300" dirty="0" err="1" smtClean="0">
                <a:solidFill>
                  <a:schemeClr val="tx2"/>
                </a:solidFill>
              </a:rPr>
              <a:t>Bình</a:t>
            </a:r>
            <a:r>
              <a:rPr lang="en-US" sz="2300" dirty="0" smtClean="0">
                <a:solidFill>
                  <a:schemeClr val="tx2"/>
                </a:solidFill>
              </a:rPr>
              <a:t>  : </a:t>
            </a:r>
            <a:r>
              <a:rPr lang="en-US" sz="2300" dirty="0" err="1" smtClean="0">
                <a:solidFill>
                  <a:schemeClr val="tx2"/>
                </a:solidFill>
              </a:rPr>
              <a:t>76km</a:t>
            </a:r>
            <a:endParaRPr lang="en-US" sz="23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300" dirty="0" err="1" smtClean="0">
                <a:solidFill>
                  <a:schemeClr val="tx2"/>
                </a:solidFill>
              </a:rPr>
              <a:t>Quãng</a:t>
            </a:r>
            <a:r>
              <a:rPr lang="en-US" sz="2300" dirty="0" smtClean="0">
                <a:solidFill>
                  <a:schemeClr val="tx2"/>
                </a:solidFill>
              </a:rPr>
              <a:t> </a:t>
            </a:r>
            <a:r>
              <a:rPr lang="en-US" sz="2300" dirty="0" err="1" smtClean="0">
                <a:solidFill>
                  <a:schemeClr val="tx2"/>
                </a:solidFill>
              </a:rPr>
              <a:t>đường</a:t>
            </a:r>
            <a:r>
              <a:rPr lang="en-US" sz="2300" dirty="0" smtClean="0">
                <a:solidFill>
                  <a:schemeClr val="tx2"/>
                </a:solidFill>
              </a:rPr>
              <a:t> </a:t>
            </a:r>
            <a:r>
              <a:rPr lang="en-US" sz="2300" dirty="0" err="1" smtClean="0">
                <a:solidFill>
                  <a:schemeClr val="tx2"/>
                </a:solidFill>
              </a:rPr>
              <a:t>Hà</a:t>
            </a:r>
            <a:r>
              <a:rPr lang="en-US" sz="2300" dirty="0" smtClean="0">
                <a:solidFill>
                  <a:schemeClr val="tx2"/>
                </a:solidFill>
              </a:rPr>
              <a:t> </a:t>
            </a:r>
            <a:r>
              <a:rPr lang="en-US" sz="2300" dirty="0" err="1" smtClean="0">
                <a:solidFill>
                  <a:schemeClr val="tx2"/>
                </a:solidFill>
              </a:rPr>
              <a:t>Nội</a:t>
            </a:r>
            <a:r>
              <a:rPr lang="en-US" sz="2300" dirty="0" smtClean="0">
                <a:solidFill>
                  <a:schemeClr val="tx2"/>
                </a:solidFill>
              </a:rPr>
              <a:t> - Nam </a:t>
            </a:r>
            <a:r>
              <a:rPr lang="en-US" sz="2300" dirty="0" err="1" smtClean="0">
                <a:solidFill>
                  <a:schemeClr val="tx2"/>
                </a:solidFill>
              </a:rPr>
              <a:t>Định</a:t>
            </a:r>
            <a:r>
              <a:rPr lang="en-US" sz="2300" dirty="0" smtClean="0">
                <a:solidFill>
                  <a:schemeClr val="tx2"/>
                </a:solidFill>
              </a:rPr>
              <a:t> </a:t>
            </a:r>
            <a:r>
              <a:rPr lang="en-US" sz="2300" dirty="0" err="1" smtClean="0">
                <a:solidFill>
                  <a:schemeClr val="tx2"/>
                </a:solidFill>
              </a:rPr>
              <a:t>dài</a:t>
            </a:r>
            <a:r>
              <a:rPr lang="en-US" sz="2300" dirty="0" smtClean="0">
                <a:solidFill>
                  <a:schemeClr val="tx2"/>
                </a:solidFill>
              </a:rPr>
              <a:t> </a:t>
            </a:r>
            <a:r>
              <a:rPr lang="en-US" sz="2300" dirty="0" err="1" smtClean="0">
                <a:solidFill>
                  <a:schemeClr val="tx2"/>
                </a:solidFill>
              </a:rPr>
              <a:t>hơn</a:t>
            </a:r>
            <a:r>
              <a:rPr lang="en-US" sz="2300" dirty="0" smtClean="0">
                <a:solidFill>
                  <a:schemeClr val="tx2"/>
                </a:solidFill>
              </a:rPr>
              <a:t> </a:t>
            </a:r>
            <a:r>
              <a:rPr lang="en-US" sz="2300" dirty="0" err="1" smtClean="0">
                <a:solidFill>
                  <a:schemeClr val="tx2"/>
                </a:solidFill>
              </a:rPr>
              <a:t>quãn</a:t>
            </a:r>
            <a:r>
              <a:rPr lang="en-US" sz="2300" dirty="0" smtClean="0">
                <a:solidFill>
                  <a:schemeClr val="tx2"/>
                </a:solidFill>
              </a:rPr>
              <a:t> </a:t>
            </a:r>
            <a:r>
              <a:rPr lang="en-US" sz="2300" dirty="0" err="1" smtClean="0">
                <a:solidFill>
                  <a:schemeClr val="tx2"/>
                </a:solidFill>
              </a:rPr>
              <a:t>đường</a:t>
            </a:r>
            <a:r>
              <a:rPr lang="en-US" sz="2300" dirty="0" smtClean="0">
                <a:solidFill>
                  <a:schemeClr val="tx2"/>
                </a:solidFill>
              </a:rPr>
              <a:t> </a:t>
            </a:r>
            <a:r>
              <a:rPr lang="en-US" sz="2300" dirty="0" err="1" smtClean="0">
                <a:solidFill>
                  <a:schemeClr val="tx2"/>
                </a:solidFill>
              </a:rPr>
              <a:t>Hà</a:t>
            </a:r>
            <a:r>
              <a:rPr lang="en-US" sz="2300" dirty="0" smtClean="0">
                <a:solidFill>
                  <a:schemeClr val="tx2"/>
                </a:solidFill>
              </a:rPr>
              <a:t> </a:t>
            </a:r>
            <a:r>
              <a:rPr lang="en-US" sz="2300" dirty="0" err="1" smtClean="0">
                <a:solidFill>
                  <a:schemeClr val="tx2"/>
                </a:solidFill>
              </a:rPr>
              <a:t>Nội</a:t>
            </a:r>
            <a:r>
              <a:rPr lang="en-US" sz="2300" dirty="0" smtClean="0">
                <a:solidFill>
                  <a:schemeClr val="tx2"/>
                </a:solidFill>
              </a:rPr>
              <a:t> - </a:t>
            </a:r>
            <a:r>
              <a:rPr lang="en-US" sz="2300" dirty="0" err="1" smtClean="0">
                <a:solidFill>
                  <a:schemeClr val="tx2"/>
                </a:solidFill>
              </a:rPr>
              <a:t>Hòa</a:t>
            </a:r>
            <a:r>
              <a:rPr lang="en-US" sz="2300" dirty="0" smtClean="0">
                <a:solidFill>
                  <a:schemeClr val="tx2"/>
                </a:solidFill>
              </a:rPr>
              <a:t> </a:t>
            </a:r>
            <a:r>
              <a:rPr lang="en-US" sz="2300" dirty="0" err="1" smtClean="0">
                <a:solidFill>
                  <a:schemeClr val="tx2"/>
                </a:solidFill>
              </a:rPr>
              <a:t>Bình</a:t>
            </a:r>
            <a:r>
              <a:rPr lang="en-US" sz="2300" dirty="0" smtClean="0">
                <a:solidFill>
                  <a:schemeClr val="tx2"/>
                </a:solidFill>
              </a:rPr>
              <a:t> : .... </a:t>
            </a:r>
            <a:r>
              <a:rPr lang="en-US" sz="2300" dirty="0" err="1" smtClean="0">
                <a:solidFill>
                  <a:schemeClr val="tx2"/>
                </a:solidFill>
              </a:rPr>
              <a:t>ki-lô-mét</a:t>
            </a:r>
            <a:r>
              <a:rPr lang="en-US" sz="2300" dirty="0" smtClean="0">
                <a:solidFill>
                  <a:schemeClr val="tx2"/>
                </a:solidFill>
              </a:rPr>
              <a:t>?</a:t>
            </a:r>
            <a:endParaRPr lang="en-US" sz="23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18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30892" y="1609440"/>
            <a:ext cx="9415334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 dirty="0" err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Quãng</a:t>
            </a:r>
            <a:r>
              <a:rPr lang="en-US" sz="3100" b="1" dirty="0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100" b="1" dirty="0" err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đường</a:t>
            </a:r>
            <a:r>
              <a:rPr lang="en-US" sz="3100" b="1" dirty="0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100" b="1" dirty="0" err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Hà</a:t>
            </a:r>
            <a:r>
              <a:rPr lang="en-US" sz="3100" b="1" dirty="0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100" b="1" dirty="0" err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Nội</a:t>
            </a:r>
            <a:r>
              <a:rPr lang="en-US" sz="3100" b="1" dirty="0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 – Nam </a:t>
            </a:r>
            <a:r>
              <a:rPr lang="en-US" sz="3100" b="1" dirty="0" err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Định</a:t>
            </a:r>
            <a:r>
              <a:rPr lang="en-US" sz="3100" b="1" dirty="0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100" b="1" dirty="0" err="1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dài</a:t>
            </a:r>
            <a:r>
              <a:rPr lang="en-US" sz="3100" b="1" dirty="0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100" b="1" dirty="0" err="1" smtClean="0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hơn</a:t>
            </a:r>
            <a:r>
              <a:rPr lang="en-US" sz="3100" b="1" dirty="0" smtClean="0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100" b="1" dirty="0" err="1" smtClean="0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quãng</a:t>
            </a:r>
            <a:r>
              <a:rPr lang="en-US" sz="3100" b="1" dirty="0" smtClean="0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81003" y="2219878"/>
            <a:ext cx="101319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err="1" smtClean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đường</a:t>
            </a:r>
            <a:r>
              <a:rPr lang="en-US" sz="3200" b="1" noProof="0" dirty="0" smtClean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Hà</a:t>
            </a:r>
            <a:r>
              <a:rPr lang="en-US" sz="3200" b="1" noProof="0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Nội</a:t>
            </a:r>
            <a:r>
              <a:rPr lang="en-US" sz="3200" b="1" noProof="0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– </a:t>
            </a:r>
            <a:r>
              <a:rPr lang="en-US" sz="3200" b="1" noProof="0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Hòa</a:t>
            </a:r>
            <a:r>
              <a:rPr lang="en-US" sz="3200" b="1" noProof="0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Bình</a:t>
            </a:r>
            <a:r>
              <a:rPr lang="en-US" sz="3200" b="1" noProof="0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số</a:t>
            </a:r>
            <a:r>
              <a:rPr lang="en-US" sz="3200" b="1" noProof="0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ki</a:t>
            </a:r>
            <a:r>
              <a:rPr lang="en-US" sz="3200" b="1" noProof="0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– </a:t>
            </a:r>
            <a:r>
              <a:rPr lang="en-US" sz="3200" b="1" noProof="0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lô</a:t>
            </a:r>
            <a:r>
              <a:rPr lang="en-US" sz="3200" b="1" noProof="0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– </a:t>
            </a:r>
            <a:r>
              <a:rPr lang="en-US" sz="3200" b="1" noProof="0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mét</a:t>
            </a:r>
            <a:r>
              <a:rPr lang="en-US" sz="3200" b="1" noProof="0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là</a:t>
            </a:r>
            <a:r>
              <a:rPr lang="en-US" sz="3200" b="1" noProof="0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67199" y="2836422"/>
            <a:ext cx="756094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itchFamily="34" charset="0"/>
                <a:cs typeface="Times New Roman" pitchFamily="18" charset="0"/>
                <a:sym typeface="Arial"/>
              </a:rPr>
              <a:t>  </a:t>
            </a:r>
            <a:r>
              <a:rPr lang="en-US" sz="32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  <a:sym typeface="Arial"/>
              </a:rPr>
              <a:t>90 -   76  =  14 ( km)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79824" y="3453712"/>
            <a:ext cx="47212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Đáp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số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: 14 km.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3687" y="4597394"/>
            <a:ext cx="9282355" cy="1695450"/>
          </a:xfrm>
          <a:prstGeom prst="rect">
            <a:avLst/>
          </a:prstGeom>
          <a:solidFill>
            <a:srgbClr val="FFC000"/>
          </a:solidFill>
          <a:ln w="38100">
            <a:solidFill>
              <a:srgbClr val="FFC000"/>
            </a:solidFill>
          </a:ln>
        </p:spPr>
      </p:pic>
      <p:sp>
        <p:nvSpPr>
          <p:cNvPr id="22" name="TextBox 21"/>
          <p:cNvSpPr txBox="1"/>
          <p:nvPr/>
        </p:nvSpPr>
        <p:spPr>
          <a:xfrm>
            <a:off x="2544418" y="333536"/>
            <a:ext cx="43202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4 (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114)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454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2" grpId="0"/>
      <p:bldP spid="17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E5DBBF5F-44F0-488D-8B7A-277A2A1F5854}"/>
              </a:ext>
            </a:extLst>
          </p:cNvPr>
          <p:cNvSpPr/>
          <p:nvPr/>
        </p:nvSpPr>
        <p:spPr>
          <a:xfrm>
            <a:off x="955739" y="926232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5</a:t>
            </a:r>
            <a:endParaRPr lang="vi-VN" sz="3200" b="1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D55F0FB-4175-4D30-857E-71515A7D1989}"/>
              </a:ext>
            </a:extLst>
          </p:cNvPr>
          <p:cNvGrpSpPr/>
          <p:nvPr/>
        </p:nvGrpSpPr>
        <p:grpSpPr>
          <a:xfrm>
            <a:off x="1650379" y="901889"/>
            <a:ext cx="1054112" cy="523220"/>
            <a:chOff x="1931814" y="1440654"/>
            <a:chExt cx="1054112" cy="5232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692277D7-1661-48FF-A777-AD2E8C9B733F}"/>
                </a:ext>
              </a:extLst>
            </p:cNvPr>
            <p:cNvGrpSpPr/>
            <p:nvPr/>
          </p:nvGrpSpPr>
          <p:grpSpPr>
            <a:xfrm>
              <a:off x="1931814" y="1440654"/>
              <a:ext cx="751693" cy="523220"/>
              <a:chOff x="1931814" y="1440654"/>
              <a:chExt cx="751693" cy="523220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xmlns="" id="{CF0F665D-D882-4CB4-A077-8B114F56EDD8}"/>
                  </a:ext>
                </a:extLst>
              </p:cNvPr>
              <p:cNvSpPr/>
              <p:nvPr/>
            </p:nvSpPr>
            <p:spPr>
              <a:xfrm>
                <a:off x="1931814" y="1475577"/>
                <a:ext cx="751693" cy="426741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F7F43AD9-7AAF-4F77-B152-DE3C429B59A3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63984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err="1"/>
                  <a:t>Số</a:t>
                </a:r>
                <a:endParaRPr lang="vi-VN" sz="2800" dirty="0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D34E88F7-406E-44FB-9167-A71B2D57B7FD}"/>
                </a:ext>
              </a:extLst>
            </p:cNvPr>
            <p:cNvSpPr txBox="1"/>
            <p:nvPr/>
          </p:nvSpPr>
          <p:spPr>
            <a:xfrm>
              <a:off x="2659935" y="1458961"/>
              <a:ext cx="3259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3DA07C1F-2D2D-4B30-ADEA-C303C63CF325}"/>
              </a:ext>
            </a:extLst>
          </p:cNvPr>
          <p:cNvGrpSpPr/>
          <p:nvPr/>
        </p:nvGrpSpPr>
        <p:grpSpPr>
          <a:xfrm>
            <a:off x="1912694" y="1846396"/>
            <a:ext cx="7703826" cy="1653614"/>
            <a:chOff x="1724807" y="2149397"/>
            <a:chExt cx="5955241" cy="1278283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xmlns="" id="{F3A01128-2493-44F1-9602-BC2B1EA350BF}"/>
                </a:ext>
              </a:extLst>
            </p:cNvPr>
            <p:cNvSpPr/>
            <p:nvPr/>
          </p:nvSpPr>
          <p:spPr>
            <a:xfrm>
              <a:off x="1724807" y="2483481"/>
              <a:ext cx="944199" cy="944199"/>
            </a:xfrm>
            <a:prstGeom prst="ellipse">
              <a:avLst/>
            </a:prstGeom>
            <a:solidFill>
              <a:srgbClr val="B46A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bg1">
                      <a:lumMod val="95000"/>
                    </a:schemeClr>
                  </a:solidFill>
                </a:rPr>
                <a:t>46</a:t>
              </a:r>
              <a:endParaRPr lang="en-US" sz="2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xmlns="" id="{BF57378B-9439-41A4-821E-46F8A8BA6837}"/>
                </a:ext>
              </a:extLst>
            </p:cNvPr>
            <p:cNvCxnSpPr>
              <a:cxnSpLocks/>
              <a:stCxn id="10" idx="6"/>
            </p:cNvCxnSpPr>
            <p:nvPr/>
          </p:nvCxnSpPr>
          <p:spPr>
            <a:xfrm flipV="1">
              <a:off x="2669006" y="2634084"/>
              <a:ext cx="1656837" cy="32149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xmlns="" id="{FA177F67-2951-4E2B-AE42-1D7326C33353}"/>
                </a:ext>
              </a:extLst>
            </p:cNvPr>
            <p:cNvCxnSpPr>
              <a:cxnSpLocks/>
            </p:cNvCxnSpPr>
            <p:nvPr/>
          </p:nvCxnSpPr>
          <p:spPr>
            <a:xfrm>
              <a:off x="4959919" y="2646643"/>
              <a:ext cx="1944288" cy="19113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E5469650-222F-454A-A37E-9E37FD856612}"/>
                </a:ext>
              </a:extLst>
            </p:cNvPr>
            <p:cNvSpPr txBox="1"/>
            <p:nvPr/>
          </p:nvSpPr>
          <p:spPr>
            <a:xfrm rot="506676">
              <a:off x="5472072" y="2275943"/>
              <a:ext cx="846594" cy="4520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– 28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8E540453-59A6-4F9E-BE11-94BC0CA4AEF1}"/>
                </a:ext>
              </a:extLst>
            </p:cNvPr>
            <p:cNvSpPr txBox="1"/>
            <p:nvPr/>
          </p:nvSpPr>
          <p:spPr>
            <a:xfrm rot="21056098">
              <a:off x="2949824" y="2408061"/>
              <a:ext cx="829724" cy="452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+ 9 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xmlns="" id="{88AC56D4-4EA3-4948-A4C9-D15A48ED871D}"/>
                </a:ext>
              </a:extLst>
            </p:cNvPr>
            <p:cNvSpPr/>
            <p:nvPr/>
          </p:nvSpPr>
          <p:spPr>
            <a:xfrm>
              <a:off x="6904207" y="2417796"/>
              <a:ext cx="775841" cy="775841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xmlns="" id="{D908744A-706C-40BB-9B67-3A17E94C13AF}"/>
                </a:ext>
              </a:extLst>
            </p:cNvPr>
            <p:cNvSpPr/>
            <p:nvPr/>
          </p:nvSpPr>
          <p:spPr>
            <a:xfrm>
              <a:off x="4096470" y="2149397"/>
              <a:ext cx="1096933" cy="923040"/>
            </a:xfrm>
            <a:prstGeom prst="triangle">
              <a:avLst/>
            </a:prstGeom>
            <a:solidFill>
              <a:schemeClr val="bg1"/>
            </a:solidFill>
            <a:ln w="38100">
              <a:solidFill>
                <a:srgbClr val="90E3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?</a:t>
              </a:r>
            </a:p>
          </p:txBody>
        </p:sp>
      </p:grp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xmlns="" id="{CFCA5AA9-8F19-4761-8AFA-C1CA929F16CE}"/>
              </a:ext>
            </a:extLst>
          </p:cNvPr>
          <p:cNvSpPr/>
          <p:nvPr/>
        </p:nvSpPr>
        <p:spPr>
          <a:xfrm>
            <a:off x="5310932" y="2510410"/>
            <a:ext cx="750168" cy="408608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55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47E20DBA-01B3-4984-8473-26A2DD27E327}"/>
              </a:ext>
            </a:extLst>
          </p:cNvPr>
          <p:cNvSpPr/>
          <p:nvPr/>
        </p:nvSpPr>
        <p:spPr>
          <a:xfrm>
            <a:off x="8739614" y="2497542"/>
            <a:ext cx="750168" cy="408608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256330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1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22/4/2022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67294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1. Ý </a:t>
            </a:r>
            <a:r>
              <a:rPr lang="en-US" sz="3200" b="1" dirty="0" err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thức</a:t>
            </a:r>
            <a:r>
              <a:rPr lang="en-US" sz="3200" b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Tốt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3188" y="1598443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Hoàn thành bài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92760" y="2235702"/>
            <a:ext cx="6176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Hoàn thành bài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46865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4.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Dặn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dò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37027" y="3437202"/>
            <a:ext cx="93051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Tiếng Việt làm bài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5, 6, 7, 8, 9, 10 tr60 + 61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16762" y="5278793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37028" y="4082496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 làm bài 1, 2, 3, 4, 5 tr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100 + 101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37027" y="4681896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 làm bài 1, 2, 3, 4, 5 tr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102 + 103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356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E23C01-F1C3-4F4A-A585-43D56DAAB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108" y="1830197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Củng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cố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endParaRPr lang="en-US" sz="6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19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85084" y="0"/>
            <a:ext cx="2708752" cy="52773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400162" y="1843385"/>
            <a:ext cx="463017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/>
              </a:rPr>
              <a:t>NHỔ CÀ RỐT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264" y="2379174"/>
            <a:ext cx="2039956" cy="18526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659" y="3201544"/>
            <a:ext cx="1485873" cy="20758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0" name="nhacne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660666" y="25370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30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15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714500" y="171450"/>
            <a:ext cx="8877300" cy="6457950"/>
          </a:xfrm>
          <a:prstGeom prst="snip2DiagRect">
            <a:avLst>
              <a:gd name="adj1" fmla="val 0"/>
              <a:gd name="adj2" fmla="val 899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chơi: </a:t>
            </a:r>
          </a:p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sinh chọn đáp án nào bạn hãy bấm vào củ cà rốt theo đáp án đó.</a:t>
            </a:r>
          </a:p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 thỏ sẽ tự đi đến nhổ cà rốt và sẽ biết được đáp án đúng, sai.</a:t>
            </a:r>
          </a:p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 cùng bấm vào bác nông dân sẽ ra đáp án đúng.</a:t>
            </a:r>
          </a:p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Bấm vào màn hình qua slide chứa câu hỏi tiếp theo.</a:t>
            </a:r>
          </a:p>
        </p:txBody>
      </p:sp>
    </p:spTree>
    <p:extLst>
      <p:ext uri="{BB962C8B-B14F-4D97-AF65-F5344CB8AC3E}">
        <p14:creationId xmlns:p14="http://schemas.microsoft.com/office/powerpoint/2010/main" val="322739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52500" y="442174"/>
            <a:ext cx="2476500" cy="381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20" y="3301355"/>
            <a:ext cx="1683130" cy="16831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006" y="2284902"/>
            <a:ext cx="1581150" cy="2032907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5765420" y="3027879"/>
            <a:ext cx="3409950" cy="1345724"/>
          </a:xfrm>
          <a:prstGeom prst="wedgeRoundRectCallout">
            <a:avLst>
              <a:gd name="adj1" fmla="val -77817"/>
              <a:gd name="adj2" fmla="val -23801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 ơi ! Cháu đói lắm bác cho cháu củ cà rốt được không ạ ?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4095629" y="1276351"/>
            <a:ext cx="3023048" cy="1341211"/>
          </a:xfrm>
          <a:prstGeom prst="wedgeRoundRectCallout">
            <a:avLst>
              <a:gd name="adj1" fmla="val -103719"/>
              <a:gd name="adj2" fmla="val -56700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 chứ. Nhưng để ta xem con ở trường có học hành đàng hoàng không thì ta mới cho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1715915" y="3924301"/>
            <a:ext cx="3124200" cy="1060184"/>
          </a:xfrm>
          <a:prstGeom prst="wedgeRoundRectCallout">
            <a:avLst>
              <a:gd name="adj1" fmla="val -25718"/>
              <a:gd name="adj2" fmla="val -29907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 ta sẽ cho con tự nhổ cà rốt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4929343" y="408655"/>
            <a:ext cx="4894435" cy="726840"/>
          </a:xfrm>
          <a:prstGeom prst="wedgeRoundRectCallout">
            <a:avLst>
              <a:gd name="adj1" fmla="val -96880"/>
              <a:gd name="adj2" fmla="val 4725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có dám thử không?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091" y="2690473"/>
            <a:ext cx="1683130" cy="168313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1708634" y="3769123"/>
            <a:ext cx="3409950" cy="1345724"/>
          </a:xfrm>
          <a:prstGeom prst="wedgeRoundRectCallout">
            <a:avLst>
              <a:gd name="adj1" fmla="val -37594"/>
              <a:gd name="adj2" fmla="val -100244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Dạ. Con đồng ý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9" name="voice 1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512485" y="-90342"/>
            <a:ext cx="609600" cy="609600"/>
          </a:xfrm>
          <a:prstGeom prst="rect">
            <a:avLst/>
          </a:prstGeom>
        </p:spPr>
      </p:pic>
      <p:pic>
        <p:nvPicPr>
          <p:cNvPr id="30" name="voice1b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512485" y="1207860"/>
            <a:ext cx="609600" cy="609600"/>
          </a:xfrm>
          <a:prstGeom prst="rect">
            <a:avLst/>
          </a:prstGeom>
        </p:spPr>
      </p:pic>
      <p:pic>
        <p:nvPicPr>
          <p:cNvPr id="31" name="voice2b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3354050" y="1207860"/>
            <a:ext cx="609600" cy="609600"/>
          </a:xfrm>
          <a:prstGeom prst="rect">
            <a:avLst/>
          </a:prstGeom>
        </p:spPr>
      </p:pic>
      <p:pic>
        <p:nvPicPr>
          <p:cNvPr id="32" name="voice3b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4382750" y="1167754"/>
            <a:ext cx="609600" cy="609600"/>
          </a:xfrm>
          <a:prstGeom prst="rect">
            <a:avLst/>
          </a:prstGeom>
        </p:spPr>
      </p:pic>
      <p:pic>
        <p:nvPicPr>
          <p:cNvPr id="33" name="voice2a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335405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147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21684 -0.05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51" y="-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33333E-6 L -0.76302 -0.09584 " pathEditMode="relative" rAng="0" ptsTypes="AA">
                                      <p:cBhvr>
                                        <p:cTn id="15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60" y="-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1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20"/>
                            </p:stCondLst>
                            <p:childTnLst>
                              <p:par>
                                <p:cTn id="2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597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996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496"/>
                            </p:stCondLst>
                            <p:childTnLst>
                              <p:par>
                                <p:cTn id="3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7176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9672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172"/>
                            </p:stCondLst>
                            <p:childTnLst>
                              <p:par>
                                <p:cTn id="4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372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3892"/>
                            </p:stCondLst>
                            <p:childTnLst>
                              <p:par>
                                <p:cTn id="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4392"/>
                            </p:stCondLst>
                            <p:childTnLst>
                              <p:par>
                                <p:cTn id="6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9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6336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6346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037E-6 L -0.26493 -0.07361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47" y="-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7346"/>
                            </p:stCondLst>
                            <p:childTnLst>
                              <p:par>
                                <p:cTn id="7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7356"/>
                            </p:stCondLst>
                            <p:childTnLst>
                              <p:par>
                                <p:cTn id="8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8356"/>
                            </p:stCondLst>
                            <p:childTnLst>
                              <p:par>
                                <p:cTn id="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2136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492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024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415" y="44895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1714750" y="3981875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8482" y="2209366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5477467" y="1411497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280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53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745" y="4555483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9748784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136" y="4489551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527175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936" y="4527651"/>
            <a:ext cx="1442555" cy="131007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15" y="4527650"/>
            <a:ext cx="1249999" cy="133620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5291975" y="5451904"/>
            <a:ext cx="823031" cy="61253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737" y="4343308"/>
            <a:ext cx="1102519" cy="136025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3137161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156 + 124 = 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sp>
        <p:nvSpPr>
          <p:cNvPr id="81" name="Rectangle 80"/>
          <p:cNvSpPr/>
          <p:nvPr/>
        </p:nvSpPr>
        <p:spPr>
          <a:xfrm>
            <a:off x="5477467" y="1905641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270</a:t>
            </a:r>
          </a:p>
        </p:txBody>
      </p:sp>
      <p:sp>
        <p:nvSpPr>
          <p:cNvPr id="82" name="Rectangle 81"/>
          <p:cNvSpPr/>
          <p:nvPr/>
        </p:nvSpPr>
        <p:spPr>
          <a:xfrm>
            <a:off x="5477467" y="2399785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281</a:t>
            </a:r>
          </a:p>
        </p:txBody>
      </p:sp>
      <p:sp>
        <p:nvSpPr>
          <p:cNvPr id="83" name="Rectangle 82"/>
          <p:cNvSpPr/>
          <p:nvPr/>
        </p:nvSpPr>
        <p:spPr>
          <a:xfrm>
            <a:off x="5477467" y="2893930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271</a:t>
            </a:r>
          </a:p>
        </p:txBody>
      </p:sp>
    </p:spTree>
    <p:extLst>
      <p:ext uri="{BB962C8B-B14F-4D97-AF65-F5344CB8AC3E}">
        <p14:creationId xmlns:p14="http://schemas.microsoft.com/office/powerpoint/2010/main" val="242217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9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4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1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1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2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2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25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5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25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25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5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5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250"/>
                            </p:stCondLst>
                            <p:childTnLst>
                              <p:par>
                                <p:cTn id="201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3250"/>
                            </p:stCondLst>
                            <p:childTnLst>
                              <p:par>
                                <p:cTn id="20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81" grpId="0" build="allAtOnce"/>
      <p:bldP spid="82" grpId="0" build="allAtOnce"/>
      <p:bldP spid="83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024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415" y="4489550"/>
            <a:ext cx="1249999" cy="1336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15" y="45276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3879399" y="3960547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8482" y="2209366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53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745" y="4555483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9748784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136" y="4489551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527175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719" y="4347069"/>
            <a:ext cx="1061850" cy="13100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39" y="4385097"/>
            <a:ext cx="1581495" cy="143625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3137161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577 – 19 = 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3218655" y="5479735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5477467" y="1411497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459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477467" y="1905641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558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477467" y="2399785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448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477467" y="2893930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468</a:t>
            </a:r>
          </a:p>
        </p:txBody>
      </p:sp>
    </p:spTree>
    <p:extLst>
      <p:ext uri="{BB962C8B-B14F-4D97-AF65-F5344CB8AC3E}">
        <p14:creationId xmlns:p14="http://schemas.microsoft.com/office/powerpoint/2010/main" val="231433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25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5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25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25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5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5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5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25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25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5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  <p:bldP spid="32" grpId="0" build="allAtOnce"/>
      <p:bldP spid="34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15" y="4527650"/>
            <a:ext cx="1249999" cy="133620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53" y="4489550"/>
            <a:ext cx="1249999" cy="133620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468" y="4392304"/>
            <a:ext cx="1580781" cy="143560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39" y="4385097"/>
            <a:ext cx="1581495" cy="14362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024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415" y="44895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6079635" y="3952202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8482" y="2209366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745" y="4555483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9748784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307" y="4338724"/>
            <a:ext cx="1073146" cy="13100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3137161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451 + 255 = 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3218655" y="5479735"/>
            <a:ext cx="823031" cy="61253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5363181" y="5400358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5477467" y="1411497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607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477467" y="1905641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606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477467" y="2399785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706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477467" y="2893930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716</a:t>
            </a:r>
          </a:p>
        </p:txBody>
      </p:sp>
    </p:spTree>
    <p:extLst>
      <p:ext uri="{BB962C8B-B14F-4D97-AF65-F5344CB8AC3E}">
        <p14:creationId xmlns:p14="http://schemas.microsoft.com/office/powerpoint/2010/main" val="27049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9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4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25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5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3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250"/>
                            </p:stCondLst>
                            <p:childTnLst>
                              <p:par>
                                <p:cTn id="15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250"/>
                            </p:stCondLst>
                            <p:childTnLst>
                              <p:par>
                                <p:cTn id="1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500"/>
                            </p:stCondLst>
                            <p:childTnLst>
                              <p:par>
                                <p:cTn id="16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500"/>
                            </p:stCondLst>
                            <p:childTnLst>
                              <p:par>
                                <p:cTn id="1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25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25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5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  <p:bldP spid="31" grpId="0" build="allAtOnce"/>
      <p:bldP spid="34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415" y="4489550"/>
            <a:ext cx="1249999" cy="1336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15" y="4527650"/>
            <a:ext cx="1249999" cy="133620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53" y="4489550"/>
            <a:ext cx="1249999" cy="13362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880" y="4428248"/>
            <a:ext cx="1580783" cy="143560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467" y="4392304"/>
            <a:ext cx="1580782" cy="143560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39" y="4385097"/>
            <a:ext cx="1581495" cy="14362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024" y="4555482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8289721" y="3945563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8482" y="2209366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393" y="4332085"/>
            <a:ext cx="1073146" cy="1310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3137161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299- 144 = 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3218655" y="5479735"/>
            <a:ext cx="823031" cy="61253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5363181" y="5400358"/>
            <a:ext cx="823031" cy="61253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569561" y="5440387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5477467" y="1411497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166</a:t>
            </a:r>
            <a:endParaRPr lang="en-US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477467" y="1905641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154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477467" y="2399785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153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477467" y="2893930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155</a:t>
            </a:r>
          </a:p>
        </p:txBody>
      </p:sp>
    </p:spTree>
    <p:extLst>
      <p:ext uri="{BB962C8B-B14F-4D97-AF65-F5344CB8AC3E}">
        <p14:creationId xmlns:p14="http://schemas.microsoft.com/office/powerpoint/2010/main" val="204507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9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4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1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50"/>
                            </p:stCondLst>
                            <p:childTnLst>
                              <p:par>
                                <p:cTn id="9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25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500"/>
                            </p:stCondLst>
                            <p:childTnLst>
                              <p:par>
                                <p:cTn id="10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500"/>
                            </p:stCondLst>
                            <p:childTnLst>
                              <p:par>
                                <p:cTn id="1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250"/>
                            </p:stCondLst>
                            <p:childTnLst>
                              <p:par>
                                <p:cTn id="15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250"/>
                            </p:stCondLst>
                            <p:childTnLst>
                              <p:par>
                                <p:cTn id="1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500"/>
                            </p:stCondLst>
                            <p:childTnLst>
                              <p:par>
                                <p:cTn id="16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500"/>
                            </p:stCondLst>
                            <p:childTnLst>
                              <p:par>
                                <p:cTn id="1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25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25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5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  <p:bldP spid="31" grpId="0" build="allAtOnce"/>
      <p:bldP spid="32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83883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Sáu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22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624910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69: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(t 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1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02855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643</Words>
  <Application>Microsoft Office PowerPoint</Application>
  <PresentationFormat>Custom</PresentationFormat>
  <Paragraphs>155</Paragraphs>
  <Slides>18</Slides>
  <Notes>1</Notes>
  <HiddenSlides>0</HiddenSlides>
  <MMClips>6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Office Theme</vt:lpstr>
      <vt:lpstr>5_Office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bài học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35</cp:revision>
  <dcterms:created xsi:type="dcterms:W3CDTF">2021-07-24T01:07:49Z</dcterms:created>
  <dcterms:modified xsi:type="dcterms:W3CDTF">2022-04-22T09:12:16Z</dcterms:modified>
</cp:coreProperties>
</file>