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theme/theme3.xml" ContentType="application/vnd.openxmlformats-officedocument.theme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4.xml" ContentType="application/vnd.openxmlformats-officedocument.theme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theme/theme5.xml" ContentType="application/vnd.openxmlformats-officedocument.theme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6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7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theme/theme8.xml" ContentType="application/vnd.openxmlformats-officedocument.theme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tags/tag5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8" r:id="rId2"/>
    <p:sldMasterId id="2147483731" r:id="rId3"/>
    <p:sldMasterId id="2147483761" r:id="rId4"/>
    <p:sldMasterId id="2147483797" r:id="rId5"/>
    <p:sldMasterId id="2147483827" r:id="rId6"/>
    <p:sldMasterId id="2147483851" r:id="rId7"/>
    <p:sldMasterId id="2147483859" r:id="rId8"/>
    <p:sldMasterId id="2147483895" r:id="rId9"/>
  </p:sldMasterIdLst>
  <p:notesMasterIdLst>
    <p:notesMasterId r:id="rId27"/>
  </p:notesMasterIdLst>
  <p:sldIdLst>
    <p:sldId id="3401" r:id="rId10"/>
    <p:sldId id="3409" r:id="rId11"/>
    <p:sldId id="268" r:id="rId12"/>
    <p:sldId id="496" r:id="rId13"/>
    <p:sldId id="3397" r:id="rId14"/>
    <p:sldId id="265" r:id="rId15"/>
    <p:sldId id="300" r:id="rId16"/>
    <p:sldId id="3414" r:id="rId17"/>
    <p:sldId id="3403" r:id="rId18"/>
    <p:sldId id="3404" r:id="rId19"/>
    <p:sldId id="3405" r:id="rId20"/>
    <p:sldId id="3406" r:id="rId21"/>
    <p:sldId id="3407" r:id="rId22"/>
    <p:sldId id="3415" r:id="rId23"/>
    <p:sldId id="3408" r:id="rId24"/>
    <p:sldId id="3413" r:id="rId25"/>
    <p:sldId id="514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FF"/>
    <a:srgbClr val="FFE5FF"/>
    <a:srgbClr val="FF99CC"/>
    <a:srgbClr val="E6CD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617" autoAdjust="0"/>
    <p:restoredTop sz="94660"/>
  </p:normalViewPr>
  <p:slideViewPr>
    <p:cSldViewPr snapToGrid="0">
      <p:cViewPr varScale="1">
        <p:scale>
          <a:sx n="69" d="100"/>
          <a:sy n="69" d="100"/>
        </p:scale>
        <p:origin x="-69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2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0" Type="http://schemas.openxmlformats.org/officeDocument/2006/relationships/slide" Target="slides/slide1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5C7C870-01CD-44BE-B8B4-B3FCA5C58FD9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EFD831-A322-40CE-9411-6E8D2E6C193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998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98E650A-89FF-4CC3-B1B5-DF8CF759A315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5109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33316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849D3E0-124D-4DFF-AE99-4EA4CC201DB4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47476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6DC5C0A-0D26-4132-B61F-2E06C1498EC8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9187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0DACE-38E0-42D2-9336-2B707D34BC6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58264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717019-9FE0-48DA-B0D8-117C5813B5F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003331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Master" Target="../slideMasters/slideMaster9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9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6.png"/><Relationship Id="rId5" Type="http://schemas.openxmlformats.org/officeDocument/2006/relationships/image" Target="../media/image13.png"/><Relationship Id="rId4" Type="http://schemas.openxmlformats.org/officeDocument/2006/relationships/image" Target="../media/image25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8.png"/><Relationship Id="rId4" Type="http://schemas.openxmlformats.org/officeDocument/2006/relationships/image" Target="../media/image27.jp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tags" Target="../tags/tag3.xml"/><Relationship Id="rId7" Type="http://schemas.openxmlformats.org/officeDocument/2006/relationships/image" Target="../media/image4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Master" Target="../slideMasters/slideMaster1.xml"/><Relationship Id="rId9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8.png"/><Relationship Id="rId3" Type="http://schemas.openxmlformats.org/officeDocument/2006/relationships/image" Target="../media/image15.png"/><Relationship Id="rId7" Type="http://schemas.openxmlformats.org/officeDocument/2006/relationships/image" Target="../media/image33.png"/><Relationship Id="rId12" Type="http://schemas.openxmlformats.org/officeDocument/2006/relationships/image" Target="../media/image37.pn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2.png"/><Relationship Id="rId11" Type="http://schemas.openxmlformats.org/officeDocument/2006/relationships/image" Target="../media/image36.png"/><Relationship Id="rId5" Type="http://schemas.openxmlformats.org/officeDocument/2006/relationships/image" Target="../media/image31.png"/><Relationship Id="rId10" Type="http://schemas.openxmlformats.org/officeDocument/2006/relationships/image" Target="../media/image1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Master" Target="../slideMasters/slideMaster7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B1F203C-26B7-4FFE-BE5E-0E3DE940E96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EE8102-9CB9-4EC7-8C08-3CD968720C6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6E74408-354A-4938-B7C6-B4E1E21E33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888F464-37B1-4A5C-A8FD-3DF9EDF27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7CD406-0728-4961-82AD-8277EE1DD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839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F00510D4-679A-4B44-AFFD-FD1FF3551A62}"/>
              </a:ext>
            </a:extLst>
          </p:cNvPr>
          <p:cNvSpPr/>
          <p:nvPr userDrawn="1"/>
        </p:nvSpPr>
        <p:spPr>
          <a:xfrm>
            <a:off x="280793" y="1122218"/>
            <a:ext cx="11720707" cy="556433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00B05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2B9509B-2605-49B8-82AA-4026BF3B536B}"/>
              </a:ext>
            </a:extLst>
          </p:cNvPr>
          <p:cNvGrpSpPr/>
          <p:nvPr userDrawn="1"/>
        </p:nvGrpSpPr>
        <p:grpSpPr>
          <a:xfrm>
            <a:off x="377049" y="255820"/>
            <a:ext cx="2637181" cy="2062663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7E9B5808-68F7-4A14-A759-6246698FF09F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B7D574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DD9337EE-9449-4FAF-8ADB-03892A796D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229F8EB-2732-4CE9-8470-DB69792CAA1E}"/>
                </a:ext>
              </a:extLst>
            </p:cNvPr>
            <p:cNvSpPr/>
            <p:nvPr/>
          </p:nvSpPr>
          <p:spPr>
            <a:xfrm>
              <a:off x="244823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281515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1" y="274640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2" y="274640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8ECB469-C949-4E3F-B0CB-0C15DA7B7F92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173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75878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950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和内容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2797954"/>
            <a:ext cx="12192000" cy="3923805"/>
          </a:xfrm>
          <a:prstGeom prst="rect">
            <a:avLst/>
          </a:prstGeom>
        </p:spPr>
      </p:pic>
      <p:pic>
        <p:nvPicPr>
          <p:cNvPr id="15" name="图片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27026" y="-12700"/>
            <a:ext cx="12192000" cy="2377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71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自定义版式"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58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08811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4">
            <a:extLst>
              <a:ext uri="{FF2B5EF4-FFF2-40B4-BE49-F238E27FC236}">
                <a16:creationId xmlns:a16="http://schemas.microsoft.com/office/drawing/2014/main" xmlns="" id="{06641879-0A61-4DE0-96FB-E16ED04EE3B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921077" y="-2315702"/>
            <a:ext cx="6349846" cy="11655706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xmlns="" id="{37404B6D-4094-42EA-B728-B90A2DF483A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17520652">
            <a:off x="-1241912" y="-526164"/>
            <a:ext cx="3020116" cy="3146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548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8" descr="nen1">
            <a:extLst>
              <a:ext uri="{FF2B5EF4-FFF2-40B4-BE49-F238E27FC236}">
                <a16:creationId xmlns:a16="http://schemas.microsoft.com/office/drawing/2014/main" xmlns="" id="{0ED50697-74BC-4EFA-B781-F79743CC2C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8657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513B3005-989A-4064-A3A2-8F1316801303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151286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1">
            <a:extLst>
              <a:ext uri="{FF2B5EF4-FFF2-40B4-BE49-F238E27FC236}">
                <a16:creationId xmlns:a16="http://schemas.microsoft.com/office/drawing/2014/main" xmlns="" id="{EF218D41-CACC-45EA-9B9C-2C45D39FBC7D}"/>
              </a:ext>
            </a:extLst>
          </p:cNvPr>
          <p:cNvSpPr/>
          <p:nvPr userDrawn="1"/>
        </p:nvSpPr>
        <p:spPr>
          <a:xfrm>
            <a:off x="395785" y="1201003"/>
            <a:ext cx="10508776" cy="500872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4">
            <a:extLst>
              <a:ext uri="{FF2B5EF4-FFF2-40B4-BE49-F238E27FC236}">
                <a16:creationId xmlns:a16="http://schemas.microsoft.com/office/drawing/2014/main" xmlns="" id="{02083DA8-612E-41DA-A4D1-2ACB2678C6D8}"/>
              </a:ext>
            </a:extLst>
          </p:cNvPr>
          <p:cNvGrpSpPr/>
          <p:nvPr userDrawn="1"/>
        </p:nvGrpSpPr>
        <p:grpSpPr>
          <a:xfrm>
            <a:off x="-418200" y="1324483"/>
            <a:ext cx="1627969" cy="3772305"/>
            <a:chOff x="2822570" y="743589"/>
            <a:chExt cx="1294598" cy="2999823"/>
          </a:xfrm>
        </p:grpSpPr>
        <p:pic>
          <p:nvPicPr>
            <p:cNvPr id="9" name="图片 17">
              <a:extLst>
                <a:ext uri="{FF2B5EF4-FFF2-40B4-BE49-F238E27FC236}">
                  <a16:creationId xmlns:a16="http://schemas.microsoft.com/office/drawing/2014/main" xmlns="" id="{189FBF95-47D8-446F-BB0A-1652EB7CD5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5400000" flipH="1">
              <a:off x="3172519" y="3110245"/>
              <a:ext cx="633167" cy="633167"/>
            </a:xfrm>
            <a:prstGeom prst="rect">
              <a:avLst/>
            </a:prstGeom>
          </p:spPr>
        </p:pic>
        <p:pic>
          <p:nvPicPr>
            <p:cNvPr id="10" name="图形 21">
              <a:extLst>
                <a:ext uri="{FF2B5EF4-FFF2-40B4-BE49-F238E27FC236}">
                  <a16:creationId xmlns:a16="http://schemas.microsoft.com/office/drawing/2014/main" xmlns="" id="{8D592D9E-78DF-4E6B-B377-C92906ECC2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7931827">
              <a:off x="2374753" y="1191406"/>
              <a:ext cx="2190232" cy="1294598"/>
            </a:xfrm>
            <a:prstGeom prst="rect">
              <a:avLst/>
            </a:prstGeom>
          </p:spPr>
        </p:pic>
      </p:grpSp>
      <p:pic>
        <p:nvPicPr>
          <p:cNvPr id="11" name="图片 20">
            <a:extLst>
              <a:ext uri="{FF2B5EF4-FFF2-40B4-BE49-F238E27FC236}">
                <a16:creationId xmlns:a16="http://schemas.microsoft.com/office/drawing/2014/main" xmlns="" id="{46A1C692-1A89-4E71-82D9-E6FC90E3EB5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38370" y="-150126"/>
            <a:ext cx="2257728" cy="3457550"/>
          </a:xfrm>
          <a:prstGeom prst="rect">
            <a:avLst/>
          </a:prstGeom>
        </p:spPr>
      </p:pic>
      <p:sp>
        <p:nvSpPr>
          <p:cNvPr id="13" name="矩形 15">
            <a:extLst>
              <a:ext uri="{FF2B5EF4-FFF2-40B4-BE49-F238E27FC236}">
                <a16:creationId xmlns:a16="http://schemas.microsoft.com/office/drawing/2014/main" xmlns="" id="{4109CCAE-A277-41A5-B571-A07038641370}"/>
              </a:ext>
            </a:extLst>
          </p:cNvPr>
          <p:cNvSpPr/>
          <p:nvPr/>
        </p:nvSpPr>
        <p:spPr>
          <a:xfrm>
            <a:off x="1993312" y="224266"/>
            <a:ext cx="7200913" cy="805103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00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bg>
      <p:bgPr>
        <a:blipFill dpi="0" rotWithShape="1">
          <a:blip r:embed="rId2">
            <a:lum/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60454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椭圆 2">
            <a:extLst>
              <a:ext uri="{FF2B5EF4-FFF2-40B4-BE49-F238E27FC236}">
                <a16:creationId xmlns:a16="http://schemas.microsoft.com/office/drawing/2014/main" xmlns="" id="{82C95F20-6AC4-4CAC-B270-10188A197E0A}"/>
              </a:ext>
            </a:extLst>
          </p:cNvPr>
          <p:cNvSpPr/>
          <p:nvPr userDrawn="1"/>
        </p:nvSpPr>
        <p:spPr>
          <a:xfrm>
            <a:off x="200167" y="464024"/>
            <a:ext cx="11791666" cy="6141492"/>
          </a:xfrm>
          <a:custGeom>
            <a:avLst/>
            <a:gdLst>
              <a:gd name="connsiteX0" fmla="*/ 0 w 8128398"/>
              <a:gd name="connsiteY0" fmla="*/ 2334126 h 4668252"/>
              <a:gd name="connsiteX1" fmla="*/ 4064199 w 8128398"/>
              <a:gd name="connsiteY1" fmla="*/ 0 h 4668252"/>
              <a:gd name="connsiteX2" fmla="*/ 8128398 w 8128398"/>
              <a:gd name="connsiteY2" fmla="*/ 2334126 h 4668252"/>
              <a:gd name="connsiteX3" fmla="*/ 4064199 w 8128398"/>
              <a:gd name="connsiteY3" fmla="*/ 4668252 h 4668252"/>
              <a:gd name="connsiteX4" fmla="*/ 0 w 8128398"/>
              <a:gd name="connsiteY4" fmla="*/ 2334126 h 4668252"/>
              <a:gd name="connsiteX0" fmla="*/ 162302 w 8290700"/>
              <a:gd name="connsiteY0" fmla="*/ 2423774 h 4757900"/>
              <a:gd name="connsiteX1" fmla="*/ 1139129 w 8290700"/>
              <a:gd name="connsiteY1" fmla="*/ 669643 h 4757900"/>
              <a:gd name="connsiteX2" fmla="*/ 4226501 w 8290700"/>
              <a:gd name="connsiteY2" fmla="*/ 89648 h 4757900"/>
              <a:gd name="connsiteX3" fmla="*/ 8290700 w 8290700"/>
              <a:gd name="connsiteY3" fmla="*/ 2423774 h 4757900"/>
              <a:gd name="connsiteX4" fmla="*/ 4226501 w 8290700"/>
              <a:gd name="connsiteY4" fmla="*/ 4757900 h 4757900"/>
              <a:gd name="connsiteX5" fmla="*/ 162302 w 8290700"/>
              <a:gd name="connsiteY5" fmla="*/ 2423774 h 4757900"/>
              <a:gd name="connsiteX0" fmla="*/ 162302 w 8453932"/>
              <a:gd name="connsiteY0" fmla="*/ 2334994 h 4669120"/>
              <a:gd name="connsiteX1" fmla="*/ 1139129 w 8453932"/>
              <a:gd name="connsiteY1" fmla="*/ 580863 h 4669120"/>
              <a:gd name="connsiteX2" fmla="*/ 4226501 w 8453932"/>
              <a:gd name="connsiteY2" fmla="*/ 868 h 4669120"/>
              <a:gd name="connsiteX3" fmla="*/ 7472553 w 8453932"/>
              <a:gd name="connsiteY3" fmla="*/ 677116 h 4669120"/>
              <a:gd name="connsiteX4" fmla="*/ 8290700 w 8453932"/>
              <a:gd name="connsiteY4" fmla="*/ 2334994 h 4669120"/>
              <a:gd name="connsiteX5" fmla="*/ 4226501 w 8453932"/>
              <a:gd name="connsiteY5" fmla="*/ 4669120 h 4669120"/>
              <a:gd name="connsiteX6" fmla="*/ 162302 w 8453932"/>
              <a:gd name="connsiteY6" fmla="*/ 2334994 h 4669120"/>
              <a:gd name="connsiteX0" fmla="*/ 380 w 8292010"/>
              <a:gd name="connsiteY0" fmla="*/ 2334994 h 4737634"/>
              <a:gd name="connsiteX1" fmla="*/ 977207 w 8292010"/>
              <a:gd name="connsiteY1" fmla="*/ 580863 h 4737634"/>
              <a:gd name="connsiteX2" fmla="*/ 4064579 w 8292010"/>
              <a:gd name="connsiteY2" fmla="*/ 868 h 4737634"/>
              <a:gd name="connsiteX3" fmla="*/ 7310631 w 8292010"/>
              <a:gd name="connsiteY3" fmla="*/ 677116 h 4737634"/>
              <a:gd name="connsiteX4" fmla="*/ 8128778 w 8292010"/>
              <a:gd name="connsiteY4" fmla="*/ 2334994 h 4737634"/>
              <a:gd name="connsiteX5" fmla="*/ 4064579 w 8292010"/>
              <a:gd name="connsiteY5" fmla="*/ 4669120 h 4737634"/>
              <a:gd name="connsiteX6" fmla="*/ 1054209 w 8292010"/>
              <a:gd name="connsiteY6" fmla="*/ 3958572 h 4737634"/>
              <a:gd name="connsiteX7" fmla="*/ 380 w 8292010"/>
              <a:gd name="connsiteY7" fmla="*/ 2334994 h 4737634"/>
              <a:gd name="connsiteX0" fmla="*/ 380 w 8160907"/>
              <a:gd name="connsiteY0" fmla="*/ 2334994 h 4676413"/>
              <a:gd name="connsiteX1" fmla="*/ 977207 w 8160907"/>
              <a:gd name="connsiteY1" fmla="*/ 580863 h 4676413"/>
              <a:gd name="connsiteX2" fmla="*/ 4064579 w 8160907"/>
              <a:gd name="connsiteY2" fmla="*/ 868 h 4676413"/>
              <a:gd name="connsiteX3" fmla="*/ 7310631 w 8160907"/>
              <a:gd name="connsiteY3" fmla="*/ 677116 h 4676413"/>
              <a:gd name="connsiteX4" fmla="*/ 8128778 w 8160907"/>
              <a:gd name="connsiteY4" fmla="*/ 2334994 h 4676413"/>
              <a:gd name="connsiteX5" fmla="*/ 7031498 w 8160907"/>
              <a:gd name="connsiteY5" fmla="*/ 4199203 h 4676413"/>
              <a:gd name="connsiteX6" fmla="*/ 4064579 w 8160907"/>
              <a:gd name="connsiteY6" fmla="*/ 4669120 h 4676413"/>
              <a:gd name="connsiteX7" fmla="*/ 1054209 w 8160907"/>
              <a:gd name="connsiteY7" fmla="*/ 3958572 h 4676413"/>
              <a:gd name="connsiteX8" fmla="*/ 380 w 8160907"/>
              <a:gd name="connsiteY8" fmla="*/ 2334994 h 4676413"/>
              <a:gd name="connsiteX0" fmla="*/ 62 w 8160589"/>
              <a:gd name="connsiteY0" fmla="*/ 2334994 h 4670006"/>
              <a:gd name="connsiteX1" fmla="*/ 976889 w 8160589"/>
              <a:gd name="connsiteY1" fmla="*/ 580863 h 4670006"/>
              <a:gd name="connsiteX2" fmla="*/ 4064261 w 8160589"/>
              <a:gd name="connsiteY2" fmla="*/ 868 h 4670006"/>
              <a:gd name="connsiteX3" fmla="*/ 7310313 w 8160589"/>
              <a:gd name="connsiteY3" fmla="*/ 677116 h 4670006"/>
              <a:gd name="connsiteX4" fmla="*/ 8128460 w 8160589"/>
              <a:gd name="connsiteY4" fmla="*/ 2334994 h 4670006"/>
              <a:gd name="connsiteX5" fmla="*/ 7031180 w 8160589"/>
              <a:gd name="connsiteY5" fmla="*/ 4199203 h 4670006"/>
              <a:gd name="connsiteX6" fmla="*/ 4064261 w 8160589"/>
              <a:gd name="connsiteY6" fmla="*/ 4669120 h 4670006"/>
              <a:gd name="connsiteX7" fmla="*/ 948013 w 8160589"/>
              <a:gd name="connsiteY7" fmla="*/ 4131826 h 4670006"/>
              <a:gd name="connsiteX8" fmla="*/ 62 w 8160589"/>
              <a:gd name="connsiteY8" fmla="*/ 2334994 h 4670006"/>
              <a:gd name="connsiteX0" fmla="*/ 3056 w 8163583"/>
              <a:gd name="connsiteY0" fmla="*/ 2353191 h 4688203"/>
              <a:gd name="connsiteX1" fmla="*/ 791407 w 8163583"/>
              <a:gd name="connsiteY1" fmla="*/ 387304 h 4688203"/>
              <a:gd name="connsiteX2" fmla="*/ 4067255 w 8163583"/>
              <a:gd name="connsiteY2" fmla="*/ 19065 h 4688203"/>
              <a:gd name="connsiteX3" fmla="*/ 7313307 w 8163583"/>
              <a:gd name="connsiteY3" fmla="*/ 695313 h 4688203"/>
              <a:gd name="connsiteX4" fmla="*/ 8131454 w 8163583"/>
              <a:gd name="connsiteY4" fmla="*/ 2353191 h 4688203"/>
              <a:gd name="connsiteX5" fmla="*/ 7034174 w 8163583"/>
              <a:gd name="connsiteY5" fmla="*/ 4217400 h 4688203"/>
              <a:gd name="connsiteX6" fmla="*/ 4067255 w 8163583"/>
              <a:gd name="connsiteY6" fmla="*/ 4687317 h 4688203"/>
              <a:gd name="connsiteX7" fmla="*/ 951007 w 8163583"/>
              <a:gd name="connsiteY7" fmla="*/ 4150023 h 4688203"/>
              <a:gd name="connsiteX8" fmla="*/ 3056 w 8163583"/>
              <a:gd name="connsiteY8" fmla="*/ 2353191 h 4688203"/>
              <a:gd name="connsiteX0" fmla="*/ 38786 w 8199313"/>
              <a:gd name="connsiteY0" fmla="*/ 2353191 h 4794578"/>
              <a:gd name="connsiteX1" fmla="*/ 827137 w 8199313"/>
              <a:gd name="connsiteY1" fmla="*/ 387304 h 4794578"/>
              <a:gd name="connsiteX2" fmla="*/ 4102985 w 8199313"/>
              <a:gd name="connsiteY2" fmla="*/ 19065 h 4794578"/>
              <a:gd name="connsiteX3" fmla="*/ 7349037 w 8199313"/>
              <a:gd name="connsiteY3" fmla="*/ 695313 h 4794578"/>
              <a:gd name="connsiteX4" fmla="*/ 8167184 w 8199313"/>
              <a:gd name="connsiteY4" fmla="*/ 2353191 h 4794578"/>
              <a:gd name="connsiteX5" fmla="*/ 7069904 w 8199313"/>
              <a:gd name="connsiteY5" fmla="*/ 4217400 h 4794578"/>
              <a:gd name="connsiteX6" fmla="*/ 4102985 w 8199313"/>
              <a:gd name="connsiteY6" fmla="*/ 4687317 h 4794578"/>
              <a:gd name="connsiteX7" fmla="*/ 549204 w 8199313"/>
              <a:gd name="connsiteY7" fmla="*/ 4563909 h 4794578"/>
              <a:gd name="connsiteX8" fmla="*/ 38786 w 8199313"/>
              <a:gd name="connsiteY8" fmla="*/ 2353191 h 4794578"/>
              <a:gd name="connsiteX0" fmla="*/ 38786 w 8199313"/>
              <a:gd name="connsiteY0" fmla="*/ 2353191 h 4802240"/>
              <a:gd name="connsiteX1" fmla="*/ 827137 w 8199313"/>
              <a:gd name="connsiteY1" fmla="*/ 387304 h 4802240"/>
              <a:gd name="connsiteX2" fmla="*/ 4102985 w 8199313"/>
              <a:gd name="connsiteY2" fmla="*/ 19065 h 4802240"/>
              <a:gd name="connsiteX3" fmla="*/ 7349037 w 8199313"/>
              <a:gd name="connsiteY3" fmla="*/ 695313 h 4802240"/>
              <a:gd name="connsiteX4" fmla="*/ 8167184 w 8199313"/>
              <a:gd name="connsiteY4" fmla="*/ 2353191 h 4802240"/>
              <a:gd name="connsiteX5" fmla="*/ 7460318 w 8199313"/>
              <a:gd name="connsiteY5" fmla="*/ 4602411 h 4802240"/>
              <a:gd name="connsiteX6" fmla="*/ 4102985 w 8199313"/>
              <a:gd name="connsiteY6" fmla="*/ 4687317 h 4802240"/>
              <a:gd name="connsiteX7" fmla="*/ 549204 w 8199313"/>
              <a:gd name="connsiteY7" fmla="*/ 4563909 h 4802240"/>
              <a:gd name="connsiteX8" fmla="*/ 38786 w 8199313"/>
              <a:gd name="connsiteY8" fmla="*/ 2353191 h 4802240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15359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  <a:gd name="connsiteX0" fmla="*/ 38786 w 8234668"/>
              <a:gd name="connsiteY0" fmla="*/ 2415359 h 4864408"/>
              <a:gd name="connsiteX1" fmla="*/ 827137 w 8234668"/>
              <a:gd name="connsiteY1" fmla="*/ 449472 h 4864408"/>
              <a:gd name="connsiteX2" fmla="*/ 4102985 w 8234668"/>
              <a:gd name="connsiteY2" fmla="*/ 81233 h 4864408"/>
              <a:gd name="connsiteX3" fmla="*/ 7618288 w 8234668"/>
              <a:gd name="connsiteY3" fmla="*/ 237716 h 4864408"/>
              <a:gd name="connsiteX4" fmla="*/ 8167184 w 8234668"/>
              <a:gd name="connsiteY4" fmla="*/ 2444235 h 4864408"/>
              <a:gd name="connsiteX5" fmla="*/ 7460318 w 8234668"/>
              <a:gd name="connsiteY5" fmla="*/ 4664579 h 4864408"/>
              <a:gd name="connsiteX6" fmla="*/ 4102985 w 8234668"/>
              <a:gd name="connsiteY6" fmla="*/ 4749485 h 4864408"/>
              <a:gd name="connsiteX7" fmla="*/ 549204 w 8234668"/>
              <a:gd name="connsiteY7" fmla="*/ 4626077 h 4864408"/>
              <a:gd name="connsiteX8" fmla="*/ 38786 w 8234668"/>
              <a:gd name="connsiteY8" fmla="*/ 2415359 h 4864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234668" h="4864408">
                <a:moveTo>
                  <a:pt x="38786" y="2415359"/>
                </a:moveTo>
                <a:cubicBezTo>
                  <a:pt x="85108" y="1719258"/>
                  <a:pt x="149771" y="838493"/>
                  <a:pt x="827137" y="449472"/>
                </a:cubicBezTo>
                <a:cubicBezTo>
                  <a:pt x="1504504" y="60451"/>
                  <a:pt x="2971127" y="116526"/>
                  <a:pt x="4102985" y="81233"/>
                </a:cubicBezTo>
                <a:cubicBezTo>
                  <a:pt x="5234844" y="45940"/>
                  <a:pt x="6940922" y="-151305"/>
                  <a:pt x="7618288" y="237716"/>
                </a:cubicBezTo>
                <a:cubicBezTo>
                  <a:pt x="8295655" y="626737"/>
                  <a:pt x="8298729" y="1966307"/>
                  <a:pt x="8167184" y="2444235"/>
                </a:cubicBezTo>
                <a:cubicBezTo>
                  <a:pt x="8035639" y="2922163"/>
                  <a:pt x="8137685" y="4275558"/>
                  <a:pt x="7460318" y="4664579"/>
                </a:cubicBezTo>
                <a:cubicBezTo>
                  <a:pt x="6782952" y="5053600"/>
                  <a:pt x="5254837" y="4755902"/>
                  <a:pt x="4102985" y="4749485"/>
                </a:cubicBezTo>
                <a:cubicBezTo>
                  <a:pt x="2951133" y="4743068"/>
                  <a:pt x="1226571" y="5015098"/>
                  <a:pt x="549204" y="4626077"/>
                </a:cubicBezTo>
                <a:cubicBezTo>
                  <a:pt x="-128162" y="4237056"/>
                  <a:pt x="-7536" y="3111460"/>
                  <a:pt x="38786" y="2415359"/>
                </a:cubicBezTo>
                <a:close/>
              </a:path>
            </a:pathLst>
          </a:custGeom>
          <a:noFill/>
          <a:ln w="19050">
            <a:solidFill>
              <a:schemeClr val="accent5"/>
            </a:solidFill>
            <a:prstDash val="lgDashDot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8971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647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2FE1EAE2-2D75-466D-AF47-208DCDA3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33A7CAC-56E0-43EC-9C88-5F957FB61D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A17C680-3799-40B0-ABB3-F65E69A1A0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10">
            <a:extLst>
              <a:ext uri="{FF2B5EF4-FFF2-40B4-BE49-F238E27FC236}">
                <a16:creationId xmlns:a16="http://schemas.microsoft.com/office/drawing/2014/main" xmlns="" id="{3DF38B27-1082-401F-91DD-A33BC451FD7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4301603" y="4901803"/>
            <a:ext cx="7918522" cy="1956197"/>
          </a:xfrm>
          <a:prstGeom prst="rect">
            <a:avLst/>
          </a:prstGeom>
        </p:spPr>
      </p:pic>
      <p:pic>
        <p:nvPicPr>
          <p:cNvPr id="8" name="13">
            <a:extLst>
              <a:ext uri="{FF2B5EF4-FFF2-40B4-BE49-F238E27FC236}">
                <a16:creationId xmlns:a16="http://schemas.microsoft.com/office/drawing/2014/main" xmlns="" id="{DC523EAF-88A8-4AA0-9FCC-904DE7B06366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8800215" y="4001444"/>
            <a:ext cx="3419910" cy="2720031"/>
          </a:xfrm>
          <a:prstGeom prst="rect">
            <a:avLst/>
          </a:prstGeom>
        </p:spPr>
      </p:pic>
      <p:pic>
        <p:nvPicPr>
          <p:cNvPr id="9" name="16">
            <a:extLst>
              <a:ext uri="{FF2B5EF4-FFF2-40B4-BE49-F238E27FC236}">
                <a16:creationId xmlns:a16="http://schemas.microsoft.com/office/drawing/2014/main" xmlns="" id="{112F61C9-C7A0-409F-98FF-3A8B41055B1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4901803"/>
            <a:ext cx="7918522" cy="1956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120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36E15F07-3376-4EB4-851C-C01CF14852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37B2C266-EC5F-43A6-86D4-1CC2C7AD6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9">
            <a:extLst>
              <a:ext uri="{FF2B5EF4-FFF2-40B4-BE49-F238E27FC236}">
                <a16:creationId xmlns:a16="http://schemas.microsoft.com/office/drawing/2014/main" xmlns="" id="{4B1DF6FC-7E16-4635-8A35-944AD89C606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08" t="16713" b="14111"/>
          <a:stretch>
            <a:fillRect/>
          </a:stretch>
        </p:blipFill>
        <p:spPr>
          <a:xfrm>
            <a:off x="2456500" y="508763"/>
            <a:ext cx="7558181" cy="58085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" name="图片 12">
            <a:extLst>
              <a:ext uri="{FF2B5EF4-FFF2-40B4-BE49-F238E27FC236}">
                <a16:creationId xmlns:a16="http://schemas.microsoft.com/office/drawing/2014/main" xmlns="" id="{97358077-9EE7-44A7-97C6-315D9C46C89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487479" y="1331058"/>
            <a:ext cx="5507665" cy="1549970"/>
          </a:xfrm>
          <a:prstGeom prst="rect">
            <a:avLst/>
          </a:prstGeom>
        </p:spPr>
      </p:pic>
      <p:pic>
        <p:nvPicPr>
          <p:cNvPr id="8" name="图片 1">
            <a:extLst>
              <a:ext uri="{FF2B5EF4-FFF2-40B4-BE49-F238E27FC236}">
                <a16:creationId xmlns:a16="http://schemas.microsoft.com/office/drawing/2014/main" xmlns="" id="{9646E44B-3867-4CC2-B640-09E839EA10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193" t="2191" r="2694" b="6031"/>
          <a:stretch>
            <a:fillRect/>
          </a:stretch>
        </p:blipFill>
        <p:spPr>
          <a:xfrm>
            <a:off x="112395" y="3453134"/>
            <a:ext cx="3482340" cy="3165475"/>
          </a:xfrm>
          <a:prstGeom prst="rect">
            <a:avLst/>
          </a:prstGeom>
        </p:spPr>
      </p:pic>
      <p:pic>
        <p:nvPicPr>
          <p:cNvPr id="9" name="图片 20">
            <a:extLst>
              <a:ext uri="{FF2B5EF4-FFF2-40B4-BE49-F238E27FC236}">
                <a16:creationId xmlns:a16="http://schemas.microsoft.com/office/drawing/2014/main" xmlns="" id="{A048540C-02AE-45F9-A868-5AF452F0EFD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26137" y="1422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0" name="图片 9" descr="7025f93bab81e29a45dfc8ebfbf481b9">
            <a:extLst>
              <a:ext uri="{FF2B5EF4-FFF2-40B4-BE49-F238E27FC236}">
                <a16:creationId xmlns:a16="http://schemas.microsoft.com/office/drawing/2014/main" xmlns="" id="{890BE992-9077-47BD-BA72-99B4456EAB4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7913372" y="955675"/>
            <a:ext cx="4785995" cy="6764020"/>
          </a:xfrm>
          <a:prstGeom prst="rect">
            <a:avLst/>
          </a:prstGeom>
        </p:spPr>
      </p:pic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93040D19-7743-43B1-A900-286D474B37E7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77344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09AE12-2383-4AF9-8359-698ABAA21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39FAA95-4383-4919-B4B6-17A3DE4A2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AC5D1CFC-5940-49FA-A9B1-F0F1922C2E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825B394D-F8FC-4D7A-A8E5-32FE0A8DD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pic>
        <p:nvPicPr>
          <p:cNvPr id="6" name="图片 2">
            <a:extLst>
              <a:ext uri="{FF2B5EF4-FFF2-40B4-BE49-F238E27FC236}">
                <a16:creationId xmlns:a16="http://schemas.microsoft.com/office/drawing/2014/main" xmlns="" id="{316C996C-61E1-487A-B996-5A13664185C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龚芝怡 - 卓别林">
            <a:hlinkClick r:id="" action="ppaction://media"/>
            <a:extLst>
              <a:ext uri="{FF2B5EF4-FFF2-40B4-BE49-F238E27FC236}">
                <a16:creationId xmlns:a16="http://schemas.microsoft.com/office/drawing/2014/main" xmlns="" id="{4BBE9D32-A35B-4C15-927C-15CB5DD7FEA9}"/>
              </a:ext>
            </a:extLst>
          </p:cNvPr>
          <p:cNvPicPr>
            <a:picLocks noChangeAspect="1"/>
          </p:cNvPicPr>
          <p:nvPr userDrawn="1"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027113" y="-1600200"/>
            <a:ext cx="609600" cy="6096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67ECCED-74AF-4222-ACEA-AF0F161A1948}"/>
              </a:ext>
            </a:extLst>
          </p:cNvPr>
          <p:cNvSpPr txBox="1"/>
          <p:nvPr userDrawn="1"/>
        </p:nvSpPr>
        <p:spPr>
          <a:xfrm>
            <a:off x="2968651" y="2321004"/>
            <a:ext cx="6560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Đọc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mở</a:t>
            </a:r>
            <a:r>
              <a:rPr kumimoji="0" lang="en-US" sz="72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en-US" sz="72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rộng</a:t>
            </a:r>
            <a:endParaRPr kumimoji="0" lang="en-US" sz="7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F1285DAF-BC7B-4DEA-9336-B1E7E1A835AE}"/>
              </a:ext>
            </a:extLst>
          </p:cNvPr>
          <p:cNvSpPr txBox="1"/>
          <p:nvPr userDrawn="1"/>
        </p:nvSpPr>
        <p:spPr>
          <a:xfrm>
            <a:off x="8248564" y="5910407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/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/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278294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1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A_图片 2" descr="图片包含 室内, 墙壁&#10;&#10;已生成高可信度的说明">
            <a:extLst>
              <a:ext uri="{FF2B5EF4-FFF2-40B4-BE49-F238E27FC236}">
                <a16:creationId xmlns:a16="http://schemas.microsoft.com/office/drawing/2014/main" xmlns="" id="{3D3BFAC6-E4F7-4285-9F4E-EFC21AFFE8B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69561" y="-321904"/>
            <a:ext cx="9892397" cy="7501808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890A358-1FE7-49FE-8C71-27E2C45C82FE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30226" y="-242207"/>
            <a:ext cx="5352893" cy="3506145"/>
          </a:xfrm>
          <a:prstGeom prst="rect">
            <a:avLst/>
          </a:prstGeom>
        </p:spPr>
      </p:pic>
      <p:pic>
        <p:nvPicPr>
          <p:cNvPr id="12" name="PA_图片 6">
            <a:extLst>
              <a:ext uri="{FF2B5EF4-FFF2-40B4-BE49-F238E27FC236}">
                <a16:creationId xmlns:a16="http://schemas.microsoft.com/office/drawing/2014/main" xmlns="" id="{1EB92C0C-91B8-4FCE-B507-FFA510A4D8CC}"/>
              </a:ext>
            </a:extLst>
          </p:cNvPr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77175" y="433160"/>
            <a:ext cx="4229070" cy="3064817"/>
          </a:xfrm>
          <a:prstGeom prst="rect">
            <a:avLst/>
          </a:prstGeom>
        </p:spPr>
      </p:pic>
      <p:pic>
        <p:nvPicPr>
          <p:cNvPr id="13" name="PA_图片 8" descr="图片包含 矢量图形&#10;&#10;已生成高可信度的说明">
            <a:extLst>
              <a:ext uri="{FF2B5EF4-FFF2-40B4-BE49-F238E27FC236}">
                <a16:creationId xmlns:a16="http://schemas.microsoft.com/office/drawing/2014/main" xmlns="" id="{D5901FA8-80E5-47CA-B278-792CF245A161}"/>
              </a:ext>
            </a:extLst>
          </p:cNvPr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5747" y="3859845"/>
            <a:ext cx="2559562" cy="369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280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5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385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86419 0.85926 L 0.86419 0.85926 C 0.86133 0.86297 0.85885 0.86713 0.85573 0.86991 C 0.8543 0.8713 0.8526 0.87153 0.85104 0.87199 C 0.84531 0.87408 0.84023 0.875 0.83438 0.87639 L 0.79271 0.87408 C 0.78906 0.87385 0.78542 0.87361 0.78203 0.87199 C 0.7806 0.87153 0.77982 0.86852 0.77839 0.86783 C 0.77487 0.86574 0.77122 0.86505 0.76771 0.86366 C 0.75859 0.85973 0.76732 0.8625 0.75456 0.85926 C 0.74688 0.85486 0.75495 0.85926 0.74154 0.85301 C 0.73581 0.85024 0.7293 0.84653 0.7237 0.84445 C 0.72044 0.84352 0.71732 0.84329 0.71406 0.84236 C 0.71172 0.8419 0.70938 0.84098 0.70703 0.84028 C 0.70221 0.8375 0.69753 0.83403 0.69271 0.83172 C 0.68737 0.8294 0.68112 0.82709 0.67604 0.82338 C 0.67044 0.81922 0.66953 0.81783 0.66523 0.81274 C 0.66081 0.78102 0.66328 0.80209 0.66523 0.73033 C 0.66536 0.72593 0.66615 0.72176 0.66654 0.7176 C 0.66797 0.69561 0.66784 0.6838 0.66888 0.66042 C 0.67109 0.61019 0.66901 0.66111 0.67122 0.62662 C 0.67175 0.61875 0.67201 0.61088 0.6724 0.60324 C 0.67279 0.58357 0.67357 0.56366 0.67357 0.54399 C 0.67357 0.54121 0.67552 0.48658 0.67122 0.46343 C 0.67057 0.45996 0.66992 0.45625 0.66888 0.45301 C 0.66797 0.44977 0.66654 0.44723 0.66523 0.44445 C 0.66445 0.44028 0.66419 0.43565 0.66289 0.43172 C 0.66094 0.4257 0.65794 0.42061 0.65573 0.41482 C 0.65495 0.41274 0.6543 0.41042 0.65339 0.40857 C 0.65195 0.40556 0.65039 0.40232 0.64857 0.4 C 0.64727 0.39815 0.64531 0.39746 0.64388 0.39584 C 0.64219 0.39399 0.64089 0.39098 0.63906 0.38936 C 0.63685 0.3875 0.63438 0.38681 0.6319 0.38519 C 0.62995 0.3838 0.628 0.38218 0.62604 0.38102 C 0.61966 0.37686 0.61979 0.37709 0.61406 0.37454 C 0.60234 0.36412 0.61706 0.37709 0.60339 0.36621 C 0.60182 0.36482 0.60039 0.36274 0.59857 0.36204 C 0.59518 0.36042 0.59154 0.36019 0.58789 0.35973 C 0.55143 0.35486 0.58112 0.36042 0.5569 0.35556 C 0.54909 0.35602 0.51706 0.35672 0.50339 0.35973 C 0.50208 0.36019 0.50104 0.36135 0.49974 0.36204 C 0.4974 0.36297 0.49505 0.36343 0.49271 0.36412 C 0.48242 0.3669 0.4849 0.36598 0.47357 0.36829 L 0.46406 0.37037 C 0.45182 0.36899 0.43945 0.36899 0.42721 0.36621 C 0.42422 0.36551 0.42161 0.36181 0.41888 0.35973 C 0.41654 0.35811 0.41406 0.35695 0.41172 0.35556 L 0.40456 0.34283 C 0.40339 0.34074 0.40234 0.33843 0.40104 0.33658 C 0.39779 0.33241 0.39479 0.32778 0.39141 0.32385 C 0.39023 0.32246 0.38906 0.32107 0.38789 0.31968 C 0.38633 0.3176 0.38477 0.31505 0.38307 0.3132 C 0.38164 0.31158 0.37995 0.31065 0.37839 0.30903 C 0.37708 0.30764 0.37604 0.30602 0.37474 0.30486 C 0.3737 0.30371 0.3724 0.30348 0.37122 0.30255 C 0.36719 0.3 0.36341 0.29607 0.35938 0.29422 C 0.35612 0.29283 0.35286 0.2919 0.34974 0.29005 C 0.32122 0.27153 0.3418 0.28102 0.32839 0.27524 C 0.32682 0.27292 0.32487 0.27153 0.32357 0.26875 C 0.32279 0.26713 0.32305 0.26436 0.3224 0.2625 C 0.32148 0.25996 0.32005 0.25811 0.31888 0.25602 L 0.31641 0.24329 C 0.31602 0.24121 0.31563 0.23912 0.31523 0.23704 L 0.31406 0.22848 C 0.31367 0.22153 0.31393 0.21412 0.31289 0.20741 C 0.31237 0.20394 0.31029 0.20209 0.30925 0.19885 C 0.30208 0.17639 0.31745 0.21482 0.30456 0.18403 C 0.30221 0.17199 0.30508 0.18287 0.29857 0.17153 C 0.2944 0.16412 0.29388 0.15834 0.28906 0.15232 C 0.28802 0.15116 0.28659 0.15116 0.28555 0.15024 C 0.28346 0.14838 0.28164 0.14561 0.27956 0.14399 C 0.27721 0.14213 0.27474 0.14144 0.2724 0.13959 C 0.27057 0.13843 0.26536 0.13449 0.26289 0.13334 C 0.26094 0.13241 0.25885 0.13195 0.2569 0.13125 C 0.24661 0.13195 0.2362 0.13172 0.22591 0.13334 C 0.22266 0.1338 0.21966 0.13704 0.21641 0.1375 L 0.20456 0.13959 C 0.2013 0.14028 0.19818 0.14121 0.19505 0.1419 C 0.19023 0.1426 0.18555 0.14329 0.18073 0.14399 C 0.17917 0.14468 0.17747 0.14514 0.17591 0.14607 C 0.17474 0.14653 0.17357 0.14769 0.1724 0.14815 C 0.17044 0.14908 0.16836 0.14954 0.16641 0.15024 C 0.15833 0.15741 0.15755 0.1588 0.14505 0.16297 C 0.13997 0.16459 0.13464 0.16436 0.12956 0.16505 C 0.10104 0.16945 0.1375 0.16598 0.08542 0.16922 C 0.08385 0.16991 0.08229 0.17107 0.08073 0.17153 C 0.05964 0.1757 0.07005 0.16991 0.06042 0.1757 C 0.05052 0.175 0.0405 0.17616 0.03073 0.17361 C 0.0293 0.17315 0.02943 0.16875 0.02839 0.16713 C 0.02734 0.16574 0.02591 0.16574 0.02474 0.16505 C 0.02253 0.15348 0.02487 0.16389 0.02122 0.15232 C 0.01888 0.14514 0.01888 0.14468 0.01758 0.1375 C 0.01719 0.11713 0.01693 0.09653 0.01641 0.07616 C 0.01615 0.0669 0.01589 0.05787 0.01523 0.04861 C 0.0151 0.04653 0.01471 0.04422 0.01406 0.04236 C 0.01341 0.04051 0.0125 0.03959 0.01172 0.0382 L 0.01523 0.0382 " pathEditMode="relative" ptsTypes="AAAAAAAAAAAAAAAAAAAAAAAAAAAAAAAAAAAAAAAAAAAAAAAAAAAAAAAAAAAAAAAAAAAAAAAAAAAAAAAAAAAAAAAAAAAAAAAAA">
                                      <p:cBhvr>
                                        <p:cTn id="1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path" presetSubtype="0" repeatCount="2000" accel="50000" decel="50000" autoRev="1" fill="hold" nodeType="withEffect">
                                  <p:stCondLst>
                                    <p:cond delay="3300"/>
                                  </p:stCondLst>
                                  <p:childTnLst>
                                    <p:animMotion origin="layout" path="M 3.75E-6 4.44444E-6 L 0.06705 0.00694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6" y="34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>
            <a:extLst>
              <a:ext uri="{FF2B5EF4-FFF2-40B4-BE49-F238E27FC236}">
                <a16:creationId xmlns:a16="http://schemas.microsoft.com/office/drawing/2014/main" xmlns="" id="{B06B21EF-4290-4023-8D12-6133B345606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8900" y="-2705103"/>
            <a:ext cx="6858000" cy="12268204"/>
          </a:xfrm>
          <a:prstGeom prst="rect">
            <a:avLst/>
          </a:prstGeom>
        </p:spPr>
      </p:pic>
      <p:pic>
        <p:nvPicPr>
          <p:cNvPr id="3" name="图片 8">
            <a:extLst>
              <a:ext uri="{FF2B5EF4-FFF2-40B4-BE49-F238E27FC236}">
                <a16:creationId xmlns:a16="http://schemas.microsoft.com/office/drawing/2014/main" xmlns="" id="{73C579E6-EAF1-422D-AC51-D4A36153AB7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3007678" y="-2289879"/>
            <a:ext cx="6224681" cy="11494606"/>
          </a:xfrm>
          <a:prstGeom prst="rect">
            <a:avLst/>
          </a:prstGeom>
        </p:spPr>
      </p:pic>
      <p:pic>
        <p:nvPicPr>
          <p:cNvPr id="4" name="图片 10">
            <a:extLst>
              <a:ext uri="{FF2B5EF4-FFF2-40B4-BE49-F238E27FC236}">
                <a16:creationId xmlns:a16="http://schemas.microsoft.com/office/drawing/2014/main" xmlns="" id="{1220DD6E-E2D4-4158-9681-6CFE69A19E8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3865" y="1274025"/>
            <a:ext cx="5215801" cy="5583975"/>
          </a:xfrm>
          <a:prstGeom prst="rect">
            <a:avLst/>
          </a:prstGeom>
        </p:spPr>
      </p:pic>
      <p:pic>
        <p:nvPicPr>
          <p:cNvPr id="5" name="图片 14">
            <a:extLst>
              <a:ext uri="{FF2B5EF4-FFF2-40B4-BE49-F238E27FC236}">
                <a16:creationId xmlns:a16="http://schemas.microsoft.com/office/drawing/2014/main" xmlns="" id="{3E428603-5A8C-47DE-80E7-95AD414D89F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876" y="6143219"/>
            <a:ext cx="656057" cy="677220"/>
          </a:xfrm>
          <a:prstGeom prst="rect">
            <a:avLst/>
          </a:prstGeom>
        </p:spPr>
      </p:pic>
      <p:pic>
        <p:nvPicPr>
          <p:cNvPr id="6" name="图片 16">
            <a:extLst>
              <a:ext uri="{FF2B5EF4-FFF2-40B4-BE49-F238E27FC236}">
                <a16:creationId xmlns:a16="http://schemas.microsoft.com/office/drawing/2014/main" xmlns="" id="{F3F40050-FF5E-4375-9241-620E3FAC999F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74652">
            <a:off x="115079" y="968971"/>
            <a:ext cx="419196" cy="1232181"/>
          </a:xfrm>
          <a:prstGeom prst="rect">
            <a:avLst/>
          </a:prstGeom>
        </p:spPr>
      </p:pic>
      <p:pic>
        <p:nvPicPr>
          <p:cNvPr id="7" name="图片 18">
            <a:extLst>
              <a:ext uri="{FF2B5EF4-FFF2-40B4-BE49-F238E27FC236}">
                <a16:creationId xmlns:a16="http://schemas.microsoft.com/office/drawing/2014/main" xmlns="" id="{604A78A6-248E-4841-9FCB-2B52759943ED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329" y="5756310"/>
            <a:ext cx="497071" cy="529665"/>
          </a:xfrm>
          <a:prstGeom prst="rect">
            <a:avLst/>
          </a:prstGeom>
        </p:spPr>
      </p:pic>
      <p:pic>
        <p:nvPicPr>
          <p:cNvPr id="8" name="图片 20">
            <a:extLst>
              <a:ext uri="{FF2B5EF4-FFF2-40B4-BE49-F238E27FC236}">
                <a16:creationId xmlns:a16="http://schemas.microsoft.com/office/drawing/2014/main" xmlns="" id="{452DF785-0E58-4CAE-AFE9-171977E46685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2862" y="94409"/>
            <a:ext cx="498012" cy="597614"/>
          </a:xfrm>
          <a:prstGeom prst="rect">
            <a:avLst/>
          </a:prstGeom>
        </p:spPr>
      </p:pic>
      <p:pic>
        <p:nvPicPr>
          <p:cNvPr id="9" name="图片 24">
            <a:extLst>
              <a:ext uri="{FF2B5EF4-FFF2-40B4-BE49-F238E27FC236}">
                <a16:creationId xmlns:a16="http://schemas.microsoft.com/office/drawing/2014/main" xmlns="" id="{D4D8A061-494A-4B32-A7C3-42E31E5A376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872" y="1274025"/>
            <a:ext cx="571630" cy="787579"/>
          </a:xfrm>
          <a:prstGeom prst="rect">
            <a:avLst/>
          </a:prstGeom>
        </p:spPr>
      </p:pic>
      <p:pic>
        <p:nvPicPr>
          <p:cNvPr id="10" name="图片 26">
            <a:extLst>
              <a:ext uri="{FF2B5EF4-FFF2-40B4-BE49-F238E27FC236}">
                <a16:creationId xmlns:a16="http://schemas.microsoft.com/office/drawing/2014/main" xmlns="" id="{1DF9917B-E90E-4946-84E5-4E3AC4D3CDF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15" b="75097"/>
          <a:stretch/>
        </p:blipFill>
        <p:spPr>
          <a:xfrm rot="7290495">
            <a:off x="10805766" y="5220749"/>
            <a:ext cx="2044871" cy="2130452"/>
          </a:xfrm>
          <a:prstGeom prst="rect">
            <a:avLst/>
          </a:prstGeom>
        </p:spPr>
      </p:pic>
      <p:pic>
        <p:nvPicPr>
          <p:cNvPr id="11" name="图片 28">
            <a:extLst>
              <a:ext uri="{FF2B5EF4-FFF2-40B4-BE49-F238E27FC236}">
                <a16:creationId xmlns:a16="http://schemas.microsoft.com/office/drawing/2014/main" xmlns="" id="{1FC472B4-0239-4099-BDB8-3CD9C4FFBBB4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52791" y="753947"/>
            <a:ext cx="444494" cy="732592"/>
          </a:xfrm>
          <a:prstGeom prst="rect">
            <a:avLst/>
          </a:prstGeom>
        </p:spPr>
      </p:pic>
      <p:pic>
        <p:nvPicPr>
          <p:cNvPr id="12" name="图片 36">
            <a:extLst>
              <a:ext uri="{FF2B5EF4-FFF2-40B4-BE49-F238E27FC236}">
                <a16:creationId xmlns:a16="http://schemas.microsoft.com/office/drawing/2014/main" xmlns="" id="{3F5532E2-9ED9-4571-B262-DB498E11489E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0156" y="4004224"/>
            <a:ext cx="532692" cy="594157"/>
          </a:xfrm>
          <a:prstGeom prst="rect">
            <a:avLst/>
          </a:prstGeom>
        </p:spPr>
      </p:pic>
      <p:sp>
        <p:nvSpPr>
          <p:cNvPr id="13" name="矩形 39">
            <a:extLst>
              <a:ext uri="{FF2B5EF4-FFF2-40B4-BE49-F238E27FC236}">
                <a16:creationId xmlns:a16="http://schemas.microsoft.com/office/drawing/2014/main" xmlns="" id="{BC667135-285B-43E4-9109-FD5A575A6D8C}"/>
              </a:ext>
            </a:extLst>
          </p:cNvPr>
          <p:cNvSpPr/>
          <p:nvPr userDrawn="1"/>
        </p:nvSpPr>
        <p:spPr>
          <a:xfrm>
            <a:off x="11460235" y="699479"/>
            <a:ext cx="99112" cy="858080"/>
          </a:xfrm>
          <a:prstGeom prst="rect">
            <a:avLst/>
          </a:prstGeom>
          <a:solidFill>
            <a:srgbClr val="49D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3">
            <a:extLst>
              <a:ext uri="{FF2B5EF4-FFF2-40B4-BE49-F238E27FC236}">
                <a16:creationId xmlns:a16="http://schemas.microsoft.com/office/drawing/2014/main" xmlns="" id="{89A685F2-D426-47F1-9E6E-91E41B3E6B60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30874" y="4953111"/>
            <a:ext cx="716833" cy="803199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E1050C6A-EBF3-4AAC-9E6B-85FB9AC093B4}"/>
              </a:ext>
            </a:extLst>
          </p:cNvPr>
          <p:cNvSpPr/>
          <p:nvPr userDrawn="1"/>
        </p:nvSpPr>
        <p:spPr>
          <a:xfrm>
            <a:off x="490782" y="2406689"/>
            <a:ext cx="5944848" cy="992579"/>
          </a:xfrm>
          <a:prstGeom prst="rect">
            <a:avLst/>
          </a:prstGeom>
          <a:noFill/>
        </p:spPr>
        <p:txBody>
          <a:bodyPr wrap="square" lIns="68580" tIns="34290" rIns="68580" bIns="3429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Củng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cố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,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dặn</a:t>
            </a:r>
            <a:r>
              <a:rPr kumimoji="0" lang="en-US" sz="6000" b="1" i="0" u="none" strike="noStrike" kern="1200" cap="none" spc="0" normalizeH="0" baseline="0" noProof="0" dirty="0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6000" b="1" i="0" u="none" strike="noStrike" kern="1200" cap="none" spc="0" normalizeH="0" baseline="0" noProof="0" dirty="0" err="1">
                <a:ln w="22225">
                  <a:solidFill>
                    <a:srgbClr val="ED7D31"/>
                  </a:solidFill>
                  <a:prstDash val="solid"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dò</a:t>
            </a:r>
            <a:endParaRPr kumimoji="0" lang="en-US" sz="6000" b="1" i="0" u="none" strike="noStrike" kern="1200" cap="none" spc="0" normalizeH="0" baseline="0" noProof="0" dirty="0">
              <a:ln w="22225">
                <a:solidFill>
                  <a:srgbClr val="ED7D31"/>
                </a:solidFill>
                <a:prstDash val="solid"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180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15F0B98-6806-4E5A-AF36-1A599EA8F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BB575B3-456E-4BC5-9E8A-935920C8A5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54970E6E-3D3A-4094-B7AB-5E51EF91889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CCC1F2-EC4C-438A-A626-EF38FEB19E62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158DAD1E-B1EC-4442-91F3-A1B93E700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2BFAE14-20AD-4F99-B50F-F8A5DB4E2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9B525D6-B33C-4B02-B16B-D7EC1E9A098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image 101">
            <a:extLst>
              <a:ext uri="{FF2B5EF4-FFF2-40B4-BE49-F238E27FC236}">
                <a16:creationId xmlns:a16="http://schemas.microsoft.com/office/drawing/2014/main" xmlns="" id="{F5619E5B-F788-4415-BCE7-377433451B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12192002" cy="6858001"/>
          </a:xfrm>
          <a:prstGeom prst="rect">
            <a:avLst/>
          </a:prstGeom>
        </p:spPr>
      </p:pic>
      <p:sp>
        <p:nvSpPr>
          <p:cNvPr id="8" name="任意形状 34">
            <a:extLst>
              <a:ext uri="{FF2B5EF4-FFF2-40B4-BE49-F238E27FC236}">
                <a16:creationId xmlns:a16="http://schemas.microsoft.com/office/drawing/2014/main" xmlns="" id="{C14C9137-2D10-424B-A009-7AC8617014CB}"/>
              </a:ext>
            </a:extLst>
          </p:cNvPr>
          <p:cNvSpPr/>
          <p:nvPr userDrawn="1"/>
        </p:nvSpPr>
        <p:spPr>
          <a:xfrm>
            <a:off x="10059219" y="4741024"/>
            <a:ext cx="3074912" cy="3074912"/>
          </a:xfrm>
          <a:custGeom>
            <a:avLst/>
            <a:gdLst>
              <a:gd name="connsiteX0" fmla="*/ 1537456 w 3074912"/>
              <a:gd name="connsiteY0" fmla="*/ 0 h 3074912"/>
              <a:gd name="connsiteX1" fmla="*/ 3074912 w 3074912"/>
              <a:gd name="connsiteY1" fmla="*/ 1537456 h 3074912"/>
              <a:gd name="connsiteX2" fmla="*/ 1537456 w 3074912"/>
              <a:gd name="connsiteY2" fmla="*/ 3074912 h 3074912"/>
              <a:gd name="connsiteX3" fmla="*/ 0 w 3074912"/>
              <a:gd name="connsiteY3" fmla="*/ 1537456 h 3074912"/>
              <a:gd name="connsiteX4" fmla="*/ 1537456 w 3074912"/>
              <a:gd name="connsiteY4" fmla="*/ 0 h 3074912"/>
              <a:gd name="connsiteX5" fmla="*/ 1540876 w 3074912"/>
              <a:gd name="connsiteY5" fmla="*/ 550444 h 3074912"/>
              <a:gd name="connsiteX6" fmla="*/ 553864 w 3074912"/>
              <a:gd name="connsiteY6" fmla="*/ 1537456 h 3074912"/>
              <a:gd name="connsiteX7" fmla="*/ 1540876 w 3074912"/>
              <a:gd name="connsiteY7" fmla="*/ 2524468 h 3074912"/>
              <a:gd name="connsiteX8" fmla="*/ 2527888 w 3074912"/>
              <a:gd name="connsiteY8" fmla="*/ 1537456 h 3074912"/>
              <a:gd name="connsiteX9" fmla="*/ 1540876 w 3074912"/>
              <a:gd name="connsiteY9" fmla="*/ 550444 h 30749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074912" h="3074912">
                <a:moveTo>
                  <a:pt x="1537456" y="0"/>
                </a:moveTo>
                <a:cubicBezTo>
                  <a:pt x="2386570" y="0"/>
                  <a:pt x="3074912" y="688342"/>
                  <a:pt x="3074912" y="1537456"/>
                </a:cubicBezTo>
                <a:cubicBezTo>
                  <a:pt x="3074912" y="2386570"/>
                  <a:pt x="2386570" y="3074912"/>
                  <a:pt x="1537456" y="3074912"/>
                </a:cubicBezTo>
                <a:cubicBezTo>
                  <a:pt x="688342" y="3074912"/>
                  <a:pt x="0" y="2386570"/>
                  <a:pt x="0" y="1537456"/>
                </a:cubicBezTo>
                <a:cubicBezTo>
                  <a:pt x="0" y="688342"/>
                  <a:pt x="688342" y="0"/>
                  <a:pt x="1537456" y="0"/>
                </a:cubicBezTo>
                <a:close/>
                <a:moveTo>
                  <a:pt x="1540876" y="550444"/>
                </a:moveTo>
                <a:cubicBezTo>
                  <a:pt x="995764" y="550444"/>
                  <a:pt x="553864" y="992344"/>
                  <a:pt x="553864" y="1537456"/>
                </a:cubicBezTo>
                <a:cubicBezTo>
                  <a:pt x="553864" y="2082568"/>
                  <a:pt x="995764" y="2524468"/>
                  <a:pt x="1540876" y="2524468"/>
                </a:cubicBezTo>
                <a:cubicBezTo>
                  <a:pt x="2085988" y="2524468"/>
                  <a:pt x="2527888" y="2082568"/>
                  <a:pt x="2527888" y="1537456"/>
                </a:cubicBezTo>
                <a:cubicBezTo>
                  <a:pt x="2527888" y="992344"/>
                  <a:pt x="2085988" y="550444"/>
                  <a:pt x="1540876" y="550444"/>
                </a:cubicBezTo>
                <a:close/>
              </a:path>
            </a:pathLst>
          </a:cu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9" name="矩形 7">
            <a:extLst>
              <a:ext uri="{FF2B5EF4-FFF2-40B4-BE49-F238E27FC236}">
                <a16:creationId xmlns:a16="http://schemas.microsoft.com/office/drawing/2014/main" xmlns="" id="{9716026E-F2E9-43B9-ACD3-D607B1334955}"/>
              </a:ext>
            </a:extLst>
          </p:cNvPr>
          <p:cNvSpPr/>
          <p:nvPr userDrawn="1"/>
        </p:nvSpPr>
        <p:spPr>
          <a:xfrm>
            <a:off x="1538273" y="1186048"/>
            <a:ext cx="9398018" cy="4774400"/>
          </a:xfrm>
          <a:prstGeom prst="rect">
            <a:avLst/>
          </a:prstGeom>
          <a:solidFill>
            <a:srgbClr val="FDCE66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0" name="矩形 5">
            <a:extLst>
              <a:ext uri="{FF2B5EF4-FFF2-40B4-BE49-F238E27FC236}">
                <a16:creationId xmlns:a16="http://schemas.microsoft.com/office/drawing/2014/main" xmlns="" id="{80AB0848-6063-41B9-888E-A6A8F3A902CB}"/>
              </a:ext>
            </a:extLst>
          </p:cNvPr>
          <p:cNvSpPr/>
          <p:nvPr userDrawn="1"/>
        </p:nvSpPr>
        <p:spPr>
          <a:xfrm>
            <a:off x="1247965" y="885551"/>
            <a:ext cx="9531354" cy="4987524"/>
          </a:xfrm>
          <a:prstGeom prst="rect">
            <a:avLst/>
          </a:prstGeom>
          <a:solidFill>
            <a:srgbClr val="039373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1" name="矩形 8">
            <a:extLst>
              <a:ext uri="{FF2B5EF4-FFF2-40B4-BE49-F238E27FC236}">
                <a16:creationId xmlns:a16="http://schemas.microsoft.com/office/drawing/2014/main" xmlns="" id="{05E1C943-43C2-45EC-9F62-0A38D90A0B7F}"/>
              </a:ext>
            </a:extLst>
          </p:cNvPr>
          <p:cNvSpPr/>
          <p:nvPr userDrawn="1"/>
        </p:nvSpPr>
        <p:spPr>
          <a:xfrm>
            <a:off x="867966" y="5630648"/>
            <a:ext cx="10456068" cy="482200"/>
          </a:xfrm>
          <a:prstGeom prst="rect">
            <a:avLst/>
          </a:prstGeom>
          <a:solidFill>
            <a:srgbClr val="DAA16D"/>
          </a:solidFill>
          <a:ln w="63500">
            <a:solidFill>
              <a:schemeClr val="tx1">
                <a:lumMod val="85000"/>
                <a:lumOff val="15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2" name="图片 13">
            <a:extLst>
              <a:ext uri="{FF2B5EF4-FFF2-40B4-BE49-F238E27FC236}">
                <a16:creationId xmlns:a16="http://schemas.microsoft.com/office/drawing/2014/main" xmlns="" id="{E35B7810-C6CA-4B43-BF87-92A05633EE7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rot="8100000">
            <a:off x="1457379" y="5086237"/>
            <a:ext cx="971344" cy="972754"/>
          </a:xfrm>
          <a:prstGeom prst="rect">
            <a:avLst/>
          </a:prstGeom>
        </p:spPr>
      </p:pic>
      <p:sp>
        <p:nvSpPr>
          <p:cNvPr id="13" name="椭圆 14">
            <a:extLst>
              <a:ext uri="{FF2B5EF4-FFF2-40B4-BE49-F238E27FC236}">
                <a16:creationId xmlns:a16="http://schemas.microsoft.com/office/drawing/2014/main" xmlns="" id="{6047DAB5-B329-4A18-A0D9-69C5C3BD7D3C}"/>
              </a:ext>
            </a:extLst>
          </p:cNvPr>
          <p:cNvSpPr/>
          <p:nvPr userDrawn="1"/>
        </p:nvSpPr>
        <p:spPr>
          <a:xfrm>
            <a:off x="193568" y="344264"/>
            <a:ext cx="947231" cy="947231"/>
          </a:xfrm>
          <a:prstGeom prst="ellipse">
            <a:avLst/>
          </a:prstGeom>
          <a:solidFill>
            <a:srgbClr val="FCA1B7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4" name="图片 29">
            <a:extLst>
              <a:ext uri="{FF2B5EF4-FFF2-40B4-BE49-F238E27FC236}">
                <a16:creationId xmlns:a16="http://schemas.microsoft.com/office/drawing/2014/main" xmlns="" id="{EACEA673-F397-42C2-840F-E109E4EC873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2700000">
            <a:off x="10352336" y="4602419"/>
            <a:ext cx="602779" cy="1767959"/>
          </a:xfrm>
          <a:prstGeom prst="rect">
            <a:avLst/>
          </a:prstGeom>
        </p:spPr>
      </p:pic>
      <p:pic>
        <p:nvPicPr>
          <p:cNvPr id="15" name="image 102">
            <a:extLst>
              <a:ext uri="{FF2B5EF4-FFF2-40B4-BE49-F238E27FC236}">
                <a16:creationId xmlns:a16="http://schemas.microsoft.com/office/drawing/2014/main" xmlns="" id="{8DFADF00-A5EA-4AA8-88EF-F98171658C8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rcRect/>
          <a:stretch>
            <a:fillRect/>
          </a:stretch>
        </p:blipFill>
        <p:spPr>
          <a:xfrm>
            <a:off x="11213302" y="343752"/>
            <a:ext cx="933436" cy="698048"/>
          </a:xfrm>
          <a:prstGeom prst="rect">
            <a:avLst/>
          </a:prstGeom>
        </p:spPr>
      </p:pic>
      <p:sp>
        <p:nvSpPr>
          <p:cNvPr id="16" name="椭圆 24">
            <a:extLst>
              <a:ext uri="{FF2B5EF4-FFF2-40B4-BE49-F238E27FC236}">
                <a16:creationId xmlns:a16="http://schemas.microsoft.com/office/drawing/2014/main" xmlns="" id="{EA6C425B-7238-4DD9-B228-6700E4407813}"/>
              </a:ext>
            </a:extLst>
          </p:cNvPr>
          <p:cNvSpPr/>
          <p:nvPr userDrawn="1"/>
        </p:nvSpPr>
        <p:spPr>
          <a:xfrm>
            <a:off x="11539852" y="750714"/>
            <a:ext cx="572351" cy="572351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椭圆 36">
            <a:extLst>
              <a:ext uri="{FF2B5EF4-FFF2-40B4-BE49-F238E27FC236}">
                <a16:creationId xmlns:a16="http://schemas.microsoft.com/office/drawing/2014/main" xmlns="" id="{4EC2650B-0F3B-447D-83AA-A966A9988A02}"/>
              </a:ext>
            </a:extLst>
          </p:cNvPr>
          <p:cNvSpPr/>
          <p:nvPr userDrawn="1"/>
        </p:nvSpPr>
        <p:spPr>
          <a:xfrm>
            <a:off x="254897" y="6059218"/>
            <a:ext cx="572351" cy="572351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椭圆 37">
            <a:extLst>
              <a:ext uri="{FF2B5EF4-FFF2-40B4-BE49-F238E27FC236}">
                <a16:creationId xmlns:a16="http://schemas.microsoft.com/office/drawing/2014/main" xmlns="" id="{481AEDB8-B1A6-4129-BC93-70B0544013BB}"/>
              </a:ext>
            </a:extLst>
          </p:cNvPr>
          <p:cNvSpPr/>
          <p:nvPr userDrawn="1"/>
        </p:nvSpPr>
        <p:spPr>
          <a:xfrm>
            <a:off x="689352" y="4237643"/>
            <a:ext cx="359356" cy="359356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19" name="组合 6">
            <a:extLst>
              <a:ext uri="{FF2B5EF4-FFF2-40B4-BE49-F238E27FC236}">
                <a16:creationId xmlns:a16="http://schemas.microsoft.com/office/drawing/2014/main" xmlns="" id="{A0BC39FD-4813-49FA-9DA6-0CF2EBE8656C}"/>
              </a:ext>
            </a:extLst>
          </p:cNvPr>
          <p:cNvGrpSpPr/>
          <p:nvPr userDrawn="1"/>
        </p:nvGrpSpPr>
        <p:grpSpPr>
          <a:xfrm>
            <a:off x="2843213" y="5216309"/>
            <a:ext cx="1014412" cy="414337"/>
            <a:chOff x="2843213" y="5216309"/>
            <a:chExt cx="1014412" cy="414337"/>
          </a:xfrm>
        </p:grpSpPr>
        <p:sp>
          <p:nvSpPr>
            <p:cNvPr id="20" name="圆角矩形 38">
              <a:extLst>
                <a:ext uri="{FF2B5EF4-FFF2-40B4-BE49-F238E27FC236}">
                  <a16:creationId xmlns:a16="http://schemas.microsoft.com/office/drawing/2014/main" xmlns="" id="{AA2D5A7F-B74D-494D-813D-6361C99C4569}"/>
                </a:ext>
              </a:extLst>
            </p:cNvPr>
            <p:cNvSpPr/>
            <p:nvPr/>
          </p:nvSpPr>
          <p:spPr>
            <a:xfrm>
              <a:off x="2843213" y="5216311"/>
              <a:ext cx="1014412" cy="414335"/>
            </a:xfrm>
            <a:prstGeom prst="roundRect">
              <a:avLst/>
            </a:prstGeom>
            <a:solidFill>
              <a:schemeClr val="bg1"/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21" name="圆角矩形 39">
              <a:extLst>
                <a:ext uri="{FF2B5EF4-FFF2-40B4-BE49-F238E27FC236}">
                  <a16:creationId xmlns:a16="http://schemas.microsoft.com/office/drawing/2014/main" xmlns="" id="{D7894BD1-88DD-4FC8-BCB6-2922907AA46A}"/>
                </a:ext>
              </a:extLst>
            </p:cNvPr>
            <p:cNvSpPr/>
            <p:nvPr/>
          </p:nvSpPr>
          <p:spPr>
            <a:xfrm>
              <a:off x="2843213" y="5216309"/>
              <a:ext cx="1014412" cy="144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ln w="63500">
              <a:solidFill>
                <a:schemeClr val="tx1">
                  <a:lumMod val="85000"/>
                  <a:lumOff val="1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1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2" name="圆角矩形 40">
            <a:extLst>
              <a:ext uri="{FF2B5EF4-FFF2-40B4-BE49-F238E27FC236}">
                <a16:creationId xmlns:a16="http://schemas.microsoft.com/office/drawing/2014/main" xmlns="" id="{3B8CAB01-2B7D-4D0B-9578-C612F98A27B9}"/>
              </a:ext>
            </a:extLst>
          </p:cNvPr>
          <p:cNvSpPr/>
          <p:nvPr userDrawn="1"/>
        </p:nvSpPr>
        <p:spPr>
          <a:xfrm>
            <a:off x="4064370" y="5437766"/>
            <a:ext cx="528638" cy="1800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圆角矩形 41">
            <a:extLst>
              <a:ext uri="{FF2B5EF4-FFF2-40B4-BE49-F238E27FC236}">
                <a16:creationId xmlns:a16="http://schemas.microsoft.com/office/drawing/2014/main" xmlns="" id="{0C186285-9E91-4691-86D3-E46A74193EC4}"/>
              </a:ext>
            </a:extLst>
          </p:cNvPr>
          <p:cNvSpPr/>
          <p:nvPr userDrawn="1"/>
        </p:nvSpPr>
        <p:spPr>
          <a:xfrm>
            <a:off x="4764458" y="5437766"/>
            <a:ext cx="528638" cy="180000"/>
          </a:xfrm>
          <a:prstGeom prst="roundRect">
            <a:avLst/>
          </a:prstGeom>
          <a:solidFill>
            <a:schemeClr val="bg1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4" name="圆角矩形 42">
            <a:extLst>
              <a:ext uri="{FF2B5EF4-FFF2-40B4-BE49-F238E27FC236}">
                <a16:creationId xmlns:a16="http://schemas.microsoft.com/office/drawing/2014/main" xmlns="" id="{A2705D01-A040-4E4A-883D-4BD5C29C021A}"/>
              </a:ext>
            </a:extLst>
          </p:cNvPr>
          <p:cNvSpPr/>
          <p:nvPr userDrawn="1"/>
        </p:nvSpPr>
        <p:spPr>
          <a:xfrm>
            <a:off x="8536358" y="5437766"/>
            <a:ext cx="528638" cy="180000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椭圆 23">
            <a:extLst>
              <a:ext uri="{FF2B5EF4-FFF2-40B4-BE49-F238E27FC236}">
                <a16:creationId xmlns:a16="http://schemas.microsoft.com/office/drawing/2014/main" xmlns="" id="{9EEF6288-0955-47AE-970F-1BDC347335AB}"/>
              </a:ext>
            </a:extLst>
          </p:cNvPr>
          <p:cNvSpPr/>
          <p:nvPr userDrawn="1"/>
        </p:nvSpPr>
        <p:spPr>
          <a:xfrm>
            <a:off x="1864528" y="304122"/>
            <a:ext cx="359136" cy="359136"/>
          </a:xfrm>
          <a:prstGeom prst="ellipse">
            <a:avLst/>
          </a:prstGeom>
          <a:solidFill>
            <a:srgbClr val="BD9EE2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8" name="椭圆 25">
            <a:extLst>
              <a:ext uri="{FF2B5EF4-FFF2-40B4-BE49-F238E27FC236}">
                <a16:creationId xmlns:a16="http://schemas.microsoft.com/office/drawing/2014/main" xmlns="" id="{88A16611-3149-4D32-ADB6-394BBDB68EAE}"/>
              </a:ext>
            </a:extLst>
          </p:cNvPr>
          <p:cNvSpPr/>
          <p:nvPr userDrawn="1"/>
        </p:nvSpPr>
        <p:spPr>
          <a:xfrm>
            <a:off x="10059219" y="483690"/>
            <a:ext cx="359136" cy="359136"/>
          </a:xfrm>
          <a:prstGeom prst="ellipse">
            <a:avLst/>
          </a:prstGeom>
          <a:solidFill>
            <a:srgbClr val="F99450"/>
          </a:solidFill>
          <a:ln w="63500">
            <a:solidFill>
              <a:schemeClr val="tx1">
                <a:lumMod val="85000"/>
                <a:lumOff val="1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B7BA24C5-7A23-4C04-A532-B0BAAA602ECA}"/>
              </a:ext>
            </a:extLst>
          </p:cNvPr>
          <p:cNvSpPr txBox="1"/>
          <p:nvPr userDrawn="1"/>
        </p:nvSpPr>
        <p:spPr>
          <a:xfrm>
            <a:off x="1943051" y="6278480"/>
            <a:ext cx="70145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Thiết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kế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bởi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Hương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cs typeface="Arial" panose="020B0604020202020204" pitchFamily="34" charset="0"/>
              </a:rPr>
              <a:t>Thảo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334280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0855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1989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78720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752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24293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83249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5" name="图片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78" y="-1"/>
            <a:ext cx="12179121" cy="6914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6619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solidFill>
          <a:srgbClr val="7DD7C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261257" y="261257"/>
            <a:ext cx="11683093" cy="6357257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14300" dist="508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714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ustom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F:\1-原创素材\1_mm1102\PPT\PPT_014\materaials\pageimg_g16.png">
            <a:extLst>
              <a:ext uri="{FF2B5EF4-FFF2-40B4-BE49-F238E27FC236}">
                <a16:creationId xmlns:a16="http://schemas.microsoft.com/office/drawing/2014/main" xmlns="" id="{F0C5347E-219D-4058-A14F-DA8D5D9656CE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21" y="-30992"/>
            <a:ext cx="11848906" cy="6888992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图片 34">
            <a:extLst>
              <a:ext uri="{FF2B5EF4-FFF2-40B4-BE49-F238E27FC236}">
                <a16:creationId xmlns:a16="http://schemas.microsoft.com/office/drawing/2014/main" xmlns="" id="{7A94D1F6-8705-4172-8272-342EA32602BB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9041" y="0"/>
            <a:ext cx="1302586" cy="1207834"/>
          </a:xfrm>
          <a:prstGeom prst="rect">
            <a:avLst/>
          </a:prstGeom>
        </p:spPr>
      </p:pic>
      <p:pic>
        <p:nvPicPr>
          <p:cNvPr id="4" name="图片 35">
            <a:extLst>
              <a:ext uri="{FF2B5EF4-FFF2-40B4-BE49-F238E27FC236}">
                <a16:creationId xmlns:a16="http://schemas.microsoft.com/office/drawing/2014/main" xmlns="" id="{90B4873B-BBB4-4E65-8321-DEBC9EDB251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1400" y="1011299"/>
            <a:ext cx="5374251" cy="109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7636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58592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3014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78293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70277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Title and Content">
    <p:bg>
      <p:bgPr>
        <a:solidFill>
          <a:schemeClr val="accent6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oogle Shape;992;p14">
            <a:extLst>
              <a:ext uri="{FF2B5EF4-FFF2-40B4-BE49-F238E27FC236}">
                <a16:creationId xmlns="" xmlns:a16="http://schemas.microsoft.com/office/drawing/2014/main" id="{EF6FD315-F887-4E7B-BF0C-3EC48D585604}"/>
              </a:ext>
            </a:extLst>
          </p:cNvPr>
          <p:cNvGrpSpPr/>
          <p:nvPr userDrawn="1"/>
        </p:nvGrpSpPr>
        <p:grpSpPr>
          <a:xfrm>
            <a:off x="395894" y="219519"/>
            <a:ext cx="11613234" cy="6240131"/>
            <a:chOff x="395894" y="219519"/>
            <a:chExt cx="8518865" cy="4788281"/>
          </a:xfrm>
        </p:grpSpPr>
        <p:sp>
          <p:nvSpPr>
            <p:cNvPr id="8" name="Google Shape;993;p14">
              <a:extLst>
                <a:ext uri="{FF2B5EF4-FFF2-40B4-BE49-F238E27FC236}">
                  <a16:creationId xmlns="" xmlns:a16="http://schemas.microsoft.com/office/drawing/2014/main" id="{ED6ABFE7-BF37-4F7F-8D5D-600A7D834F21}"/>
                </a:ext>
              </a:extLst>
            </p:cNvPr>
            <p:cNvSpPr/>
            <p:nvPr/>
          </p:nvSpPr>
          <p:spPr>
            <a:xfrm>
              <a:off x="661185" y="219519"/>
              <a:ext cx="8068819" cy="4788281"/>
            </a:xfrm>
            <a:custGeom>
              <a:avLst/>
              <a:gdLst/>
              <a:ahLst/>
              <a:cxnLst/>
              <a:rect l="l" t="t" r="r" b="b"/>
              <a:pathLst>
                <a:path w="257584" h="146846" extrusionOk="0">
                  <a:moveTo>
                    <a:pt x="7146" y="1"/>
                  </a:moveTo>
                  <a:cubicBezTo>
                    <a:pt x="3214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214" y="146845"/>
                    <a:pt x="7146" y="146845"/>
                  </a:cubicBezTo>
                  <a:lnTo>
                    <a:pt x="250438" y="146845"/>
                  </a:lnTo>
                  <a:cubicBezTo>
                    <a:pt x="254408" y="146845"/>
                    <a:pt x="257584" y="143632"/>
                    <a:pt x="257584" y="139700"/>
                  </a:cubicBezTo>
                  <a:lnTo>
                    <a:pt x="257584" y="7146"/>
                  </a:lnTo>
                  <a:cubicBezTo>
                    <a:pt x="257584" y="3214"/>
                    <a:pt x="254408" y="1"/>
                    <a:pt x="250438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9" name="Google Shape;994;p14">
              <a:extLst>
                <a:ext uri="{FF2B5EF4-FFF2-40B4-BE49-F238E27FC236}">
                  <a16:creationId xmlns="" xmlns:a16="http://schemas.microsoft.com/office/drawing/2014/main" id="{45D5AE83-1783-43E2-A213-A5A5EBD17266}"/>
                </a:ext>
              </a:extLst>
            </p:cNvPr>
            <p:cNvGrpSpPr/>
            <p:nvPr/>
          </p:nvGrpSpPr>
          <p:grpSpPr>
            <a:xfrm>
              <a:off x="8341543" y="2282008"/>
              <a:ext cx="569676" cy="380612"/>
              <a:chOff x="8341543" y="2282008"/>
              <a:chExt cx="569676" cy="380612"/>
            </a:xfrm>
          </p:grpSpPr>
          <p:sp>
            <p:nvSpPr>
              <p:cNvPr id="28" name="Google Shape;995;p14">
                <a:extLst>
                  <a:ext uri="{FF2B5EF4-FFF2-40B4-BE49-F238E27FC236}">
                    <a16:creationId xmlns="" xmlns:a16="http://schemas.microsoft.com/office/drawing/2014/main" id="{D06F31EF-754A-4F9F-A77D-7C1C58F47361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996;p14">
                <a:extLst>
                  <a:ext uri="{FF2B5EF4-FFF2-40B4-BE49-F238E27FC236}">
                    <a16:creationId xmlns="" xmlns:a16="http://schemas.microsoft.com/office/drawing/2014/main" id="{2A6ED803-0DF8-42E8-8A88-BB9F2CDF6D32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0" name="Google Shape;997;p14">
              <a:extLst>
                <a:ext uri="{FF2B5EF4-FFF2-40B4-BE49-F238E27FC236}">
                  <a16:creationId xmlns="" xmlns:a16="http://schemas.microsoft.com/office/drawing/2014/main" id="{6E08B2E4-05D4-4A21-BDFA-FCE59E28EE53}"/>
                </a:ext>
              </a:extLst>
            </p:cNvPr>
            <p:cNvSpPr/>
            <p:nvPr/>
          </p:nvSpPr>
          <p:spPr>
            <a:xfrm>
              <a:off x="8341543" y="4447718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rgbClr val="595959">
                <a:alpha val="1453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11" name="Google Shape;998;p14">
              <a:extLst>
                <a:ext uri="{FF2B5EF4-FFF2-40B4-BE49-F238E27FC236}">
                  <a16:creationId xmlns="" xmlns:a16="http://schemas.microsoft.com/office/drawing/2014/main" id="{B43A1E9A-54EB-4A95-B37E-51072FAD6CAD}"/>
                </a:ext>
              </a:extLst>
            </p:cNvPr>
            <p:cNvGrpSpPr/>
            <p:nvPr/>
          </p:nvGrpSpPr>
          <p:grpSpPr>
            <a:xfrm>
              <a:off x="8341543" y="1721094"/>
              <a:ext cx="569676" cy="380612"/>
              <a:chOff x="8341543" y="1721094"/>
              <a:chExt cx="569676" cy="380612"/>
            </a:xfrm>
          </p:grpSpPr>
          <p:sp>
            <p:nvSpPr>
              <p:cNvPr id="26" name="Google Shape;999;p14">
                <a:extLst>
                  <a:ext uri="{FF2B5EF4-FFF2-40B4-BE49-F238E27FC236}">
                    <a16:creationId xmlns="" xmlns:a16="http://schemas.microsoft.com/office/drawing/2014/main" id="{B5709D43-3D83-463A-9E8C-6FA8BF6FE3F4}"/>
                  </a:ext>
                </a:extLst>
              </p:cNvPr>
              <p:cNvSpPr/>
              <p:nvPr/>
            </p:nvSpPr>
            <p:spPr>
              <a:xfrm>
                <a:off x="8341543" y="1800869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7" name="Google Shape;1000;p14">
                <a:extLst>
                  <a:ext uri="{FF2B5EF4-FFF2-40B4-BE49-F238E27FC236}">
                    <a16:creationId xmlns="" xmlns:a16="http://schemas.microsoft.com/office/drawing/2014/main" id="{0088CC8B-A9D0-4733-8E17-053C04A699A0}"/>
                  </a:ext>
                </a:extLst>
              </p:cNvPr>
              <p:cNvSpPr/>
              <p:nvPr/>
            </p:nvSpPr>
            <p:spPr>
              <a:xfrm>
                <a:off x="8341543" y="1721094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0"/>
                    </a:moveTo>
                    <a:lnTo>
                      <a:pt x="0" y="9225"/>
                    </a:lnTo>
                    <a:lnTo>
                      <a:pt x="18186" y="9225"/>
                    </a:lnTo>
                    <a:lnTo>
                      <a:pt x="16824" y="4462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2" name="Google Shape;1001;p14">
              <a:extLst>
                <a:ext uri="{FF2B5EF4-FFF2-40B4-BE49-F238E27FC236}">
                  <a16:creationId xmlns="" xmlns:a16="http://schemas.microsoft.com/office/drawing/2014/main" id="{98A9649B-0F27-46EA-B0AD-B010CF9D80E2}"/>
                </a:ext>
              </a:extLst>
            </p:cNvPr>
            <p:cNvGrpSpPr/>
            <p:nvPr/>
          </p:nvGrpSpPr>
          <p:grpSpPr>
            <a:xfrm>
              <a:off x="8346273" y="1183592"/>
              <a:ext cx="568486" cy="388014"/>
              <a:chOff x="8346273" y="1183592"/>
              <a:chExt cx="568486" cy="388014"/>
            </a:xfrm>
          </p:grpSpPr>
          <p:sp>
            <p:nvSpPr>
              <p:cNvPr id="24" name="Google Shape;1002;p14">
                <a:extLst>
                  <a:ext uri="{FF2B5EF4-FFF2-40B4-BE49-F238E27FC236}">
                    <a16:creationId xmlns="" xmlns:a16="http://schemas.microsoft.com/office/drawing/2014/main" id="{7E2F91D5-68DF-48A6-8869-7FD6B10D5313}"/>
                  </a:ext>
                </a:extLst>
              </p:cNvPr>
              <p:cNvSpPr/>
              <p:nvPr/>
            </p:nvSpPr>
            <p:spPr>
              <a:xfrm>
                <a:off x="8346273" y="1263367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5" name="Google Shape;1003;p14">
                <a:extLst>
                  <a:ext uri="{FF2B5EF4-FFF2-40B4-BE49-F238E27FC236}">
                    <a16:creationId xmlns="" xmlns:a16="http://schemas.microsoft.com/office/drawing/2014/main" id="{C3EFBFCC-5EC0-422F-83D0-13B128DBCD98}"/>
                  </a:ext>
                </a:extLst>
              </p:cNvPr>
              <p:cNvSpPr/>
              <p:nvPr/>
            </p:nvSpPr>
            <p:spPr>
              <a:xfrm>
                <a:off x="8346273" y="1183592"/>
                <a:ext cx="56848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48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48" y="9452"/>
                    </a:lnTo>
                    <a:lnTo>
                      <a:pt x="16787" y="4688"/>
                    </a:lnTo>
                    <a:lnTo>
                      <a:pt x="18148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3" name="Google Shape;1004;p14">
              <a:extLst>
                <a:ext uri="{FF2B5EF4-FFF2-40B4-BE49-F238E27FC236}">
                  <a16:creationId xmlns="" xmlns:a16="http://schemas.microsoft.com/office/drawing/2014/main" id="{873AEC25-6E98-4A44-BBA8-5258490B51FC}"/>
                </a:ext>
              </a:extLst>
            </p:cNvPr>
            <p:cNvGrpSpPr/>
            <p:nvPr/>
          </p:nvGrpSpPr>
          <p:grpSpPr>
            <a:xfrm>
              <a:off x="8341543" y="606635"/>
              <a:ext cx="569676" cy="388014"/>
              <a:chOff x="8341543" y="606635"/>
              <a:chExt cx="569676" cy="388014"/>
            </a:xfrm>
          </p:grpSpPr>
          <p:sp>
            <p:nvSpPr>
              <p:cNvPr id="22" name="Google Shape;1005;p14">
                <a:extLst>
                  <a:ext uri="{FF2B5EF4-FFF2-40B4-BE49-F238E27FC236}">
                    <a16:creationId xmlns="" xmlns:a16="http://schemas.microsoft.com/office/drawing/2014/main" id="{18466ED5-E416-4DE1-A4F7-CD23EAA77B79}"/>
                  </a:ext>
                </a:extLst>
              </p:cNvPr>
              <p:cNvSpPr/>
              <p:nvPr/>
            </p:nvSpPr>
            <p:spPr>
              <a:xfrm>
                <a:off x="8341543" y="686410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3" name="Google Shape;1006;p14">
                <a:extLst>
                  <a:ext uri="{FF2B5EF4-FFF2-40B4-BE49-F238E27FC236}">
                    <a16:creationId xmlns="" xmlns:a16="http://schemas.microsoft.com/office/drawing/2014/main" id="{2B2454FC-1990-4881-9AD0-D1C7F996114E}"/>
                  </a:ext>
                </a:extLst>
              </p:cNvPr>
              <p:cNvSpPr/>
              <p:nvPr/>
            </p:nvSpPr>
            <p:spPr>
              <a:xfrm>
                <a:off x="8341543" y="606635"/>
                <a:ext cx="569676" cy="308239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453" extrusionOk="0">
                    <a:moveTo>
                      <a:pt x="0" y="0"/>
                    </a:moveTo>
                    <a:lnTo>
                      <a:pt x="0" y="9452"/>
                    </a:lnTo>
                    <a:lnTo>
                      <a:pt x="18186" y="9452"/>
                    </a:lnTo>
                    <a:lnTo>
                      <a:pt x="16824" y="4613"/>
                    </a:lnTo>
                    <a:lnTo>
                      <a:pt x="18186" y="0"/>
                    </a:lnTo>
                    <a:close/>
                  </a:path>
                </a:pathLst>
              </a:custGeom>
              <a:solidFill>
                <a:schemeClr val="accent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4" name="Google Shape;1007;p14">
              <a:extLst>
                <a:ext uri="{FF2B5EF4-FFF2-40B4-BE49-F238E27FC236}">
                  <a16:creationId xmlns="" xmlns:a16="http://schemas.microsoft.com/office/drawing/2014/main" id="{80E9CEE5-0350-493C-9229-1A39A52E961D}"/>
                </a:ext>
              </a:extLst>
            </p:cNvPr>
            <p:cNvGrpSpPr/>
            <p:nvPr/>
          </p:nvGrpSpPr>
          <p:grpSpPr>
            <a:xfrm>
              <a:off x="8341543" y="2842933"/>
              <a:ext cx="569676" cy="380612"/>
              <a:chOff x="8341543" y="2282008"/>
              <a:chExt cx="569676" cy="380612"/>
            </a:xfrm>
          </p:grpSpPr>
          <p:sp>
            <p:nvSpPr>
              <p:cNvPr id="20" name="Google Shape;1008;p14">
                <a:extLst>
                  <a:ext uri="{FF2B5EF4-FFF2-40B4-BE49-F238E27FC236}">
                    <a16:creationId xmlns="" xmlns:a16="http://schemas.microsoft.com/office/drawing/2014/main" id="{11848AC2-1101-45B6-ABB6-4FD06AA8642A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1" name="Google Shape;1009;p14">
                <a:extLst>
                  <a:ext uri="{FF2B5EF4-FFF2-40B4-BE49-F238E27FC236}">
                    <a16:creationId xmlns="" xmlns:a16="http://schemas.microsoft.com/office/drawing/2014/main" id="{62EF156A-37AB-441F-A5B2-47A1C576F477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grpSp>
          <p:nvGrpSpPr>
            <p:cNvPr id="15" name="Google Shape;1010;p14">
              <a:extLst>
                <a:ext uri="{FF2B5EF4-FFF2-40B4-BE49-F238E27FC236}">
                  <a16:creationId xmlns="" xmlns:a16="http://schemas.microsoft.com/office/drawing/2014/main" id="{ABCD2DB3-3524-446A-8B92-A59461EB4B24}"/>
                </a:ext>
              </a:extLst>
            </p:cNvPr>
            <p:cNvGrpSpPr/>
            <p:nvPr/>
          </p:nvGrpSpPr>
          <p:grpSpPr>
            <a:xfrm>
              <a:off x="8341543" y="3403858"/>
              <a:ext cx="569676" cy="380612"/>
              <a:chOff x="8341543" y="2282008"/>
              <a:chExt cx="569676" cy="380612"/>
            </a:xfrm>
          </p:grpSpPr>
          <p:sp>
            <p:nvSpPr>
              <p:cNvPr id="18" name="Google Shape;1011;p14">
                <a:extLst>
                  <a:ext uri="{FF2B5EF4-FFF2-40B4-BE49-F238E27FC236}">
                    <a16:creationId xmlns="" xmlns:a16="http://schemas.microsoft.com/office/drawing/2014/main" id="{87C36489-2782-4D32-8AFF-590446FE6759}"/>
                  </a:ext>
                </a:extLst>
              </p:cNvPr>
              <p:cNvSpPr/>
              <p:nvPr/>
            </p:nvSpPr>
            <p:spPr>
              <a:xfrm>
                <a:off x="8341543" y="2361783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rgbClr val="595959">
                  <a:alpha val="14530"/>
                </a:srgbClr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9" name="Google Shape;1012;p14">
                <a:extLst>
                  <a:ext uri="{FF2B5EF4-FFF2-40B4-BE49-F238E27FC236}">
                    <a16:creationId xmlns="" xmlns:a16="http://schemas.microsoft.com/office/drawing/2014/main" id="{960D755E-9DD5-4D14-A5D7-995B746EA64C}"/>
                  </a:ext>
                </a:extLst>
              </p:cNvPr>
              <p:cNvSpPr/>
              <p:nvPr/>
            </p:nvSpPr>
            <p:spPr>
              <a:xfrm>
                <a:off x="8341543" y="2282008"/>
                <a:ext cx="569676" cy="300837"/>
              </a:xfrm>
              <a:custGeom>
                <a:avLst/>
                <a:gdLst/>
                <a:ahLst/>
                <a:cxnLst/>
                <a:rect l="l" t="t" r="r" b="b"/>
                <a:pathLst>
                  <a:path w="18186" h="9226" extrusionOk="0">
                    <a:moveTo>
                      <a:pt x="0" y="1"/>
                    </a:moveTo>
                    <a:lnTo>
                      <a:pt x="0" y="9226"/>
                    </a:lnTo>
                    <a:lnTo>
                      <a:pt x="18186" y="9226"/>
                    </a:lnTo>
                    <a:lnTo>
                      <a:pt x="16673" y="4462"/>
                    </a:lnTo>
                    <a:lnTo>
                      <a:pt x="18186" y="1"/>
                    </a:ln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sp>
          <p:nvSpPr>
            <p:cNvPr id="16" name="Google Shape;1013;p14">
              <a:extLst>
                <a:ext uri="{FF2B5EF4-FFF2-40B4-BE49-F238E27FC236}">
                  <a16:creationId xmlns="" xmlns:a16="http://schemas.microsoft.com/office/drawing/2014/main" id="{57A347C5-BCEE-4C2E-845B-EF3674655559}"/>
                </a:ext>
              </a:extLst>
            </p:cNvPr>
            <p:cNvSpPr/>
            <p:nvPr/>
          </p:nvSpPr>
          <p:spPr>
            <a:xfrm>
              <a:off x="8341543" y="4367943"/>
              <a:ext cx="569676" cy="308239"/>
            </a:xfrm>
            <a:custGeom>
              <a:avLst/>
              <a:gdLst/>
              <a:ahLst/>
              <a:cxnLst/>
              <a:rect l="l" t="t" r="r" b="b"/>
              <a:pathLst>
                <a:path w="18186" h="9453" extrusionOk="0">
                  <a:moveTo>
                    <a:pt x="0" y="0"/>
                  </a:moveTo>
                  <a:lnTo>
                    <a:pt x="0" y="9452"/>
                  </a:lnTo>
                  <a:lnTo>
                    <a:pt x="18186" y="9452"/>
                  </a:lnTo>
                  <a:lnTo>
                    <a:pt x="16824" y="4613"/>
                  </a:lnTo>
                  <a:lnTo>
                    <a:pt x="18186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014;p14">
              <a:extLst>
                <a:ext uri="{FF2B5EF4-FFF2-40B4-BE49-F238E27FC236}">
                  <a16:creationId xmlns="" xmlns:a16="http://schemas.microsoft.com/office/drawing/2014/main" id="{B4210492-E8D1-4EE4-AA31-F7A5E84FCB69}"/>
                </a:ext>
              </a:extLst>
            </p:cNvPr>
            <p:cNvSpPr/>
            <p:nvPr/>
          </p:nvSpPr>
          <p:spPr>
            <a:xfrm>
              <a:off x="395894" y="219519"/>
              <a:ext cx="8053438" cy="4788281"/>
            </a:xfrm>
            <a:custGeom>
              <a:avLst/>
              <a:gdLst/>
              <a:ahLst/>
              <a:cxnLst/>
              <a:rect l="l" t="t" r="r" b="b"/>
              <a:pathLst>
                <a:path w="257093" h="146846" extrusionOk="0">
                  <a:moveTo>
                    <a:pt x="7146" y="1"/>
                  </a:moveTo>
                  <a:cubicBezTo>
                    <a:pt x="3177" y="1"/>
                    <a:pt x="1" y="3214"/>
                    <a:pt x="1" y="7146"/>
                  </a:cubicBezTo>
                  <a:lnTo>
                    <a:pt x="1" y="139700"/>
                  </a:lnTo>
                  <a:cubicBezTo>
                    <a:pt x="1" y="143632"/>
                    <a:pt x="3177" y="146845"/>
                    <a:pt x="7146" y="146845"/>
                  </a:cubicBezTo>
                  <a:lnTo>
                    <a:pt x="249947" y="146845"/>
                  </a:lnTo>
                  <a:cubicBezTo>
                    <a:pt x="253879" y="146845"/>
                    <a:pt x="257093" y="143632"/>
                    <a:pt x="257093" y="139700"/>
                  </a:cubicBezTo>
                  <a:lnTo>
                    <a:pt x="257093" y="7146"/>
                  </a:lnTo>
                  <a:cubicBezTo>
                    <a:pt x="257093" y="3214"/>
                    <a:pt x="253879" y="1"/>
                    <a:pt x="249947" y="1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</p:grpSp>
      <p:sp>
        <p:nvSpPr>
          <p:cNvPr id="52" name="Google Shape;1082;p14">
            <a:extLst>
              <a:ext uri="{FF2B5EF4-FFF2-40B4-BE49-F238E27FC236}">
                <a16:creationId xmlns="" xmlns:a16="http://schemas.microsoft.com/office/drawing/2014/main" id="{0F2E9747-C66A-480C-9099-C7BDE1E89365}"/>
              </a:ext>
            </a:extLst>
          </p:cNvPr>
          <p:cNvSpPr/>
          <p:nvPr userDrawn="1"/>
        </p:nvSpPr>
        <p:spPr>
          <a:xfrm>
            <a:off x="465693" y="882176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1083;p14">
            <a:extLst>
              <a:ext uri="{FF2B5EF4-FFF2-40B4-BE49-F238E27FC236}">
                <a16:creationId xmlns="" xmlns:a16="http://schemas.microsoft.com/office/drawing/2014/main" id="{C10D7406-2BDA-4DC4-9A79-3D4FC95CAC2A}"/>
              </a:ext>
            </a:extLst>
          </p:cNvPr>
          <p:cNvSpPr/>
          <p:nvPr userDrawn="1"/>
        </p:nvSpPr>
        <p:spPr>
          <a:xfrm>
            <a:off x="200402" y="906827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1084;p14">
            <a:extLst>
              <a:ext uri="{FF2B5EF4-FFF2-40B4-BE49-F238E27FC236}">
                <a16:creationId xmlns="" xmlns:a16="http://schemas.microsoft.com/office/drawing/2014/main" id="{4E0493D0-81D3-4EAC-94E3-12DB540A6AD7}"/>
              </a:ext>
            </a:extLst>
          </p:cNvPr>
          <p:cNvSpPr/>
          <p:nvPr userDrawn="1"/>
        </p:nvSpPr>
        <p:spPr>
          <a:xfrm>
            <a:off x="224083" y="989422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1085;p14">
            <a:extLst>
              <a:ext uri="{FF2B5EF4-FFF2-40B4-BE49-F238E27FC236}">
                <a16:creationId xmlns="" xmlns:a16="http://schemas.microsoft.com/office/drawing/2014/main" id="{D0FB441C-211A-4F68-8767-DA7B95B4F920}"/>
              </a:ext>
            </a:extLst>
          </p:cNvPr>
          <p:cNvSpPr/>
          <p:nvPr userDrawn="1"/>
        </p:nvSpPr>
        <p:spPr>
          <a:xfrm>
            <a:off x="524898" y="94752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1086;p14">
            <a:extLst>
              <a:ext uri="{FF2B5EF4-FFF2-40B4-BE49-F238E27FC236}">
                <a16:creationId xmlns="" xmlns:a16="http://schemas.microsoft.com/office/drawing/2014/main" id="{B9340F31-2646-4E29-8212-879AEEF962DA}"/>
              </a:ext>
            </a:extLst>
          </p:cNvPr>
          <p:cNvSpPr/>
          <p:nvPr userDrawn="1"/>
        </p:nvSpPr>
        <p:spPr>
          <a:xfrm>
            <a:off x="201593" y="917945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7" name="Google Shape;1082;p14">
            <a:extLst>
              <a:ext uri="{FF2B5EF4-FFF2-40B4-BE49-F238E27FC236}">
                <a16:creationId xmlns="" xmlns:a16="http://schemas.microsoft.com/office/drawing/2014/main" id="{765A6E3B-E1F9-4D37-B213-7F9E645D0EDA}"/>
              </a:ext>
            </a:extLst>
          </p:cNvPr>
          <p:cNvSpPr/>
          <p:nvPr userDrawn="1"/>
        </p:nvSpPr>
        <p:spPr>
          <a:xfrm>
            <a:off x="464502" y="1496055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8" name="Google Shape;1083;p14">
            <a:extLst>
              <a:ext uri="{FF2B5EF4-FFF2-40B4-BE49-F238E27FC236}">
                <a16:creationId xmlns="" xmlns:a16="http://schemas.microsoft.com/office/drawing/2014/main" id="{867E7D37-2590-4ECE-A535-9DA46F4EA583}"/>
              </a:ext>
            </a:extLst>
          </p:cNvPr>
          <p:cNvSpPr/>
          <p:nvPr userDrawn="1"/>
        </p:nvSpPr>
        <p:spPr>
          <a:xfrm>
            <a:off x="199211" y="1520706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9" name="Google Shape;1084;p14">
            <a:extLst>
              <a:ext uri="{FF2B5EF4-FFF2-40B4-BE49-F238E27FC236}">
                <a16:creationId xmlns="" xmlns:a16="http://schemas.microsoft.com/office/drawing/2014/main" id="{74625DF1-F15F-4CAD-BD7C-85A4680501B4}"/>
              </a:ext>
            </a:extLst>
          </p:cNvPr>
          <p:cNvSpPr/>
          <p:nvPr userDrawn="1"/>
        </p:nvSpPr>
        <p:spPr>
          <a:xfrm>
            <a:off x="222892" y="1603301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1085;p14">
            <a:extLst>
              <a:ext uri="{FF2B5EF4-FFF2-40B4-BE49-F238E27FC236}">
                <a16:creationId xmlns="" xmlns:a16="http://schemas.microsoft.com/office/drawing/2014/main" id="{B26C5877-FFC0-49F2-89B0-0C72531E73AE}"/>
              </a:ext>
            </a:extLst>
          </p:cNvPr>
          <p:cNvSpPr/>
          <p:nvPr userDrawn="1"/>
        </p:nvSpPr>
        <p:spPr>
          <a:xfrm>
            <a:off x="523707" y="156140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1" name="Google Shape;1086;p14">
            <a:extLst>
              <a:ext uri="{FF2B5EF4-FFF2-40B4-BE49-F238E27FC236}">
                <a16:creationId xmlns="" xmlns:a16="http://schemas.microsoft.com/office/drawing/2014/main" id="{B081A515-D8D9-4BF5-90F1-621FE162C9F3}"/>
              </a:ext>
            </a:extLst>
          </p:cNvPr>
          <p:cNvSpPr/>
          <p:nvPr userDrawn="1"/>
        </p:nvSpPr>
        <p:spPr>
          <a:xfrm>
            <a:off x="200402" y="1531824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2" name="Google Shape;1082;p14">
            <a:extLst>
              <a:ext uri="{FF2B5EF4-FFF2-40B4-BE49-F238E27FC236}">
                <a16:creationId xmlns="" xmlns:a16="http://schemas.microsoft.com/office/drawing/2014/main" id="{E5B7DF78-1D3E-41E2-9FE9-36B062BD3CC8}"/>
              </a:ext>
            </a:extLst>
          </p:cNvPr>
          <p:cNvSpPr/>
          <p:nvPr userDrawn="1"/>
        </p:nvSpPr>
        <p:spPr>
          <a:xfrm>
            <a:off x="463311" y="2109934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1083;p14">
            <a:extLst>
              <a:ext uri="{FF2B5EF4-FFF2-40B4-BE49-F238E27FC236}">
                <a16:creationId xmlns="" xmlns:a16="http://schemas.microsoft.com/office/drawing/2014/main" id="{E853253F-BCCE-42EF-8554-3C3E3C2E285A}"/>
              </a:ext>
            </a:extLst>
          </p:cNvPr>
          <p:cNvSpPr/>
          <p:nvPr userDrawn="1"/>
        </p:nvSpPr>
        <p:spPr>
          <a:xfrm>
            <a:off x="198020" y="2134585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1084;p14">
            <a:extLst>
              <a:ext uri="{FF2B5EF4-FFF2-40B4-BE49-F238E27FC236}">
                <a16:creationId xmlns="" xmlns:a16="http://schemas.microsoft.com/office/drawing/2014/main" id="{E01519CC-0CF0-44E3-B22E-B1AFBCD30DBD}"/>
              </a:ext>
            </a:extLst>
          </p:cNvPr>
          <p:cNvSpPr/>
          <p:nvPr userDrawn="1"/>
        </p:nvSpPr>
        <p:spPr>
          <a:xfrm>
            <a:off x="221701" y="2217180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1085;p14">
            <a:extLst>
              <a:ext uri="{FF2B5EF4-FFF2-40B4-BE49-F238E27FC236}">
                <a16:creationId xmlns="" xmlns:a16="http://schemas.microsoft.com/office/drawing/2014/main" id="{5EC2F2DD-FC5A-4166-8502-67B0E67210F6}"/>
              </a:ext>
            </a:extLst>
          </p:cNvPr>
          <p:cNvSpPr/>
          <p:nvPr userDrawn="1"/>
        </p:nvSpPr>
        <p:spPr>
          <a:xfrm>
            <a:off x="522516" y="217527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1086;p14">
            <a:extLst>
              <a:ext uri="{FF2B5EF4-FFF2-40B4-BE49-F238E27FC236}">
                <a16:creationId xmlns="" xmlns:a16="http://schemas.microsoft.com/office/drawing/2014/main" id="{828B4189-A014-4A06-804B-1589EB2F9CF8}"/>
              </a:ext>
            </a:extLst>
          </p:cNvPr>
          <p:cNvSpPr/>
          <p:nvPr userDrawn="1"/>
        </p:nvSpPr>
        <p:spPr>
          <a:xfrm>
            <a:off x="199211" y="2145703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1082;p14">
            <a:extLst>
              <a:ext uri="{FF2B5EF4-FFF2-40B4-BE49-F238E27FC236}">
                <a16:creationId xmlns="" xmlns:a16="http://schemas.microsoft.com/office/drawing/2014/main" id="{647DE464-7568-4DD5-8BE4-324C14A8277D}"/>
              </a:ext>
            </a:extLst>
          </p:cNvPr>
          <p:cNvSpPr/>
          <p:nvPr userDrawn="1"/>
        </p:nvSpPr>
        <p:spPr>
          <a:xfrm>
            <a:off x="462120" y="2723813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1083;p14">
            <a:extLst>
              <a:ext uri="{FF2B5EF4-FFF2-40B4-BE49-F238E27FC236}">
                <a16:creationId xmlns="" xmlns:a16="http://schemas.microsoft.com/office/drawing/2014/main" id="{1ED11714-4115-4417-9213-DBC152A5EE6E}"/>
              </a:ext>
            </a:extLst>
          </p:cNvPr>
          <p:cNvSpPr/>
          <p:nvPr userDrawn="1"/>
        </p:nvSpPr>
        <p:spPr>
          <a:xfrm>
            <a:off x="196829" y="2748464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1084;p14">
            <a:extLst>
              <a:ext uri="{FF2B5EF4-FFF2-40B4-BE49-F238E27FC236}">
                <a16:creationId xmlns="" xmlns:a16="http://schemas.microsoft.com/office/drawing/2014/main" id="{23D69C4A-B0D7-467F-8C73-F0C897BC4C5A}"/>
              </a:ext>
            </a:extLst>
          </p:cNvPr>
          <p:cNvSpPr/>
          <p:nvPr userDrawn="1"/>
        </p:nvSpPr>
        <p:spPr>
          <a:xfrm>
            <a:off x="220510" y="2831059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1085;p14">
            <a:extLst>
              <a:ext uri="{FF2B5EF4-FFF2-40B4-BE49-F238E27FC236}">
                <a16:creationId xmlns="" xmlns:a16="http://schemas.microsoft.com/office/drawing/2014/main" id="{23E1F321-10C6-49DB-A01C-554FC1D86C9B}"/>
              </a:ext>
            </a:extLst>
          </p:cNvPr>
          <p:cNvSpPr/>
          <p:nvPr userDrawn="1"/>
        </p:nvSpPr>
        <p:spPr>
          <a:xfrm>
            <a:off x="521325" y="278915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1086;p14">
            <a:extLst>
              <a:ext uri="{FF2B5EF4-FFF2-40B4-BE49-F238E27FC236}">
                <a16:creationId xmlns="" xmlns:a16="http://schemas.microsoft.com/office/drawing/2014/main" id="{F9534E45-083B-4C35-AE35-2FECC04EA99E}"/>
              </a:ext>
            </a:extLst>
          </p:cNvPr>
          <p:cNvSpPr/>
          <p:nvPr userDrawn="1"/>
        </p:nvSpPr>
        <p:spPr>
          <a:xfrm>
            <a:off x="198020" y="2759582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1082;p14">
            <a:extLst>
              <a:ext uri="{FF2B5EF4-FFF2-40B4-BE49-F238E27FC236}">
                <a16:creationId xmlns="" xmlns:a16="http://schemas.microsoft.com/office/drawing/2014/main" id="{65C3AF7D-B3F5-4998-ACC4-2F2F95CA62A8}"/>
              </a:ext>
            </a:extLst>
          </p:cNvPr>
          <p:cNvSpPr/>
          <p:nvPr userDrawn="1"/>
        </p:nvSpPr>
        <p:spPr>
          <a:xfrm>
            <a:off x="460929" y="3337692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3" name="Google Shape;1083;p14">
            <a:extLst>
              <a:ext uri="{FF2B5EF4-FFF2-40B4-BE49-F238E27FC236}">
                <a16:creationId xmlns="" xmlns:a16="http://schemas.microsoft.com/office/drawing/2014/main" id="{92CF6BA5-78C4-4B4E-A78B-B2204A5F2530}"/>
              </a:ext>
            </a:extLst>
          </p:cNvPr>
          <p:cNvSpPr/>
          <p:nvPr userDrawn="1"/>
        </p:nvSpPr>
        <p:spPr>
          <a:xfrm>
            <a:off x="195638" y="3362343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4" name="Google Shape;1084;p14">
            <a:extLst>
              <a:ext uri="{FF2B5EF4-FFF2-40B4-BE49-F238E27FC236}">
                <a16:creationId xmlns="" xmlns:a16="http://schemas.microsoft.com/office/drawing/2014/main" id="{82B6228B-CBBE-463F-9E88-CFBE19F8043E}"/>
              </a:ext>
            </a:extLst>
          </p:cNvPr>
          <p:cNvSpPr/>
          <p:nvPr userDrawn="1"/>
        </p:nvSpPr>
        <p:spPr>
          <a:xfrm>
            <a:off x="219319" y="3444938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1085;p14">
            <a:extLst>
              <a:ext uri="{FF2B5EF4-FFF2-40B4-BE49-F238E27FC236}">
                <a16:creationId xmlns="" xmlns:a16="http://schemas.microsoft.com/office/drawing/2014/main" id="{7D174B50-8153-4359-8B9D-C9FFAE59E363}"/>
              </a:ext>
            </a:extLst>
          </p:cNvPr>
          <p:cNvSpPr/>
          <p:nvPr userDrawn="1"/>
        </p:nvSpPr>
        <p:spPr>
          <a:xfrm>
            <a:off x="520134" y="340303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1086;p14">
            <a:extLst>
              <a:ext uri="{FF2B5EF4-FFF2-40B4-BE49-F238E27FC236}">
                <a16:creationId xmlns="" xmlns:a16="http://schemas.microsoft.com/office/drawing/2014/main" id="{9995CF07-4A23-454A-8825-F6E81F18D160}"/>
              </a:ext>
            </a:extLst>
          </p:cNvPr>
          <p:cNvSpPr/>
          <p:nvPr userDrawn="1"/>
        </p:nvSpPr>
        <p:spPr>
          <a:xfrm>
            <a:off x="196829" y="3373461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1082;p14">
            <a:extLst>
              <a:ext uri="{FF2B5EF4-FFF2-40B4-BE49-F238E27FC236}">
                <a16:creationId xmlns="" xmlns:a16="http://schemas.microsoft.com/office/drawing/2014/main" id="{7771C690-AD42-49CF-AC87-E4FCB23DD1C7}"/>
              </a:ext>
            </a:extLst>
          </p:cNvPr>
          <p:cNvSpPr/>
          <p:nvPr userDrawn="1"/>
        </p:nvSpPr>
        <p:spPr>
          <a:xfrm>
            <a:off x="459738" y="3951571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8" name="Google Shape;1083;p14">
            <a:extLst>
              <a:ext uri="{FF2B5EF4-FFF2-40B4-BE49-F238E27FC236}">
                <a16:creationId xmlns="" xmlns:a16="http://schemas.microsoft.com/office/drawing/2014/main" id="{F77B608A-FC29-4902-94B6-93F678644B06}"/>
              </a:ext>
            </a:extLst>
          </p:cNvPr>
          <p:cNvSpPr/>
          <p:nvPr userDrawn="1"/>
        </p:nvSpPr>
        <p:spPr>
          <a:xfrm>
            <a:off x="194447" y="3976222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9" name="Google Shape;1084;p14">
            <a:extLst>
              <a:ext uri="{FF2B5EF4-FFF2-40B4-BE49-F238E27FC236}">
                <a16:creationId xmlns="" xmlns:a16="http://schemas.microsoft.com/office/drawing/2014/main" id="{46A1CD74-AD03-4998-A1B4-3B896CADDF14}"/>
              </a:ext>
            </a:extLst>
          </p:cNvPr>
          <p:cNvSpPr/>
          <p:nvPr userDrawn="1"/>
        </p:nvSpPr>
        <p:spPr>
          <a:xfrm>
            <a:off x="218128" y="4058817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0" name="Google Shape;1085;p14">
            <a:extLst>
              <a:ext uri="{FF2B5EF4-FFF2-40B4-BE49-F238E27FC236}">
                <a16:creationId xmlns="" xmlns:a16="http://schemas.microsoft.com/office/drawing/2014/main" id="{00B42C35-3F40-4A4C-94F9-BEA6D12080B9}"/>
              </a:ext>
            </a:extLst>
          </p:cNvPr>
          <p:cNvSpPr/>
          <p:nvPr userDrawn="1"/>
        </p:nvSpPr>
        <p:spPr>
          <a:xfrm>
            <a:off x="518943" y="401691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1" name="Google Shape;1086;p14">
            <a:extLst>
              <a:ext uri="{FF2B5EF4-FFF2-40B4-BE49-F238E27FC236}">
                <a16:creationId xmlns="" xmlns:a16="http://schemas.microsoft.com/office/drawing/2014/main" id="{5C318D3D-3080-4AD1-B777-CF89EDFC5DC0}"/>
              </a:ext>
            </a:extLst>
          </p:cNvPr>
          <p:cNvSpPr/>
          <p:nvPr userDrawn="1"/>
        </p:nvSpPr>
        <p:spPr>
          <a:xfrm>
            <a:off x="195638" y="3987340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1082;p14">
            <a:extLst>
              <a:ext uri="{FF2B5EF4-FFF2-40B4-BE49-F238E27FC236}">
                <a16:creationId xmlns="" xmlns:a16="http://schemas.microsoft.com/office/drawing/2014/main" id="{94284878-05BB-4FB8-9466-148B677B64CB}"/>
              </a:ext>
            </a:extLst>
          </p:cNvPr>
          <p:cNvSpPr/>
          <p:nvPr userDrawn="1"/>
        </p:nvSpPr>
        <p:spPr>
          <a:xfrm>
            <a:off x="458547" y="4565450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3" name="Google Shape;1083;p14">
            <a:extLst>
              <a:ext uri="{FF2B5EF4-FFF2-40B4-BE49-F238E27FC236}">
                <a16:creationId xmlns="" xmlns:a16="http://schemas.microsoft.com/office/drawing/2014/main" id="{E36AE8A6-DBE3-452F-921D-A87C88B52AA3}"/>
              </a:ext>
            </a:extLst>
          </p:cNvPr>
          <p:cNvSpPr/>
          <p:nvPr userDrawn="1"/>
        </p:nvSpPr>
        <p:spPr>
          <a:xfrm>
            <a:off x="193256" y="4590101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1084;p14">
            <a:extLst>
              <a:ext uri="{FF2B5EF4-FFF2-40B4-BE49-F238E27FC236}">
                <a16:creationId xmlns="" xmlns:a16="http://schemas.microsoft.com/office/drawing/2014/main" id="{82F27FB2-63D3-42BC-B740-7D13E52AF34F}"/>
              </a:ext>
            </a:extLst>
          </p:cNvPr>
          <p:cNvSpPr/>
          <p:nvPr userDrawn="1"/>
        </p:nvSpPr>
        <p:spPr>
          <a:xfrm>
            <a:off x="216937" y="4672696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1085;p14">
            <a:extLst>
              <a:ext uri="{FF2B5EF4-FFF2-40B4-BE49-F238E27FC236}">
                <a16:creationId xmlns="" xmlns:a16="http://schemas.microsoft.com/office/drawing/2014/main" id="{1F4E28BC-F2CF-4EC9-88C7-A72ED1261EA0}"/>
              </a:ext>
            </a:extLst>
          </p:cNvPr>
          <p:cNvSpPr/>
          <p:nvPr userDrawn="1"/>
        </p:nvSpPr>
        <p:spPr>
          <a:xfrm>
            <a:off x="517752" y="463079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1086;p14">
            <a:extLst>
              <a:ext uri="{FF2B5EF4-FFF2-40B4-BE49-F238E27FC236}">
                <a16:creationId xmlns="" xmlns:a16="http://schemas.microsoft.com/office/drawing/2014/main" id="{122D6AD2-FF93-49D7-8B58-596968D93B34}"/>
              </a:ext>
            </a:extLst>
          </p:cNvPr>
          <p:cNvSpPr/>
          <p:nvPr userDrawn="1"/>
        </p:nvSpPr>
        <p:spPr>
          <a:xfrm>
            <a:off x="194447" y="4601219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1082;p14">
            <a:extLst>
              <a:ext uri="{FF2B5EF4-FFF2-40B4-BE49-F238E27FC236}">
                <a16:creationId xmlns="" xmlns:a16="http://schemas.microsoft.com/office/drawing/2014/main" id="{2680D11D-7E90-410C-8CE6-8F88E44BBA34}"/>
              </a:ext>
            </a:extLst>
          </p:cNvPr>
          <p:cNvSpPr/>
          <p:nvPr userDrawn="1"/>
        </p:nvSpPr>
        <p:spPr>
          <a:xfrm>
            <a:off x="457356" y="5179329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8" name="Google Shape;1083;p14">
            <a:extLst>
              <a:ext uri="{FF2B5EF4-FFF2-40B4-BE49-F238E27FC236}">
                <a16:creationId xmlns="" xmlns:a16="http://schemas.microsoft.com/office/drawing/2014/main" id="{19C6711F-DDEA-40EF-A499-A7DEE2C2915E}"/>
              </a:ext>
            </a:extLst>
          </p:cNvPr>
          <p:cNvSpPr/>
          <p:nvPr userDrawn="1"/>
        </p:nvSpPr>
        <p:spPr>
          <a:xfrm>
            <a:off x="192065" y="5203980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9" name="Google Shape;1084;p14">
            <a:extLst>
              <a:ext uri="{FF2B5EF4-FFF2-40B4-BE49-F238E27FC236}">
                <a16:creationId xmlns="" xmlns:a16="http://schemas.microsoft.com/office/drawing/2014/main" id="{66F47F23-E578-4EA5-9A6F-F642C1A9E3EA}"/>
              </a:ext>
            </a:extLst>
          </p:cNvPr>
          <p:cNvSpPr/>
          <p:nvPr userDrawn="1"/>
        </p:nvSpPr>
        <p:spPr>
          <a:xfrm>
            <a:off x="215746" y="5286575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1085;p14">
            <a:extLst>
              <a:ext uri="{FF2B5EF4-FFF2-40B4-BE49-F238E27FC236}">
                <a16:creationId xmlns="" xmlns:a16="http://schemas.microsoft.com/office/drawing/2014/main" id="{9E0AE9EA-DFC8-47FB-9A5C-C4B9AB7167E5}"/>
              </a:ext>
            </a:extLst>
          </p:cNvPr>
          <p:cNvSpPr/>
          <p:nvPr userDrawn="1"/>
        </p:nvSpPr>
        <p:spPr>
          <a:xfrm>
            <a:off x="516561" y="524467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1" name="Google Shape;1086;p14">
            <a:extLst>
              <a:ext uri="{FF2B5EF4-FFF2-40B4-BE49-F238E27FC236}">
                <a16:creationId xmlns="" xmlns:a16="http://schemas.microsoft.com/office/drawing/2014/main" id="{31C11A86-666C-4ECC-B2BB-22A5F76303A7}"/>
              </a:ext>
            </a:extLst>
          </p:cNvPr>
          <p:cNvSpPr/>
          <p:nvPr userDrawn="1"/>
        </p:nvSpPr>
        <p:spPr>
          <a:xfrm>
            <a:off x="193256" y="5215098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1082;p14">
            <a:extLst>
              <a:ext uri="{FF2B5EF4-FFF2-40B4-BE49-F238E27FC236}">
                <a16:creationId xmlns="" xmlns:a16="http://schemas.microsoft.com/office/drawing/2014/main" id="{89C579DA-732B-4398-92D1-BEE007EBD812}"/>
              </a:ext>
            </a:extLst>
          </p:cNvPr>
          <p:cNvSpPr/>
          <p:nvPr userDrawn="1"/>
        </p:nvSpPr>
        <p:spPr>
          <a:xfrm>
            <a:off x="456165" y="5793208"/>
            <a:ext cx="109915" cy="177332"/>
          </a:xfrm>
          <a:custGeom>
            <a:avLst/>
            <a:gdLst/>
            <a:ahLst/>
            <a:cxnLst/>
            <a:rect l="l" t="t" r="r" b="b"/>
            <a:pathLst>
              <a:path w="2534" h="4047" extrusionOk="0">
                <a:moveTo>
                  <a:pt x="1286" y="1"/>
                </a:moveTo>
                <a:cubicBezTo>
                  <a:pt x="567" y="1"/>
                  <a:pt x="0" y="908"/>
                  <a:pt x="0" y="2042"/>
                </a:cubicBezTo>
                <a:cubicBezTo>
                  <a:pt x="0" y="3139"/>
                  <a:pt x="567" y="4046"/>
                  <a:pt x="1286" y="4046"/>
                </a:cubicBezTo>
                <a:cubicBezTo>
                  <a:pt x="1966" y="4046"/>
                  <a:pt x="2533" y="3139"/>
                  <a:pt x="2533" y="2042"/>
                </a:cubicBezTo>
                <a:cubicBezTo>
                  <a:pt x="2533" y="908"/>
                  <a:pt x="1966" y="1"/>
                  <a:pt x="1286" y="1"/>
                </a:cubicBezTo>
                <a:close/>
              </a:path>
            </a:pathLst>
          </a:custGeom>
          <a:solidFill>
            <a:srgbClr val="E2CDB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1083;p14">
            <a:extLst>
              <a:ext uri="{FF2B5EF4-FFF2-40B4-BE49-F238E27FC236}">
                <a16:creationId xmlns="" xmlns:a16="http://schemas.microsoft.com/office/drawing/2014/main" id="{196CABBD-93A7-4F5C-AEE3-800BD0EA39A1}"/>
              </a:ext>
            </a:extLst>
          </p:cNvPr>
          <p:cNvSpPr/>
          <p:nvPr userDrawn="1"/>
        </p:nvSpPr>
        <p:spPr>
          <a:xfrm>
            <a:off x="190874" y="5817859"/>
            <a:ext cx="449374" cy="111034"/>
          </a:xfrm>
          <a:custGeom>
            <a:avLst/>
            <a:gdLst/>
            <a:ahLst/>
            <a:cxnLst/>
            <a:rect l="l" t="t" r="r" b="b"/>
            <a:pathLst>
              <a:path w="10360" h="2534" extrusionOk="0">
                <a:moveTo>
                  <a:pt x="794" y="1"/>
                </a:moveTo>
                <a:cubicBezTo>
                  <a:pt x="341" y="1"/>
                  <a:pt x="0" y="568"/>
                  <a:pt x="0" y="1286"/>
                </a:cubicBezTo>
                <a:cubicBezTo>
                  <a:pt x="0" y="1967"/>
                  <a:pt x="341" y="2534"/>
                  <a:pt x="794" y="2534"/>
                </a:cubicBezTo>
                <a:lnTo>
                  <a:pt x="9566" y="2534"/>
                </a:lnTo>
                <a:cubicBezTo>
                  <a:pt x="10019" y="2534"/>
                  <a:pt x="10360" y="1967"/>
                  <a:pt x="10360" y="1286"/>
                </a:cubicBezTo>
                <a:cubicBezTo>
                  <a:pt x="10360" y="568"/>
                  <a:pt x="10019" y="1"/>
                  <a:pt x="9566" y="1"/>
                </a:cubicBezTo>
                <a:close/>
              </a:path>
            </a:pathLst>
          </a:custGeom>
          <a:solidFill>
            <a:srgbClr val="D3D3D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4" name="Google Shape;1084;p14">
            <a:extLst>
              <a:ext uri="{FF2B5EF4-FFF2-40B4-BE49-F238E27FC236}">
                <a16:creationId xmlns="" xmlns:a16="http://schemas.microsoft.com/office/drawing/2014/main" id="{0EE478E8-FDD6-49EA-996B-972A74682279}"/>
              </a:ext>
            </a:extLst>
          </p:cNvPr>
          <p:cNvSpPr/>
          <p:nvPr userDrawn="1"/>
        </p:nvSpPr>
        <p:spPr>
          <a:xfrm>
            <a:off x="214555" y="5900454"/>
            <a:ext cx="45719" cy="45719"/>
          </a:xfrm>
          <a:custGeom>
            <a:avLst/>
            <a:gdLst/>
            <a:ahLst/>
            <a:cxnLst/>
            <a:rect l="l" t="t" r="r" b="b"/>
            <a:pathLst>
              <a:path w="1022" h="1" extrusionOk="0">
                <a:moveTo>
                  <a:pt x="1021" y="1"/>
                </a:moveTo>
                <a:lnTo>
                  <a:pt x="38" y="1"/>
                </a:lnTo>
                <a:lnTo>
                  <a:pt x="38" y="1"/>
                </a:lnTo>
                <a:lnTo>
                  <a:pt x="38" y="1"/>
                </a:lnTo>
                <a:lnTo>
                  <a:pt x="1021" y="1"/>
                </a:lnTo>
                <a:lnTo>
                  <a:pt x="102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  <a:moveTo>
                  <a:pt x="1" y="1"/>
                </a:moveTo>
                <a:cubicBezTo>
                  <a:pt x="1" y="1"/>
                  <a:pt x="1" y="1"/>
                  <a:pt x="1" y="1"/>
                </a:cubicBezTo>
                <a:cubicBezTo>
                  <a:pt x="1" y="1"/>
                  <a:pt x="1" y="1"/>
                  <a:pt x="1" y="1"/>
                </a:cubicBezTo>
                <a:close/>
                <a:moveTo>
                  <a:pt x="1" y="1"/>
                </a:moveTo>
                <a:lnTo>
                  <a:pt x="1" y="1"/>
                </a:lnTo>
                <a:lnTo>
                  <a:pt x="1" y="1"/>
                </a:lnTo>
                <a:close/>
              </a:path>
            </a:pathLst>
          </a:custGeom>
          <a:solidFill>
            <a:srgbClr val="6C2D0A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1085;p14">
            <a:extLst>
              <a:ext uri="{FF2B5EF4-FFF2-40B4-BE49-F238E27FC236}">
                <a16:creationId xmlns="" xmlns:a16="http://schemas.microsoft.com/office/drawing/2014/main" id="{8266C508-3715-41D3-8F14-A7380A494671}"/>
              </a:ext>
            </a:extLst>
          </p:cNvPr>
          <p:cNvSpPr/>
          <p:nvPr userDrawn="1"/>
        </p:nvSpPr>
        <p:spPr>
          <a:xfrm>
            <a:off x="515370" y="5858553"/>
            <a:ext cx="45719" cy="4571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  <a:moveTo>
                  <a:pt x="1" y="0"/>
                </a:moveTo>
                <a:lnTo>
                  <a:pt x="1" y="0"/>
                </a:lnTo>
                <a:lnTo>
                  <a:pt x="1" y="0"/>
                </a:lnTo>
                <a:close/>
              </a:path>
            </a:pathLst>
          </a:custGeom>
          <a:solidFill>
            <a:srgbClr val="BEAD9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1086;p14">
            <a:extLst>
              <a:ext uri="{FF2B5EF4-FFF2-40B4-BE49-F238E27FC236}">
                <a16:creationId xmlns="" xmlns:a16="http://schemas.microsoft.com/office/drawing/2014/main" id="{C7309805-E3C7-4EBD-9DEB-C7217972097B}"/>
              </a:ext>
            </a:extLst>
          </p:cNvPr>
          <p:cNvSpPr/>
          <p:nvPr userDrawn="1"/>
        </p:nvSpPr>
        <p:spPr>
          <a:xfrm>
            <a:off x="192065" y="5828977"/>
            <a:ext cx="447726" cy="96093"/>
          </a:xfrm>
          <a:custGeom>
            <a:avLst/>
            <a:gdLst/>
            <a:ahLst/>
            <a:cxnLst/>
            <a:rect l="l" t="t" r="r" b="b"/>
            <a:pathLst>
              <a:path w="10322" h="2193" extrusionOk="0">
                <a:moveTo>
                  <a:pt x="10057" y="0"/>
                </a:moveTo>
                <a:lnTo>
                  <a:pt x="10057" y="0"/>
                </a:lnTo>
                <a:cubicBezTo>
                  <a:pt x="10095" y="113"/>
                  <a:pt x="10095" y="227"/>
                  <a:pt x="10095" y="340"/>
                </a:cubicBezTo>
                <a:cubicBezTo>
                  <a:pt x="10095" y="1021"/>
                  <a:pt x="9755" y="1588"/>
                  <a:pt x="9301" y="1588"/>
                </a:cubicBezTo>
                <a:lnTo>
                  <a:pt x="530" y="1588"/>
                </a:lnTo>
                <a:cubicBezTo>
                  <a:pt x="303" y="1588"/>
                  <a:pt x="114" y="1437"/>
                  <a:pt x="0" y="1248"/>
                </a:cubicBezTo>
                <a:lnTo>
                  <a:pt x="0" y="1248"/>
                </a:lnTo>
                <a:cubicBezTo>
                  <a:pt x="76" y="1777"/>
                  <a:pt x="378" y="2155"/>
                  <a:pt x="719" y="2193"/>
                </a:cubicBezTo>
                <a:lnTo>
                  <a:pt x="9528" y="2193"/>
                </a:lnTo>
                <a:cubicBezTo>
                  <a:pt x="9981" y="2193"/>
                  <a:pt x="10322" y="1626"/>
                  <a:pt x="10322" y="945"/>
                </a:cubicBezTo>
                <a:lnTo>
                  <a:pt x="10322" y="907"/>
                </a:lnTo>
                <a:cubicBezTo>
                  <a:pt x="10322" y="567"/>
                  <a:pt x="10208" y="227"/>
                  <a:pt x="10057" y="0"/>
                </a:cubicBezTo>
                <a:close/>
              </a:path>
            </a:pathLst>
          </a:custGeom>
          <a:solidFill>
            <a:srgbClr val="B2B2B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1095747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69E6307-B339-4BB6-917D-3C23473274C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2072071-EDC3-4497-9CF5-D380D82635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60F51E2-6110-42B6-AD1C-2A061E7009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FB077BF-E70D-46F2-806A-019D5E9D85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190F3DE-A7B7-4C33-862E-179405C3AC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296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3EF77EB-7B1C-4797-B807-1B765A216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F7EB334-C061-42FA-A5AE-07BFA35371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1147535A-CA5C-4FEB-8741-595DAEBF88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0E5168A3-DC42-4431-B2A4-33DDF8F942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428EB0B5-8941-4C75-B707-5940D44ED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56838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E805127F-20D8-4068-878F-48890575B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EB98F518-0D22-4132-8C68-ED1D54680E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6A1F2D2F-B897-46FD-A83C-A03ED06B7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BE6671F4-D60B-47B4-BB35-3100C47437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E45399D-A2E8-4CAD-B3BB-26E911D8E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67522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A94A8BC-975A-4B24-8DA5-BFD4085B5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1B4331B-1258-49A7-A448-BA619BD2CBF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832F10-E7A1-4918-9586-614F89310C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6315400-E657-44A6-9431-0775D13380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894BE32A-A4EE-4002-9DA3-2E867BA793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E905ECE8-9536-4F2A-A2C6-F24A7E3A8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262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3728D4C-61C7-4860-85A6-A3F6A9C47B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5DC5404-67DA-47BC-BDC7-CFE0371E0D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9DC7319B-9EFD-4F2B-AFB4-6F8FF9B70EC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0BA08BC7-5813-4F8F-A400-9C517B3D3C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D2A17C35-FA6D-40CF-817E-CED56FC4744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6C908C43-40B8-47E0-BEE5-4D569B395D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5B9C5204-5B7E-43D5-BD5A-EE4E20494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C9D37292-8C9A-410B-BA66-F18700020C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9928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tical Title and Text"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1">
            <a:extLst>
              <a:ext uri="{FF2B5EF4-FFF2-40B4-BE49-F238E27FC236}">
                <a16:creationId xmlns:a16="http://schemas.microsoft.com/office/drawing/2014/main" xmlns="" id="{B22B1E67-3008-4521-AE81-657AB5E1176C}"/>
              </a:ext>
            </a:extLst>
          </p:cNvPr>
          <p:cNvSpPr/>
          <p:nvPr userDrawn="1"/>
        </p:nvSpPr>
        <p:spPr>
          <a:xfrm>
            <a:off x="106327" y="95693"/>
            <a:ext cx="11972260" cy="6634716"/>
          </a:xfrm>
          <a:prstGeom prst="rect">
            <a:avLst/>
          </a:prstGeom>
          <a:noFill/>
          <a:ln w="28575">
            <a:solidFill>
              <a:srgbClr val="DC5D3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ea"/>
              <a:sym typeface="+mn-lt"/>
            </a:endParaRPr>
          </a:p>
        </p:txBody>
      </p:sp>
      <p:pic>
        <p:nvPicPr>
          <p:cNvPr id="8" name="图片 8">
            <a:extLst>
              <a:ext uri="{FF2B5EF4-FFF2-40B4-BE49-F238E27FC236}">
                <a16:creationId xmlns:a16="http://schemas.microsoft.com/office/drawing/2014/main" xmlns="" id="{318CC0AA-2F1C-47E2-96E1-12F350AB09C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594895" y="56367"/>
            <a:ext cx="5002213" cy="1549970"/>
          </a:xfrm>
          <a:prstGeom prst="rect">
            <a:avLst/>
          </a:prstGeom>
        </p:spPr>
      </p:pic>
      <p:pic>
        <p:nvPicPr>
          <p:cNvPr id="9" name="PA_图片 2">
            <a:extLst>
              <a:ext uri="{FF2B5EF4-FFF2-40B4-BE49-F238E27FC236}">
                <a16:creationId xmlns:a16="http://schemas.microsoft.com/office/drawing/2014/main" xmlns="" id="{F453868A-7C7E-4C9C-BFDE-8FEE5AE3420C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2538663" y="1049796"/>
            <a:ext cx="7547145" cy="607158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" name="图片 22">
            <a:extLst>
              <a:ext uri="{FF2B5EF4-FFF2-40B4-BE49-F238E27FC236}">
                <a16:creationId xmlns:a16="http://schemas.microsoft.com/office/drawing/2014/main" xmlns="" id="{3FCE1FC1-F6CB-4EDD-B53D-CAC516587933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99881" y="4085590"/>
            <a:ext cx="2421891" cy="2250440"/>
          </a:xfrm>
          <a:prstGeom prst="rect">
            <a:avLst/>
          </a:prstGeom>
        </p:spPr>
      </p:pic>
      <p:pic>
        <p:nvPicPr>
          <p:cNvPr id="12" name="图片 20">
            <a:extLst>
              <a:ext uri="{FF2B5EF4-FFF2-40B4-BE49-F238E27FC236}">
                <a16:creationId xmlns:a16="http://schemas.microsoft.com/office/drawing/2014/main" xmlns="" id="{12D22E61-431C-4BF7-B86C-F36DBA00E062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37" y="408940"/>
            <a:ext cx="1630363" cy="14859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0573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24D604C9-D928-41DE-A839-3EAEC1FAB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55DAC134-AFFB-4EBC-8577-3763C77156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65D0B644-513C-4606-84A6-087331DB5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AAF4FFAE-F259-4982-A5E1-51E8751844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7361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B8FB671-D110-4C75-BC20-D71012F4A8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14D5A602-2A66-4B9D-AC99-DCA045FC37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EAFDC037-E85D-4B1C-AAF2-707E200379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336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5468E56B-88A9-4A63-AA39-EEC66F4BB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ADAD1967-9EA4-49D8-B47A-A4928B9BD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B30B7C7-9F69-405B-A724-A56FFE8CF0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15A3FB0E-9CF1-484B-B4E7-EDED727E82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0058464-C1D5-4E69-91AB-FEEADBE5E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FD4698F-D47F-464C-8A82-581E076C7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01728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CACE7E5-5001-424A-AA19-22C73E292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D37281FE-6EDA-43D6-9015-553BF16EDF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30C39A6-BBC0-4016-B558-EF17FDE349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9C7275C6-0447-48E4-871A-D2274E6D96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4EAF0A44-B67C-432B-AF7A-A261D75E7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654500BC-68D8-47FB-87BF-3CAD99BFF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6201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38DF56CA-60B2-41D2-9BC1-9F491180B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D036413-0D1F-49C6-ABC3-E88B00AA9D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90967AC-5B2E-4CE5-B02B-28F41E919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8E7432D6-B28E-4415-90A8-1491910D2A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FD1B169-DE41-4C59-B264-6376E14F0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721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EF2B3E7E-5BF0-4A59-8E75-85A611782C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98194D29-58BB-4975-B376-EF1A5BC29E8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F808C711-39DA-4EF0-8F62-5B958554AD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334A974-65FE-4464-B01A-02E8F7EFEA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C5120632-8296-4676-AD40-600AE63B59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232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562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页-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0A404991-DC8B-44E9-97DB-783310D506B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2"/>
            <a:ext cx="12192000" cy="6857355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925B1FBD-A72F-4401-8221-9042861C1EB0}"/>
              </a:ext>
            </a:extLst>
          </p:cNvPr>
          <p:cNvSpPr/>
          <p:nvPr userDrawn="1"/>
        </p:nvSpPr>
        <p:spPr>
          <a:xfrm>
            <a:off x="192910" y="196770"/>
            <a:ext cx="11806177" cy="64644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0F73B100-4B5E-4F9E-8674-58E9344AFC50}"/>
              </a:ext>
            </a:extLst>
          </p:cNvPr>
          <p:cNvSpPr/>
          <p:nvPr userDrawn="1"/>
        </p:nvSpPr>
        <p:spPr>
          <a:xfrm>
            <a:off x="360742" y="344346"/>
            <a:ext cx="11470511" cy="6169306"/>
          </a:xfrm>
          <a:prstGeom prst="rect">
            <a:avLst/>
          </a:prstGeom>
          <a:noFill/>
          <a:ln w="38100">
            <a:solidFill>
              <a:schemeClr val="accent2"/>
            </a:solidFill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5010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4013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67574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57655D7-831E-4361-B238-F2CAB20126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6F8D30F-F0A2-4A3B-B58D-661FFB5B9F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721126F-EAB8-450A-8D64-688E67324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ABE0255-8A45-49EF-924E-CB064091B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reeform 17">
            <a:extLst>
              <a:ext uri="{FF2B5EF4-FFF2-40B4-BE49-F238E27FC236}">
                <a16:creationId xmlns:a16="http://schemas.microsoft.com/office/drawing/2014/main" xmlns="" id="{211953F5-6B26-4EF9-80F1-8C59D26D86B6}"/>
              </a:ext>
            </a:extLst>
          </p:cNvPr>
          <p:cNvSpPr/>
          <p:nvPr userDrawn="1"/>
        </p:nvSpPr>
        <p:spPr>
          <a:xfrm>
            <a:off x="280793" y="1122218"/>
            <a:ext cx="11640697" cy="5479962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FFAB40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xmlns="" id="{5292217B-AAAB-4C97-A9F3-72484E8C0407}"/>
              </a:ext>
            </a:extLst>
          </p:cNvPr>
          <p:cNvGrpSpPr/>
          <p:nvPr userDrawn="1"/>
        </p:nvGrpSpPr>
        <p:grpSpPr>
          <a:xfrm>
            <a:off x="377049" y="255821"/>
            <a:ext cx="2619178" cy="2075610"/>
            <a:chOff x="237072" y="234585"/>
            <a:chExt cx="1448294" cy="1448294"/>
          </a:xfrm>
        </p:grpSpPr>
        <p:sp>
          <p:nvSpPr>
            <p:cNvPr id="14" name="Oval 13">
              <a:extLst>
                <a:ext uri="{FF2B5EF4-FFF2-40B4-BE49-F238E27FC236}">
                  <a16:creationId xmlns:a16="http://schemas.microsoft.com/office/drawing/2014/main" xmlns="" id="{2376D84D-018E-4D01-942E-AE923E1C4CE8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FFAB40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F916C782-6A15-4A1C-B436-6AA78F90670C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7E3CAB66-C4EE-4FB9-95A3-DAF258DCF997}"/>
                </a:ext>
              </a:extLst>
            </p:cNvPr>
            <p:cNvSpPr/>
            <p:nvPr/>
          </p:nvSpPr>
          <p:spPr>
            <a:xfrm>
              <a:off x="251674" y="248347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288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32"/>
          <p:cNvSpPr txBox="1"/>
          <p:nvPr userDrawn="1"/>
        </p:nvSpPr>
        <p:spPr>
          <a:xfrm>
            <a:off x="353484" y="342796"/>
            <a:ext cx="1521524" cy="35898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zh-CN" altLang="en-US" sz="1733" dirty="0">
                <a:solidFill>
                  <a:schemeClr val="tx1">
                    <a:lumMod val="50000"/>
                    <a:lumOff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ea"/>
                <a:sym typeface="+mn-lt"/>
              </a:rPr>
              <a:t>年度工作概述</a:t>
            </a:r>
          </a:p>
        </p:txBody>
      </p:sp>
      <p:sp>
        <p:nvSpPr>
          <p:cNvPr id="4" name="文本框 33"/>
          <p:cNvSpPr txBox="1"/>
          <p:nvPr userDrawn="1"/>
        </p:nvSpPr>
        <p:spPr>
          <a:xfrm>
            <a:off x="353485" y="619994"/>
            <a:ext cx="1899833" cy="276977"/>
          </a:xfrm>
          <a:prstGeom prst="rect">
            <a:avLst/>
          </a:prstGeom>
          <a:noFill/>
        </p:spPr>
        <p:txBody>
          <a:bodyPr wrap="none" lIns="91417" tIns="45709" rIns="91417" bIns="45709">
            <a:spAutoFit/>
          </a:bodyPr>
          <a:lstStyle/>
          <a:p>
            <a:pPr defTabSz="914096">
              <a:defRPr/>
            </a:pPr>
            <a:r>
              <a:rPr lang="en-US" altLang="zh-CN" sz="1200" dirty="0">
                <a:solidFill>
                  <a:schemeClr val="tx1">
                    <a:lumMod val="50000"/>
                    <a:lumOff val="50000"/>
                  </a:schemeClr>
                </a:solidFill>
                <a:cs typeface="+mn-ea"/>
                <a:sym typeface="+mn-lt"/>
              </a:rPr>
              <a:t>Annual work summary</a:t>
            </a:r>
            <a:endParaRPr lang="zh-CN" altLang="en-US" sz="1200" dirty="0">
              <a:solidFill>
                <a:schemeClr val="tx1">
                  <a:lumMod val="50000"/>
                  <a:lumOff val="50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矩形 4"/>
          <p:cNvSpPr/>
          <p:nvPr userDrawn="1"/>
        </p:nvSpPr>
        <p:spPr>
          <a:xfrm>
            <a:off x="0" y="342796"/>
            <a:ext cx="213784" cy="55651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7" tIns="45709" rIns="91417" bIns="45709" anchor="ctr"/>
          <a:lstStyle/>
          <a:p>
            <a:pPr algn="ctr" defTabSz="914096">
              <a:defRPr/>
            </a:pPr>
            <a:endParaRPr lang="zh-CN" altLang="en-US" sz="1866" dirty="0">
              <a:solidFill>
                <a:srgbClr val="E7E6E6">
                  <a:lumMod val="50000"/>
                </a:srgbClr>
              </a:solidFill>
              <a:cs typeface="+mn-ea"/>
              <a:sym typeface="+mn-lt"/>
            </a:endParaRPr>
          </a:p>
        </p:txBody>
      </p:sp>
      <p:sp>
        <p:nvSpPr>
          <p:cNvPr id="6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62C1E6-100B-44D2-A1C7-A34E3BD9A12C}" type="datetimeFigureOut">
              <a:rPr lang="zh-CN" altLang="en-US"/>
              <a:pPr>
                <a:defRPr/>
              </a:pPr>
              <a:t>2023/2/25</a:t>
            </a:fld>
            <a:endParaRPr lang="zh-CN" altLang="en-US"/>
          </a:p>
        </p:txBody>
      </p:sp>
      <p:sp>
        <p:nvSpPr>
          <p:cNvPr id="7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A6F88-39AC-442E-B372-2FEBDC340D1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906227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1563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66996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3388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71273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686459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034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90062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37791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9466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lowchart: Document 17">
            <a:extLst>
              <a:ext uri="{FF2B5EF4-FFF2-40B4-BE49-F238E27FC236}">
                <a16:creationId xmlns:a16="http://schemas.microsoft.com/office/drawing/2014/main" xmlns="" id="{32888698-6355-46B4-87D5-BC0381CA579C}"/>
              </a:ext>
            </a:extLst>
          </p:cNvPr>
          <p:cNvSpPr/>
          <p:nvPr userDrawn="1"/>
        </p:nvSpPr>
        <p:spPr>
          <a:xfrm>
            <a:off x="-138222" y="0"/>
            <a:ext cx="12346422" cy="1741732"/>
          </a:xfrm>
          <a:custGeom>
            <a:avLst/>
            <a:gdLst>
              <a:gd name="connsiteX0" fmla="*/ 0 w 21600"/>
              <a:gd name="connsiteY0" fmla="*/ 0 h 21600"/>
              <a:gd name="connsiteX1" fmla="*/ 21600 w 21600"/>
              <a:gd name="connsiteY1" fmla="*/ 0 h 21600"/>
              <a:gd name="connsiteX2" fmla="*/ 21600 w 21600"/>
              <a:gd name="connsiteY2" fmla="*/ 17322 h 21600"/>
              <a:gd name="connsiteX3" fmla="*/ 0 w 21600"/>
              <a:gd name="connsiteY3" fmla="*/ 20172 h 21600"/>
              <a:gd name="connsiteX4" fmla="*/ 0 w 21600"/>
              <a:gd name="connsiteY4" fmla="*/ 0 h 21600"/>
              <a:gd name="connsiteX0-1" fmla="*/ 0 w 21600"/>
              <a:gd name="connsiteY0-2" fmla="*/ 0 h 17322"/>
              <a:gd name="connsiteX1-3" fmla="*/ 21600 w 21600"/>
              <a:gd name="connsiteY1-4" fmla="*/ 0 h 17322"/>
              <a:gd name="connsiteX2-5" fmla="*/ 21600 w 21600"/>
              <a:gd name="connsiteY2-6" fmla="*/ 17322 h 17322"/>
              <a:gd name="connsiteX3-7" fmla="*/ 50 w 21600"/>
              <a:gd name="connsiteY3-8" fmla="*/ 13503 h 17322"/>
              <a:gd name="connsiteX4-9" fmla="*/ 0 w 21600"/>
              <a:gd name="connsiteY4-10" fmla="*/ 0 h 17322"/>
              <a:gd name="connsiteX0-11" fmla="*/ 0 w 21600"/>
              <a:gd name="connsiteY0-12" fmla="*/ 0 h 18888"/>
              <a:gd name="connsiteX1-13" fmla="*/ 21600 w 21600"/>
              <a:gd name="connsiteY1-14" fmla="*/ 0 h 18888"/>
              <a:gd name="connsiteX2-15" fmla="*/ 21600 w 21600"/>
              <a:gd name="connsiteY2-16" fmla="*/ 17322 h 18888"/>
              <a:gd name="connsiteX3-17" fmla="*/ 50 w 21600"/>
              <a:gd name="connsiteY3-18" fmla="*/ 13503 h 18888"/>
              <a:gd name="connsiteX4-19" fmla="*/ 0 w 21600"/>
              <a:gd name="connsiteY4-20" fmla="*/ 0 h 18888"/>
              <a:gd name="connsiteX0-21" fmla="*/ 0 w 21600"/>
              <a:gd name="connsiteY0-22" fmla="*/ 0 h 18322"/>
              <a:gd name="connsiteX1-23" fmla="*/ 21600 w 21600"/>
              <a:gd name="connsiteY1-24" fmla="*/ 0 h 18322"/>
              <a:gd name="connsiteX2-25" fmla="*/ 21600 w 21600"/>
              <a:gd name="connsiteY2-26" fmla="*/ 17322 h 18322"/>
              <a:gd name="connsiteX3-27" fmla="*/ 15726 w 21600"/>
              <a:gd name="connsiteY3-28" fmla="*/ 14955 h 18322"/>
              <a:gd name="connsiteX4-29" fmla="*/ 50 w 21600"/>
              <a:gd name="connsiteY4-30" fmla="*/ 13503 h 18322"/>
              <a:gd name="connsiteX5" fmla="*/ 0 w 21600"/>
              <a:gd name="connsiteY5" fmla="*/ 0 h 18322"/>
              <a:gd name="connsiteX0-31" fmla="*/ 0 w 21600"/>
              <a:gd name="connsiteY0-32" fmla="*/ 0 h 18400"/>
              <a:gd name="connsiteX1-33" fmla="*/ 21600 w 21600"/>
              <a:gd name="connsiteY1-34" fmla="*/ 0 h 18400"/>
              <a:gd name="connsiteX2-35" fmla="*/ 21600 w 21600"/>
              <a:gd name="connsiteY2-36" fmla="*/ 17322 h 18400"/>
              <a:gd name="connsiteX3-37" fmla="*/ 15726 w 21600"/>
              <a:gd name="connsiteY3-38" fmla="*/ 14955 h 18400"/>
              <a:gd name="connsiteX4-39" fmla="*/ 5570 w 21600"/>
              <a:gd name="connsiteY4-40" fmla="*/ 18390 h 18400"/>
              <a:gd name="connsiteX5-41" fmla="*/ 50 w 21600"/>
              <a:gd name="connsiteY5-42" fmla="*/ 13503 h 18400"/>
              <a:gd name="connsiteX6" fmla="*/ 0 w 21600"/>
              <a:gd name="connsiteY6" fmla="*/ 0 h 18400"/>
              <a:gd name="connsiteX0-43" fmla="*/ 0 w 21600"/>
              <a:gd name="connsiteY0-44" fmla="*/ 0 h 18400"/>
              <a:gd name="connsiteX1-45" fmla="*/ 21600 w 21600"/>
              <a:gd name="connsiteY1-46" fmla="*/ 0 h 18400"/>
              <a:gd name="connsiteX2-47" fmla="*/ 21600 w 21600"/>
              <a:gd name="connsiteY2-48" fmla="*/ 17322 h 18400"/>
              <a:gd name="connsiteX3-49" fmla="*/ 15726 w 21600"/>
              <a:gd name="connsiteY3-50" fmla="*/ 14955 h 18400"/>
              <a:gd name="connsiteX4-51" fmla="*/ 5570 w 21600"/>
              <a:gd name="connsiteY4-52" fmla="*/ 18390 h 18400"/>
              <a:gd name="connsiteX5-53" fmla="*/ 50 w 21600"/>
              <a:gd name="connsiteY5-54" fmla="*/ 13503 h 18400"/>
              <a:gd name="connsiteX6-55" fmla="*/ 0 w 21600"/>
              <a:gd name="connsiteY6-56" fmla="*/ 0 h 18400"/>
              <a:gd name="connsiteX0-57" fmla="*/ 0 w 21600"/>
              <a:gd name="connsiteY0-58" fmla="*/ 0 h 18400"/>
              <a:gd name="connsiteX1-59" fmla="*/ 21600 w 21600"/>
              <a:gd name="connsiteY1-60" fmla="*/ 0 h 18400"/>
              <a:gd name="connsiteX2-61" fmla="*/ 21499 w 21600"/>
              <a:gd name="connsiteY2-62" fmla="*/ 15907 h 18400"/>
              <a:gd name="connsiteX3-63" fmla="*/ 15726 w 21600"/>
              <a:gd name="connsiteY3-64" fmla="*/ 14955 h 18400"/>
              <a:gd name="connsiteX4-65" fmla="*/ 5570 w 21600"/>
              <a:gd name="connsiteY4-66" fmla="*/ 18390 h 18400"/>
              <a:gd name="connsiteX5-67" fmla="*/ 50 w 21600"/>
              <a:gd name="connsiteY5-68" fmla="*/ 13503 h 18400"/>
              <a:gd name="connsiteX6-69" fmla="*/ 0 w 21600"/>
              <a:gd name="connsiteY6-70" fmla="*/ 0 h 18400"/>
              <a:gd name="connsiteX0-71" fmla="*/ 0 w 21600"/>
              <a:gd name="connsiteY0-72" fmla="*/ 0 h 18736"/>
              <a:gd name="connsiteX1-73" fmla="*/ 21600 w 21600"/>
              <a:gd name="connsiteY1-74" fmla="*/ 0 h 18736"/>
              <a:gd name="connsiteX2-75" fmla="*/ 21524 w 21600"/>
              <a:gd name="connsiteY2-76" fmla="*/ 18736 h 18736"/>
              <a:gd name="connsiteX3-77" fmla="*/ 15726 w 21600"/>
              <a:gd name="connsiteY3-78" fmla="*/ 14955 h 18736"/>
              <a:gd name="connsiteX4-79" fmla="*/ 5570 w 21600"/>
              <a:gd name="connsiteY4-80" fmla="*/ 18390 h 18736"/>
              <a:gd name="connsiteX5-81" fmla="*/ 50 w 21600"/>
              <a:gd name="connsiteY5-82" fmla="*/ 13503 h 18736"/>
              <a:gd name="connsiteX6-83" fmla="*/ 0 w 21600"/>
              <a:gd name="connsiteY6-84" fmla="*/ 0 h 18736"/>
              <a:gd name="connsiteX0-85" fmla="*/ 0 w 21600"/>
              <a:gd name="connsiteY0-86" fmla="*/ 0 h 18736"/>
              <a:gd name="connsiteX1-87" fmla="*/ 21600 w 21600"/>
              <a:gd name="connsiteY1-88" fmla="*/ 0 h 18736"/>
              <a:gd name="connsiteX2-89" fmla="*/ 21524 w 21600"/>
              <a:gd name="connsiteY2-90" fmla="*/ 18736 h 18736"/>
              <a:gd name="connsiteX3-91" fmla="*/ 15726 w 21600"/>
              <a:gd name="connsiteY3-92" fmla="*/ 14147 h 18736"/>
              <a:gd name="connsiteX4-93" fmla="*/ 5570 w 21600"/>
              <a:gd name="connsiteY4-94" fmla="*/ 18390 h 18736"/>
              <a:gd name="connsiteX5-95" fmla="*/ 50 w 21600"/>
              <a:gd name="connsiteY5-96" fmla="*/ 13503 h 18736"/>
              <a:gd name="connsiteX6-97" fmla="*/ 0 w 21600"/>
              <a:gd name="connsiteY6-98" fmla="*/ 0 h 18736"/>
              <a:gd name="connsiteX0-99" fmla="*/ 0 w 21600"/>
              <a:gd name="connsiteY0-100" fmla="*/ 0 h 19811"/>
              <a:gd name="connsiteX1-101" fmla="*/ 21600 w 21600"/>
              <a:gd name="connsiteY1-102" fmla="*/ 0 h 19811"/>
              <a:gd name="connsiteX2-103" fmla="*/ 21524 w 21600"/>
              <a:gd name="connsiteY2-104" fmla="*/ 18736 h 19811"/>
              <a:gd name="connsiteX3-105" fmla="*/ 15726 w 21600"/>
              <a:gd name="connsiteY3-106" fmla="*/ 14147 h 19811"/>
              <a:gd name="connsiteX4-107" fmla="*/ 5545 w 21600"/>
              <a:gd name="connsiteY4-108" fmla="*/ 19805 h 19811"/>
              <a:gd name="connsiteX5-109" fmla="*/ 50 w 21600"/>
              <a:gd name="connsiteY5-110" fmla="*/ 13503 h 19811"/>
              <a:gd name="connsiteX6-111" fmla="*/ 0 w 21600"/>
              <a:gd name="connsiteY6-112" fmla="*/ 0 h 19811"/>
              <a:gd name="connsiteX0-113" fmla="*/ 0 w 21600"/>
              <a:gd name="connsiteY0-114" fmla="*/ 0 h 19811"/>
              <a:gd name="connsiteX1-115" fmla="*/ 21600 w 21600"/>
              <a:gd name="connsiteY1-116" fmla="*/ 0 h 19811"/>
              <a:gd name="connsiteX2-117" fmla="*/ 21524 w 21600"/>
              <a:gd name="connsiteY2-118" fmla="*/ 18736 h 19811"/>
              <a:gd name="connsiteX3-119" fmla="*/ 15726 w 21600"/>
              <a:gd name="connsiteY3-120" fmla="*/ 14147 h 19811"/>
              <a:gd name="connsiteX4-121" fmla="*/ 5545 w 21600"/>
              <a:gd name="connsiteY4-122" fmla="*/ 19805 h 19811"/>
              <a:gd name="connsiteX5-123" fmla="*/ 25 w 21600"/>
              <a:gd name="connsiteY5-124" fmla="*/ 17343 h 19811"/>
              <a:gd name="connsiteX6-125" fmla="*/ 0 w 21600"/>
              <a:gd name="connsiteY6-126" fmla="*/ 0 h 19811"/>
              <a:gd name="connsiteX0-127" fmla="*/ 0 w 21600"/>
              <a:gd name="connsiteY0-128" fmla="*/ 0 h 19811"/>
              <a:gd name="connsiteX1-129" fmla="*/ 21600 w 21600"/>
              <a:gd name="connsiteY1-130" fmla="*/ 0 h 19811"/>
              <a:gd name="connsiteX2-131" fmla="*/ 21524 w 21600"/>
              <a:gd name="connsiteY2-132" fmla="*/ 18736 h 19811"/>
              <a:gd name="connsiteX3-133" fmla="*/ 15726 w 21600"/>
              <a:gd name="connsiteY3-134" fmla="*/ 14147 h 19811"/>
              <a:gd name="connsiteX4-135" fmla="*/ 5545 w 21600"/>
              <a:gd name="connsiteY4-136" fmla="*/ 19805 h 19811"/>
              <a:gd name="connsiteX5-137" fmla="*/ 25 w 21600"/>
              <a:gd name="connsiteY5-138" fmla="*/ 17343 h 19811"/>
              <a:gd name="connsiteX6-139" fmla="*/ 0 w 21600"/>
              <a:gd name="connsiteY6-140" fmla="*/ 0 h 19811"/>
              <a:gd name="connsiteX0-141" fmla="*/ 0 w 21600"/>
              <a:gd name="connsiteY0-142" fmla="*/ 0 h 20417"/>
              <a:gd name="connsiteX1-143" fmla="*/ 21600 w 21600"/>
              <a:gd name="connsiteY1-144" fmla="*/ 0 h 20417"/>
              <a:gd name="connsiteX2-145" fmla="*/ 21524 w 21600"/>
              <a:gd name="connsiteY2-146" fmla="*/ 18736 h 20417"/>
              <a:gd name="connsiteX3-147" fmla="*/ 15726 w 21600"/>
              <a:gd name="connsiteY3-148" fmla="*/ 14147 h 20417"/>
              <a:gd name="connsiteX4-149" fmla="*/ 8393 w 21600"/>
              <a:gd name="connsiteY4-150" fmla="*/ 20411 h 20417"/>
              <a:gd name="connsiteX5-151" fmla="*/ 25 w 21600"/>
              <a:gd name="connsiteY5-152" fmla="*/ 17343 h 20417"/>
              <a:gd name="connsiteX6-153" fmla="*/ 0 w 21600"/>
              <a:gd name="connsiteY6-154" fmla="*/ 0 h 20417"/>
              <a:gd name="connsiteX0-155" fmla="*/ 0 w 21600"/>
              <a:gd name="connsiteY0-156" fmla="*/ 0 h 20605"/>
              <a:gd name="connsiteX1-157" fmla="*/ 21600 w 21600"/>
              <a:gd name="connsiteY1-158" fmla="*/ 0 h 20605"/>
              <a:gd name="connsiteX2-159" fmla="*/ 21524 w 21600"/>
              <a:gd name="connsiteY2-160" fmla="*/ 18736 h 20605"/>
              <a:gd name="connsiteX3-161" fmla="*/ 15726 w 21600"/>
              <a:gd name="connsiteY3-162" fmla="*/ 14147 h 20605"/>
              <a:gd name="connsiteX4-163" fmla="*/ 8393 w 21600"/>
              <a:gd name="connsiteY4-164" fmla="*/ 20411 h 20605"/>
              <a:gd name="connsiteX5-165" fmla="*/ 25 w 21600"/>
              <a:gd name="connsiteY5-166" fmla="*/ 17343 h 20605"/>
              <a:gd name="connsiteX6-167" fmla="*/ 0 w 21600"/>
              <a:gd name="connsiteY6-168" fmla="*/ 0 h 20605"/>
              <a:gd name="connsiteX0-169" fmla="*/ 0 w 21600"/>
              <a:gd name="connsiteY0-170" fmla="*/ 0 h 20658"/>
              <a:gd name="connsiteX1-171" fmla="*/ 21600 w 21600"/>
              <a:gd name="connsiteY1-172" fmla="*/ 0 h 20658"/>
              <a:gd name="connsiteX2-173" fmla="*/ 21524 w 21600"/>
              <a:gd name="connsiteY2-174" fmla="*/ 18736 h 20658"/>
              <a:gd name="connsiteX3-175" fmla="*/ 15726 w 21600"/>
              <a:gd name="connsiteY3-176" fmla="*/ 14147 h 20658"/>
              <a:gd name="connsiteX4-177" fmla="*/ 8393 w 21600"/>
              <a:gd name="connsiteY4-178" fmla="*/ 20411 h 20658"/>
              <a:gd name="connsiteX5-179" fmla="*/ 101 w 21600"/>
              <a:gd name="connsiteY5-180" fmla="*/ 18151 h 20658"/>
              <a:gd name="connsiteX6-181" fmla="*/ 0 w 21600"/>
              <a:gd name="connsiteY6-182" fmla="*/ 0 h 20658"/>
              <a:gd name="connsiteX0-183" fmla="*/ 0 w 21600"/>
              <a:gd name="connsiteY0-184" fmla="*/ 0 h 20618"/>
              <a:gd name="connsiteX1-185" fmla="*/ 21600 w 21600"/>
              <a:gd name="connsiteY1-186" fmla="*/ 0 h 20618"/>
              <a:gd name="connsiteX2-187" fmla="*/ 21524 w 21600"/>
              <a:gd name="connsiteY2-188" fmla="*/ 18736 h 20618"/>
              <a:gd name="connsiteX3-189" fmla="*/ 15726 w 21600"/>
              <a:gd name="connsiteY3-190" fmla="*/ 14147 h 20618"/>
              <a:gd name="connsiteX4-191" fmla="*/ 8393 w 21600"/>
              <a:gd name="connsiteY4-192" fmla="*/ 20411 h 20618"/>
              <a:gd name="connsiteX5-193" fmla="*/ 101 w 21600"/>
              <a:gd name="connsiteY5-194" fmla="*/ 18151 h 20618"/>
              <a:gd name="connsiteX6-195" fmla="*/ 0 w 21600"/>
              <a:gd name="connsiteY6-196" fmla="*/ 0 h 20618"/>
              <a:gd name="connsiteX0-197" fmla="*/ 76 w 21676"/>
              <a:gd name="connsiteY0-198" fmla="*/ 0 h 20662"/>
              <a:gd name="connsiteX1-199" fmla="*/ 21676 w 21676"/>
              <a:gd name="connsiteY1-200" fmla="*/ 0 h 20662"/>
              <a:gd name="connsiteX2-201" fmla="*/ 21600 w 21676"/>
              <a:gd name="connsiteY2-202" fmla="*/ 18736 h 20662"/>
              <a:gd name="connsiteX3-203" fmla="*/ 15802 w 21676"/>
              <a:gd name="connsiteY3-204" fmla="*/ 14147 h 20662"/>
              <a:gd name="connsiteX4-205" fmla="*/ 8469 w 21676"/>
              <a:gd name="connsiteY4-206" fmla="*/ 20411 h 20662"/>
              <a:gd name="connsiteX5-207" fmla="*/ 1 w 21676"/>
              <a:gd name="connsiteY5-208" fmla="*/ 18757 h 20662"/>
              <a:gd name="connsiteX6-209" fmla="*/ 76 w 21676"/>
              <a:gd name="connsiteY6-210" fmla="*/ 0 h 20662"/>
              <a:gd name="connsiteX0-211" fmla="*/ 76 w 21676"/>
              <a:gd name="connsiteY0-212" fmla="*/ 0 h 23168"/>
              <a:gd name="connsiteX1-213" fmla="*/ 21676 w 21676"/>
              <a:gd name="connsiteY1-214" fmla="*/ 0 h 23168"/>
              <a:gd name="connsiteX2-215" fmla="*/ 21600 w 21676"/>
              <a:gd name="connsiteY2-216" fmla="*/ 18736 h 23168"/>
              <a:gd name="connsiteX3-217" fmla="*/ 15802 w 21676"/>
              <a:gd name="connsiteY3-218" fmla="*/ 14147 h 23168"/>
              <a:gd name="connsiteX4-219" fmla="*/ 8469 w 21676"/>
              <a:gd name="connsiteY4-220" fmla="*/ 23038 h 23168"/>
              <a:gd name="connsiteX5-221" fmla="*/ 1 w 21676"/>
              <a:gd name="connsiteY5-222" fmla="*/ 18757 h 23168"/>
              <a:gd name="connsiteX6-223" fmla="*/ 76 w 21676"/>
              <a:gd name="connsiteY6-224" fmla="*/ 0 h 23168"/>
              <a:gd name="connsiteX0-225" fmla="*/ 76 w 21676"/>
              <a:gd name="connsiteY0-226" fmla="*/ 0 h 23168"/>
              <a:gd name="connsiteX1-227" fmla="*/ 21676 w 21676"/>
              <a:gd name="connsiteY1-228" fmla="*/ 0 h 23168"/>
              <a:gd name="connsiteX2-229" fmla="*/ 21600 w 21676"/>
              <a:gd name="connsiteY2-230" fmla="*/ 18736 h 23168"/>
              <a:gd name="connsiteX3-231" fmla="*/ 15802 w 21676"/>
              <a:gd name="connsiteY3-232" fmla="*/ 15764 h 23168"/>
              <a:gd name="connsiteX4-233" fmla="*/ 8469 w 21676"/>
              <a:gd name="connsiteY4-234" fmla="*/ 23038 h 23168"/>
              <a:gd name="connsiteX5-235" fmla="*/ 1 w 21676"/>
              <a:gd name="connsiteY5-236" fmla="*/ 18757 h 23168"/>
              <a:gd name="connsiteX6-237" fmla="*/ 76 w 21676"/>
              <a:gd name="connsiteY6-238" fmla="*/ 0 h 23168"/>
              <a:gd name="connsiteX0-239" fmla="*/ 76 w 21676"/>
              <a:gd name="connsiteY0-240" fmla="*/ 0 h 23168"/>
              <a:gd name="connsiteX1-241" fmla="*/ 21676 w 21676"/>
              <a:gd name="connsiteY1-242" fmla="*/ 0 h 23168"/>
              <a:gd name="connsiteX2-243" fmla="*/ 21600 w 21676"/>
              <a:gd name="connsiteY2-244" fmla="*/ 18736 h 23168"/>
              <a:gd name="connsiteX3-245" fmla="*/ 15802 w 21676"/>
              <a:gd name="connsiteY3-246" fmla="*/ 15764 h 23168"/>
              <a:gd name="connsiteX4-247" fmla="*/ 8469 w 21676"/>
              <a:gd name="connsiteY4-248" fmla="*/ 23038 h 23168"/>
              <a:gd name="connsiteX5-249" fmla="*/ 1 w 21676"/>
              <a:gd name="connsiteY5-250" fmla="*/ 18757 h 23168"/>
              <a:gd name="connsiteX6-251" fmla="*/ 76 w 21676"/>
              <a:gd name="connsiteY6-252" fmla="*/ 0 h 23168"/>
              <a:gd name="connsiteX0-253" fmla="*/ 76 w 21676"/>
              <a:gd name="connsiteY0-254" fmla="*/ 0 h 23168"/>
              <a:gd name="connsiteX1-255" fmla="*/ 21676 w 21676"/>
              <a:gd name="connsiteY1-256" fmla="*/ 0 h 23168"/>
              <a:gd name="connsiteX2-257" fmla="*/ 21600 w 21676"/>
              <a:gd name="connsiteY2-258" fmla="*/ 18736 h 23168"/>
              <a:gd name="connsiteX3-259" fmla="*/ 15802 w 21676"/>
              <a:gd name="connsiteY3-260" fmla="*/ 15764 h 23168"/>
              <a:gd name="connsiteX4-261" fmla="*/ 8469 w 21676"/>
              <a:gd name="connsiteY4-262" fmla="*/ 23038 h 23168"/>
              <a:gd name="connsiteX5-263" fmla="*/ 1 w 21676"/>
              <a:gd name="connsiteY5-264" fmla="*/ 18757 h 23168"/>
              <a:gd name="connsiteX6-265" fmla="*/ 76 w 21676"/>
              <a:gd name="connsiteY6-266" fmla="*/ 0 h 23168"/>
              <a:gd name="connsiteX0-267" fmla="*/ 76 w 21676"/>
              <a:gd name="connsiteY0-268" fmla="*/ 0 h 23168"/>
              <a:gd name="connsiteX1-269" fmla="*/ 21676 w 21676"/>
              <a:gd name="connsiteY1-270" fmla="*/ 0 h 23168"/>
              <a:gd name="connsiteX2-271" fmla="*/ 21600 w 21676"/>
              <a:gd name="connsiteY2-272" fmla="*/ 18736 h 23168"/>
              <a:gd name="connsiteX3-273" fmla="*/ 17163 w 21676"/>
              <a:gd name="connsiteY3-274" fmla="*/ 16168 h 23168"/>
              <a:gd name="connsiteX4-275" fmla="*/ 8469 w 21676"/>
              <a:gd name="connsiteY4-276" fmla="*/ 23038 h 23168"/>
              <a:gd name="connsiteX5-277" fmla="*/ 1 w 21676"/>
              <a:gd name="connsiteY5-278" fmla="*/ 18757 h 23168"/>
              <a:gd name="connsiteX6-279" fmla="*/ 76 w 21676"/>
              <a:gd name="connsiteY6-280" fmla="*/ 0 h 23168"/>
              <a:gd name="connsiteX0-281" fmla="*/ 76 w 21676"/>
              <a:gd name="connsiteY0-282" fmla="*/ 0 h 23168"/>
              <a:gd name="connsiteX1-283" fmla="*/ 21676 w 21676"/>
              <a:gd name="connsiteY1-284" fmla="*/ 0 h 23168"/>
              <a:gd name="connsiteX2-285" fmla="*/ 21600 w 21676"/>
              <a:gd name="connsiteY2-286" fmla="*/ 18736 h 23168"/>
              <a:gd name="connsiteX3-287" fmla="*/ 17793 w 21676"/>
              <a:gd name="connsiteY3-288" fmla="*/ 17785 h 23168"/>
              <a:gd name="connsiteX4-289" fmla="*/ 8469 w 21676"/>
              <a:gd name="connsiteY4-290" fmla="*/ 23038 h 23168"/>
              <a:gd name="connsiteX5-291" fmla="*/ 1 w 21676"/>
              <a:gd name="connsiteY5-292" fmla="*/ 18757 h 23168"/>
              <a:gd name="connsiteX6-293" fmla="*/ 76 w 21676"/>
              <a:gd name="connsiteY6-294" fmla="*/ 0 h 23168"/>
              <a:gd name="connsiteX0-295" fmla="*/ 76 w 21676"/>
              <a:gd name="connsiteY0-296" fmla="*/ 0 h 23168"/>
              <a:gd name="connsiteX1-297" fmla="*/ 21676 w 21676"/>
              <a:gd name="connsiteY1-298" fmla="*/ 0 h 23168"/>
              <a:gd name="connsiteX2-299" fmla="*/ 21600 w 21676"/>
              <a:gd name="connsiteY2-300" fmla="*/ 20353 h 23168"/>
              <a:gd name="connsiteX3-301" fmla="*/ 17793 w 21676"/>
              <a:gd name="connsiteY3-302" fmla="*/ 17785 h 23168"/>
              <a:gd name="connsiteX4-303" fmla="*/ 8469 w 21676"/>
              <a:gd name="connsiteY4-304" fmla="*/ 23038 h 23168"/>
              <a:gd name="connsiteX5-305" fmla="*/ 1 w 21676"/>
              <a:gd name="connsiteY5-306" fmla="*/ 18757 h 23168"/>
              <a:gd name="connsiteX6-307" fmla="*/ 76 w 21676"/>
              <a:gd name="connsiteY6-308" fmla="*/ 0 h 23168"/>
              <a:gd name="connsiteX0-309" fmla="*/ 76 w 21676"/>
              <a:gd name="connsiteY0-310" fmla="*/ 0 h 23168"/>
              <a:gd name="connsiteX1-311" fmla="*/ 21676 w 21676"/>
              <a:gd name="connsiteY1-312" fmla="*/ 0 h 23168"/>
              <a:gd name="connsiteX2-313" fmla="*/ 21600 w 21676"/>
              <a:gd name="connsiteY2-314" fmla="*/ 20353 h 23168"/>
              <a:gd name="connsiteX3-315" fmla="*/ 17793 w 21676"/>
              <a:gd name="connsiteY3-316" fmla="*/ 17785 h 23168"/>
              <a:gd name="connsiteX4-317" fmla="*/ 8469 w 21676"/>
              <a:gd name="connsiteY4-318" fmla="*/ 23038 h 23168"/>
              <a:gd name="connsiteX5-319" fmla="*/ 1 w 21676"/>
              <a:gd name="connsiteY5-320" fmla="*/ 18757 h 23168"/>
              <a:gd name="connsiteX6-321" fmla="*/ 76 w 21676"/>
              <a:gd name="connsiteY6-322" fmla="*/ 0 h 23168"/>
              <a:gd name="connsiteX0-323" fmla="*/ 76 w 21676"/>
              <a:gd name="connsiteY0-324" fmla="*/ 0 h 23168"/>
              <a:gd name="connsiteX1-325" fmla="*/ 21676 w 21676"/>
              <a:gd name="connsiteY1-326" fmla="*/ 0 h 23168"/>
              <a:gd name="connsiteX2-327" fmla="*/ 21600 w 21676"/>
              <a:gd name="connsiteY2-328" fmla="*/ 20353 h 23168"/>
              <a:gd name="connsiteX3-329" fmla="*/ 17591 w 21676"/>
              <a:gd name="connsiteY3-330" fmla="*/ 19806 h 23168"/>
              <a:gd name="connsiteX4-331" fmla="*/ 8469 w 21676"/>
              <a:gd name="connsiteY4-332" fmla="*/ 23038 h 23168"/>
              <a:gd name="connsiteX5-333" fmla="*/ 1 w 21676"/>
              <a:gd name="connsiteY5-334" fmla="*/ 18757 h 23168"/>
              <a:gd name="connsiteX6-335" fmla="*/ 76 w 21676"/>
              <a:gd name="connsiteY6-336" fmla="*/ 0 h 23168"/>
              <a:gd name="connsiteX0-337" fmla="*/ 76 w 21676"/>
              <a:gd name="connsiteY0-338" fmla="*/ 0 h 23168"/>
              <a:gd name="connsiteX1-339" fmla="*/ 21676 w 21676"/>
              <a:gd name="connsiteY1-340" fmla="*/ 0 h 23168"/>
              <a:gd name="connsiteX2-341" fmla="*/ 21600 w 21676"/>
              <a:gd name="connsiteY2-342" fmla="*/ 20353 h 23168"/>
              <a:gd name="connsiteX3-343" fmla="*/ 17591 w 21676"/>
              <a:gd name="connsiteY3-344" fmla="*/ 19806 h 23168"/>
              <a:gd name="connsiteX4-345" fmla="*/ 8469 w 21676"/>
              <a:gd name="connsiteY4-346" fmla="*/ 23038 h 23168"/>
              <a:gd name="connsiteX5-347" fmla="*/ 1 w 21676"/>
              <a:gd name="connsiteY5-348" fmla="*/ 18757 h 23168"/>
              <a:gd name="connsiteX6-349" fmla="*/ 76 w 21676"/>
              <a:gd name="connsiteY6-350" fmla="*/ 0 h 23168"/>
              <a:gd name="connsiteX0-351" fmla="*/ 76 w 21676"/>
              <a:gd name="connsiteY0-352" fmla="*/ 0 h 23168"/>
              <a:gd name="connsiteX1-353" fmla="*/ 21676 w 21676"/>
              <a:gd name="connsiteY1-354" fmla="*/ 0 h 23168"/>
              <a:gd name="connsiteX2-355" fmla="*/ 21600 w 21676"/>
              <a:gd name="connsiteY2-356" fmla="*/ 20353 h 23168"/>
              <a:gd name="connsiteX3-357" fmla="*/ 17591 w 21676"/>
              <a:gd name="connsiteY3-358" fmla="*/ 19806 h 23168"/>
              <a:gd name="connsiteX4-359" fmla="*/ 8469 w 21676"/>
              <a:gd name="connsiteY4-360" fmla="*/ 23038 h 23168"/>
              <a:gd name="connsiteX5-361" fmla="*/ 1 w 21676"/>
              <a:gd name="connsiteY5-362" fmla="*/ 18757 h 23168"/>
              <a:gd name="connsiteX6-363" fmla="*/ 76 w 21676"/>
              <a:gd name="connsiteY6-364" fmla="*/ 0 h 23168"/>
              <a:gd name="connsiteX0-365" fmla="*/ 76 w 21676"/>
              <a:gd name="connsiteY0-366" fmla="*/ 0 h 23168"/>
              <a:gd name="connsiteX1-367" fmla="*/ 21676 w 21676"/>
              <a:gd name="connsiteY1-368" fmla="*/ 0 h 23168"/>
              <a:gd name="connsiteX2-369" fmla="*/ 21625 w 21676"/>
              <a:gd name="connsiteY2-370" fmla="*/ 20757 h 23168"/>
              <a:gd name="connsiteX3-371" fmla="*/ 17591 w 21676"/>
              <a:gd name="connsiteY3-372" fmla="*/ 19806 h 23168"/>
              <a:gd name="connsiteX4-373" fmla="*/ 8469 w 21676"/>
              <a:gd name="connsiteY4-374" fmla="*/ 23038 h 23168"/>
              <a:gd name="connsiteX5-375" fmla="*/ 1 w 21676"/>
              <a:gd name="connsiteY5-376" fmla="*/ 18757 h 23168"/>
              <a:gd name="connsiteX6-377" fmla="*/ 76 w 21676"/>
              <a:gd name="connsiteY6-378" fmla="*/ 0 h 23168"/>
              <a:gd name="connsiteX0-379" fmla="*/ 76 w 21676"/>
              <a:gd name="connsiteY0-380" fmla="*/ 0 h 23168"/>
              <a:gd name="connsiteX1-381" fmla="*/ 21676 w 21676"/>
              <a:gd name="connsiteY1-382" fmla="*/ 0 h 23168"/>
              <a:gd name="connsiteX2-383" fmla="*/ 21650 w 21676"/>
              <a:gd name="connsiteY2-384" fmla="*/ 17928 h 23168"/>
              <a:gd name="connsiteX3-385" fmla="*/ 17591 w 21676"/>
              <a:gd name="connsiteY3-386" fmla="*/ 19806 h 23168"/>
              <a:gd name="connsiteX4-387" fmla="*/ 8469 w 21676"/>
              <a:gd name="connsiteY4-388" fmla="*/ 23038 h 23168"/>
              <a:gd name="connsiteX5-389" fmla="*/ 1 w 21676"/>
              <a:gd name="connsiteY5-390" fmla="*/ 18757 h 23168"/>
              <a:gd name="connsiteX6-391" fmla="*/ 76 w 21676"/>
              <a:gd name="connsiteY6-392" fmla="*/ 0 h 23168"/>
              <a:gd name="connsiteX0-393" fmla="*/ 76 w 21676"/>
              <a:gd name="connsiteY0-394" fmla="*/ 0 h 23168"/>
              <a:gd name="connsiteX1-395" fmla="*/ 21676 w 21676"/>
              <a:gd name="connsiteY1-396" fmla="*/ 0 h 23168"/>
              <a:gd name="connsiteX2-397" fmla="*/ 21650 w 21676"/>
              <a:gd name="connsiteY2-398" fmla="*/ 17928 h 23168"/>
              <a:gd name="connsiteX3-399" fmla="*/ 17591 w 21676"/>
              <a:gd name="connsiteY3-400" fmla="*/ 19806 h 23168"/>
              <a:gd name="connsiteX4-401" fmla="*/ 8469 w 21676"/>
              <a:gd name="connsiteY4-402" fmla="*/ 23038 h 23168"/>
              <a:gd name="connsiteX5-403" fmla="*/ 1 w 21676"/>
              <a:gd name="connsiteY5-404" fmla="*/ 18757 h 23168"/>
              <a:gd name="connsiteX6-405" fmla="*/ 76 w 21676"/>
              <a:gd name="connsiteY6-406" fmla="*/ 0 h 23168"/>
              <a:gd name="connsiteX0-407" fmla="*/ 76 w 21676"/>
              <a:gd name="connsiteY0-408" fmla="*/ 0 h 23168"/>
              <a:gd name="connsiteX1-409" fmla="*/ 21676 w 21676"/>
              <a:gd name="connsiteY1-410" fmla="*/ 0 h 23168"/>
              <a:gd name="connsiteX2-411" fmla="*/ 21650 w 21676"/>
              <a:gd name="connsiteY2-412" fmla="*/ 17928 h 23168"/>
              <a:gd name="connsiteX3-413" fmla="*/ 17591 w 21676"/>
              <a:gd name="connsiteY3-414" fmla="*/ 19806 h 23168"/>
              <a:gd name="connsiteX4-415" fmla="*/ 8469 w 21676"/>
              <a:gd name="connsiteY4-416" fmla="*/ 23038 h 23168"/>
              <a:gd name="connsiteX5-417" fmla="*/ 1 w 21676"/>
              <a:gd name="connsiteY5-418" fmla="*/ 18757 h 23168"/>
              <a:gd name="connsiteX6-419" fmla="*/ 76 w 21676"/>
              <a:gd name="connsiteY6-420" fmla="*/ 0 h 23168"/>
              <a:gd name="connsiteX0-421" fmla="*/ 76 w 21676"/>
              <a:gd name="connsiteY0-422" fmla="*/ 0 h 23168"/>
              <a:gd name="connsiteX1-423" fmla="*/ 21676 w 21676"/>
              <a:gd name="connsiteY1-424" fmla="*/ 0 h 23168"/>
              <a:gd name="connsiteX2-425" fmla="*/ 21625 w 21676"/>
              <a:gd name="connsiteY2-426" fmla="*/ 18938 h 23168"/>
              <a:gd name="connsiteX3-427" fmla="*/ 17591 w 21676"/>
              <a:gd name="connsiteY3-428" fmla="*/ 19806 h 23168"/>
              <a:gd name="connsiteX4-429" fmla="*/ 8469 w 21676"/>
              <a:gd name="connsiteY4-430" fmla="*/ 23038 h 23168"/>
              <a:gd name="connsiteX5-431" fmla="*/ 1 w 21676"/>
              <a:gd name="connsiteY5-432" fmla="*/ 18757 h 23168"/>
              <a:gd name="connsiteX6-433" fmla="*/ 76 w 21676"/>
              <a:gd name="connsiteY6-434" fmla="*/ 0 h 23168"/>
              <a:gd name="connsiteX0-435" fmla="*/ 76 w 21676"/>
              <a:gd name="connsiteY0-436" fmla="*/ 0 h 23168"/>
              <a:gd name="connsiteX1-437" fmla="*/ 21676 w 21676"/>
              <a:gd name="connsiteY1-438" fmla="*/ 0 h 23168"/>
              <a:gd name="connsiteX2-439" fmla="*/ 21625 w 21676"/>
              <a:gd name="connsiteY2-440" fmla="*/ 18938 h 23168"/>
              <a:gd name="connsiteX3-441" fmla="*/ 17591 w 21676"/>
              <a:gd name="connsiteY3-442" fmla="*/ 19806 h 23168"/>
              <a:gd name="connsiteX4-443" fmla="*/ 8469 w 21676"/>
              <a:gd name="connsiteY4-444" fmla="*/ 23038 h 23168"/>
              <a:gd name="connsiteX5-445" fmla="*/ 1 w 21676"/>
              <a:gd name="connsiteY5-446" fmla="*/ 18757 h 23168"/>
              <a:gd name="connsiteX6-447" fmla="*/ 76 w 21676"/>
              <a:gd name="connsiteY6-448" fmla="*/ 0 h 23168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41" y="connsiteY5-42"/>
              </a:cxn>
              <a:cxn ang="0">
                <a:pos x="connsiteX6-55" y="connsiteY6-56"/>
              </a:cxn>
            </a:cxnLst>
            <a:rect l="l" t="t" r="r" b="b"/>
            <a:pathLst>
              <a:path w="21676" h="23168">
                <a:moveTo>
                  <a:pt x="76" y="0"/>
                </a:moveTo>
                <a:lnTo>
                  <a:pt x="21676" y="0"/>
                </a:lnTo>
                <a:cubicBezTo>
                  <a:pt x="21642" y="5302"/>
                  <a:pt x="21659" y="13636"/>
                  <a:pt x="21625" y="18938"/>
                </a:cubicBezTo>
                <a:cubicBezTo>
                  <a:pt x="19315" y="18936"/>
                  <a:pt x="19771" y="19028"/>
                  <a:pt x="17591" y="19806"/>
                </a:cubicBezTo>
                <a:cubicBezTo>
                  <a:pt x="14874" y="20859"/>
                  <a:pt x="11082" y="23280"/>
                  <a:pt x="8469" y="23038"/>
                </a:cubicBezTo>
                <a:cubicBezTo>
                  <a:pt x="5856" y="24009"/>
                  <a:pt x="1035" y="19262"/>
                  <a:pt x="1" y="18757"/>
                </a:cubicBezTo>
                <a:cubicBezTo>
                  <a:pt x="-16" y="14256"/>
                  <a:pt x="93" y="4501"/>
                  <a:pt x="7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52" tIns="34277" rIns="68552" bIns="34277" rtlCol="0" anchor="ctr"/>
          <a:lstStyle/>
          <a:p>
            <a:pPr algn="ctr" defTabSz="685800">
              <a:buClrTx/>
              <a:defRPr/>
            </a:pPr>
            <a:endParaRPr lang="en-US" sz="1350" kern="120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A177E1ED-35EE-4A35-AB1B-C27E8E85F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59F781B-348E-4241-AEB5-EDA391A21F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642938E5-D814-47FF-8739-F01A13BC6D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AD6C5AC5-4737-4E0C-AF3A-BE5C93980E77}"/>
              </a:ext>
            </a:extLst>
          </p:cNvPr>
          <p:cNvGrpSpPr/>
          <p:nvPr userDrawn="1"/>
        </p:nvGrpSpPr>
        <p:grpSpPr>
          <a:xfrm>
            <a:off x="2222205" y="2224564"/>
            <a:ext cx="9845748" cy="1783150"/>
            <a:chOff x="9566064" y="964372"/>
            <a:chExt cx="5446164" cy="69825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BF655384-50D8-4A34-9319-7850232AC3C4}"/>
                </a:ext>
              </a:extLst>
            </p:cNvPr>
            <p:cNvSpPr/>
            <p:nvPr/>
          </p:nvSpPr>
          <p:spPr>
            <a:xfrm rot="416356">
              <a:off x="13066912" y="966823"/>
              <a:ext cx="1945316" cy="695802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  <a:gd name="connsiteX0-23" fmla="*/ 0 w 5333999"/>
                <a:gd name="connsiteY0-24" fmla="*/ 0 h 724766"/>
                <a:gd name="connsiteX1-25" fmla="*/ 5334000 w 5333999"/>
                <a:gd name="connsiteY1-26" fmla="*/ 0 h 724766"/>
                <a:gd name="connsiteX2-27" fmla="*/ 3970191 w 5333999"/>
                <a:gd name="connsiteY2-28" fmla="*/ 513468 h 724766"/>
                <a:gd name="connsiteX3-29" fmla="*/ 5334000 w 5333999"/>
                <a:gd name="connsiteY3-30" fmla="*/ 724766 h 724766"/>
                <a:gd name="connsiteX4-31" fmla="*/ 0 w 5333999"/>
                <a:gd name="connsiteY4-32" fmla="*/ 724766 h 724766"/>
                <a:gd name="connsiteX5-33" fmla="*/ 0 w 5333999"/>
                <a:gd name="connsiteY5-34" fmla="*/ 0 h 724766"/>
                <a:gd name="connsiteX0-35" fmla="*/ 0 w 5334002"/>
                <a:gd name="connsiteY0-36" fmla="*/ 0 h 724766"/>
                <a:gd name="connsiteX1-37" fmla="*/ 5334000 w 5334002"/>
                <a:gd name="connsiteY1-38" fmla="*/ 0 h 724766"/>
                <a:gd name="connsiteX2-39" fmla="*/ 4572681 w 5334002"/>
                <a:gd name="connsiteY2-40" fmla="*/ 409907 h 724766"/>
                <a:gd name="connsiteX3-41" fmla="*/ 5334000 w 5334002"/>
                <a:gd name="connsiteY3-42" fmla="*/ 724766 h 724766"/>
                <a:gd name="connsiteX4-43" fmla="*/ 0 w 5334002"/>
                <a:gd name="connsiteY4-44" fmla="*/ 724766 h 724766"/>
                <a:gd name="connsiteX5-45" fmla="*/ 0 w 5334002"/>
                <a:gd name="connsiteY5-46" fmla="*/ 0 h 724766"/>
                <a:gd name="connsiteX0-47" fmla="*/ 0 w 5649495"/>
                <a:gd name="connsiteY0-48" fmla="*/ 0 h 724766"/>
                <a:gd name="connsiteX1-49" fmla="*/ 5649496 w 5649495"/>
                <a:gd name="connsiteY1-50" fmla="*/ 27302 h 724766"/>
                <a:gd name="connsiteX2-51" fmla="*/ 4572681 w 5649495"/>
                <a:gd name="connsiteY2-52" fmla="*/ 409907 h 724766"/>
                <a:gd name="connsiteX3-53" fmla="*/ 5334000 w 5649495"/>
                <a:gd name="connsiteY3-54" fmla="*/ 724766 h 724766"/>
                <a:gd name="connsiteX4-55" fmla="*/ 0 w 5649495"/>
                <a:gd name="connsiteY4-56" fmla="*/ 724766 h 724766"/>
                <a:gd name="connsiteX5-57" fmla="*/ 0 w 5649495"/>
                <a:gd name="connsiteY5-58" fmla="*/ 0 h 724766"/>
                <a:gd name="connsiteX0-59" fmla="*/ -1 w 5673840"/>
                <a:gd name="connsiteY0-60" fmla="*/ 152873 h 697464"/>
                <a:gd name="connsiteX1-61" fmla="*/ 5673841 w 5673840"/>
                <a:gd name="connsiteY1-62" fmla="*/ 0 h 697464"/>
                <a:gd name="connsiteX2-63" fmla="*/ 4597026 w 5673840"/>
                <a:gd name="connsiteY2-64" fmla="*/ 382605 h 697464"/>
                <a:gd name="connsiteX3-65" fmla="*/ 5358345 w 5673840"/>
                <a:gd name="connsiteY3-66" fmla="*/ 697464 h 697464"/>
                <a:gd name="connsiteX4-67" fmla="*/ 24345 w 5673840"/>
                <a:gd name="connsiteY4-68" fmla="*/ 697464 h 697464"/>
                <a:gd name="connsiteX5-69" fmla="*/ -1 w 5673840"/>
                <a:gd name="connsiteY5-70" fmla="*/ 152873 h 697464"/>
                <a:gd name="connsiteX0-71" fmla="*/ -1 w 5673840"/>
                <a:gd name="connsiteY0-72" fmla="*/ 152873 h 697464"/>
                <a:gd name="connsiteX1-73" fmla="*/ 5673841 w 5673840"/>
                <a:gd name="connsiteY1-74" fmla="*/ 0 h 697464"/>
                <a:gd name="connsiteX2-75" fmla="*/ 4597026 w 5673840"/>
                <a:gd name="connsiteY2-76" fmla="*/ 382605 h 697464"/>
                <a:gd name="connsiteX3-77" fmla="*/ 5358345 w 5673840"/>
                <a:gd name="connsiteY3-78" fmla="*/ 697464 h 697464"/>
                <a:gd name="connsiteX4-79" fmla="*/ 6831 w 5673840"/>
                <a:gd name="connsiteY4-80" fmla="*/ 568730 h 697464"/>
                <a:gd name="connsiteX5-81" fmla="*/ -1 w 5673840"/>
                <a:gd name="connsiteY5-82" fmla="*/ 152873 h 697464"/>
                <a:gd name="connsiteX0-83" fmla="*/ -1 w 5673840"/>
                <a:gd name="connsiteY0-84" fmla="*/ 152873 h 661803"/>
                <a:gd name="connsiteX1-85" fmla="*/ 5673841 w 5673840"/>
                <a:gd name="connsiteY1-86" fmla="*/ 0 h 661803"/>
                <a:gd name="connsiteX2-87" fmla="*/ 4597026 w 5673840"/>
                <a:gd name="connsiteY2-88" fmla="*/ 382605 h 661803"/>
                <a:gd name="connsiteX3-89" fmla="*/ 5253439 w 5673840"/>
                <a:gd name="connsiteY3-90" fmla="*/ 661803 h 661803"/>
                <a:gd name="connsiteX4-91" fmla="*/ 6831 w 5673840"/>
                <a:gd name="connsiteY4-92" fmla="*/ 568730 h 661803"/>
                <a:gd name="connsiteX5-93" fmla="*/ -1 w 5673840"/>
                <a:gd name="connsiteY5-94" fmla="*/ 152873 h 661803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673840" h="661803">
                  <a:moveTo>
                    <a:pt x="-1" y="152873"/>
                  </a:moveTo>
                  <a:lnTo>
                    <a:pt x="5673841" y="0"/>
                  </a:lnTo>
                  <a:cubicBezTo>
                    <a:pt x="5674995" y="102899"/>
                    <a:pt x="4595872" y="279706"/>
                    <a:pt x="4597026" y="382605"/>
                  </a:cubicBezTo>
                  <a:lnTo>
                    <a:pt x="5253439" y="661803"/>
                  </a:lnTo>
                  <a:lnTo>
                    <a:pt x="6831" y="568730"/>
                  </a:lnTo>
                  <a:lnTo>
                    <a:pt x="-1" y="152873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xmlns="" id="{61F8DAC8-BEF5-47CE-809B-214CCD5FC825}"/>
                </a:ext>
              </a:extLst>
            </p:cNvPr>
            <p:cNvSpPr/>
            <p:nvPr/>
          </p:nvSpPr>
          <p:spPr>
            <a:xfrm>
              <a:off x="9566064" y="964372"/>
              <a:ext cx="5334002" cy="646524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  <p:sp>
          <p:nvSpPr>
            <p:cNvPr id="13" name="Rectangle 10">
              <a:extLst>
                <a:ext uri="{FF2B5EF4-FFF2-40B4-BE49-F238E27FC236}">
                  <a16:creationId xmlns:a16="http://schemas.microsoft.com/office/drawing/2014/main" xmlns="" id="{F092A2B4-2FAA-4A47-9149-9FA895BC8381}"/>
                </a:ext>
              </a:extLst>
            </p:cNvPr>
            <p:cNvSpPr/>
            <p:nvPr/>
          </p:nvSpPr>
          <p:spPr>
            <a:xfrm>
              <a:off x="9623715" y="1023319"/>
              <a:ext cx="5049983" cy="543791"/>
            </a:xfrm>
            <a:custGeom>
              <a:avLst/>
              <a:gdLst>
                <a:gd name="connsiteX0" fmla="*/ 0 w 5334000"/>
                <a:gd name="connsiteY0" fmla="*/ 0 h 724766"/>
                <a:gd name="connsiteX1" fmla="*/ 5334000 w 5334000"/>
                <a:gd name="connsiteY1" fmla="*/ 0 h 724766"/>
                <a:gd name="connsiteX2" fmla="*/ 5334000 w 5334000"/>
                <a:gd name="connsiteY2" fmla="*/ 724766 h 724766"/>
                <a:gd name="connsiteX3" fmla="*/ 0 w 5334000"/>
                <a:gd name="connsiteY3" fmla="*/ 724766 h 724766"/>
                <a:gd name="connsiteX4" fmla="*/ 0 w 5334000"/>
                <a:gd name="connsiteY4" fmla="*/ 0 h 724766"/>
                <a:gd name="connsiteX0-1" fmla="*/ 0 w 5334002"/>
                <a:gd name="connsiteY0-2" fmla="*/ 0 h 724766"/>
                <a:gd name="connsiteX1-3" fmla="*/ 5334000 w 5334002"/>
                <a:gd name="connsiteY1-4" fmla="*/ 0 h 724766"/>
                <a:gd name="connsiteX2-5" fmla="*/ 4869873 w 5334002"/>
                <a:gd name="connsiteY2-6" fmla="*/ 506124 h 724766"/>
                <a:gd name="connsiteX3-7" fmla="*/ 5334000 w 5334002"/>
                <a:gd name="connsiteY3-8" fmla="*/ 724766 h 724766"/>
                <a:gd name="connsiteX4-9" fmla="*/ 0 w 5334002"/>
                <a:gd name="connsiteY4-10" fmla="*/ 724766 h 724766"/>
                <a:gd name="connsiteX5" fmla="*/ 0 w 5334002"/>
                <a:gd name="connsiteY5" fmla="*/ 0 h 724766"/>
                <a:gd name="connsiteX0-11" fmla="*/ 0 w 5334002"/>
                <a:gd name="connsiteY0-12" fmla="*/ 0 h 724766"/>
                <a:gd name="connsiteX1-13" fmla="*/ 5334000 w 5334002"/>
                <a:gd name="connsiteY1-14" fmla="*/ 0 h 724766"/>
                <a:gd name="connsiteX2-15" fmla="*/ 4849092 w 5334002"/>
                <a:gd name="connsiteY2-16" fmla="*/ 454170 h 724766"/>
                <a:gd name="connsiteX3-17" fmla="*/ 5334000 w 5334002"/>
                <a:gd name="connsiteY3-18" fmla="*/ 724766 h 724766"/>
                <a:gd name="connsiteX4-19" fmla="*/ 0 w 5334002"/>
                <a:gd name="connsiteY4-20" fmla="*/ 724766 h 724766"/>
                <a:gd name="connsiteX5-21" fmla="*/ 0 w 5334002"/>
                <a:gd name="connsiteY5-22" fmla="*/ 0 h 724766"/>
              </a:gdLst>
              <a:ahLst/>
              <a:cxnLst>
                <a:cxn ang="0">
                  <a:pos x="connsiteX0-1" y="connsiteY0-2"/>
                </a:cxn>
                <a:cxn ang="0">
                  <a:pos x="connsiteX1-3" y="connsiteY1-4"/>
                </a:cxn>
                <a:cxn ang="0">
                  <a:pos x="connsiteX2-5" y="connsiteY2-6"/>
                </a:cxn>
                <a:cxn ang="0">
                  <a:pos x="connsiteX3-7" y="connsiteY3-8"/>
                </a:cxn>
                <a:cxn ang="0">
                  <a:pos x="connsiteX4-9" y="connsiteY4-10"/>
                </a:cxn>
                <a:cxn ang="0">
                  <a:pos x="connsiteX5-21" y="connsiteY5-22"/>
                </a:cxn>
              </a:cxnLst>
              <a:rect l="l" t="t" r="r" b="b"/>
              <a:pathLst>
                <a:path w="5334002" h="724766">
                  <a:moveTo>
                    <a:pt x="0" y="0"/>
                  </a:moveTo>
                  <a:lnTo>
                    <a:pt x="5334000" y="0"/>
                  </a:lnTo>
                  <a:cubicBezTo>
                    <a:pt x="5335154" y="102899"/>
                    <a:pt x="4847938" y="351271"/>
                    <a:pt x="4849092" y="454170"/>
                  </a:cubicBezTo>
                  <a:lnTo>
                    <a:pt x="5334000" y="724766"/>
                  </a:lnTo>
                  <a:lnTo>
                    <a:pt x="0" y="72476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71" tIns="34286" rIns="68571" bIns="34286" spcCol="0" rtlCol="0" anchor="ctr"/>
            <a:lstStyle/>
            <a:p>
              <a:pPr algn="ctr" defTabSz="685800">
                <a:buClrTx/>
                <a:defRPr/>
              </a:pPr>
              <a:endParaRPr lang="en-US" sz="1350" kern="1200">
                <a:solidFill>
                  <a:prstClr val="white"/>
                </a:solidFill>
                <a:latin typeface="Calibri"/>
                <a:ea typeface="Arial-Rounded"/>
              </a:endParaRPr>
            </a:p>
          </p:txBody>
        </p:sp>
      </p:grpSp>
      <p:sp>
        <p:nvSpPr>
          <p:cNvPr id="17" name="Rectangle 17">
            <a:extLst>
              <a:ext uri="{FF2B5EF4-FFF2-40B4-BE49-F238E27FC236}">
                <a16:creationId xmlns:a16="http://schemas.microsoft.com/office/drawing/2014/main" xmlns="" id="{AB5ABAEB-B6DE-4128-ACA3-6591223A9BC3}"/>
              </a:ext>
            </a:extLst>
          </p:cNvPr>
          <p:cNvSpPr/>
          <p:nvPr userDrawn="1"/>
        </p:nvSpPr>
        <p:spPr>
          <a:xfrm>
            <a:off x="121324" y="2161349"/>
            <a:ext cx="1545885" cy="1761680"/>
          </a:xfrm>
          <a:custGeom>
            <a:avLst/>
            <a:gdLst>
              <a:gd name="connsiteX0" fmla="*/ 0 w 1371600"/>
              <a:gd name="connsiteY0" fmla="*/ 0 h 1295400"/>
              <a:gd name="connsiteX1" fmla="*/ 1371600 w 1371600"/>
              <a:gd name="connsiteY1" fmla="*/ 0 h 1295400"/>
              <a:gd name="connsiteX2" fmla="*/ 1371600 w 1371600"/>
              <a:gd name="connsiteY2" fmla="*/ 1295400 h 1295400"/>
              <a:gd name="connsiteX3" fmla="*/ 0 w 1371600"/>
              <a:gd name="connsiteY3" fmla="*/ 1295400 h 1295400"/>
              <a:gd name="connsiteX4" fmla="*/ 0 w 1371600"/>
              <a:gd name="connsiteY4" fmla="*/ 0 h 1295400"/>
              <a:gd name="connsiteX0-1" fmla="*/ 6 w 1371606"/>
              <a:gd name="connsiteY0-2" fmla="*/ 0 h 1295400"/>
              <a:gd name="connsiteX1-3" fmla="*/ 1371606 w 1371606"/>
              <a:gd name="connsiteY1-4" fmla="*/ 0 h 1295400"/>
              <a:gd name="connsiteX2-5" fmla="*/ 1371606 w 1371606"/>
              <a:gd name="connsiteY2-6" fmla="*/ 1295400 h 1295400"/>
              <a:gd name="connsiteX3-7" fmla="*/ 6 w 1371606"/>
              <a:gd name="connsiteY3-8" fmla="*/ 1295400 h 1295400"/>
              <a:gd name="connsiteX4-9" fmla="*/ 630388 w 1371606"/>
              <a:gd name="connsiteY4-10" fmla="*/ 609600 h 1295400"/>
              <a:gd name="connsiteX5" fmla="*/ 6 w 1371606"/>
              <a:gd name="connsiteY5" fmla="*/ 0 h 1295400"/>
              <a:gd name="connsiteX0-11" fmla="*/ 9 w 1371609"/>
              <a:gd name="connsiteY0-12" fmla="*/ 0 h 1295400"/>
              <a:gd name="connsiteX1-13" fmla="*/ 1371609 w 1371609"/>
              <a:gd name="connsiteY1-14" fmla="*/ 0 h 1295400"/>
              <a:gd name="connsiteX2-15" fmla="*/ 1371609 w 1371609"/>
              <a:gd name="connsiteY2-16" fmla="*/ 1295400 h 1295400"/>
              <a:gd name="connsiteX3-17" fmla="*/ 9 w 1371609"/>
              <a:gd name="connsiteY3-18" fmla="*/ 1295400 h 1295400"/>
              <a:gd name="connsiteX4-19" fmla="*/ 434971 w 1371609"/>
              <a:gd name="connsiteY4-20" fmla="*/ 564951 h 1295400"/>
              <a:gd name="connsiteX5-21" fmla="*/ 9 w 1371609"/>
              <a:gd name="connsiteY5-22" fmla="*/ 0 h 12954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</a:cxnLst>
            <a:rect l="l" t="t" r="r" b="b"/>
            <a:pathLst>
              <a:path w="1371609" h="1295400">
                <a:moveTo>
                  <a:pt x="9" y="0"/>
                </a:moveTo>
                <a:lnTo>
                  <a:pt x="1371609" y="0"/>
                </a:lnTo>
                <a:lnTo>
                  <a:pt x="1371609" y="1295400"/>
                </a:lnTo>
                <a:lnTo>
                  <a:pt x="9" y="1295400"/>
                </a:lnTo>
                <a:cubicBezTo>
                  <a:pt x="-2300" y="1071418"/>
                  <a:pt x="437280" y="788933"/>
                  <a:pt x="434971" y="564951"/>
                </a:cubicBezTo>
                <a:lnTo>
                  <a:pt x="9" y="0"/>
                </a:lnTo>
                <a:close/>
              </a:path>
            </a:pathLst>
          </a:custGeom>
          <a:solidFill>
            <a:srgbClr val="F79646"/>
          </a:solidFill>
          <a:ln w="25400" cap="flat" cmpd="sng" algn="ctr">
            <a:solidFill>
              <a:srgbClr val="F79646">
                <a:lumMod val="60000"/>
                <a:lumOff val="4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6858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kumimoji="0" lang="en-US" sz="135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Arial-Rounded"/>
              <a:cs typeface="+mn-cs"/>
              <a:sym typeface="Arial"/>
            </a:endParaRPr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xmlns="" id="{51DF8B52-6FB7-427D-B981-7B81EC39B6C8}"/>
              </a:ext>
            </a:extLst>
          </p:cNvPr>
          <p:cNvSpPr/>
          <p:nvPr userDrawn="1"/>
        </p:nvSpPr>
        <p:spPr>
          <a:xfrm>
            <a:off x="418553" y="2224564"/>
            <a:ext cx="1394416" cy="1581352"/>
          </a:xfrm>
          <a:custGeom>
            <a:avLst/>
            <a:gdLst>
              <a:gd name="connsiteX0" fmla="*/ 0 w 1246092"/>
              <a:gd name="connsiteY0" fmla="*/ 0 h 1219200"/>
              <a:gd name="connsiteX1" fmla="*/ 1246092 w 1246092"/>
              <a:gd name="connsiteY1" fmla="*/ 0 h 1219200"/>
              <a:gd name="connsiteX2" fmla="*/ 1246092 w 1246092"/>
              <a:gd name="connsiteY2" fmla="*/ 1219200 h 1219200"/>
              <a:gd name="connsiteX3" fmla="*/ 0 w 1246092"/>
              <a:gd name="connsiteY3" fmla="*/ 1219200 h 1219200"/>
              <a:gd name="connsiteX4" fmla="*/ 0 w 1246092"/>
              <a:gd name="connsiteY4" fmla="*/ 0 h 1219200"/>
              <a:gd name="connsiteX0-1" fmla="*/ 307 w 1246399"/>
              <a:gd name="connsiteY0-2" fmla="*/ 0 h 1219200"/>
              <a:gd name="connsiteX1-3" fmla="*/ 1246399 w 1246399"/>
              <a:gd name="connsiteY1-4" fmla="*/ 0 h 1219200"/>
              <a:gd name="connsiteX2-5" fmla="*/ 1246399 w 1246399"/>
              <a:gd name="connsiteY2-6" fmla="*/ 1219200 h 1219200"/>
              <a:gd name="connsiteX3-7" fmla="*/ 307 w 1246399"/>
              <a:gd name="connsiteY3-8" fmla="*/ 1219200 h 1219200"/>
              <a:gd name="connsiteX4-9" fmla="*/ 7234 w 1246399"/>
              <a:gd name="connsiteY4-10" fmla="*/ 41564 h 1219200"/>
              <a:gd name="connsiteX5" fmla="*/ 307 w 1246399"/>
              <a:gd name="connsiteY5" fmla="*/ 0 h 1219200"/>
              <a:gd name="connsiteX0-11" fmla="*/ 307 w 1246399"/>
              <a:gd name="connsiteY0-12" fmla="*/ 0 h 1219200"/>
              <a:gd name="connsiteX1-13" fmla="*/ 1246399 w 1246399"/>
              <a:gd name="connsiteY1-14" fmla="*/ 0 h 1219200"/>
              <a:gd name="connsiteX2-15" fmla="*/ 1246399 w 1246399"/>
              <a:gd name="connsiteY2-16" fmla="*/ 1219200 h 1219200"/>
              <a:gd name="connsiteX3-17" fmla="*/ 307 w 1246399"/>
              <a:gd name="connsiteY3-18" fmla="*/ 1219200 h 1219200"/>
              <a:gd name="connsiteX4-19" fmla="*/ 7234 w 1246399"/>
              <a:gd name="connsiteY4-20" fmla="*/ 41564 h 1219200"/>
              <a:gd name="connsiteX5-21" fmla="*/ 307 w 1246399"/>
              <a:gd name="connsiteY5-22" fmla="*/ 0 h 1219200"/>
              <a:gd name="connsiteX0-23" fmla="*/ 3 w 1246095"/>
              <a:gd name="connsiteY0-24" fmla="*/ 0 h 1219200"/>
              <a:gd name="connsiteX1-25" fmla="*/ 1246095 w 1246095"/>
              <a:gd name="connsiteY1-26" fmla="*/ 0 h 1219200"/>
              <a:gd name="connsiteX2-27" fmla="*/ 1246095 w 1246095"/>
              <a:gd name="connsiteY2-28" fmla="*/ 1219200 h 1219200"/>
              <a:gd name="connsiteX3-29" fmla="*/ 3 w 1246095"/>
              <a:gd name="connsiteY3-30" fmla="*/ 1219200 h 1219200"/>
              <a:gd name="connsiteX4-31" fmla="*/ 6930 w 1246095"/>
              <a:gd name="connsiteY4-32" fmla="*/ 41564 h 1219200"/>
              <a:gd name="connsiteX5-33" fmla="*/ 3 w 1246095"/>
              <a:gd name="connsiteY5-34" fmla="*/ 0 h 1219200"/>
              <a:gd name="connsiteX0-35" fmla="*/ 11917 w 1258009"/>
              <a:gd name="connsiteY0-36" fmla="*/ 0 h 1219200"/>
              <a:gd name="connsiteX1-37" fmla="*/ 1258009 w 1258009"/>
              <a:gd name="connsiteY1-38" fmla="*/ 0 h 1219200"/>
              <a:gd name="connsiteX2-39" fmla="*/ 1258009 w 1258009"/>
              <a:gd name="connsiteY2-40" fmla="*/ 1219200 h 1219200"/>
              <a:gd name="connsiteX3-41" fmla="*/ 11917 w 1258009"/>
              <a:gd name="connsiteY3-42" fmla="*/ 1219200 h 1219200"/>
              <a:gd name="connsiteX4-43" fmla="*/ 441405 w 1258009"/>
              <a:gd name="connsiteY4-44" fmla="*/ 625256 h 1219200"/>
              <a:gd name="connsiteX5-45" fmla="*/ 18844 w 1258009"/>
              <a:gd name="connsiteY5-46" fmla="*/ 41564 h 1219200"/>
              <a:gd name="connsiteX6" fmla="*/ 11917 w 1258009"/>
              <a:gd name="connsiteY6" fmla="*/ 0 h 121920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21" y="connsiteY5-22"/>
              </a:cxn>
              <a:cxn ang="0">
                <a:pos x="connsiteX6" y="connsiteY6"/>
              </a:cxn>
            </a:cxnLst>
            <a:rect l="l" t="t" r="r" b="b"/>
            <a:pathLst>
              <a:path w="1258009" h="1219200">
                <a:moveTo>
                  <a:pt x="11917" y="0"/>
                </a:moveTo>
                <a:lnTo>
                  <a:pt x="1258009" y="0"/>
                </a:lnTo>
                <a:lnTo>
                  <a:pt x="1258009" y="1219200"/>
                </a:lnTo>
                <a:lnTo>
                  <a:pt x="11917" y="1219200"/>
                </a:lnTo>
                <a:cubicBezTo>
                  <a:pt x="-84929" y="1123024"/>
                  <a:pt x="440251" y="821529"/>
                  <a:pt x="441405" y="625256"/>
                </a:cubicBezTo>
                <a:cubicBezTo>
                  <a:pt x="442560" y="428983"/>
                  <a:pt x="129680" y="148589"/>
                  <a:pt x="18844" y="41564"/>
                </a:cubicBezTo>
                <a:lnTo>
                  <a:pt x="11917" y="0"/>
                </a:lnTo>
                <a:close/>
              </a:path>
            </a:pathLst>
          </a:cu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buClrTx/>
              <a:defRPr/>
            </a:pPr>
            <a:endParaRPr lang="en-US" sz="1350" kern="1200" dirty="0">
              <a:solidFill>
                <a:prstClr val="white"/>
              </a:solidFill>
              <a:latin typeface="Calibri"/>
              <a:ea typeface="Arial-Rounded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C0C2327F-772D-471F-A831-A1DEF1E65AF1}"/>
              </a:ext>
            </a:extLst>
          </p:cNvPr>
          <p:cNvGrpSpPr/>
          <p:nvPr userDrawn="1"/>
        </p:nvGrpSpPr>
        <p:grpSpPr>
          <a:xfrm>
            <a:off x="825316" y="2087841"/>
            <a:ext cx="1861680" cy="1924493"/>
            <a:chOff x="1149549" y="1066515"/>
            <a:chExt cx="992332" cy="992332"/>
          </a:xfrm>
          <a:solidFill>
            <a:srgbClr val="F79646">
              <a:lumMod val="75000"/>
            </a:srgbClr>
          </a:solidFill>
        </p:grpSpPr>
        <p:sp>
          <p:nvSpPr>
            <p:cNvPr id="25" name="Oval 24">
              <a:extLst>
                <a:ext uri="{FF2B5EF4-FFF2-40B4-BE49-F238E27FC236}">
                  <a16:creationId xmlns:a16="http://schemas.microsoft.com/office/drawing/2014/main" xmlns="" id="{53C7C092-C2E1-4EAB-81DD-9FBC247ABEE4}"/>
                </a:ext>
              </a:extLst>
            </p:cNvPr>
            <p:cNvSpPr/>
            <p:nvPr/>
          </p:nvSpPr>
          <p:spPr>
            <a:xfrm>
              <a:off x="1149549" y="1066515"/>
              <a:ext cx="992332" cy="992332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26" name="Oval 25">
              <a:extLst>
                <a:ext uri="{FF2B5EF4-FFF2-40B4-BE49-F238E27FC236}">
                  <a16:creationId xmlns:a16="http://schemas.microsoft.com/office/drawing/2014/main" xmlns="" id="{B55C85B9-5AD0-477D-800F-329C4602AFE8}"/>
                </a:ext>
              </a:extLst>
            </p:cNvPr>
            <p:cNvSpPr/>
            <p:nvPr/>
          </p:nvSpPr>
          <p:spPr>
            <a:xfrm>
              <a:off x="1188515" y="1081392"/>
              <a:ext cx="914400" cy="914400"/>
            </a:xfrm>
            <a:prstGeom prst="ellipse">
              <a:avLst/>
            </a:prstGeom>
            <a:grp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/>
                <a:buNone/>
                <a:tabLst/>
                <a:defRPr/>
              </a:pPr>
              <a:endParaRPr kumimoji="0" lang="en-US" sz="135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Arial-Rounded"/>
                <a:cs typeface="+mn-cs"/>
                <a:sym typeface="Arial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E929A2D4-A6E4-4062-8DEA-65CE7EA4FE50}"/>
              </a:ext>
            </a:extLst>
          </p:cNvPr>
          <p:cNvSpPr txBox="1"/>
          <p:nvPr userDrawn="1"/>
        </p:nvSpPr>
        <p:spPr>
          <a:xfrm>
            <a:off x="9271945" y="647341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687126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4110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73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3749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A6C7EF1-2138-41C6-8730-10D6E11882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0FC09F9C-4D2D-4822-AA68-23E2F09723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9A7B02E1-6600-4516-8212-8E38AFE890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7F0340C5-7E3A-4D5C-B2CA-166D21090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370C5C68-E650-4A3A-BC49-A01CB023D8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 descr="图片包含 事情&#10;&#10;已生成极高可信度的说明">
            <a:extLst>
              <a:ext uri="{FF2B5EF4-FFF2-40B4-BE49-F238E27FC236}">
                <a16:creationId xmlns:a16="http://schemas.microsoft.com/office/drawing/2014/main" xmlns="" id="{0FB86466-89CD-4F69-84E4-5313C587DBD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76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083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6C29D3C-433F-4A63-8FF5-36EE97F0E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908A0D82-1BDE-4956-BBE7-876EF4C9C3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3A7D608-4FD4-4089-A182-A5B58F7492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4202FDCD-14CB-478B-AB8C-D7E3D4A39A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7912418-15EB-4B02-B1ED-DF9966177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35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AF903029-121E-4745-8C82-783089C8CF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CBF77133-A399-4B32-9027-6824172CEBE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CA5C523C-3916-46C6-ABCB-8B86E01D65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842F8245-7E0D-4F5C-BBD9-5BB4B79A74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A405755D-B8AB-449D-BBC4-48ACBBB51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4CEEE41F-5F54-4C73-80D9-78344F9BA7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0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 userDrawn="1"/>
        </p:nvSpPr>
        <p:spPr>
          <a:xfrm>
            <a:off x="8325228" y="3859375"/>
            <a:ext cx="77513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行业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www.1ppt.com/hangye/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节日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www.1ppt.com/jieri/ 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素材：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www.1ppt.com/sucai/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背景图片：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www.1ppt.com/beijing/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图表：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www.1ppt.com/tubiao/    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精美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         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教程： 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www.1ppt.com/powerpoint/  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课件：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www.1ppt.com/kejian/           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字体下载：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www.1ppt.com/ziti/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工作总结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www.1ppt.com/xiazai/zongjie/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工作计划：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www.1ppt.com/xiazai/jihua/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商务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模板：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www.1ppt.com/moban/shangwu/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个人简历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www.1ppt.com/xiazai/jianli/  </a:t>
            </a:r>
          </a:p>
          <a:p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毕业答辩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www.1ppt.com/xiazai/dabian/  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工作汇报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PPT</a:t>
            </a:r>
            <a:r>
              <a:rPr lang="zh-CN" altLang="en-US" sz="100" dirty="0">
                <a:solidFill>
                  <a:prstClr val="white"/>
                </a:solidFill>
                <a:latin typeface="Calibri"/>
                <a:ea typeface="宋体"/>
              </a:rPr>
              <a:t>：</a:t>
            </a:r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www.1ppt.com/xiazai/huibao/    </a:t>
            </a:r>
          </a:p>
          <a:p>
            <a:r>
              <a:rPr lang="en-US" altLang="zh-CN" sz="100" dirty="0">
                <a:solidFill>
                  <a:prstClr val="white"/>
                </a:solidFill>
                <a:latin typeface="Calibri"/>
                <a:ea typeface="宋体"/>
              </a:rPr>
              <a:t> </a:t>
            </a:r>
          </a:p>
        </p:txBody>
      </p:sp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29F8BAA-8A45-4805-B80A-07C8740E2E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867A0A44-AB43-4C74-A603-D8119FB27E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xmlns="" id="{0C131986-E042-4909-B443-8AD60B39F20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xmlns="" id="{7A9DF9E6-93A8-41DA-9AFE-F1AD163BAE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xmlns="" id="{FA105C94-063B-410A-9E78-B933C70542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xmlns="" id="{532ED612-40B6-40D5-9AB6-A5756E735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xmlns="" id="{2F0CBC1E-B6EE-4097-952D-830B41F13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xmlns="" id="{558DC997-89AA-47B6-AC9E-9DABE64D8C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5896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01FA586-1609-48FE-8744-41F3E0012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xmlns="" id="{1E871FBC-BFBC-4554-93E0-667EBD3B7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xmlns="" id="{9E473339-3CF2-40AF-A7A8-247F02DFDF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xmlns="" id="{BB04E57B-F9FF-4C6E-BAB0-34397F82D4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898146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C12E0898-CC0E-4ABE-B003-4FEE96EA14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E871EC42-DDD9-4E80-962A-12A36157D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AD90195A-C088-4DD2-8AB6-D519D23F9A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7792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solidFill>
          <a:srgbClr val="E6CD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7">
            <a:extLst>
              <a:ext uri="{FF2B5EF4-FFF2-40B4-BE49-F238E27FC236}">
                <a16:creationId xmlns:a16="http://schemas.microsoft.com/office/drawing/2014/main" xmlns="" id="{9F4ACC47-C9C6-4F81-BB25-DACCF7DD0A1C}"/>
              </a:ext>
            </a:extLst>
          </p:cNvPr>
          <p:cNvSpPr/>
          <p:nvPr userDrawn="1"/>
        </p:nvSpPr>
        <p:spPr>
          <a:xfrm>
            <a:off x="280793" y="1122217"/>
            <a:ext cx="11691467" cy="5523131"/>
          </a:xfrm>
          <a:prstGeom prst="rect">
            <a:avLst/>
          </a:prstGeom>
          <a:solidFill>
            <a:srgbClr val="FFFFFF"/>
          </a:solidFill>
          <a:ln w="25400" cap="flat" cmpd="sng" algn="ctr">
            <a:solidFill>
              <a:srgbClr val="A889CC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373B789B-7F2E-4429-A489-1553207A25DE}"/>
              </a:ext>
            </a:extLst>
          </p:cNvPr>
          <p:cNvGrpSpPr/>
          <p:nvPr userDrawn="1"/>
        </p:nvGrpSpPr>
        <p:grpSpPr>
          <a:xfrm>
            <a:off x="377049" y="255821"/>
            <a:ext cx="2630602" cy="2047390"/>
            <a:chOff x="237072" y="234585"/>
            <a:chExt cx="1448294" cy="1448294"/>
          </a:xfrm>
        </p:grpSpPr>
        <p:sp>
          <p:nvSpPr>
            <p:cNvPr id="15" name="Oval 14">
              <a:extLst>
                <a:ext uri="{FF2B5EF4-FFF2-40B4-BE49-F238E27FC236}">
                  <a16:creationId xmlns:a16="http://schemas.microsoft.com/office/drawing/2014/main" xmlns="" id="{E4EE6655-F091-4A19-B7C1-4C7F8015D865}"/>
                </a:ext>
              </a:extLst>
            </p:cNvPr>
            <p:cNvSpPr/>
            <p:nvPr/>
          </p:nvSpPr>
          <p:spPr>
            <a:xfrm>
              <a:off x="237072" y="234585"/>
              <a:ext cx="1448294" cy="1448294"/>
            </a:xfrm>
            <a:prstGeom prst="ellipse">
              <a:avLst/>
            </a:prstGeom>
            <a:solidFill>
              <a:srgbClr val="A889CC">
                <a:lumMod val="40000"/>
                <a:lumOff val="60000"/>
              </a:srgbClr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xmlns="" id="{181BBDEA-EA5F-44EB-9888-7D77B1301735}"/>
                </a:ext>
              </a:extLst>
            </p:cNvPr>
            <p:cNvSpPr/>
            <p:nvPr/>
          </p:nvSpPr>
          <p:spPr>
            <a:xfrm>
              <a:off x="283311" y="280824"/>
              <a:ext cx="1355815" cy="1355815"/>
            </a:xfrm>
            <a:prstGeom prst="ellipse">
              <a:avLst/>
            </a:prstGeom>
            <a:solidFill>
              <a:srgbClr val="FFFFFF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xmlns="" id="{7E7A3F90-C945-4A54-87CF-B865A1B2E4B3}"/>
                </a:ext>
              </a:extLst>
            </p:cNvPr>
            <p:cNvSpPr/>
            <p:nvPr/>
          </p:nvSpPr>
          <p:spPr>
            <a:xfrm>
              <a:off x="254348" y="252246"/>
              <a:ext cx="1419087" cy="1419087"/>
            </a:xfrm>
            <a:prstGeom prst="ellipse">
              <a:avLst/>
            </a:prstGeom>
            <a:noFill/>
            <a:ln w="9525" cap="flat" cmpd="sng" algn="ctr">
              <a:solidFill>
                <a:srgbClr val="BAE5E4">
                  <a:lumMod val="25000"/>
                </a:srgbClr>
              </a:solidFill>
              <a:prstDash val="dash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endParaRPr kumimoji="0" lang="en-US" sz="1400" b="0" i="0" u="none" strike="noStrike" kern="0" cap="none" spc="0" normalizeH="0" baseline="0" noProof="0">
                <a:ln>
                  <a:noFill/>
                </a:ln>
                <a:solidFill>
                  <a:srgbClr val="BAE5E4"/>
                </a:solidFill>
                <a:effectLst/>
                <a:uLnTx/>
                <a:uFillTx/>
                <a:latin typeface="Arial-Rounded"/>
                <a:ea typeface="Arial-Rounded"/>
                <a:cs typeface="+mn-cs"/>
                <a:sym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69097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9A16A4D5-F43F-400E-A3BA-C86437290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23176F08-C64D-4AE4-A92E-DCDB93255CC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7E6893A0-6D7A-455F-A082-735E6D3BFA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EA7E056-9362-4F22-8D6D-10BDC1AF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F66B34AC-86F1-4527-BC19-2D1D6946B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0087EF4C-F50A-47A3-99CE-F21E902F3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16131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6BBC4ECF-4A3A-401C-B45E-6E90080F42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xmlns="" id="{5808DBD3-CE25-46F2-9048-9D52CF27A3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xmlns="" id="{D8123A1B-70F0-41D6-AD47-2C30B02C895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xmlns="" id="{DFF92FBC-7EA5-4037-AA89-0B55AEB591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xmlns="" id="{27014370-AECC-4117-9CA7-767F6D74C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xmlns="" id="{BAC8CD34-3386-4ABE-83B9-CA0B7FA26A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749090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4AB18831-B750-4360-8DD2-D2C4F0FDE9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5A87CC73-9300-42A2-B611-9A0DEE8ED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0D4BC5E6-9192-456B-BB7A-D6FCDC667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4B14153-CF16-46D5-8523-7C66A7E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53756B3A-E31B-44BC-A357-73F5EDCEF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95535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xmlns="" id="{22899807-5192-4098-BAED-6D1B73B393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xmlns="" id="{43B7437E-317E-4E72-BD0F-96424D7DEE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2E6BD8EA-D110-4D30-A546-FFE20E67E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6A127AD-6044-4EBB-A42A-1074843A5D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E489A9E2-4B2F-4974-B7DA-3836DA7911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79068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4394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15461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849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717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5920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1788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9931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8780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285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217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8320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25683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75818A2A-893A-4C16-A8E0-E72037513C1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xmlns="" id="{E8CBCCE0-2CC1-4047-8176-9A3A8D8958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A9C105B-CD1A-4A78-B45D-34F81E6AA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F0FE523F-8926-4B6B-8D41-1B83EAAF21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1E42499-61AB-49F3-B461-00914A8E7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994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xmlns="" id="{3250B69D-E236-4F2F-9CF0-7D7ECB2EAB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xmlns="" id="{D35DC152-1957-4A19-BCB0-C496DCCB51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xmlns="" id="{22AFCBCC-BCCF-4988-99B4-413E066132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2094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 userDrawn="1"/>
        </p:nvSpPr>
        <p:spPr>
          <a:xfrm>
            <a:off x="190500" y="166370"/>
            <a:ext cx="11851640" cy="6565900"/>
          </a:xfrm>
          <a:prstGeom prst="rect">
            <a:avLst/>
          </a:prstGeom>
          <a:solidFill>
            <a:schemeClr val="bg1"/>
          </a:solidFill>
          <a:ln w="38100">
            <a:solidFill>
              <a:srgbClr val="F7C11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350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标题和内容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xmlns="" id="{D6AAE625-CCE1-44F6-895D-5AF7016B3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xmlns="" id="{8FA83C3F-BA58-4315-BFDF-E60BCC01F2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720B4E28-BD5D-4F3F-B69C-DBAEC1F21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5BF49-3D7A-4F43-BA91-D003E0AEA55D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9C625689-122D-4A42-93C0-0286D12F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D84B6780-D01C-4C9C-B42E-7A4F26B8D0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3BD8DC-39EC-4016-A177-D6AECE158338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92471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2" y="2130429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2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094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89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3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78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3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67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57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06E9206-D2D6-4057-92D4-39C87A03E66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5515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7">
            <a:extLst>
              <a:ext uri="{FF2B5EF4-FFF2-40B4-BE49-F238E27FC236}">
                <a16:creationId xmlns:a16="http://schemas.microsoft.com/office/drawing/2014/main" xmlns="" id="{11AD8B8B-499E-4064-9606-1DD7568A748C}"/>
              </a:ext>
            </a:extLst>
          </p:cNvPr>
          <p:cNvSpPr/>
          <p:nvPr userDrawn="1"/>
        </p:nvSpPr>
        <p:spPr>
          <a:xfrm>
            <a:off x="247076" y="287079"/>
            <a:ext cx="11697847" cy="6434396"/>
          </a:xfrm>
          <a:prstGeom prst="roundRect">
            <a:avLst>
              <a:gd name="adj" fmla="val 8405"/>
            </a:avLst>
          </a:prstGeom>
          <a:solidFill>
            <a:srgbClr val="FFFFFF"/>
          </a:solidFill>
          <a:ln w="25400" cap="flat" cmpd="sng" algn="ctr">
            <a:solidFill>
              <a:schemeClr val="bg1">
                <a:lumMod val="85000"/>
              </a:schemeClr>
            </a:solidFill>
            <a:prstDash val="lgDash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US" sz="1400" b="0" i="0" u="none" strike="noStrike" kern="0" cap="none" spc="0" normalizeH="0" baseline="0" noProof="0" dirty="0">
              <a:ln>
                <a:noFill/>
              </a:ln>
              <a:solidFill>
                <a:srgbClr val="BAE5E4"/>
              </a:solidFill>
              <a:effectLst/>
              <a:uLnTx/>
              <a:uFillTx/>
              <a:latin typeface="Arial-Rounded"/>
              <a:ea typeface="Arial-Rounded"/>
              <a:cs typeface="+mn-cs"/>
              <a:sym typeface="Arial"/>
            </a:endParaRP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523D60F7-56F1-4181-BD85-F81551044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8DF30DBA-58E9-471D-B31C-7704066C1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6A268F58-8D48-4EEB-8630-35022767B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2165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052E9E1-D97D-4C90-BB96-FA1ED58B786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92474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6" y="4406902"/>
            <a:ext cx="10363200" cy="1362075"/>
          </a:xfrm>
        </p:spPr>
        <p:txBody>
          <a:bodyPr anchor="t"/>
          <a:lstStyle>
            <a:lvl1pPr algn="l">
              <a:defRPr sz="5399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6" y="2906714"/>
            <a:ext cx="10363200" cy="1500187"/>
          </a:xfrm>
        </p:spPr>
        <p:txBody>
          <a:bodyPr anchor="b"/>
          <a:lstStyle>
            <a:lvl1pPr marL="0" indent="0">
              <a:buNone/>
              <a:defRPr sz="2699">
                <a:solidFill>
                  <a:schemeClr val="tx1">
                    <a:tint val="75000"/>
                  </a:schemeClr>
                </a:solidFill>
              </a:defRPr>
            </a:lvl1pPr>
            <a:lvl2pPr marL="609463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8926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3pPr>
            <a:lvl4pPr marL="182838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4pPr>
            <a:lvl5pPr marL="2437851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5pPr>
            <a:lvl6pPr marL="3047314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6pPr>
            <a:lvl7pPr marL="3656777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7pPr>
            <a:lvl8pPr marL="426624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8pPr>
            <a:lvl9pPr marL="4875703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14779EE-1E16-4CC5-A459-C716090F6017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179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2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1" y="1600202"/>
            <a:ext cx="5384800" cy="4525963"/>
          </a:xfrm>
        </p:spPr>
        <p:txBody>
          <a:bodyPr/>
          <a:lstStyle>
            <a:lvl1pPr>
              <a:defRPr sz="3799"/>
            </a:lvl1pPr>
            <a:lvl2pPr>
              <a:defRPr sz="3199"/>
            </a:lvl2pPr>
            <a:lvl3pPr>
              <a:defRPr sz="2699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311C9F-D64E-4824-A709-CF61DE4E0BDD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545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7"/>
            <a:ext cx="5386917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3" y="1535114"/>
            <a:ext cx="5389033" cy="639763"/>
          </a:xfrm>
        </p:spPr>
        <p:txBody>
          <a:bodyPr anchor="b"/>
          <a:lstStyle>
            <a:lvl1pPr marL="0" indent="0">
              <a:buNone/>
              <a:defRPr sz="3199" b="1"/>
            </a:lvl1pPr>
            <a:lvl2pPr marL="609463" indent="0">
              <a:buNone/>
              <a:defRPr sz="2699" b="1"/>
            </a:lvl2pPr>
            <a:lvl3pPr marL="1218926" indent="0">
              <a:buNone/>
              <a:defRPr sz="2400" b="1"/>
            </a:lvl3pPr>
            <a:lvl4pPr marL="1828388" indent="0">
              <a:buNone/>
              <a:defRPr sz="2200" b="1"/>
            </a:lvl4pPr>
            <a:lvl5pPr marL="2437851" indent="0">
              <a:buNone/>
              <a:defRPr sz="2200" b="1"/>
            </a:lvl5pPr>
            <a:lvl6pPr marL="3047314" indent="0">
              <a:buNone/>
              <a:defRPr sz="2200" b="1"/>
            </a:lvl6pPr>
            <a:lvl7pPr marL="3656777" indent="0">
              <a:buNone/>
              <a:defRPr sz="2200" b="1"/>
            </a:lvl7pPr>
            <a:lvl8pPr marL="4266240" indent="0">
              <a:buNone/>
              <a:defRPr sz="2200" b="1"/>
            </a:lvl8pPr>
            <a:lvl9pPr marL="4875703" indent="0">
              <a:buNone/>
              <a:defRPr sz="2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3" y="2174877"/>
            <a:ext cx="5389033" cy="3951288"/>
          </a:xfrm>
        </p:spPr>
        <p:txBody>
          <a:bodyPr/>
          <a:lstStyle>
            <a:lvl1pPr>
              <a:defRPr sz="3199"/>
            </a:lvl1pPr>
            <a:lvl2pPr>
              <a:defRPr sz="2699"/>
            </a:lvl2pPr>
            <a:lvl3pPr>
              <a:defRPr sz="24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A4318BD-B3C6-4D4B-B871-C29490A2E55A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87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14CAFC4-799C-4CDE-B92B-8C262F06CF3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2106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 userDrawn="1"/>
        </p:nvSpPr>
        <p:spPr>
          <a:xfrm>
            <a:off x="1139634" y="1031258"/>
            <a:ext cx="9912734" cy="4289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圆角矩形 5"/>
          <p:cNvSpPr/>
          <p:nvPr userDrawn="1"/>
        </p:nvSpPr>
        <p:spPr>
          <a:xfrm>
            <a:off x="5900057" y="6451899"/>
            <a:ext cx="391889" cy="22010"/>
          </a:xfrm>
          <a:prstGeom prst="roundRect">
            <a:avLst>
              <a:gd name="adj" fmla="val 50000"/>
            </a:avLst>
          </a:prstGeom>
          <a:gradFill>
            <a:gsLst>
              <a:gs pos="0">
                <a:schemeClr val="bg1">
                  <a:lumMod val="75000"/>
                </a:schemeClr>
              </a:gs>
              <a:gs pos="100000">
                <a:schemeClr val="bg1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15" tIns="45707" rIns="91415" bIns="45707" rtlCol="0" anchor="ctr"/>
          <a:lstStyle/>
          <a:p>
            <a:pPr marL="0" marR="0" lvl="0" indent="0" algn="ctr" defTabSz="91421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E729073-8FFE-4F18-B513-07581FC6638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4673601" y="6396227"/>
            <a:ext cx="2844800" cy="365125"/>
          </a:xfrm>
        </p:spPr>
        <p:txBody>
          <a:bodyPr/>
          <a:lstStyle>
            <a:lvl1pPr algn="ctr">
              <a:defRPr>
                <a:latin typeface="ITC Avant Garde Std Bk" panose="020B0502020202020204" pitchFamily="34" charset="0"/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0984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0860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3" y="273050"/>
            <a:ext cx="4011084" cy="1162051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054"/>
            <a:ext cx="6815667" cy="5853113"/>
          </a:xfrm>
        </p:spPr>
        <p:txBody>
          <a:bodyPr/>
          <a:lstStyle>
            <a:lvl1pPr>
              <a:defRPr sz="4299"/>
            </a:lvl1pPr>
            <a:lvl2pPr>
              <a:defRPr sz="3799"/>
            </a:lvl2pPr>
            <a:lvl3pPr>
              <a:defRPr sz="3199"/>
            </a:lvl3pPr>
            <a:lvl4pPr>
              <a:defRPr sz="2699"/>
            </a:lvl4pPr>
            <a:lvl5pPr>
              <a:defRPr sz="2699"/>
            </a:lvl5pPr>
            <a:lvl6pPr>
              <a:defRPr sz="2699"/>
            </a:lvl6pPr>
            <a:lvl7pPr>
              <a:defRPr sz="2699"/>
            </a:lvl7pPr>
            <a:lvl8pPr>
              <a:defRPr sz="2699"/>
            </a:lvl8pPr>
            <a:lvl9pPr>
              <a:defRPr sz="269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3" y="1435105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3C7FCF6-76BD-4495-B08F-4C059D2BA31F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12473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699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7"/>
            <a:ext cx="7315200" cy="4114800"/>
          </a:xfrm>
        </p:spPr>
        <p:txBody>
          <a:bodyPr/>
          <a:lstStyle>
            <a:lvl1pPr marL="0" indent="0">
              <a:buNone/>
              <a:defRPr sz="4299"/>
            </a:lvl1pPr>
            <a:lvl2pPr marL="609463" indent="0">
              <a:buNone/>
              <a:defRPr sz="3799"/>
            </a:lvl2pPr>
            <a:lvl3pPr marL="1218926" indent="0">
              <a:buNone/>
              <a:defRPr sz="3199"/>
            </a:lvl3pPr>
            <a:lvl4pPr marL="1828388" indent="0">
              <a:buNone/>
              <a:defRPr sz="2699"/>
            </a:lvl4pPr>
            <a:lvl5pPr marL="2437851" indent="0">
              <a:buNone/>
              <a:defRPr sz="2699"/>
            </a:lvl5pPr>
            <a:lvl6pPr marL="3047314" indent="0">
              <a:buNone/>
              <a:defRPr sz="2699"/>
            </a:lvl6pPr>
            <a:lvl7pPr marL="3656777" indent="0">
              <a:buNone/>
              <a:defRPr sz="2699"/>
            </a:lvl7pPr>
            <a:lvl8pPr marL="4266240" indent="0">
              <a:buNone/>
              <a:defRPr sz="2699"/>
            </a:lvl8pPr>
            <a:lvl9pPr marL="4875703" indent="0">
              <a:buNone/>
              <a:defRPr sz="2699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41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463" indent="0">
              <a:buNone/>
              <a:defRPr sz="1600"/>
            </a:lvl2pPr>
            <a:lvl3pPr marL="1218926" indent="0">
              <a:buNone/>
              <a:defRPr sz="1400"/>
            </a:lvl3pPr>
            <a:lvl4pPr marL="1828388" indent="0">
              <a:buNone/>
              <a:defRPr sz="1200"/>
            </a:lvl4pPr>
            <a:lvl5pPr marL="2437851" indent="0">
              <a:buNone/>
              <a:defRPr sz="1200"/>
            </a:lvl5pPr>
            <a:lvl6pPr marL="3047314" indent="0">
              <a:buNone/>
              <a:defRPr sz="1200"/>
            </a:lvl6pPr>
            <a:lvl7pPr marL="3656777" indent="0">
              <a:buNone/>
              <a:defRPr sz="1200"/>
            </a:lvl7pPr>
            <a:lvl8pPr marL="4266240" indent="0">
              <a:buNone/>
              <a:defRPr sz="1200"/>
            </a:lvl8pPr>
            <a:lvl9pPr marL="4875703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257577C-F53D-4BB9-9408-EB84DEB3CD80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2955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7D58058-BD14-4845-947D-4A9B79A00D09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4815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9.xml"/><Relationship Id="rId13" Type="http://schemas.openxmlformats.org/officeDocument/2006/relationships/slideLayout" Target="../slideLayouts/slideLayout34.xml"/><Relationship Id="rId3" Type="http://schemas.openxmlformats.org/officeDocument/2006/relationships/slideLayout" Target="../slideLayouts/slideLayout24.xml"/><Relationship Id="rId7" Type="http://schemas.openxmlformats.org/officeDocument/2006/relationships/slideLayout" Target="../slideLayouts/slideLayout28.xml"/><Relationship Id="rId12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slideLayout" Target="../slideLayouts/slideLayout27.xml"/><Relationship Id="rId11" Type="http://schemas.openxmlformats.org/officeDocument/2006/relationships/slideLayout" Target="../slideLayouts/slideLayout32.xml"/><Relationship Id="rId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31.xml"/><Relationship Id="rId4" Type="http://schemas.openxmlformats.org/officeDocument/2006/relationships/slideLayout" Target="../slideLayouts/slideLayout25.xml"/><Relationship Id="rId9" Type="http://schemas.openxmlformats.org/officeDocument/2006/relationships/slideLayout" Target="../slideLayouts/slideLayout30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13" Type="http://schemas.openxmlformats.org/officeDocument/2006/relationships/slideLayout" Target="../slideLayouts/slideLayout47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slideLayout" Target="../slideLayouts/slideLayout46.xml"/><Relationship Id="rId17" Type="http://schemas.openxmlformats.org/officeDocument/2006/relationships/slideLayout" Target="../slideLayouts/slideLayout51.xml"/><Relationship Id="rId2" Type="http://schemas.openxmlformats.org/officeDocument/2006/relationships/slideLayout" Target="../slideLayouts/slideLayout36.xml"/><Relationship Id="rId16" Type="http://schemas.openxmlformats.org/officeDocument/2006/relationships/slideLayout" Target="../slideLayouts/slideLayout50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Relationship Id="rId14" Type="http://schemas.openxmlformats.org/officeDocument/2006/relationships/slideLayout" Target="../slideLayouts/slideLayout4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9.xml"/><Relationship Id="rId13" Type="http://schemas.openxmlformats.org/officeDocument/2006/relationships/image" Target="../media/image45.jpeg"/><Relationship Id="rId3" Type="http://schemas.openxmlformats.org/officeDocument/2006/relationships/slideLayout" Target="../slideLayouts/slideLayout54.xml"/><Relationship Id="rId7" Type="http://schemas.openxmlformats.org/officeDocument/2006/relationships/slideLayout" Target="../slideLayouts/slideLayout5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3.xml"/><Relationship Id="rId1" Type="http://schemas.openxmlformats.org/officeDocument/2006/relationships/slideLayout" Target="../slideLayouts/slideLayout52.xml"/><Relationship Id="rId6" Type="http://schemas.openxmlformats.org/officeDocument/2006/relationships/slideLayout" Target="../slideLayouts/slideLayout57.xml"/><Relationship Id="rId11" Type="http://schemas.openxmlformats.org/officeDocument/2006/relationships/slideLayout" Target="../slideLayouts/slideLayout62.xml"/><Relationship Id="rId5" Type="http://schemas.openxmlformats.org/officeDocument/2006/relationships/slideLayout" Target="../slideLayouts/slideLayout56.xml"/><Relationship Id="rId10" Type="http://schemas.openxmlformats.org/officeDocument/2006/relationships/slideLayout" Target="../slideLayouts/slideLayout61.xml"/><Relationship Id="rId4" Type="http://schemas.openxmlformats.org/officeDocument/2006/relationships/slideLayout" Target="../slideLayouts/slideLayout55.xml"/><Relationship Id="rId9" Type="http://schemas.openxmlformats.org/officeDocument/2006/relationships/slideLayout" Target="../slideLayouts/slideLayout60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0.xml"/><Relationship Id="rId3" Type="http://schemas.openxmlformats.org/officeDocument/2006/relationships/slideLayout" Target="../slideLayouts/slideLayout65.xml"/><Relationship Id="rId7" Type="http://schemas.openxmlformats.org/officeDocument/2006/relationships/slideLayout" Target="../slideLayouts/slideLayout6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6" Type="http://schemas.openxmlformats.org/officeDocument/2006/relationships/slideLayout" Target="../slideLayouts/slideLayout68.xml"/><Relationship Id="rId11" Type="http://schemas.openxmlformats.org/officeDocument/2006/relationships/slideLayout" Target="../slideLayouts/slideLayout73.xml"/><Relationship Id="rId5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72.xml"/><Relationship Id="rId4" Type="http://schemas.openxmlformats.org/officeDocument/2006/relationships/slideLayout" Target="../slideLayouts/slideLayout66.xml"/><Relationship Id="rId9" Type="http://schemas.openxmlformats.org/officeDocument/2006/relationships/slideLayout" Target="../slideLayouts/slideLayout7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1.xml"/><Relationship Id="rId3" Type="http://schemas.openxmlformats.org/officeDocument/2006/relationships/slideLayout" Target="../slideLayouts/slideLayout76.xml"/><Relationship Id="rId7" Type="http://schemas.openxmlformats.org/officeDocument/2006/relationships/slideLayout" Target="../slideLayouts/slideLayout8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75.xml"/><Relationship Id="rId1" Type="http://schemas.openxmlformats.org/officeDocument/2006/relationships/slideLayout" Target="../slideLayouts/slideLayout74.xml"/><Relationship Id="rId6" Type="http://schemas.openxmlformats.org/officeDocument/2006/relationships/slideLayout" Target="../slideLayouts/slideLayout79.xml"/><Relationship Id="rId11" Type="http://schemas.openxmlformats.org/officeDocument/2006/relationships/slideLayout" Target="../slideLayouts/slideLayout84.xml"/><Relationship Id="rId5" Type="http://schemas.openxmlformats.org/officeDocument/2006/relationships/slideLayout" Target="../slideLayouts/slideLayout78.xml"/><Relationship Id="rId10" Type="http://schemas.openxmlformats.org/officeDocument/2006/relationships/slideLayout" Target="../slideLayouts/slideLayout83.xml"/><Relationship Id="rId4" Type="http://schemas.openxmlformats.org/officeDocument/2006/relationships/slideLayout" Target="../slideLayouts/slideLayout77.xml"/><Relationship Id="rId9" Type="http://schemas.openxmlformats.org/officeDocument/2006/relationships/slideLayout" Target="../slideLayouts/slideLayout82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image" Target="../media/image48.png"/><Relationship Id="rId5" Type="http://schemas.openxmlformats.org/officeDocument/2006/relationships/theme" Target="../theme/theme7.xml"/><Relationship Id="rId4" Type="http://schemas.openxmlformats.org/officeDocument/2006/relationships/slideLayout" Target="../slideLayouts/slideLayout8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slideLayout" Target="../slideLayouts/slideLayout101.xml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slideLayout" Target="../slideLayouts/slideLayout100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5" Type="http://schemas.openxmlformats.org/officeDocument/2006/relationships/image" Target="../media/image49.jpg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Relationship Id="rId14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4.xml"/><Relationship Id="rId2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102.xml"/><Relationship Id="rId5" Type="http://schemas.openxmlformats.org/officeDocument/2006/relationships/theme" Target="../theme/theme9.xml"/><Relationship Id="rId4" Type="http://schemas.openxmlformats.org/officeDocument/2006/relationships/slideLayout" Target="../slideLayouts/slideLayout10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319E4B4B-505B-43E2-987D-384A64AE44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BB41F7E-7A02-4FF2-8AF5-A1AE59CD34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41E1E4-156A-4C10-BC26-D07F5C724AD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EBD0CC-E3E2-4331-AA06-EBB8ADD6037D}" type="datetimeFigureOut">
              <a:rPr lang="en-US" smtClean="0"/>
              <a:t>25/2/2023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E57F9652-3E39-43EA-9F4E-489A7F3BC5F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26CC6A0-BF40-4ACA-867F-55115DA3FB3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634F2D-4F96-4A1A-A648-518B1AFE058E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C0E103C9-1932-4B3D-B1A4-7EEDAA6CB569}"/>
              </a:ext>
            </a:extLst>
          </p:cNvPr>
          <p:cNvSpPr txBox="1"/>
          <p:nvPr userDrawn="1"/>
        </p:nvSpPr>
        <p:spPr>
          <a:xfrm>
            <a:off x="9250680" y="47238"/>
            <a:ext cx="346727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Hương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 </a:t>
            </a:r>
            <a:r>
              <a:rPr lang="en-US" sz="1200" kern="0" dirty="0" err="1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Thảo</a:t>
            </a:r>
            <a:r>
              <a:rPr lang="en-US" sz="1200" kern="0" dirty="0">
                <a:solidFill>
                  <a:schemeClr val="tx1">
                    <a:lumMod val="50000"/>
                    <a:lumOff val="50000"/>
                  </a:schemeClr>
                </a:solidFill>
                <a:cs typeface="Arial"/>
                <a:sym typeface="Arial"/>
              </a:rPr>
              <a:t>: tranthao121004@gmail.com</a:t>
            </a:r>
          </a:p>
        </p:txBody>
      </p:sp>
    </p:spTree>
    <p:extLst>
      <p:ext uri="{BB962C8B-B14F-4D97-AF65-F5344CB8AC3E}">
        <p14:creationId xmlns:p14="http://schemas.microsoft.com/office/powerpoint/2010/main" val="1770430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66" r:id="rId3"/>
    <p:sldLayoutId id="214748365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6" r:id="rId10"/>
    <p:sldLayoutId id="2147483657" r:id="rId11"/>
    <p:sldLayoutId id="2147483661" r:id="rId12"/>
    <p:sldLayoutId id="2147483667" r:id="rId13"/>
    <p:sldLayoutId id="2147483668" r:id="rId14"/>
    <p:sldLayoutId id="2147483669" r:id="rId15"/>
    <p:sldLayoutId id="2147483660" r:id="rId16"/>
    <p:sldLayoutId id="2147483658" r:id="rId17"/>
    <p:sldLayoutId id="2147483663" r:id="rId18"/>
    <p:sldLayoutId id="2147483662" r:id="rId19"/>
    <p:sldLayoutId id="2147483655" r:id="rId20"/>
    <p:sldLayoutId id="2147483902" r:id="rId2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755272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  <p:sldLayoutId id="2147483730" r:id="rId12"/>
    <p:sldLayoutId id="2147483900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8F7264FB-0618-4E18-959B-77CB113B87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56F56141-EDC8-4561-B210-A15B1651A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DB2B7860-1501-44BF-BDA2-4ECAC48F4C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1456EF-EDA7-466D-90A9-97D47B7037CB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E21586E5-F721-4A39-860D-941C9E93EA1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B93DB4B5-A198-4FFC-8349-20B0234F0F7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7D73ED-7EBB-4E11-B60B-79773C5177D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330981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2" r:id="rId1"/>
    <p:sldLayoutId id="2147483733" r:id="rId2"/>
    <p:sldLayoutId id="2147483734" r:id="rId3"/>
    <p:sldLayoutId id="2147483735" r:id="rId4"/>
    <p:sldLayoutId id="2147483736" r:id="rId5"/>
    <p:sldLayoutId id="2147483737" r:id="rId6"/>
    <p:sldLayoutId id="2147483738" r:id="rId7"/>
    <p:sldLayoutId id="2147483739" r:id="rId8"/>
    <p:sldLayoutId id="2147483740" r:id="rId9"/>
    <p:sldLayoutId id="2147483741" r:id="rId10"/>
    <p:sldLayoutId id="2147483742" r:id="rId11"/>
    <p:sldLayoutId id="2147483743" r:id="rId12"/>
    <p:sldLayoutId id="2147483744" r:id="rId13"/>
    <p:sldLayoutId id="2147483745" r:id="rId14"/>
    <p:sldLayoutId id="2147483746" r:id="rId15"/>
    <p:sldLayoutId id="2147483747" r:id="rId16"/>
    <p:sldLayoutId id="2147483748" r:id="rId17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D277C-D2BF-45CB-B9B1-631697971ECF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57B159-C784-467D-858D-66D384AF0CC0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0467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23B18FF4-15B0-4A0F-A408-29575D30AE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DAFFAF94-3EC8-417C-A78B-9C2E4C069A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C2BF2CF7-FD2F-42F4-95D0-B1D7BD179DF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EC85BF49-3D7A-4F43-BA91-D003E0AEA55D}" type="datetimeFigureOut">
              <a:rPr lang="zh-CN" altLang="en-US" smtClean="0"/>
              <a:pPr/>
              <a:t>2023/2/25</a:t>
            </a:fld>
            <a:endParaRPr lang="zh-CN" altLang="en-US" dirty="0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520F1565-20E8-4745-8FF2-10D53A944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8D337385-E146-4D8D-9D11-BCA989E8F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fld id="{F23BD8DC-39EC-4016-A177-D6AECE158338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12818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A63A4E-F370-4E43-88DF-FF35117A42C8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E3902-3291-4BB3-9961-88462FB34554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75198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  <p:sldLayoutId id="2147483829" r:id="rId2"/>
    <p:sldLayoutId id="2147483830" r:id="rId3"/>
    <p:sldLayoutId id="2147483831" r:id="rId4"/>
    <p:sldLayoutId id="2147483832" r:id="rId5"/>
    <p:sldLayoutId id="2147483833" r:id="rId6"/>
    <p:sldLayoutId id="2147483834" r:id="rId7"/>
    <p:sldLayoutId id="2147483835" r:id="rId8"/>
    <p:sldLayoutId id="2147483836" r:id="rId9"/>
    <p:sldLayoutId id="2147483837" r:id="rId10"/>
    <p:sldLayoutId id="2147483838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xmlns="" id="{34290C14-100E-46C7-9AC0-C7114E79C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xmlns="" id="{33112AAE-55C5-4135-B689-6C95749C41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xmlns="" id="{E0602591-AA23-489E-8931-23E4EC1118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DC1D54-5805-4D40-B801-1A331E8BC5DA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xmlns="" id="{CF242E47-99D2-42FF-8784-4927BFE005D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xmlns="" id="{A2920818-F7F4-4740-A700-853441E3B4E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9C62F9-7AAC-4EC2-8551-F74B0C7AC04A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BDA00C37-2CE3-43AB-BEE6-7DF7BAFCC96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55967" y="-2678035"/>
            <a:ext cx="6880067" cy="1219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4543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8" r:id="rId3"/>
    <p:sldLayoutId id="2147483901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1" y="274640"/>
            <a:ext cx="10972800" cy="1143000"/>
          </a:xfrm>
          <a:prstGeom prst="rect">
            <a:avLst/>
          </a:prstGeom>
        </p:spPr>
        <p:txBody>
          <a:bodyPr vert="horz" lIns="91436" tIns="45718" rIns="91436" bIns="45718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600202"/>
            <a:ext cx="10972800" cy="4525963"/>
          </a:xfrm>
          <a:prstGeom prst="rect">
            <a:avLst/>
          </a:prstGeom>
        </p:spPr>
        <p:txBody>
          <a:bodyPr vert="horz" lIns="91436" tIns="45718" rIns="91436" bIns="4571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196EC2F-0988-4314-AD4B-24FF16D7B45E}" type="datetime1">
              <a:rPr lang="en-US" altLang="zh-CN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25/2/2023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2" y="6356353"/>
            <a:ext cx="3860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1" y="6356353"/>
            <a:ext cx="2844800" cy="365125"/>
          </a:xfrm>
          <a:prstGeom prst="rect">
            <a:avLst/>
          </a:prstGeom>
        </p:spPr>
        <p:txBody>
          <a:bodyPr vert="horz" lIns="91436" tIns="45718" rIns="91436" bIns="45718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601EE9E8-4134-49B0-9AA7-3089E652162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0340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0" r:id="rId1"/>
    <p:sldLayoutId id="2147483861" r:id="rId2"/>
    <p:sldLayoutId id="2147483862" r:id="rId3"/>
    <p:sldLayoutId id="2147483863" r:id="rId4"/>
    <p:sldLayoutId id="2147483864" r:id="rId5"/>
    <p:sldLayoutId id="2147483865" r:id="rId6"/>
    <p:sldLayoutId id="2147483866" r:id="rId7"/>
    <p:sldLayoutId id="2147483867" r:id="rId8"/>
    <p:sldLayoutId id="2147483868" r:id="rId9"/>
    <p:sldLayoutId id="2147483869" r:id="rId10"/>
    <p:sldLayoutId id="2147483870" r:id="rId11"/>
    <p:sldLayoutId id="2147483871" r:id="rId12"/>
    <p:sldLayoutId id="2147483872" r:id="rId13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hf hdr="0" ftr="0" dt="0"/>
  <p:txStyles>
    <p:titleStyle>
      <a:lvl1pPr algn="ctr" defTabSz="1218926" rtl="0" eaLnBrk="1" latinLnBrk="0" hangingPunct="1">
        <a:spcBef>
          <a:spcPct val="0"/>
        </a:spcBef>
        <a:buNone/>
        <a:defRPr sz="5899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098" indent="-457098" algn="l" defTabSz="1218926" rtl="0" eaLnBrk="1" latinLnBrk="0" hangingPunct="1">
        <a:spcBef>
          <a:spcPct val="20000"/>
        </a:spcBef>
        <a:buFont typeface="Arial" pitchFamily="34" charset="0"/>
        <a:buChar char="•"/>
        <a:defRPr sz="4299" kern="1200">
          <a:solidFill>
            <a:schemeClr val="tx1"/>
          </a:solidFill>
          <a:latin typeface="+mn-lt"/>
          <a:ea typeface="+mn-ea"/>
          <a:cs typeface="+mn-cs"/>
        </a:defRPr>
      </a:lvl1pPr>
      <a:lvl2pPr marL="990377" indent="-380914" algn="l" defTabSz="1218926" rtl="0" eaLnBrk="1" latinLnBrk="0" hangingPunct="1">
        <a:spcBef>
          <a:spcPct val="20000"/>
        </a:spcBef>
        <a:buFont typeface="Arial" pitchFamily="34" charset="0"/>
        <a:buChar char="–"/>
        <a:defRPr sz="3799" kern="1200">
          <a:solidFill>
            <a:schemeClr val="tx1"/>
          </a:solidFill>
          <a:latin typeface="+mn-lt"/>
          <a:ea typeface="+mn-ea"/>
          <a:cs typeface="+mn-cs"/>
        </a:defRPr>
      </a:lvl2pPr>
      <a:lvl3pPr marL="1523657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3199" kern="1200">
          <a:solidFill>
            <a:schemeClr val="tx1"/>
          </a:solidFill>
          <a:latin typeface="+mn-lt"/>
          <a:ea typeface="+mn-ea"/>
          <a:cs typeface="+mn-cs"/>
        </a:defRPr>
      </a:lvl3pPr>
      <a:lvl4pPr marL="2133120" indent="-304731" algn="l" defTabSz="1218926" rtl="0" eaLnBrk="1" latinLnBrk="0" hangingPunct="1">
        <a:spcBef>
          <a:spcPct val="20000"/>
        </a:spcBef>
        <a:buFont typeface="Arial" pitchFamily="34" charset="0"/>
        <a:buChar char="–"/>
        <a:defRPr sz="2699" kern="1200">
          <a:solidFill>
            <a:schemeClr val="tx1"/>
          </a:solidFill>
          <a:latin typeface="+mn-lt"/>
          <a:ea typeface="+mn-ea"/>
          <a:cs typeface="+mn-cs"/>
        </a:defRPr>
      </a:lvl4pPr>
      <a:lvl5pPr marL="2742582" indent="-304731" algn="l" defTabSz="1218926" rtl="0" eaLnBrk="1" latinLnBrk="0" hangingPunct="1">
        <a:spcBef>
          <a:spcPct val="20000"/>
        </a:spcBef>
        <a:buFont typeface="Arial" pitchFamily="34" charset="0"/>
        <a:buChar char="»"/>
        <a:defRPr sz="2699" kern="1200">
          <a:solidFill>
            <a:schemeClr val="tx1"/>
          </a:solidFill>
          <a:latin typeface="+mn-lt"/>
          <a:ea typeface="+mn-ea"/>
          <a:cs typeface="+mn-cs"/>
        </a:defRPr>
      </a:lvl5pPr>
      <a:lvl6pPr marL="3352045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6pPr>
      <a:lvl7pPr marL="3961509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7pPr>
      <a:lvl8pPr marL="4570972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8pPr>
      <a:lvl9pPr marL="5180434" indent="-304731" algn="l" defTabSz="1218926" rtl="0" eaLnBrk="1" latinLnBrk="0" hangingPunct="1">
        <a:spcBef>
          <a:spcPct val="20000"/>
        </a:spcBef>
        <a:buFont typeface="Arial" pitchFamily="34" charset="0"/>
        <a:buChar char="•"/>
        <a:defRPr sz="269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46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8926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388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851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14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777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240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703" algn="l" defTabSz="1218926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3285CA-3D3B-499B-A815-2AD862AD2232}" type="datetimeFigureOut">
              <a:rPr lang="zh-CN" altLang="en-US" smtClean="0"/>
              <a:t>2023/2/25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130D7C-B902-4C8A-813F-8FDDF456C496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文本框 6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感谢您下载包图网平台上提供的</a:t>
            </a:r>
            <a:r>
              <a:rPr lang="en-US" altLang="zh-CN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PPT</a:t>
            </a:r>
            <a:r>
              <a:rPr lang="zh-CN" altLang="en-US" sz="3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ibaotu.com</a:t>
            </a:r>
          </a:p>
        </p:txBody>
      </p:sp>
    </p:spTree>
    <p:extLst>
      <p:ext uri="{BB962C8B-B14F-4D97-AF65-F5344CB8AC3E}">
        <p14:creationId xmlns:p14="http://schemas.microsoft.com/office/powerpoint/2010/main" val="3321589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6" r:id="rId1"/>
    <p:sldLayoutId id="2147483897" r:id="rId2"/>
    <p:sldLayoutId id="2147483898" r:id="rId3"/>
    <p:sldLayoutId id="2147483899" r:id="rId4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51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2.xml"/><Relationship Id="rId6" Type="http://schemas.openxmlformats.org/officeDocument/2006/relationships/image" Target="../media/image53.png"/><Relationship Id="rId5" Type="http://schemas.openxmlformats.org/officeDocument/2006/relationships/image" Target="../media/image50.png"/><Relationship Id="rId10" Type="http://schemas.openxmlformats.org/officeDocument/2006/relationships/image" Target="../media/image57.png"/><Relationship Id="rId4" Type="http://schemas.openxmlformats.org/officeDocument/2006/relationships/image" Target="../media/image52.png"/><Relationship Id="rId9" Type="http://schemas.openxmlformats.org/officeDocument/2006/relationships/image" Target="../media/image56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5.pn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64.png"/><Relationship Id="rId5" Type="http://schemas.microsoft.com/office/2007/relationships/hdphoto" Target="../media/hdphoto3.wdp"/><Relationship Id="rId4" Type="http://schemas.openxmlformats.org/officeDocument/2006/relationships/image" Target="../media/image63.png"/><Relationship Id="rId9" Type="http://schemas.microsoft.com/office/2007/relationships/hdphoto" Target="../media/hdphoto5.wdp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4.xml"/><Relationship Id="rId1" Type="http://schemas.openxmlformats.org/officeDocument/2006/relationships/tags" Target="../tags/tag5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87.xml"/><Relationship Id="rId1" Type="http://schemas.openxmlformats.org/officeDocument/2006/relationships/tags" Target="../tags/tag6.xml"/><Relationship Id="rId4" Type="http://schemas.openxmlformats.org/officeDocument/2006/relationships/image" Target="../media/image6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88.xml"/><Relationship Id="rId1" Type="http://schemas.openxmlformats.org/officeDocument/2006/relationships/tags" Target="../tags/tag7.xml"/><Relationship Id="rId5" Type="http://schemas.openxmlformats.org/officeDocument/2006/relationships/image" Target="../media/image59.png"/><Relationship Id="rId4" Type="http://schemas.openxmlformats.org/officeDocument/2006/relationships/image" Target="../media/image5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68BCE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图片 2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35356" y="373462"/>
            <a:ext cx="1503363" cy="761616"/>
          </a:xfrm>
          <a:prstGeom prst="rect">
            <a:avLst/>
          </a:prstGeom>
        </p:spPr>
      </p:pic>
      <p:pic>
        <p:nvPicPr>
          <p:cNvPr id="23" name="图片 2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6018" y="1680310"/>
            <a:ext cx="1892506" cy="958803"/>
          </a:xfrm>
          <a:prstGeom prst="rect">
            <a:avLst/>
          </a:prstGeom>
        </p:spPr>
      </p:pic>
      <p:pic>
        <p:nvPicPr>
          <p:cNvPr id="27" name="图片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24" y="2913485"/>
            <a:ext cx="12192000" cy="3923805"/>
          </a:xfrm>
          <a:prstGeom prst="rect">
            <a:avLst/>
          </a:prstGeom>
        </p:spPr>
      </p:pic>
      <p:pic>
        <p:nvPicPr>
          <p:cNvPr id="30" name="图片 29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410"/>
          <a:stretch/>
        </p:blipFill>
        <p:spPr>
          <a:xfrm>
            <a:off x="57924" y="-10429"/>
            <a:ext cx="12192000" cy="2377442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1457" y="4276684"/>
            <a:ext cx="6167457" cy="2581316"/>
          </a:xfrm>
          <a:prstGeom prst="rect">
            <a:avLst/>
          </a:prstGeom>
        </p:spPr>
      </p:pic>
      <p:pic>
        <p:nvPicPr>
          <p:cNvPr id="31" name="图片 3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2164" y="4255974"/>
            <a:ext cx="6167457" cy="2581316"/>
          </a:xfrm>
          <a:prstGeom prst="rect">
            <a:avLst/>
          </a:prstGeom>
        </p:spPr>
      </p:pic>
      <p:pic>
        <p:nvPicPr>
          <p:cNvPr id="21" name="图片 20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932" y="318622"/>
            <a:ext cx="1855631" cy="2164903"/>
          </a:xfrm>
          <a:prstGeom prst="rect">
            <a:avLst/>
          </a:prstGeom>
        </p:spPr>
      </p:pic>
      <p:pic>
        <p:nvPicPr>
          <p:cNvPr id="24" name="图片 2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3924" y="355755"/>
            <a:ext cx="1676754" cy="2152650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2377" y="3339017"/>
            <a:ext cx="889995" cy="736427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482" y="2956868"/>
            <a:ext cx="1288686" cy="141863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159041C1-0297-43E5-9F8C-0E957D431BAB}"/>
              </a:ext>
            </a:extLst>
          </p:cNvPr>
          <p:cNvSpPr txBox="1"/>
          <p:nvPr/>
        </p:nvSpPr>
        <p:spPr>
          <a:xfrm>
            <a:off x="2332201" y="1565038"/>
            <a:ext cx="76062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Chào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mừng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thầy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cô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và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các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em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đến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với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môn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Tiếng</a:t>
            </a:r>
            <a:r>
              <a:rPr lang="en-US" sz="5400" b="1" dirty="0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 </a:t>
            </a:r>
            <a:r>
              <a:rPr lang="en-US" sz="5400" b="1" dirty="0" err="1">
                <a:ln w="19050">
                  <a:solidFill>
                    <a:prstClr val="white"/>
                  </a:solidFill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/>
              </a:rPr>
              <a:t>Việt</a:t>
            </a:r>
            <a:endParaRPr kumimoji="0" lang="en-US" sz="5400" b="1" i="0" u="none" strike="noStrike" kern="1200" cap="none" spc="0" normalizeH="0" baseline="0" noProof="0" dirty="0">
              <a:ln w="19050">
                <a:solidFill>
                  <a:prstClr val="white"/>
                </a:solidFill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8281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000"/>
                            </p:stCondLst>
                            <p:childTnLst>
                              <p:par>
                                <p:cTn id="22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000"/>
                            </p:stCondLst>
                            <p:childTnLst>
                              <p:par>
                                <p:cTn id="39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800" decel="100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800" decel="100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D0BBC55D-4E56-4520-8315-DBF693C7F0BF}"/>
              </a:ext>
            </a:extLst>
          </p:cNvPr>
          <p:cNvGrpSpPr/>
          <p:nvPr/>
        </p:nvGrpSpPr>
        <p:grpSpPr>
          <a:xfrm>
            <a:off x="99877" y="756374"/>
            <a:ext cx="9774160" cy="707886"/>
            <a:chOff x="1183343" y="1442396"/>
            <a:chExt cx="9774160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14E24353-D6D0-41D0-B3CA-ED6564913560}"/>
                </a:ext>
              </a:extLst>
            </p:cNvPr>
            <p:cNvSpPr txBox="1"/>
            <p:nvPr/>
          </p:nvSpPr>
          <p:spPr>
            <a:xfrm>
              <a:off x="1801298" y="1442396"/>
              <a:ext cx="915620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/>
                <a:t>Đếm</a:t>
              </a:r>
              <a:r>
                <a:rPr lang="en-US" sz="4000" dirty="0"/>
                <a:t> </a:t>
              </a:r>
              <a:r>
                <a:rPr lang="en-US" sz="4000" dirty="0" err="1"/>
                <a:t>rồi</a:t>
              </a:r>
              <a:r>
                <a:rPr lang="en-US" sz="4000" dirty="0"/>
                <a:t> so </a:t>
              </a:r>
              <a:r>
                <a:rPr lang="en-US" sz="4000" dirty="0" err="1"/>
                <a:t>sánh</a:t>
              </a:r>
              <a:r>
                <a:rPr lang="en-US" sz="4000" dirty="0"/>
                <a:t> </a:t>
              </a:r>
              <a:r>
                <a:rPr lang="en-US" sz="4000" dirty="0" err="1"/>
                <a:t>các</a:t>
              </a:r>
              <a:r>
                <a:rPr lang="en-US" sz="4000" dirty="0"/>
                <a:t> </a:t>
              </a:r>
              <a:r>
                <a:rPr lang="en-US" sz="4000" dirty="0" err="1"/>
                <a:t>số</a:t>
              </a:r>
              <a:r>
                <a:rPr lang="en-US" sz="4000" dirty="0"/>
                <a:t> </a:t>
              </a:r>
              <a:r>
                <a:rPr lang="en-US" sz="4000" dirty="0" err="1"/>
                <a:t>tròn</a:t>
              </a:r>
              <a:r>
                <a:rPr lang="en-US" sz="4000" dirty="0"/>
                <a:t> </a:t>
              </a:r>
              <a:r>
                <a:rPr lang="en-US" sz="4000" dirty="0" err="1"/>
                <a:t>chục</a:t>
              </a:r>
              <a:r>
                <a:rPr lang="en-US" sz="40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19A3A87A-60A1-4E26-951B-E09659A1E4B5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5CF3F88A-360D-419E-BA21-F5842487987C}"/>
              </a:ext>
            </a:extLst>
          </p:cNvPr>
          <p:cNvGrpSpPr/>
          <p:nvPr/>
        </p:nvGrpSpPr>
        <p:grpSpPr>
          <a:xfrm>
            <a:off x="270456" y="1429507"/>
            <a:ext cx="10886142" cy="3515980"/>
            <a:chOff x="946553" y="1388913"/>
            <a:chExt cx="9607218" cy="29562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F865C12E-4AF7-4356-BE21-05984598C9AA}"/>
                </a:ext>
              </a:extLst>
            </p:cNvPr>
            <p:cNvSpPr txBox="1"/>
            <p:nvPr/>
          </p:nvSpPr>
          <p:spPr>
            <a:xfrm>
              <a:off x="946553" y="1388913"/>
              <a:ext cx="761787" cy="67255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a)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F26EE770-CCF4-4B09-9E34-73A73356C11E}"/>
                </a:ext>
              </a:extLst>
            </p:cNvPr>
            <p:cNvSpPr/>
            <p:nvPr/>
          </p:nvSpPr>
          <p:spPr>
            <a:xfrm>
              <a:off x="1783446" y="1982136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CD035439-28C7-44F8-BE6C-1C67B0ED4EDF}"/>
                </a:ext>
              </a:extLst>
            </p:cNvPr>
            <p:cNvSpPr/>
            <p:nvPr/>
          </p:nvSpPr>
          <p:spPr>
            <a:xfrm>
              <a:off x="6565560" y="1960662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9E0B90B6-4793-4FE9-8A40-3E90C3DFB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61948" y="2253567"/>
              <a:ext cx="1426620" cy="142662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9EB17968-3BE9-44C5-8602-D1A36BBF857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37225" y="2428844"/>
              <a:ext cx="1426620" cy="142662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7524389C-3D77-4CB4-A9F3-E1C9FEDDCF9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12502" y="2604121"/>
              <a:ext cx="1426620" cy="142662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CACBA68C-6C20-4333-83A0-BB356221526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3111" y="2253566"/>
              <a:ext cx="1426620" cy="142662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BC426CCF-EEEA-455B-A0C3-2D1214E8D66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18388" y="2428843"/>
              <a:ext cx="1426620" cy="1426620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34D1E8C0-45D3-4544-AAB5-64CFE46B7657}"/>
                </a:ext>
              </a:extLst>
            </p:cNvPr>
            <p:cNvGrpSpPr/>
            <p:nvPr/>
          </p:nvGrpSpPr>
          <p:grpSpPr>
            <a:xfrm>
              <a:off x="4346847" y="2668968"/>
              <a:ext cx="648689" cy="1364463"/>
              <a:chOff x="4346847" y="2668968"/>
              <a:chExt cx="648689" cy="1364463"/>
            </a:xfrm>
          </p:grpSpPr>
          <p:grpSp>
            <p:nvGrpSpPr>
              <p:cNvPr id="84" name="Group 83">
                <a:extLst>
                  <a:ext uri="{FF2B5EF4-FFF2-40B4-BE49-F238E27FC236}">
                    <a16:creationId xmlns:a16="http://schemas.microsoft.com/office/drawing/2014/main" xmlns="" id="{D58B89F3-2AB1-4D96-A1B8-3398205DD4B9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xmlns="" id="{DB51288B-FDDD-4634-851D-F074C028156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8537CE28-8279-4F72-BF2C-4C601BD7091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xmlns="" id="{AA0C5D50-A9F0-4CAA-B6F4-B993A2CEB76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xmlns="" id="{B07993F1-F9F8-4185-8F4B-812CEC12B2C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xmlns="" id="{61A8B2DD-95DA-41D2-9BDE-A733995D93C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xmlns="" id="{28836031-568E-4BB0-A7F0-667327B6A78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xmlns="" id="{3B5F07FA-49BB-4007-996E-3E720536689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xmlns="" id="{42280E88-C056-480F-8DC0-656D413E71FF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xmlns="" id="{07B02F2C-2437-46E9-A81C-C3378DB20B4C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xmlns="" id="{80731547-D6EF-405E-AF81-E9630B64777A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5" name="Group 84">
                <a:extLst>
                  <a:ext uri="{FF2B5EF4-FFF2-40B4-BE49-F238E27FC236}">
                    <a16:creationId xmlns:a16="http://schemas.microsoft.com/office/drawing/2014/main" xmlns="" id="{74B4CB64-8C13-4000-86D8-FDD75AB1B877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D45F7735-83ED-412A-A293-1C11D1C4E3D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xmlns="" id="{9AD94C20-A2A3-4B55-955E-3E73718BC292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xmlns="" id="{F12341C5-BCD4-4B6B-BFEE-C83678BE30A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xmlns="" id="{98FD9D52-E603-4FF3-9A77-811D8FF21A0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xmlns="" id="{967B6C22-BED5-4F46-8A85-B6567D21A2D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xmlns="" id="{B39C6411-C218-42D4-A774-1D0D1A5A2EA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xmlns="" id="{0E809444-0C9F-47A6-B8E3-5FB01947C930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xmlns="" id="{99FCE860-A7E3-4353-91C4-93FFE1E5AF69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xmlns="" id="{B4676214-8AA9-496F-BDA6-D127C496122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xmlns="" id="{3E5D63F9-7782-4F50-A4AD-69A90A75F95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86" name="Group 85">
                <a:extLst>
                  <a:ext uri="{FF2B5EF4-FFF2-40B4-BE49-F238E27FC236}">
                    <a16:creationId xmlns:a16="http://schemas.microsoft.com/office/drawing/2014/main" xmlns="" id="{5F4E1473-D616-4176-B210-A0C97E2E86C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77967381-DE17-4819-AFA3-2E29A7669851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xmlns="" id="{6C66F93F-9EB8-440A-A4A5-C4D5D6CCDBA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xmlns="" id="{FA8C4D79-25F7-4173-8EE1-5C87A042657E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xmlns="" id="{EBC9C0FD-C586-4140-8E77-8D76282B2774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xmlns="" id="{C622C346-316B-407D-A58F-6B0C180AAC1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C2F73551-8E2F-43C1-BD8C-84B58E3B6290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260F4296-DA4F-4F7E-ACD4-BBD5493F8B1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B01FBCE4-DB55-42A4-B88B-FDF10ABA3449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A60BA952-2712-4084-8AFE-2E6A846CF79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E300B837-8755-42F6-917C-0CECD865E28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CA4517CB-023B-4BA1-8F5D-DBF45A5D35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0788" y="2581243"/>
              <a:ext cx="1426620" cy="1426620"/>
            </a:xfrm>
            <a:prstGeom prst="rect">
              <a:avLst/>
            </a:prstGeom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9EE95759-771B-4268-AD90-EED2EDBC45E6}"/>
                </a:ext>
              </a:extLst>
            </p:cNvPr>
            <p:cNvGrpSpPr/>
            <p:nvPr/>
          </p:nvGrpSpPr>
          <p:grpSpPr>
            <a:xfrm>
              <a:off x="8818277" y="2578554"/>
              <a:ext cx="648689" cy="1364463"/>
              <a:chOff x="4346847" y="2668968"/>
              <a:chExt cx="648689" cy="1364463"/>
            </a:xfrm>
          </p:grpSpPr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xmlns="" id="{BC0FFCE3-D103-4F24-88F8-34F1F860B8CE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xmlns="" id="{7D62315B-2EFD-44E7-BF9B-9437426E449E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xmlns="" id="{7EC6A167-6FA9-407D-8CCD-514EB87A1F5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xmlns="" id="{35243711-AD2C-4342-B607-FE08D433C4DA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xmlns="" id="{1E5A8262-DC5C-4ECD-845D-9D4D8A47A1F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xmlns="" id="{73E64BA7-16D6-4DBF-8032-3403BA1A20A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xmlns="" id="{F7946F87-22FE-422C-B830-09AE4984749B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xmlns="" id="{FAF9809B-1EBE-470B-A1D5-38F9ADD755C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xmlns="" id="{06E32B93-F3B3-4085-92CF-E0DE81E76CB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7BA93C54-5C09-4A3E-83E7-F40026F77010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97A99C0F-E279-4E48-B99B-70A4D670A3ED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2" name="Group 51">
                <a:extLst>
                  <a:ext uri="{FF2B5EF4-FFF2-40B4-BE49-F238E27FC236}">
                    <a16:creationId xmlns:a16="http://schemas.microsoft.com/office/drawing/2014/main" xmlns="" id="{7DA37E88-F64B-45D1-B419-6E1D6D3FAFE6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xmlns="" id="{860F17F8-7E3B-40B5-B460-989A0FF9CF0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xmlns="" id="{CB5B7802-672E-47E3-9E09-6D70E4EC6801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xmlns="" id="{082F31DF-41D5-4312-A768-5C612C7CE1C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xmlns="" id="{DDC2922F-BF73-40F3-A216-11E1E232027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xmlns="" id="{D544BDC9-ED08-4C43-BB88-69A137D5D63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xmlns="" id="{4A1AED9A-371F-45E2-B739-45F42489643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xmlns="" id="{BD740708-2C48-437B-8D87-8E08568B28A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xmlns="" id="{FAC5A0FF-3D75-420C-B251-B7AA5041309C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xmlns="" id="{3E59A5D7-E195-41F2-B1DF-94757152ADAB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xmlns="" id="{45EBB873-5C41-4564-B99D-B66F810D2AF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53" name="Group 52">
                <a:extLst>
                  <a:ext uri="{FF2B5EF4-FFF2-40B4-BE49-F238E27FC236}">
                    <a16:creationId xmlns:a16="http://schemas.microsoft.com/office/drawing/2014/main" xmlns="" id="{DDF233FB-5D96-4507-ABF1-235256000BB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xmlns="" id="{AD47CF74-282F-40E7-B9BD-C4DF9A14BE29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xmlns="" id="{0ACBD26E-4A41-4EC5-A805-3C862E4E417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xmlns="" id="{67EB703D-429B-4282-97B0-19DCDE34BCED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xmlns="" id="{BFAEB5D3-D2FF-4B92-B45C-C2EFD32B90D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xmlns="" id="{4046FE33-F2C0-4974-A777-4DDB622E3A8D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xmlns="" id="{721479BE-4B24-42FB-92E7-1A5BFA8E257A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xmlns="" id="{0F96DC25-76C8-4950-BC4F-D9DFC4333B2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xmlns="" id="{625E855A-234E-428E-9804-FA90E7BD6C0C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xmlns="" id="{0344B502-9DA7-440D-92DB-4FAA059BCB51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xmlns="" id="{A09A1094-BE60-4EEE-93FD-04B8ABC235E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xmlns="" id="{91CD0D45-8F14-4BB2-9A93-C1CCE142C401}"/>
                </a:ext>
              </a:extLst>
            </p:cNvPr>
            <p:cNvGrpSpPr/>
            <p:nvPr/>
          </p:nvGrpSpPr>
          <p:grpSpPr>
            <a:xfrm>
              <a:off x="9656078" y="2578554"/>
              <a:ext cx="648689" cy="1364463"/>
              <a:chOff x="4346847" y="2668968"/>
              <a:chExt cx="648689" cy="1364463"/>
            </a:xfrm>
          </p:grpSpPr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760F64C4-C50E-4FD4-B499-71C2F889C8A6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xmlns="" id="{3CFD276E-B62D-4941-95E2-7514AF40546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047CACA8-E75A-4431-B4B4-133A6FCF0841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BED264BB-5AAB-42B6-A8F6-21A0ADA087B1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8E0B6376-B76E-484E-943E-00F5534E1CA8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42B01CC5-6270-40BC-9D39-44859EAAC5E7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46923AC4-77CA-4906-B949-44629B52C6EB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BB6D1EC9-EF86-4DFD-A459-25FCC4D1E762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BB3A0C50-581A-4B52-B9E4-D0AB0EF08F20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xmlns="" id="{A255A129-EE33-48C7-BE8F-26813DA28CF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xmlns="" id="{C2ED9443-1503-4230-B35A-79AD59A5ED2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AF45CCBA-65E5-4222-ACB7-02D206A946B6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F486A5EA-7485-47F2-8C4D-A0CA28BA1F1B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7A3C549D-C655-4873-A8F6-3FAED21D8312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58270339-153F-446A-B767-727105E6316B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8D596F75-AF68-446D-B2BF-965F59BB9D4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xmlns="" id="{60D9570B-907D-43E2-BE91-65D2F1085FE5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C3B020A8-D059-40C5-9082-7AC297175043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F182AE32-D60C-4B4F-B372-9BBFA7AF353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E02E0A64-1880-4A15-8CCE-7A024FE93D4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xmlns="" id="{E1D5DA43-C8B0-40D9-BF7D-15B368427885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xmlns="" id="{11C9A095-0470-4B85-B79B-699336664920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FDC2B363-9F60-4057-A784-AE72E2FEFE57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B0D52ABA-7F50-496B-9EC5-AF575AB5A00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D3734A7B-24D0-472B-AE75-0156B2D59446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3B098304-7CDF-4060-9DA4-548FAAC5094C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BD96A73F-8416-4D6C-9130-E489486AECD8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A4945500-3194-4B04-9BBE-79C6BC65F46D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1C4892F2-9C43-4583-B451-DD819F8048D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A7CD4283-3960-49CA-86DD-9035B20D5C5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78C278A2-C1CF-40B8-B2C9-4603CC1D95D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71B3F7C9-CD4B-43FD-9CB9-D6E25230253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1795CEFE-A0BF-46ED-97D4-A61CEBC4BD92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  <p:graphicFrame>
        <p:nvGraphicFramePr>
          <p:cNvPr id="117" name="Table 179">
            <a:extLst>
              <a:ext uri="{FF2B5EF4-FFF2-40B4-BE49-F238E27FC236}">
                <a16:creationId xmlns:a16="http://schemas.microsoft.com/office/drawing/2014/main" xmlns="" id="{C5AA7514-F635-4E4D-99E2-2AB2DF3A04D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435515"/>
              </p:ext>
            </p:extLst>
          </p:nvPr>
        </p:nvGraphicFramePr>
        <p:xfrm>
          <a:off x="4065113" y="5143807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xmlns="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xmlns="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xmlns="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330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800" b="0" dirty="0">
                          <a:solidFill>
                            <a:srgbClr val="FF0000"/>
                          </a:solidFill>
                        </a:rPr>
                        <a:t>&lt;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360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51375"/>
                  </a:ext>
                </a:extLst>
              </a:tr>
            </a:tbl>
          </a:graphicData>
        </a:graphic>
      </p:graphicFrame>
      <p:sp>
        <p:nvSpPr>
          <p:cNvPr id="118" name="Rectangle 117">
            <a:extLst>
              <a:ext uri="{FF2B5EF4-FFF2-40B4-BE49-F238E27FC236}">
                <a16:creationId xmlns:a16="http://schemas.microsoft.com/office/drawing/2014/main" xmlns="" id="{7C8254AF-E992-467E-A690-94BF7D40CDC0}"/>
              </a:ext>
            </a:extLst>
          </p:cNvPr>
          <p:cNvSpPr/>
          <p:nvPr/>
        </p:nvSpPr>
        <p:spPr>
          <a:xfrm>
            <a:off x="4243734" y="5182260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9" name="Rectangle 118">
            <a:extLst>
              <a:ext uri="{FF2B5EF4-FFF2-40B4-BE49-F238E27FC236}">
                <a16:creationId xmlns:a16="http://schemas.microsoft.com/office/drawing/2014/main" xmlns="" id="{87C9EBF7-6790-4705-9205-6D6ADC343F46}"/>
              </a:ext>
            </a:extLst>
          </p:cNvPr>
          <p:cNvSpPr/>
          <p:nvPr/>
        </p:nvSpPr>
        <p:spPr>
          <a:xfrm>
            <a:off x="7329697" y="5188977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0" name="Rectangle 119">
            <a:extLst>
              <a:ext uri="{FF2B5EF4-FFF2-40B4-BE49-F238E27FC236}">
                <a16:creationId xmlns:a16="http://schemas.microsoft.com/office/drawing/2014/main" xmlns="" id="{49EB94FA-2119-4AAF-8FC6-9BEB677D9E7D}"/>
              </a:ext>
            </a:extLst>
          </p:cNvPr>
          <p:cNvSpPr/>
          <p:nvPr/>
        </p:nvSpPr>
        <p:spPr>
          <a:xfrm>
            <a:off x="5825168" y="5174230"/>
            <a:ext cx="1097280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1238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" grpId="0" animBg="1"/>
      <p:bldP spid="119" grpId="0" animBg="1"/>
      <p:bldP spid="12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BB897890-D3C8-4431-98B2-2E5B0066022B}"/>
              </a:ext>
            </a:extLst>
          </p:cNvPr>
          <p:cNvGrpSpPr/>
          <p:nvPr/>
        </p:nvGrpSpPr>
        <p:grpSpPr>
          <a:xfrm>
            <a:off x="394526" y="831336"/>
            <a:ext cx="9501158" cy="707886"/>
            <a:chOff x="1183343" y="1414686"/>
            <a:chExt cx="9501158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1E26539E-FF6E-4004-B4B1-072FB4ABC727}"/>
                </a:ext>
              </a:extLst>
            </p:cNvPr>
            <p:cNvSpPr txBox="1"/>
            <p:nvPr/>
          </p:nvSpPr>
          <p:spPr>
            <a:xfrm>
              <a:off x="1801298" y="1414686"/>
              <a:ext cx="888320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/>
                <a:t>Đếm</a:t>
              </a:r>
              <a:r>
                <a:rPr lang="en-US" sz="4000" dirty="0"/>
                <a:t> </a:t>
              </a:r>
              <a:r>
                <a:rPr lang="en-US" sz="4000" dirty="0" err="1"/>
                <a:t>rồi</a:t>
              </a:r>
              <a:r>
                <a:rPr lang="en-US" sz="4000" dirty="0"/>
                <a:t> so </a:t>
              </a:r>
              <a:r>
                <a:rPr lang="en-US" sz="4000" dirty="0" err="1"/>
                <a:t>sánh</a:t>
              </a:r>
              <a:r>
                <a:rPr lang="en-US" sz="4000" dirty="0"/>
                <a:t> </a:t>
              </a:r>
              <a:r>
                <a:rPr lang="en-US" sz="4000" dirty="0" err="1"/>
                <a:t>các</a:t>
              </a:r>
              <a:r>
                <a:rPr lang="en-US" sz="4000" dirty="0"/>
                <a:t> </a:t>
              </a:r>
              <a:r>
                <a:rPr lang="en-US" sz="4000" dirty="0" err="1"/>
                <a:t>số</a:t>
              </a:r>
              <a:r>
                <a:rPr lang="en-US" sz="4000" dirty="0"/>
                <a:t> </a:t>
              </a:r>
              <a:r>
                <a:rPr lang="en-US" sz="4000" dirty="0" err="1"/>
                <a:t>tròn</a:t>
              </a:r>
              <a:r>
                <a:rPr lang="en-US" sz="4000" dirty="0"/>
                <a:t> </a:t>
              </a:r>
              <a:r>
                <a:rPr lang="en-US" sz="4000" dirty="0" err="1"/>
                <a:t>chục</a:t>
              </a:r>
              <a:r>
                <a:rPr lang="en-US" sz="40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4D5B3E89-4488-4B02-B237-9883B08CAEB3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aphicFrame>
        <p:nvGraphicFramePr>
          <p:cNvPr id="5" name="Table 179">
            <a:extLst>
              <a:ext uri="{FF2B5EF4-FFF2-40B4-BE49-F238E27FC236}">
                <a16:creationId xmlns:a16="http://schemas.microsoft.com/office/drawing/2014/main" xmlns="" id="{3269B53B-9ADE-46FD-9D29-AD4EBC96A86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6369449"/>
              </p:ext>
            </p:extLst>
          </p:nvPr>
        </p:nvGraphicFramePr>
        <p:xfrm>
          <a:off x="3987995" y="5165841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xmlns="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xmlns="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xmlns="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140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800" b="0" dirty="0">
                          <a:solidFill>
                            <a:srgbClr val="FF0000"/>
                          </a:solidFill>
                        </a:rPr>
                        <a:t>&lt;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230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5137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1CEBB4B7-62A4-4807-B57A-9A7F8F9C598E}"/>
              </a:ext>
            </a:extLst>
          </p:cNvPr>
          <p:cNvSpPr/>
          <p:nvPr/>
        </p:nvSpPr>
        <p:spPr>
          <a:xfrm>
            <a:off x="4166616" y="5204294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9B8D1989-9AF5-448C-8947-072C78A004F1}"/>
              </a:ext>
            </a:extLst>
          </p:cNvPr>
          <p:cNvSpPr/>
          <p:nvPr/>
        </p:nvSpPr>
        <p:spPr>
          <a:xfrm>
            <a:off x="7252579" y="5211011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F91018D0-BA43-4744-9E3D-E1DFD0062471}"/>
              </a:ext>
            </a:extLst>
          </p:cNvPr>
          <p:cNvSpPr/>
          <p:nvPr/>
        </p:nvSpPr>
        <p:spPr>
          <a:xfrm>
            <a:off x="5748050" y="5196264"/>
            <a:ext cx="1097280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3036E90B-9906-4069-9310-BB5453E0094F}"/>
              </a:ext>
            </a:extLst>
          </p:cNvPr>
          <p:cNvGrpSpPr/>
          <p:nvPr/>
        </p:nvGrpSpPr>
        <p:grpSpPr>
          <a:xfrm>
            <a:off x="946553" y="1741453"/>
            <a:ext cx="9607218" cy="2956207"/>
            <a:chOff x="946553" y="1388913"/>
            <a:chExt cx="9607218" cy="29562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4A2E5E5D-31BF-4858-B542-B4BB3EF17801}"/>
                </a:ext>
              </a:extLst>
            </p:cNvPr>
            <p:cNvSpPr/>
            <p:nvPr/>
          </p:nvSpPr>
          <p:spPr>
            <a:xfrm>
              <a:off x="6565560" y="1960662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xmlns="" id="{CC0973B1-1C09-4F89-AEFB-4EA21F4ABF8E}"/>
                </a:ext>
              </a:extLst>
            </p:cNvPr>
            <p:cNvSpPr/>
            <p:nvPr/>
          </p:nvSpPr>
          <p:spPr>
            <a:xfrm>
              <a:off x="1783446" y="1982136"/>
              <a:ext cx="3988211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 dirty="0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xmlns="" id="{69C38048-6566-4D16-AFDA-23E2BEAA8BBD}"/>
                </a:ext>
              </a:extLst>
            </p:cNvPr>
            <p:cNvSpPr txBox="1"/>
            <p:nvPr/>
          </p:nvSpPr>
          <p:spPr>
            <a:xfrm>
              <a:off x="946553" y="1388913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b) </a:t>
              </a:r>
            </a:p>
          </p:txBody>
        </p: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6BFCB05E-E306-4A91-9709-D41CFD543E6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74409" y="2466851"/>
              <a:ext cx="1426620" cy="1426620"/>
            </a:xfrm>
            <a:prstGeom prst="rect">
              <a:avLst/>
            </a:prstGeom>
          </p:spPr>
        </p:pic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1CC055BA-3D6C-4043-8837-D3FD15B01840}"/>
                </a:ext>
              </a:extLst>
            </p:cNvPr>
            <p:cNvGrpSpPr/>
            <p:nvPr/>
          </p:nvGrpSpPr>
          <p:grpSpPr>
            <a:xfrm>
              <a:off x="7167321" y="2387871"/>
              <a:ext cx="1601897" cy="1601897"/>
              <a:chOff x="6843111" y="2253566"/>
              <a:chExt cx="1601897" cy="1601897"/>
            </a:xfrm>
          </p:grpSpPr>
          <p:pic>
            <p:nvPicPr>
              <p:cNvPr id="94" name="Picture 93">
                <a:extLst>
                  <a:ext uri="{FF2B5EF4-FFF2-40B4-BE49-F238E27FC236}">
                    <a16:creationId xmlns:a16="http://schemas.microsoft.com/office/drawing/2014/main" xmlns="" id="{4ED9392A-8931-4036-9048-C59DE8E9DD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843111" y="2253566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95" name="Picture 94">
                <a:extLst>
                  <a:ext uri="{FF2B5EF4-FFF2-40B4-BE49-F238E27FC236}">
                    <a16:creationId xmlns:a16="http://schemas.microsoft.com/office/drawing/2014/main" xmlns="" id="{37950A57-5DCB-42C3-B8A1-4B7B9AD2C89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18388" y="2428843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CA544D9F-BD4E-47DC-969B-AAC510C633D9}"/>
                </a:ext>
              </a:extLst>
            </p:cNvPr>
            <p:cNvGrpSpPr/>
            <p:nvPr/>
          </p:nvGrpSpPr>
          <p:grpSpPr>
            <a:xfrm>
              <a:off x="9337150" y="2597232"/>
              <a:ext cx="648689" cy="1364463"/>
              <a:chOff x="4346847" y="2668968"/>
              <a:chExt cx="648689" cy="1364463"/>
            </a:xfrm>
          </p:grpSpPr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xmlns="" id="{1F3CC123-B933-43B9-B72B-6562B04BB5DB}"/>
                  </a:ext>
                </a:extLst>
              </p:cNvPr>
              <p:cNvGrpSpPr/>
              <p:nvPr/>
            </p:nvGrpSpPr>
            <p:grpSpPr>
              <a:xfrm>
                <a:off x="4346847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3F9D0D0C-FF47-4D96-82B3-6232368F6041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6C237DED-3299-4091-9B88-C6661AEC6EF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9FE68FE5-E4DE-4496-9518-736C7F625F15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8FAC2203-ECB3-42A8-8DEA-AE9D68120604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xmlns="" id="{56B33874-5CF7-409D-8BA4-E9108C32B54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xmlns="" id="{A2737245-9715-4555-97CD-F48E29CD29A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xmlns="" id="{C38C5DC9-00B4-46A3-BC14-5168AE23BE58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xmlns="" id="{F9C302C3-BA07-4E29-B4B9-448EDAFF5E47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0476FBDB-2C1D-42DC-AC0E-231AB006C88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F9D4E652-E65C-4CC6-B69A-19011349C7E9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xmlns="" id="{ED59F54E-D3F2-4FE8-B0C8-ABBAA08A4A02}"/>
                  </a:ext>
                </a:extLst>
              </p:cNvPr>
              <p:cNvGrpSpPr/>
              <p:nvPr/>
            </p:nvGrpSpPr>
            <p:grpSpPr>
              <a:xfrm>
                <a:off x="4626114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xmlns="" id="{BFB61CD8-440A-45E6-A509-6224B18E6353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xmlns="" id="{BA68AF3A-863D-446C-963E-3CF9D9447702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xmlns="" id="{433F5FBE-712A-470B-A613-BA703CB0D76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7" name="Rectangle 76">
                  <a:extLst>
                    <a:ext uri="{FF2B5EF4-FFF2-40B4-BE49-F238E27FC236}">
                      <a16:creationId xmlns:a16="http://schemas.microsoft.com/office/drawing/2014/main" xmlns="" id="{5E52DDBF-0449-4AF7-AB23-2844334E7A69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8" name="Rectangle 77">
                  <a:extLst>
                    <a:ext uri="{FF2B5EF4-FFF2-40B4-BE49-F238E27FC236}">
                      <a16:creationId xmlns:a16="http://schemas.microsoft.com/office/drawing/2014/main" xmlns="" id="{96E3DC05-821A-4D2D-9D0A-D1F80E2C7651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>
                  <a:extLst>
                    <a:ext uri="{FF2B5EF4-FFF2-40B4-BE49-F238E27FC236}">
                      <a16:creationId xmlns:a16="http://schemas.microsoft.com/office/drawing/2014/main" xmlns="" id="{B215C7B8-DE7F-4BE5-9CAB-9F35A72570F4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xmlns="" id="{D5E0DD64-5C21-48EE-9AC1-8ACE9BC7A80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xmlns="" id="{2ECE36C3-2C1F-4940-943D-81CCB9CDA60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0615AF8B-F6EB-4A44-B5A7-AB4508A7D4F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0993E67F-E799-4DE6-B5A9-BEAA24145122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63" name="Group 62">
                <a:extLst>
                  <a:ext uri="{FF2B5EF4-FFF2-40B4-BE49-F238E27FC236}">
                    <a16:creationId xmlns:a16="http://schemas.microsoft.com/office/drawing/2014/main" xmlns="" id="{13EA1661-5A60-4AF4-9405-DDFB10DC654E}"/>
                  </a:ext>
                </a:extLst>
              </p:cNvPr>
              <p:cNvGrpSpPr/>
              <p:nvPr/>
            </p:nvGrpSpPr>
            <p:grpSpPr>
              <a:xfrm>
                <a:off x="4905381" y="2668968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xmlns="" id="{021023E3-F417-4918-B98A-12D504D2F64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xmlns="" id="{6A3AEF6B-2AEB-4236-837D-4CBAED0E0B3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xmlns="" id="{DCA31360-2E2F-4C8F-914D-DC15524A0F63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xmlns="" id="{EB82733E-56FE-4072-93FB-4C52EDDCA207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xmlns="" id="{AC16CE89-7D28-4D9E-A919-1D0E9733BFAA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xmlns="" id="{B968D42F-E166-4104-936C-E2D2EF03344C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xmlns="" id="{EDA3513A-9549-42A8-ABC5-7BDFE544727A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xmlns="" id="{95614AE2-4B49-4FE1-AE45-E6841C6E2BC3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xmlns="" id="{A91F764D-8619-4B16-BF1D-455675F3761E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xmlns="" id="{C0A9BA61-5EA6-4496-AFA6-F2A4CB04DD13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448CB497-8561-4582-BFE6-A5F252E07C0F}"/>
                </a:ext>
              </a:extLst>
            </p:cNvPr>
            <p:cNvGrpSpPr/>
            <p:nvPr/>
          </p:nvGrpSpPr>
          <p:grpSpPr>
            <a:xfrm>
              <a:off x="4168961" y="2454630"/>
              <a:ext cx="904546" cy="1364464"/>
              <a:chOff x="4168961" y="2454630"/>
              <a:chExt cx="904546" cy="1364464"/>
            </a:xfrm>
          </p:grpSpPr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F1301239-032C-4B30-9A05-46225B712A66}"/>
                  </a:ext>
                </a:extLst>
              </p:cNvPr>
              <p:cNvGrpSpPr/>
              <p:nvPr/>
            </p:nvGrpSpPr>
            <p:grpSpPr>
              <a:xfrm>
                <a:off x="4168961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xmlns="" id="{8A92E8D7-FE31-4E78-B21F-09F067B89FA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xmlns="" id="{6531FBCF-0948-49C7-9CB1-6D8AF98570CE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xmlns="" id="{A51B3F20-E221-4162-9B67-9C0CBBD4113C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xmlns="" id="{DF69C01E-9624-40E7-BC01-1951F85B9681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xmlns="" id="{13815671-2FB5-4B83-822C-4D4AB923312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xmlns="" id="{AAE0806B-AD60-4DAE-98F9-176E4AD34209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xmlns="" id="{74FA8817-14BB-4EC9-B3BE-0AC7359C0F3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xmlns="" id="{58A860AB-6E7B-4E2C-80D6-98435265EA52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xmlns="" id="{A9A7D33D-1BEC-4293-BFE5-5EE8308F89B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xmlns="" id="{151BA64A-F71B-4315-A43E-80E7DFA3314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07D7F56F-CB32-4A48-8CE7-3B0984490FA1}"/>
                  </a:ext>
                </a:extLst>
              </p:cNvPr>
              <p:cNvGrpSpPr/>
              <p:nvPr/>
            </p:nvGrpSpPr>
            <p:grpSpPr>
              <a:xfrm>
                <a:off x="4448228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xmlns="" id="{C31017CC-E97F-48C2-9596-8573AE9B4168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A9D6FAE9-28E7-4EC3-97C4-3EA64D0F621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EDB4DBD1-167A-45AB-B2F8-9068D3EEA449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979CD3F3-7A5B-4DD4-B66B-BE55E9FD9D05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BD58FAC7-5DE9-47A3-90B9-A3916B02214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9FD38810-3095-493B-9BE3-66B1E1781866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2E397170-F66E-4A84-A8C1-5B460B4CA94E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6D6B6C16-B3A1-4452-BF95-E1BF23DB4480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xmlns="" id="{AF859B0B-861A-4D70-89C5-127B0CE727C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xmlns="" id="{09E71FFC-8CC7-4D36-AD3B-A5E7D7A0F64F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CEDF2997-4F22-4D01-85D5-A30E660DA67F}"/>
                  </a:ext>
                </a:extLst>
              </p:cNvPr>
              <p:cNvGrpSpPr/>
              <p:nvPr/>
            </p:nvGrpSpPr>
            <p:grpSpPr>
              <a:xfrm>
                <a:off x="4727495" y="24546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B88F0829-9DF1-4F37-9880-3D82DC90F1B9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9049D9DD-E017-418C-BB06-59B1F369563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5A96E265-0973-4CC3-BD01-A6C050A4002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EEAC255C-B621-48FE-B2BC-80D4BFE1696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xmlns="" id="{237F7995-D047-4D79-ABB3-8C9B904C696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88F70FBF-A904-42DF-B4DE-F25B5E7EA5C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F2BB7669-ACA7-49DC-9ABD-5C1AB8DE5D96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CEF03BBE-F4E3-4D40-8C1F-9FD3910E84D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xmlns="" id="{3C25242B-5555-445B-A13A-DB380352B7D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xmlns="" id="{7BD57F4D-F1CF-423A-8898-0CE9167E5B75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xmlns="" id="{2AAA1E70-63C0-43F9-8C69-11F5A2B7A37E}"/>
                  </a:ext>
                </a:extLst>
              </p:cNvPr>
              <p:cNvGrpSpPr/>
              <p:nvPr/>
            </p:nvGrpSpPr>
            <p:grpSpPr>
              <a:xfrm>
                <a:off x="4983352" y="2454630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B25C7DAE-37C2-46BF-8BA9-53B311925EEC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21562010-B32C-470C-93B6-8C790DBCEB9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EAB3DDE1-81BD-40C3-AA6D-AD0D0FB21E0D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4F57DC94-7B86-4AFF-B832-7564F08A1F83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42D0AF2E-A552-497A-817F-E853841BC00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F5F65C26-1922-4A85-A2E8-BFAFF06EE18C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56BAD51E-9137-46E7-B921-5E48A5F87923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5EF074EF-A812-46B1-B3A4-6C30167BF8D8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54AA1D8B-A4AD-477F-B12F-AC494669895D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51955F3B-3140-49E9-BDD3-B804C809932C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15939132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5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76D799CE-563E-46DF-AC90-611C726CB38D}"/>
              </a:ext>
            </a:extLst>
          </p:cNvPr>
          <p:cNvGrpSpPr/>
          <p:nvPr/>
        </p:nvGrpSpPr>
        <p:grpSpPr>
          <a:xfrm>
            <a:off x="392506" y="930487"/>
            <a:ext cx="9842377" cy="707886"/>
            <a:chOff x="1183343" y="1414686"/>
            <a:chExt cx="8287714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F2C03FF9-AE27-4C3D-BBAE-B1B9BB86C1FB}"/>
                </a:ext>
              </a:extLst>
            </p:cNvPr>
            <p:cNvSpPr txBox="1"/>
            <p:nvPr/>
          </p:nvSpPr>
          <p:spPr>
            <a:xfrm>
              <a:off x="1801298" y="1414686"/>
              <a:ext cx="7669759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/>
                <a:t>Đếm</a:t>
              </a:r>
              <a:r>
                <a:rPr lang="en-US" sz="4000" dirty="0"/>
                <a:t> </a:t>
              </a:r>
              <a:r>
                <a:rPr lang="en-US" sz="4000" dirty="0" err="1"/>
                <a:t>rồi</a:t>
              </a:r>
              <a:r>
                <a:rPr lang="en-US" sz="4000" dirty="0"/>
                <a:t> so </a:t>
              </a:r>
              <a:r>
                <a:rPr lang="en-US" sz="4000" dirty="0" err="1"/>
                <a:t>sánh</a:t>
              </a:r>
              <a:r>
                <a:rPr lang="en-US" sz="4000" dirty="0"/>
                <a:t> </a:t>
              </a:r>
              <a:r>
                <a:rPr lang="en-US" sz="4000" dirty="0" err="1"/>
                <a:t>các</a:t>
              </a:r>
              <a:r>
                <a:rPr lang="en-US" sz="4000" dirty="0"/>
                <a:t> </a:t>
              </a:r>
              <a:r>
                <a:rPr lang="en-US" sz="4000" dirty="0" err="1"/>
                <a:t>số</a:t>
              </a:r>
              <a:r>
                <a:rPr lang="en-US" sz="4000" dirty="0"/>
                <a:t> </a:t>
              </a:r>
              <a:r>
                <a:rPr lang="en-US" sz="4000" dirty="0" err="1"/>
                <a:t>tròn</a:t>
              </a:r>
              <a:r>
                <a:rPr lang="en-US" sz="4000" dirty="0"/>
                <a:t> </a:t>
              </a:r>
              <a:r>
                <a:rPr lang="en-US" sz="4000" dirty="0" err="1"/>
                <a:t>chục</a:t>
              </a:r>
              <a:r>
                <a:rPr lang="en-US" sz="40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08C334B2-F087-4CE5-93E2-628ED1DCC31E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2</a:t>
              </a:r>
            </a:p>
          </p:txBody>
        </p:sp>
      </p:grpSp>
      <p:graphicFrame>
        <p:nvGraphicFramePr>
          <p:cNvPr id="5" name="Table 179">
            <a:extLst>
              <a:ext uri="{FF2B5EF4-FFF2-40B4-BE49-F238E27FC236}">
                <a16:creationId xmlns:a16="http://schemas.microsoft.com/office/drawing/2014/main" xmlns="" id="{C3DFD9FD-7BA2-403C-98C3-EF37644ABEB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37142862"/>
              </p:ext>
            </p:extLst>
          </p:nvPr>
        </p:nvGraphicFramePr>
        <p:xfrm>
          <a:off x="3722984" y="5264993"/>
          <a:ext cx="4617390" cy="8459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9130">
                  <a:extLst>
                    <a:ext uri="{9D8B030D-6E8A-4147-A177-3AD203B41FA5}">
                      <a16:colId xmlns:a16="http://schemas.microsoft.com/office/drawing/2014/main" xmlns="" val="1292944096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xmlns="" val="3680678864"/>
                    </a:ext>
                  </a:extLst>
                </a:gridCol>
                <a:gridCol w="1539130">
                  <a:extLst>
                    <a:ext uri="{9D8B030D-6E8A-4147-A177-3AD203B41FA5}">
                      <a16:colId xmlns:a16="http://schemas.microsoft.com/office/drawing/2014/main" xmlns="" val="2109241763"/>
                    </a:ext>
                  </a:extLst>
                </a:gridCol>
              </a:tblGrid>
              <a:tr h="845966"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600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800" b="0" dirty="0">
                          <a:solidFill>
                            <a:srgbClr val="FF0000"/>
                          </a:solidFill>
                        </a:rPr>
                        <a:t>&gt;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x-none" sz="4000" b="0" dirty="0">
                          <a:solidFill>
                            <a:schemeClr val="tx1"/>
                          </a:solidFill>
                        </a:rPr>
                        <a:t>450</a:t>
                      </a: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5137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B7EB6A76-B503-49DB-BB5D-4EB9D3275C9C}"/>
              </a:ext>
            </a:extLst>
          </p:cNvPr>
          <p:cNvSpPr/>
          <p:nvPr/>
        </p:nvSpPr>
        <p:spPr>
          <a:xfrm>
            <a:off x="3840987" y="5295416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76544B32-19CF-4834-8AC1-EDE298B6534C}"/>
              </a:ext>
            </a:extLst>
          </p:cNvPr>
          <p:cNvSpPr/>
          <p:nvPr/>
        </p:nvSpPr>
        <p:spPr>
          <a:xfrm>
            <a:off x="6926950" y="5302133"/>
            <a:ext cx="1207008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5C140829-9952-4EF3-A310-0E752AC77BE6}"/>
              </a:ext>
            </a:extLst>
          </p:cNvPr>
          <p:cNvSpPr/>
          <p:nvPr/>
        </p:nvSpPr>
        <p:spPr>
          <a:xfrm>
            <a:off x="5422421" y="5287386"/>
            <a:ext cx="1097280" cy="7690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068DC34-3459-48D0-9B82-5F62A78D3B2C}"/>
              </a:ext>
            </a:extLst>
          </p:cNvPr>
          <p:cNvGrpSpPr/>
          <p:nvPr/>
        </p:nvGrpSpPr>
        <p:grpSpPr>
          <a:xfrm>
            <a:off x="613810" y="1840605"/>
            <a:ext cx="10635841" cy="2956207"/>
            <a:chOff x="624826" y="1388913"/>
            <a:chExt cx="10635841" cy="295620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AF8B6999-6E7F-4F9A-99AF-5DCAD3F5C9C5}"/>
                </a:ext>
              </a:extLst>
            </p:cNvPr>
            <p:cNvSpPr/>
            <p:nvPr/>
          </p:nvSpPr>
          <p:spPr>
            <a:xfrm>
              <a:off x="777224" y="1982136"/>
              <a:ext cx="4825104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xmlns="" id="{F372752E-C4EC-4275-B854-58ABA4472DE8}"/>
                </a:ext>
              </a:extLst>
            </p:cNvPr>
            <p:cNvSpPr txBox="1"/>
            <p:nvPr/>
          </p:nvSpPr>
          <p:spPr>
            <a:xfrm>
              <a:off x="624826" y="1388913"/>
              <a:ext cx="639919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c) 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1B7A6D49-D3C7-4F72-B9AF-189FBC01F71C}"/>
                </a:ext>
              </a:extLst>
            </p:cNvPr>
            <p:cNvSpPr/>
            <p:nvPr/>
          </p:nvSpPr>
          <p:spPr>
            <a:xfrm>
              <a:off x="6243833" y="1960662"/>
              <a:ext cx="5016834" cy="236298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B6C998F7-82E9-4F30-93EF-61AEDF9ADF4B}"/>
                </a:ext>
              </a:extLst>
            </p:cNvPr>
            <p:cNvGrpSpPr/>
            <p:nvPr/>
          </p:nvGrpSpPr>
          <p:grpSpPr>
            <a:xfrm>
              <a:off x="1264745" y="2253566"/>
              <a:ext cx="1777174" cy="1777174"/>
              <a:chOff x="2161948" y="2253567"/>
              <a:chExt cx="1777174" cy="1777174"/>
            </a:xfrm>
          </p:grpSpPr>
          <p:pic>
            <p:nvPicPr>
              <p:cNvPr id="80" name="Picture 79">
                <a:extLst>
                  <a:ext uri="{FF2B5EF4-FFF2-40B4-BE49-F238E27FC236}">
                    <a16:creationId xmlns:a16="http://schemas.microsoft.com/office/drawing/2014/main" xmlns="" id="{8BE30D1C-D09F-499C-A10A-E9EF56035A1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1948" y="2253567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81" name="Picture 80">
                <a:extLst>
                  <a:ext uri="{FF2B5EF4-FFF2-40B4-BE49-F238E27FC236}">
                    <a16:creationId xmlns:a16="http://schemas.microsoft.com/office/drawing/2014/main" xmlns="" id="{41EB1904-E2CB-49E7-B05E-1D9BA84A29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7225" y="2428844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82" name="Picture 81">
                <a:extLst>
                  <a:ext uri="{FF2B5EF4-FFF2-40B4-BE49-F238E27FC236}">
                    <a16:creationId xmlns:a16="http://schemas.microsoft.com/office/drawing/2014/main" xmlns="" id="{C2A69921-C0C5-4D06-A03D-580576CF139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2502" y="2604121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D95E046E-99A8-4611-9775-F699C0D3143E}"/>
                </a:ext>
              </a:extLst>
            </p:cNvPr>
            <p:cNvGrpSpPr/>
            <p:nvPr/>
          </p:nvGrpSpPr>
          <p:grpSpPr>
            <a:xfrm>
              <a:off x="6419786" y="2253566"/>
              <a:ext cx="1754297" cy="1754297"/>
              <a:chOff x="6741513" y="2253566"/>
              <a:chExt cx="1754297" cy="1754297"/>
            </a:xfrm>
          </p:grpSpPr>
          <p:pic>
            <p:nvPicPr>
              <p:cNvPr id="77" name="Picture 76">
                <a:extLst>
                  <a:ext uri="{FF2B5EF4-FFF2-40B4-BE49-F238E27FC236}">
                    <a16:creationId xmlns:a16="http://schemas.microsoft.com/office/drawing/2014/main" xmlns="" id="{39B3082A-AEC1-43D2-87D0-5ADE49AF7AA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741513" y="2253566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78" name="Picture 77">
                <a:extLst>
                  <a:ext uri="{FF2B5EF4-FFF2-40B4-BE49-F238E27FC236}">
                    <a16:creationId xmlns:a16="http://schemas.microsoft.com/office/drawing/2014/main" xmlns="" id="{D8F279CC-A79F-4EE5-8E1C-9901BA50A8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16790" y="2428843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79" name="Picture 78">
                <a:extLst>
                  <a:ext uri="{FF2B5EF4-FFF2-40B4-BE49-F238E27FC236}">
                    <a16:creationId xmlns:a16="http://schemas.microsoft.com/office/drawing/2014/main" xmlns="" id="{8BD32C0C-A258-4EE7-A65B-F228A24CA08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069190" y="2581243"/>
                <a:ext cx="1426620" cy="1426620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584504A5-ABA6-42A7-891D-584A789C121D}"/>
                </a:ext>
              </a:extLst>
            </p:cNvPr>
            <p:cNvGrpSpPr/>
            <p:nvPr/>
          </p:nvGrpSpPr>
          <p:grpSpPr>
            <a:xfrm>
              <a:off x="9876478" y="2629353"/>
              <a:ext cx="1207223" cy="1364463"/>
              <a:chOff x="9097544" y="2578554"/>
              <a:chExt cx="1207223" cy="1364463"/>
            </a:xfrm>
          </p:grpSpPr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xmlns="" id="{37A9FA1D-8D6C-4AF9-BFD4-6C23DA63AE46}"/>
                  </a:ext>
                </a:extLst>
              </p:cNvPr>
              <p:cNvGrpSpPr/>
              <p:nvPr/>
            </p:nvGrpSpPr>
            <p:grpSpPr>
              <a:xfrm>
                <a:off x="9097544" y="2578554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xmlns="" id="{450D4E9B-6406-4A5A-AD29-2B431A8ACB4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xmlns="" id="{BDAFE7AC-004B-43A1-9C8F-411F3CA428D8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xmlns="" id="{87104A4D-D986-484A-B3B6-7382D801044B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0" name="Rectangle 69">
                  <a:extLst>
                    <a:ext uri="{FF2B5EF4-FFF2-40B4-BE49-F238E27FC236}">
                      <a16:creationId xmlns:a16="http://schemas.microsoft.com/office/drawing/2014/main" xmlns="" id="{BEB52323-5B6E-457E-A06A-6E263DD1A131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1" name="Rectangle 70">
                  <a:extLst>
                    <a:ext uri="{FF2B5EF4-FFF2-40B4-BE49-F238E27FC236}">
                      <a16:creationId xmlns:a16="http://schemas.microsoft.com/office/drawing/2014/main" xmlns="" id="{98489DD4-AA32-4483-8B15-9C17628967C6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2" name="Rectangle 71">
                  <a:extLst>
                    <a:ext uri="{FF2B5EF4-FFF2-40B4-BE49-F238E27FC236}">
                      <a16:creationId xmlns:a16="http://schemas.microsoft.com/office/drawing/2014/main" xmlns="" id="{B4A8C6C4-4BA8-415D-9B4B-92313A6BFBB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3" name="Rectangle 72">
                  <a:extLst>
                    <a:ext uri="{FF2B5EF4-FFF2-40B4-BE49-F238E27FC236}">
                      <a16:creationId xmlns:a16="http://schemas.microsoft.com/office/drawing/2014/main" xmlns="" id="{71B4E427-498C-447D-AE9D-4B71E867ACAB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4" name="Rectangle 73">
                  <a:extLst>
                    <a:ext uri="{FF2B5EF4-FFF2-40B4-BE49-F238E27FC236}">
                      <a16:creationId xmlns:a16="http://schemas.microsoft.com/office/drawing/2014/main" xmlns="" id="{D31C63DA-97F9-44AE-9A41-0D31EB1D87D6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5" name="Rectangle 74">
                  <a:extLst>
                    <a:ext uri="{FF2B5EF4-FFF2-40B4-BE49-F238E27FC236}">
                      <a16:creationId xmlns:a16="http://schemas.microsoft.com/office/drawing/2014/main" xmlns="" id="{17A5E62A-1DBC-45F6-BD62-1649CF451948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6" name="Rectangle 75">
                  <a:extLst>
                    <a:ext uri="{FF2B5EF4-FFF2-40B4-BE49-F238E27FC236}">
                      <a16:creationId xmlns:a16="http://schemas.microsoft.com/office/drawing/2014/main" xmlns="" id="{2635C347-EA88-42F4-BFB3-34AC33B981CD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xmlns="" id="{B27B2684-3DF6-4939-9521-04B0B6F8623C}"/>
                  </a:ext>
                </a:extLst>
              </p:cNvPr>
              <p:cNvGrpSpPr/>
              <p:nvPr/>
            </p:nvGrpSpPr>
            <p:grpSpPr>
              <a:xfrm>
                <a:off x="9376811" y="2578554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xmlns="" id="{E283661E-87DA-4744-811B-DDFA305A545F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xmlns="" id="{F97CF770-B8F7-4F39-9821-E71E211DDB2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xmlns="" id="{680BD428-AA49-4D06-A0BC-57D422C5BA7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xmlns="" id="{D326677D-2995-4C73-B27A-8E9B1C6573D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xmlns="" id="{F2E38BBB-8CBD-41DB-841A-38A2C6BDC51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xmlns="" id="{9817FC6A-61D6-4787-959A-3E24BEBB671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xmlns="" id="{A7906519-A9D1-4410-B5BE-A14D52E5D4F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xmlns="" id="{DA6C8AD9-0A1A-461F-B59F-74FC24182784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xmlns="" id="{2AB84891-F776-4E4F-9A1D-CE0788DED93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xmlns="" id="{6F7BAFEE-019D-4BCD-88DE-D1E97222BEC3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19050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23" name="Group 22">
                <a:extLst>
                  <a:ext uri="{FF2B5EF4-FFF2-40B4-BE49-F238E27FC236}">
                    <a16:creationId xmlns:a16="http://schemas.microsoft.com/office/drawing/2014/main" xmlns="" id="{ED9874FD-6801-4DE1-B5F8-28049A83941E}"/>
                  </a:ext>
                </a:extLst>
              </p:cNvPr>
              <p:cNvGrpSpPr/>
              <p:nvPr/>
            </p:nvGrpSpPr>
            <p:grpSpPr>
              <a:xfrm>
                <a:off x="9656078" y="2578554"/>
                <a:ext cx="648689" cy="1364463"/>
                <a:chOff x="4346847" y="2668968"/>
                <a:chExt cx="648689" cy="1364463"/>
              </a:xfrm>
            </p:grpSpPr>
            <p:grpSp>
              <p:nvGrpSpPr>
                <p:cNvPr id="24" name="Group 23">
                  <a:extLst>
                    <a:ext uri="{FF2B5EF4-FFF2-40B4-BE49-F238E27FC236}">
                      <a16:creationId xmlns:a16="http://schemas.microsoft.com/office/drawing/2014/main" xmlns="" id="{AF0217B5-133D-4868-8CC7-A97512A81659}"/>
                    </a:ext>
                  </a:extLst>
                </p:cNvPr>
                <p:cNvGrpSpPr/>
                <p:nvPr/>
              </p:nvGrpSpPr>
              <p:grpSpPr>
                <a:xfrm>
                  <a:off x="4346847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47" name="Rectangle 46">
                    <a:extLst>
                      <a:ext uri="{FF2B5EF4-FFF2-40B4-BE49-F238E27FC236}">
                        <a16:creationId xmlns:a16="http://schemas.microsoft.com/office/drawing/2014/main" xmlns="" id="{6A8FC132-9001-42B9-ACC2-36BFE5F5151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8" name="Rectangle 47">
                    <a:extLst>
                      <a:ext uri="{FF2B5EF4-FFF2-40B4-BE49-F238E27FC236}">
                        <a16:creationId xmlns:a16="http://schemas.microsoft.com/office/drawing/2014/main" xmlns="" id="{9C708812-94FF-4A10-AEFD-870A53F735A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9" name="Rectangle 48">
                    <a:extLst>
                      <a:ext uri="{FF2B5EF4-FFF2-40B4-BE49-F238E27FC236}">
                        <a16:creationId xmlns:a16="http://schemas.microsoft.com/office/drawing/2014/main" xmlns="" id="{0AEBA855-60F1-407B-BFFA-5D3BBB5E44E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0" name="Rectangle 49">
                    <a:extLst>
                      <a:ext uri="{FF2B5EF4-FFF2-40B4-BE49-F238E27FC236}">
                        <a16:creationId xmlns:a16="http://schemas.microsoft.com/office/drawing/2014/main" xmlns="" id="{45B69B2C-1915-4F8B-9C08-953B23B5708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1" name="Rectangle 50">
                    <a:extLst>
                      <a:ext uri="{FF2B5EF4-FFF2-40B4-BE49-F238E27FC236}">
                        <a16:creationId xmlns:a16="http://schemas.microsoft.com/office/drawing/2014/main" xmlns="" id="{235F8CC7-010E-4256-93E8-A3F08586BF4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2" name="Rectangle 51">
                    <a:extLst>
                      <a:ext uri="{FF2B5EF4-FFF2-40B4-BE49-F238E27FC236}">
                        <a16:creationId xmlns:a16="http://schemas.microsoft.com/office/drawing/2014/main" xmlns="" id="{3B9C0DB3-2D3A-46BD-A86E-D56AECF32F7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3" name="Rectangle 52">
                    <a:extLst>
                      <a:ext uri="{FF2B5EF4-FFF2-40B4-BE49-F238E27FC236}">
                        <a16:creationId xmlns:a16="http://schemas.microsoft.com/office/drawing/2014/main" xmlns="" id="{923D00AD-2C38-499F-8A78-A3FCCA6B097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xmlns="" id="{7ABCD424-822F-44F0-A376-DC023C6CF0A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xmlns="" id="{628CA710-12D0-4DB0-8C47-DB7282EF82C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xmlns="" id="{6832656A-9120-414A-86DB-5D46DAA9807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5" name="Group 24">
                  <a:extLst>
                    <a:ext uri="{FF2B5EF4-FFF2-40B4-BE49-F238E27FC236}">
                      <a16:creationId xmlns:a16="http://schemas.microsoft.com/office/drawing/2014/main" xmlns="" id="{C0417E7D-41D2-419D-A601-EFFE8436D5C1}"/>
                    </a:ext>
                  </a:extLst>
                </p:cNvPr>
                <p:cNvGrpSpPr/>
                <p:nvPr/>
              </p:nvGrpSpPr>
              <p:grpSpPr>
                <a:xfrm>
                  <a:off x="4626114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37" name="Rectangle 36">
                    <a:extLst>
                      <a:ext uri="{FF2B5EF4-FFF2-40B4-BE49-F238E27FC236}">
                        <a16:creationId xmlns:a16="http://schemas.microsoft.com/office/drawing/2014/main" xmlns="" id="{C37BBD54-11D4-4449-8078-08006000BF3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8" name="Rectangle 37">
                    <a:extLst>
                      <a:ext uri="{FF2B5EF4-FFF2-40B4-BE49-F238E27FC236}">
                        <a16:creationId xmlns:a16="http://schemas.microsoft.com/office/drawing/2014/main" xmlns="" id="{E91429A2-63D0-4EAC-BD08-92DDFD77207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9" name="Rectangle 38">
                    <a:extLst>
                      <a:ext uri="{FF2B5EF4-FFF2-40B4-BE49-F238E27FC236}">
                        <a16:creationId xmlns:a16="http://schemas.microsoft.com/office/drawing/2014/main" xmlns="" id="{A66AAFAF-545E-4FF0-B6A8-ACAD671EF9A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0" name="Rectangle 39">
                    <a:extLst>
                      <a:ext uri="{FF2B5EF4-FFF2-40B4-BE49-F238E27FC236}">
                        <a16:creationId xmlns:a16="http://schemas.microsoft.com/office/drawing/2014/main" xmlns="" id="{F0BDF4D8-ABF3-40EB-B6CA-828F3FBB26E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1" name="Rectangle 40">
                    <a:extLst>
                      <a:ext uri="{FF2B5EF4-FFF2-40B4-BE49-F238E27FC236}">
                        <a16:creationId xmlns:a16="http://schemas.microsoft.com/office/drawing/2014/main" xmlns="" id="{CA850FBC-1F82-49EA-9AB6-CDCBF95B3AD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2" name="Rectangle 41">
                    <a:extLst>
                      <a:ext uri="{FF2B5EF4-FFF2-40B4-BE49-F238E27FC236}">
                        <a16:creationId xmlns:a16="http://schemas.microsoft.com/office/drawing/2014/main" xmlns="" id="{2AF5140E-AC66-4624-95EE-47012E0AF60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3" name="Rectangle 42">
                    <a:extLst>
                      <a:ext uri="{FF2B5EF4-FFF2-40B4-BE49-F238E27FC236}">
                        <a16:creationId xmlns:a16="http://schemas.microsoft.com/office/drawing/2014/main" xmlns="" id="{4890883E-2D9B-472D-82E3-42F27127062C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4" name="Rectangle 43">
                    <a:extLst>
                      <a:ext uri="{FF2B5EF4-FFF2-40B4-BE49-F238E27FC236}">
                        <a16:creationId xmlns:a16="http://schemas.microsoft.com/office/drawing/2014/main" xmlns="" id="{2686D9BA-5342-4071-A611-8AD65A58FB1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5" name="Rectangle 44">
                    <a:extLst>
                      <a:ext uri="{FF2B5EF4-FFF2-40B4-BE49-F238E27FC236}">
                        <a16:creationId xmlns:a16="http://schemas.microsoft.com/office/drawing/2014/main" xmlns="" id="{13B5D267-058D-4A7C-A269-F0A3C99F280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46" name="Rectangle 45">
                    <a:extLst>
                      <a:ext uri="{FF2B5EF4-FFF2-40B4-BE49-F238E27FC236}">
                        <a16:creationId xmlns:a16="http://schemas.microsoft.com/office/drawing/2014/main" xmlns="" id="{6A1AD2CE-4F66-43B1-88A0-1B24FD69946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26" name="Group 25">
                  <a:extLst>
                    <a:ext uri="{FF2B5EF4-FFF2-40B4-BE49-F238E27FC236}">
                      <a16:creationId xmlns:a16="http://schemas.microsoft.com/office/drawing/2014/main" xmlns="" id="{86C39E30-A230-4FBC-A118-06F0E29E644A}"/>
                    </a:ext>
                  </a:extLst>
                </p:cNvPr>
                <p:cNvGrpSpPr/>
                <p:nvPr/>
              </p:nvGrpSpPr>
              <p:grpSpPr>
                <a:xfrm>
                  <a:off x="4905381" y="2668968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27" name="Rectangle 26">
                    <a:extLst>
                      <a:ext uri="{FF2B5EF4-FFF2-40B4-BE49-F238E27FC236}">
                        <a16:creationId xmlns:a16="http://schemas.microsoft.com/office/drawing/2014/main" xmlns="" id="{CE2B5BF1-2163-4060-B7D2-A39055A0BD3F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8" name="Rectangle 27">
                    <a:extLst>
                      <a:ext uri="{FF2B5EF4-FFF2-40B4-BE49-F238E27FC236}">
                        <a16:creationId xmlns:a16="http://schemas.microsoft.com/office/drawing/2014/main" xmlns="" id="{6A1B0372-B166-44E2-AA5A-2459BCCB2B9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29" name="Rectangle 28">
                    <a:extLst>
                      <a:ext uri="{FF2B5EF4-FFF2-40B4-BE49-F238E27FC236}">
                        <a16:creationId xmlns:a16="http://schemas.microsoft.com/office/drawing/2014/main" xmlns="" id="{8C7F7B79-4249-4AB7-AAD6-0FB2959D840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0" name="Rectangle 29">
                    <a:extLst>
                      <a:ext uri="{FF2B5EF4-FFF2-40B4-BE49-F238E27FC236}">
                        <a16:creationId xmlns:a16="http://schemas.microsoft.com/office/drawing/2014/main" xmlns="" id="{CFBC266C-E758-4796-9C60-D2F4EDA08D3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1" name="Rectangle 30">
                    <a:extLst>
                      <a:ext uri="{FF2B5EF4-FFF2-40B4-BE49-F238E27FC236}">
                        <a16:creationId xmlns:a16="http://schemas.microsoft.com/office/drawing/2014/main" xmlns="" id="{CBEFEF9E-BA44-460C-88A6-EA83E187DC1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2" name="Rectangle 31">
                    <a:extLst>
                      <a:ext uri="{FF2B5EF4-FFF2-40B4-BE49-F238E27FC236}">
                        <a16:creationId xmlns:a16="http://schemas.microsoft.com/office/drawing/2014/main" xmlns="" id="{8BB3D146-5C1B-4A88-8231-CADE931DF00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3" name="Rectangle 32">
                    <a:extLst>
                      <a:ext uri="{FF2B5EF4-FFF2-40B4-BE49-F238E27FC236}">
                        <a16:creationId xmlns:a16="http://schemas.microsoft.com/office/drawing/2014/main" xmlns="" id="{4EB28A33-745A-4918-9B4F-D860574C622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4" name="Rectangle 33">
                    <a:extLst>
                      <a:ext uri="{FF2B5EF4-FFF2-40B4-BE49-F238E27FC236}">
                        <a16:creationId xmlns:a16="http://schemas.microsoft.com/office/drawing/2014/main" xmlns="" id="{52064230-BB7E-4F17-95A6-2CCACD51E61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5" name="Rectangle 34">
                    <a:extLst>
                      <a:ext uri="{FF2B5EF4-FFF2-40B4-BE49-F238E27FC236}">
                        <a16:creationId xmlns:a16="http://schemas.microsoft.com/office/drawing/2014/main" xmlns="" id="{624D84FA-E0F8-41AF-AEF5-0BF809EDBCE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36" name="Rectangle 35">
                    <a:extLst>
                      <a:ext uri="{FF2B5EF4-FFF2-40B4-BE49-F238E27FC236}">
                        <a16:creationId xmlns:a16="http://schemas.microsoft.com/office/drawing/2014/main" xmlns="" id="{3B5C015A-F0FA-433C-A1B8-7019CD37925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19050"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</p:grp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xmlns="" id="{6A8915C8-20B1-4E61-A9D5-E71F5205FFCE}"/>
                </a:ext>
              </a:extLst>
            </p:cNvPr>
            <p:cNvGrpSpPr/>
            <p:nvPr/>
          </p:nvGrpSpPr>
          <p:grpSpPr>
            <a:xfrm>
              <a:off x="3483516" y="2253566"/>
              <a:ext cx="1777174" cy="1777174"/>
              <a:chOff x="2161948" y="2253567"/>
              <a:chExt cx="1777174" cy="1777174"/>
            </a:xfrm>
          </p:grpSpPr>
          <p:pic>
            <p:nvPicPr>
              <p:cNvPr id="18" name="Picture 17">
                <a:extLst>
                  <a:ext uri="{FF2B5EF4-FFF2-40B4-BE49-F238E27FC236}">
                    <a16:creationId xmlns:a16="http://schemas.microsoft.com/office/drawing/2014/main" xmlns="" id="{3E6AE057-899E-470B-9679-74D8535AEE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161948" y="2253567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928A8501-722C-4219-80EC-31C216DBA90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337225" y="2428844"/>
                <a:ext cx="1426620" cy="1426620"/>
              </a:xfrm>
              <a:prstGeom prst="rect">
                <a:avLst/>
              </a:prstGeom>
            </p:spPr>
          </p:pic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xmlns="" id="{6441F881-5BE8-46AA-B4A4-0FBF4280DFD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512502" y="2604121"/>
                <a:ext cx="1426620" cy="1426620"/>
              </a:xfrm>
              <a:prstGeom prst="rect">
                <a:avLst/>
              </a:prstGeom>
            </p:spPr>
          </p:pic>
        </p:grpSp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36634C13-472A-46E8-B250-55368C85C61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83658" y="2615698"/>
              <a:ext cx="1426620" cy="14266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54652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E8A0465-F4C9-47F7-9799-D794C600BEB5}"/>
              </a:ext>
            </a:extLst>
          </p:cNvPr>
          <p:cNvGrpSpPr/>
          <p:nvPr/>
        </p:nvGrpSpPr>
        <p:grpSpPr>
          <a:xfrm>
            <a:off x="786106" y="882268"/>
            <a:ext cx="8229611" cy="646331"/>
            <a:chOff x="1183343" y="1408884"/>
            <a:chExt cx="8229611" cy="646331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485232DC-0BB8-4BDA-AF91-155073D44C39}"/>
                </a:ext>
              </a:extLst>
            </p:cNvPr>
            <p:cNvSpPr txBox="1"/>
            <p:nvPr/>
          </p:nvSpPr>
          <p:spPr>
            <a:xfrm>
              <a:off x="1872541" y="1408884"/>
              <a:ext cx="754041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/>
                <a:t>&gt;, &lt; , =  ?</a:t>
              </a:r>
            </a:p>
          </p:txBody>
        </p:sp>
        <p:sp>
          <p:nvSpPr>
            <p:cNvPr id="5" name="Oval 4">
              <a:extLst>
                <a:ext uri="{FF2B5EF4-FFF2-40B4-BE49-F238E27FC236}">
                  <a16:creationId xmlns:a16="http://schemas.microsoft.com/office/drawing/2014/main" xmlns="" id="{48CFD30B-C4DE-4758-9335-6896F799D76D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3</a:t>
              </a: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22455F99-081F-4D68-A663-194AE765A17E}"/>
              </a:ext>
            </a:extLst>
          </p:cNvPr>
          <p:cNvGrpSpPr/>
          <p:nvPr/>
        </p:nvGrpSpPr>
        <p:grpSpPr>
          <a:xfrm>
            <a:off x="1070267" y="1807991"/>
            <a:ext cx="10097347" cy="4368800"/>
            <a:chOff x="982132" y="1422400"/>
            <a:chExt cx="10097347" cy="4368800"/>
          </a:xfrm>
        </p:grpSpPr>
        <p:sp>
          <p:nvSpPr>
            <p:cNvPr id="7" name="Oval 6">
              <a:extLst>
                <a:ext uri="{FF2B5EF4-FFF2-40B4-BE49-F238E27FC236}">
                  <a16:creationId xmlns:a16="http://schemas.microsoft.com/office/drawing/2014/main" xmlns="" id="{4B4307E6-D2C9-4276-A863-C243F1CCCC02}"/>
                </a:ext>
              </a:extLst>
            </p:cNvPr>
            <p:cNvSpPr/>
            <p:nvPr/>
          </p:nvSpPr>
          <p:spPr>
            <a:xfrm>
              <a:off x="982132" y="1422400"/>
              <a:ext cx="10097347" cy="4368800"/>
            </a:xfrm>
            <a:prstGeom prst="ellipse">
              <a:avLst/>
            </a:prstGeom>
            <a:solidFill>
              <a:srgbClr val="FFFF00">
                <a:alpha val="35000"/>
              </a:srgbClr>
            </a:solidFill>
            <a:ln>
              <a:noFill/>
            </a:ln>
            <a:effectLst>
              <a:softEdge rad="3175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9D7A0DD2-C506-446B-B4D1-8A656DA8543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772" b="89637" l="9932" r="89842">
                          <a14:foregroundMark x1="47630" y1="7772" x2="47630" y2="7772"/>
                          <a14:foregroundMark x1="39503" y1="41451" x2="48984" y2="46632"/>
                          <a14:foregroundMark x1="48984" y1="46632" x2="49436" y2="47668"/>
                          <a14:foregroundMark x1="24153" y1="55959" x2="16253" y2="60622"/>
                          <a14:foregroundMark x1="81038" y1="64767" x2="70880" y2="65803"/>
                          <a14:foregroundMark x1="23928" y1="45078" x2="16027" y2="51813"/>
                          <a14:foregroundMark x1="16027" y1="51295" x2="13093" y2="51813"/>
                          <a14:foregroundMark x1="12190" y1="53368" x2="26185" y2="46114"/>
                          <a14:foregroundMark x1="65914" y1="53886" x2="75169" y2="54404"/>
                          <a14:foregroundMark x1="75169" y1="54404" x2="80813" y2="51295"/>
                          <a14:foregroundMark x1="80813" y1="50259" x2="66591" y2="53368"/>
                          <a14:foregroundMark x1="14898" y1="78756" x2="29571" y2="70466"/>
                          <a14:foregroundMark x1="36795" y1="31606" x2="36795" y2="31606"/>
                          <a14:foregroundMark x1="36795" y1="31606" x2="39729" y2="32642"/>
                          <a14:foregroundMark x1="43341" y1="31088" x2="43341" y2="28497"/>
                          <a14:foregroundMark x1="43341" y1="27461" x2="45147" y2="28497"/>
                          <a14:foregroundMark x1="41535" y1="23316" x2="41535" y2="23316"/>
                          <a14:foregroundMark x1="41986" y1="24870" x2="41986" y2="24870"/>
                          <a14:foregroundMark x1="42438" y1="24870" x2="43792" y2="26425"/>
                          <a14:foregroundMark x1="37472" y1="26425" x2="38826" y2="26943"/>
                          <a14:foregroundMark x1="38826" y1="26425" x2="37923" y2="26943"/>
                        </a14:backgroundRemoval>
                      </a14:imgEffect>
                      <a14:imgEffect>
                        <a14:sharpenSoften amount="40000"/>
                      </a14:imgEffect>
                      <a14:imgEffect>
                        <a14:saturation sat="2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82950" y="2203450"/>
              <a:ext cx="5626100" cy="2451100"/>
            </a:xfrm>
            <a:prstGeom prst="rect">
              <a:avLst/>
            </a:prstGeom>
          </p:spPr>
        </p:pic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699B21A0-85E7-403A-8893-EB01540B06A9}"/>
              </a:ext>
            </a:extLst>
          </p:cNvPr>
          <p:cNvGrpSpPr/>
          <p:nvPr/>
        </p:nvGrpSpPr>
        <p:grpSpPr>
          <a:xfrm>
            <a:off x="1840381" y="4999415"/>
            <a:ext cx="2888932" cy="713719"/>
            <a:chOff x="1297606" y="4621088"/>
            <a:chExt cx="2888932" cy="71371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0BDB6F95-7BF0-40F8-B3A6-018B47E8B65C}"/>
                </a:ext>
              </a:extLst>
            </p:cNvPr>
            <p:cNvSpPr txBox="1"/>
            <p:nvPr/>
          </p:nvSpPr>
          <p:spPr>
            <a:xfrm>
              <a:off x="1297606" y="4716338"/>
              <a:ext cx="288893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/>
                <a:t>80           20 + 60</a:t>
              </a:r>
            </a:p>
          </p:txBody>
        </p:sp>
        <p:sp>
          <p:nvSpPr>
            <p:cNvPr id="11" name="Rounded Rectangle 11">
              <a:extLst>
                <a:ext uri="{FF2B5EF4-FFF2-40B4-BE49-F238E27FC236}">
                  <a16:creationId xmlns:a16="http://schemas.microsoft.com/office/drawing/2014/main" xmlns="" id="{D44BAFB9-D02E-4304-B7B1-BF5CE147444A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8395419B-FFE4-48A5-9096-C6FE5C9A52A3}"/>
              </a:ext>
            </a:extLst>
          </p:cNvPr>
          <p:cNvGrpSpPr/>
          <p:nvPr/>
        </p:nvGrpSpPr>
        <p:grpSpPr>
          <a:xfrm>
            <a:off x="821986" y="3498615"/>
            <a:ext cx="2480166" cy="713719"/>
            <a:chOff x="1297606" y="4621088"/>
            <a:chExt cx="2480166" cy="713719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DB5CA18D-3770-4BE9-93A9-01A80FC78933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/>
                <a:t>450           550</a:t>
              </a:r>
            </a:p>
          </p:txBody>
        </p:sp>
        <p:sp>
          <p:nvSpPr>
            <p:cNvPr id="14" name="Rounded Rectangle 92">
              <a:extLst>
                <a:ext uri="{FF2B5EF4-FFF2-40B4-BE49-F238E27FC236}">
                  <a16:creationId xmlns:a16="http://schemas.microsoft.com/office/drawing/2014/main" xmlns="" id="{44339DD5-F58B-47E5-88A0-136C0038AD6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xmlns="" id="{62DB289C-BA1C-433E-AF8A-BBFF59F3B3A9}"/>
              </a:ext>
            </a:extLst>
          </p:cNvPr>
          <p:cNvGrpSpPr/>
          <p:nvPr/>
        </p:nvGrpSpPr>
        <p:grpSpPr>
          <a:xfrm>
            <a:off x="1690840" y="2070482"/>
            <a:ext cx="2480166" cy="713719"/>
            <a:chOff x="1297606" y="4621088"/>
            <a:chExt cx="2480166" cy="713719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xmlns="" id="{6694664E-8CA5-4D4E-BE2D-007B1C2BDAEE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/>
                <a:t>800           600</a:t>
              </a:r>
            </a:p>
          </p:txBody>
        </p:sp>
        <p:sp>
          <p:nvSpPr>
            <p:cNvPr id="17" name="Rounded Rectangle 95">
              <a:extLst>
                <a:ext uri="{FF2B5EF4-FFF2-40B4-BE49-F238E27FC236}">
                  <a16:creationId xmlns:a16="http://schemas.microsoft.com/office/drawing/2014/main" xmlns="" id="{68B948F8-7649-4B24-8031-C99916E0F9F6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361B33C6-84F6-4B8E-ADDE-DC63051E1819}"/>
              </a:ext>
            </a:extLst>
          </p:cNvPr>
          <p:cNvGrpSpPr/>
          <p:nvPr/>
        </p:nvGrpSpPr>
        <p:grpSpPr>
          <a:xfrm>
            <a:off x="8046802" y="5107472"/>
            <a:ext cx="2888933" cy="713719"/>
            <a:chOff x="1061288" y="4621088"/>
            <a:chExt cx="2888933" cy="713719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xmlns="" id="{A096E1A3-E156-452D-8C45-959113B30968}"/>
                </a:ext>
              </a:extLst>
            </p:cNvPr>
            <p:cNvSpPr txBox="1"/>
            <p:nvPr/>
          </p:nvSpPr>
          <p:spPr>
            <a:xfrm>
              <a:off x="1061288" y="4716338"/>
              <a:ext cx="288893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390            930</a:t>
              </a:r>
            </a:p>
          </p:txBody>
        </p:sp>
        <p:sp>
          <p:nvSpPr>
            <p:cNvPr id="20" name="Rounded Rectangle 98">
              <a:extLst>
                <a:ext uri="{FF2B5EF4-FFF2-40B4-BE49-F238E27FC236}">
                  <a16:creationId xmlns:a16="http://schemas.microsoft.com/office/drawing/2014/main" xmlns="" id="{B3D9E291-50BE-4171-B448-47C06880E59F}"/>
                </a:ext>
              </a:extLst>
            </p:cNvPr>
            <p:cNvSpPr/>
            <p:nvPr/>
          </p:nvSpPr>
          <p:spPr>
            <a:xfrm>
              <a:off x="1957757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A75E90BF-0CF7-4A48-AF67-D5CE6F180FB0}"/>
              </a:ext>
            </a:extLst>
          </p:cNvPr>
          <p:cNvGrpSpPr/>
          <p:nvPr/>
        </p:nvGrpSpPr>
        <p:grpSpPr>
          <a:xfrm>
            <a:off x="8482522" y="3655498"/>
            <a:ext cx="3071092" cy="713719"/>
            <a:chOff x="1006442" y="4621088"/>
            <a:chExt cx="3071092" cy="71371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xmlns="" id="{58198BC3-74DD-4AD9-AB21-A7401092B7CD}"/>
                </a:ext>
              </a:extLst>
            </p:cNvPr>
            <p:cNvSpPr txBox="1"/>
            <p:nvPr/>
          </p:nvSpPr>
          <p:spPr>
            <a:xfrm>
              <a:off x="1006442" y="4716338"/>
              <a:ext cx="307109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x-none" sz="2800" dirty="0"/>
                <a:t>1 000           900</a:t>
              </a:r>
            </a:p>
          </p:txBody>
        </p:sp>
        <p:sp>
          <p:nvSpPr>
            <p:cNvPr id="23" name="Rounded Rectangle 101">
              <a:extLst>
                <a:ext uri="{FF2B5EF4-FFF2-40B4-BE49-F238E27FC236}">
                  <a16:creationId xmlns:a16="http://schemas.microsoft.com/office/drawing/2014/main" xmlns="" id="{926FE215-9DA0-4E99-ADCC-712ED824DEEC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07365F1-B1F2-42F1-A93F-EB9CF925ECA8}"/>
              </a:ext>
            </a:extLst>
          </p:cNvPr>
          <p:cNvGrpSpPr/>
          <p:nvPr/>
        </p:nvGrpSpPr>
        <p:grpSpPr>
          <a:xfrm>
            <a:off x="7602234" y="2087215"/>
            <a:ext cx="2480166" cy="713719"/>
            <a:chOff x="1297606" y="4621088"/>
            <a:chExt cx="2480166" cy="713719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xmlns="" id="{97C47ACD-0083-4FAA-8DFA-D1FDD3F08100}"/>
                </a:ext>
              </a:extLst>
            </p:cNvPr>
            <p:cNvSpPr txBox="1"/>
            <p:nvPr/>
          </p:nvSpPr>
          <p:spPr>
            <a:xfrm>
              <a:off x="1297606" y="4716338"/>
              <a:ext cx="248016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2800" dirty="0"/>
                <a:t>370           470</a:t>
              </a:r>
            </a:p>
          </p:txBody>
        </p:sp>
        <p:sp>
          <p:nvSpPr>
            <p:cNvPr id="26" name="Rounded Rectangle 104">
              <a:extLst>
                <a:ext uri="{FF2B5EF4-FFF2-40B4-BE49-F238E27FC236}">
                  <a16:creationId xmlns:a16="http://schemas.microsoft.com/office/drawing/2014/main" xmlns="" id="{34578EEB-60B5-4656-8ACE-E6A4EEB1C8F1}"/>
                </a:ext>
              </a:extLst>
            </p:cNvPr>
            <p:cNvSpPr/>
            <p:nvPr/>
          </p:nvSpPr>
          <p:spPr>
            <a:xfrm>
              <a:off x="2177894" y="4621088"/>
              <a:ext cx="713719" cy="71371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x-none" sz="3200" dirty="0">
                  <a:solidFill>
                    <a:srgbClr val="000000"/>
                  </a:solidFill>
                </a:rPr>
                <a:t>?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88847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5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67443" y="231519"/>
            <a:ext cx="647627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lang="en-US" sz="4800" b="1" smtClean="0">
                <a:solidFill>
                  <a:prstClr val="white">
                    <a:lumMod val="10000"/>
                  </a:prstClr>
                </a:solidFill>
                <a:latin typeface="HP001 4 hàng" panose="020B0603050302020204" pitchFamily="34" charset="-93"/>
                <a:cs typeface="Times New Roman" pitchFamily="18" charset="0"/>
              </a:rPr>
              <a:t>Bài 3 (tr 48)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5745" y="1358935"/>
            <a:ext cx="11942619" cy="26314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	800 … 600			370  … 470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	450 … 550			1 000 … 900</a:t>
            </a:r>
          </a:p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4400" b="1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	</a:t>
            </a:r>
            <a:r>
              <a:rPr lang="en-US" sz="4400" b="1" smtClean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80 … 20 + 60		390 … 930</a:t>
            </a:r>
          </a:p>
        </p:txBody>
      </p:sp>
    </p:spTree>
    <p:extLst>
      <p:ext uri="{BB962C8B-B14F-4D97-AF65-F5344CB8AC3E}">
        <p14:creationId xmlns:p14="http://schemas.microsoft.com/office/powerpoint/2010/main" val="2793662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57D716B6-8439-4C11-95C1-246D594DA60B}"/>
              </a:ext>
            </a:extLst>
          </p:cNvPr>
          <p:cNvGrpSpPr/>
          <p:nvPr/>
        </p:nvGrpSpPr>
        <p:grpSpPr>
          <a:xfrm>
            <a:off x="2664175" y="719800"/>
            <a:ext cx="8287714" cy="570588"/>
            <a:chOff x="1183343" y="1464304"/>
            <a:chExt cx="8287714" cy="570588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xmlns="" id="{120BC6A4-ECD0-4B7A-9252-5334A1042DAF}"/>
                </a:ext>
              </a:extLst>
            </p:cNvPr>
            <p:cNvSpPr txBox="1"/>
            <p:nvPr/>
          </p:nvSpPr>
          <p:spPr>
            <a:xfrm>
              <a:off x="1930644" y="1511671"/>
              <a:ext cx="754041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a)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Ảnh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thẻ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của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mỗi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bạn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đã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che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đi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số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 </a:t>
              </a:r>
              <a:r>
                <a:rPr kumimoji="0" lang="en-US" sz="28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nào</a:t>
              </a:r>
              <a:r>
                <a:rPr kumimoji="0" lang="en-US" sz="28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?</a:t>
              </a:r>
            </a:p>
          </p:txBody>
        </p:sp>
        <p:sp>
          <p:nvSpPr>
            <p:cNvPr id="38" name="Oval 37">
              <a:extLst>
                <a:ext uri="{FF2B5EF4-FFF2-40B4-BE49-F238E27FC236}">
                  <a16:creationId xmlns:a16="http://schemas.microsoft.com/office/drawing/2014/main" xmlns="" id="{CF4DAE60-872C-4395-B5E0-68A89F0CA8ED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rgbClr val="8064A2"/>
            </a:solidFill>
            <a:ln w="12700" cap="flat" cmpd="sng" algn="ctr">
              <a:solidFill>
                <a:srgbClr val="9BBB59">
                  <a:lumMod val="40000"/>
                  <a:lumOff val="60000"/>
                </a:srgbClr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6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rPr>
                <a:t>4</a:t>
              </a:r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xmlns="" id="{D55B3DCD-BCF3-499A-ABC9-4D23E9866F73}"/>
              </a:ext>
            </a:extLst>
          </p:cNvPr>
          <p:cNvGrpSpPr/>
          <p:nvPr/>
        </p:nvGrpSpPr>
        <p:grpSpPr>
          <a:xfrm>
            <a:off x="979389" y="2640151"/>
            <a:ext cx="9972500" cy="980235"/>
            <a:chOff x="1131714" y="2464638"/>
            <a:chExt cx="8190855" cy="805110"/>
          </a:xfrm>
        </p:grpSpPr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xmlns="" id="{17A467ED-A3C5-420F-871D-358A8C4379CE}"/>
                </a:ext>
              </a:extLst>
            </p:cNvPr>
            <p:cNvGrpSpPr/>
            <p:nvPr/>
          </p:nvGrpSpPr>
          <p:grpSpPr>
            <a:xfrm>
              <a:off x="1131714" y="2969690"/>
              <a:ext cx="8190855" cy="300058"/>
              <a:chOff x="422559" y="2976412"/>
              <a:chExt cx="8830234" cy="300058"/>
            </a:xfrm>
          </p:grpSpPr>
          <p:cxnSp>
            <p:nvCxnSpPr>
              <p:cNvPr id="51" name="Straight Arrow Connector 50">
                <a:extLst>
                  <a:ext uri="{FF2B5EF4-FFF2-40B4-BE49-F238E27FC236}">
                    <a16:creationId xmlns:a16="http://schemas.microsoft.com/office/drawing/2014/main" xmlns="" id="{5216A998-6925-438E-87BF-46C6FBBE52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422559" y="3119718"/>
                <a:ext cx="8830234" cy="6723"/>
              </a:xfrm>
              <a:prstGeom prst="straightConnector1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  <a:tailEnd type="triangle"/>
              </a:ln>
              <a:effectLst/>
            </p:spPr>
          </p:cxnSp>
          <p:cxnSp>
            <p:nvCxnSpPr>
              <p:cNvPr id="52" name="Straight Connector 51">
                <a:extLst>
                  <a:ext uri="{FF2B5EF4-FFF2-40B4-BE49-F238E27FC236}">
                    <a16:creationId xmlns:a16="http://schemas.microsoft.com/office/drawing/2014/main" xmlns="" id="{767D5155-1B16-4DDF-A6F1-D049C95E5EA6}"/>
                  </a:ext>
                </a:extLst>
              </p:cNvPr>
              <p:cNvCxnSpPr/>
              <p:nvPr/>
            </p:nvCxnSpPr>
            <p:spPr>
              <a:xfrm>
                <a:off x="932331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3" name="Straight Connector 52">
                <a:extLst>
                  <a:ext uri="{FF2B5EF4-FFF2-40B4-BE49-F238E27FC236}">
                    <a16:creationId xmlns:a16="http://schemas.microsoft.com/office/drawing/2014/main" xmlns="" id="{9E02E3BE-08EE-4615-A338-E8B794E2A0EC}"/>
                  </a:ext>
                </a:extLst>
              </p:cNvPr>
              <p:cNvCxnSpPr/>
              <p:nvPr/>
            </p:nvCxnSpPr>
            <p:spPr>
              <a:xfrm>
                <a:off x="1743637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4" name="Straight Connector 53">
                <a:extLst>
                  <a:ext uri="{FF2B5EF4-FFF2-40B4-BE49-F238E27FC236}">
                    <a16:creationId xmlns:a16="http://schemas.microsoft.com/office/drawing/2014/main" xmlns="" id="{B3E647CC-C5C0-4C29-BFE8-69B6BF738AAF}"/>
                  </a:ext>
                </a:extLst>
              </p:cNvPr>
              <p:cNvCxnSpPr/>
              <p:nvPr/>
            </p:nvCxnSpPr>
            <p:spPr>
              <a:xfrm>
                <a:off x="2532531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EE17D5E6-51E2-46E3-9FF2-234E798419D3}"/>
                  </a:ext>
                </a:extLst>
              </p:cNvPr>
              <p:cNvCxnSpPr/>
              <p:nvPr/>
            </p:nvCxnSpPr>
            <p:spPr>
              <a:xfrm>
                <a:off x="3330390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0938E904-D423-4E46-80F3-FEE509867B80}"/>
                  </a:ext>
                </a:extLst>
              </p:cNvPr>
              <p:cNvCxnSpPr/>
              <p:nvPr/>
            </p:nvCxnSpPr>
            <p:spPr>
              <a:xfrm>
                <a:off x="4173073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7" name="Straight Connector 56">
                <a:extLst>
                  <a:ext uri="{FF2B5EF4-FFF2-40B4-BE49-F238E27FC236}">
                    <a16:creationId xmlns:a16="http://schemas.microsoft.com/office/drawing/2014/main" xmlns="" id="{5B9F4657-05DF-44F7-B799-5E75C8739011}"/>
                  </a:ext>
                </a:extLst>
              </p:cNvPr>
              <p:cNvCxnSpPr/>
              <p:nvPr/>
            </p:nvCxnSpPr>
            <p:spPr>
              <a:xfrm>
                <a:off x="4984379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8" name="Straight Connector 57">
                <a:extLst>
                  <a:ext uri="{FF2B5EF4-FFF2-40B4-BE49-F238E27FC236}">
                    <a16:creationId xmlns:a16="http://schemas.microsoft.com/office/drawing/2014/main" xmlns="" id="{0B8BF18F-F685-4CCB-900A-8BEECC7794CE}"/>
                  </a:ext>
                </a:extLst>
              </p:cNvPr>
              <p:cNvCxnSpPr/>
              <p:nvPr/>
            </p:nvCxnSpPr>
            <p:spPr>
              <a:xfrm>
                <a:off x="5786720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59" name="Straight Connector 58">
                <a:extLst>
                  <a:ext uri="{FF2B5EF4-FFF2-40B4-BE49-F238E27FC236}">
                    <a16:creationId xmlns:a16="http://schemas.microsoft.com/office/drawing/2014/main" xmlns="" id="{088E6313-8A26-4D50-93DB-92C3F5C60740}"/>
                  </a:ext>
                </a:extLst>
              </p:cNvPr>
              <p:cNvCxnSpPr/>
              <p:nvPr/>
            </p:nvCxnSpPr>
            <p:spPr>
              <a:xfrm>
                <a:off x="6598026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0" name="Straight Connector 59">
                <a:extLst>
                  <a:ext uri="{FF2B5EF4-FFF2-40B4-BE49-F238E27FC236}">
                    <a16:creationId xmlns:a16="http://schemas.microsoft.com/office/drawing/2014/main" xmlns="" id="{46ED02D1-F7DA-49F6-A6E3-CF19F7641393}"/>
                  </a:ext>
                </a:extLst>
              </p:cNvPr>
              <p:cNvCxnSpPr/>
              <p:nvPr/>
            </p:nvCxnSpPr>
            <p:spPr>
              <a:xfrm>
                <a:off x="7431744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  <p:cxnSp>
            <p:nvCxnSpPr>
              <p:cNvPr id="61" name="Straight Connector 60">
                <a:extLst>
                  <a:ext uri="{FF2B5EF4-FFF2-40B4-BE49-F238E27FC236}">
                    <a16:creationId xmlns:a16="http://schemas.microsoft.com/office/drawing/2014/main" xmlns="" id="{FF6576D3-B11B-41E7-806D-B6C2239A5736}"/>
                  </a:ext>
                </a:extLst>
              </p:cNvPr>
              <p:cNvCxnSpPr/>
              <p:nvPr/>
            </p:nvCxnSpPr>
            <p:spPr>
              <a:xfrm>
                <a:off x="8234085" y="2976412"/>
                <a:ext cx="0" cy="300058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1F1F1F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xmlns="" id="{FD87E7F8-4D47-48BB-912B-D427BB3DC11C}"/>
                </a:ext>
              </a:extLst>
            </p:cNvPr>
            <p:cNvSpPr txBox="1"/>
            <p:nvPr/>
          </p:nvSpPr>
          <p:spPr>
            <a:xfrm>
              <a:off x="1268603" y="2464638"/>
              <a:ext cx="646500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910</a:t>
              </a: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xmlns="" id="{071D2ACD-8C1D-40EC-A72D-E7AF462BC6A0}"/>
                </a:ext>
              </a:extLst>
            </p:cNvPr>
            <p:cNvSpPr txBox="1"/>
            <p:nvPr/>
          </p:nvSpPr>
          <p:spPr>
            <a:xfrm>
              <a:off x="1989918" y="2464638"/>
              <a:ext cx="699921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920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xmlns="" id="{21423B67-D98D-44A3-B5EB-C8108EF54CC5}"/>
                </a:ext>
              </a:extLst>
            </p:cNvPr>
            <p:cNvSpPr txBox="1"/>
            <p:nvPr/>
          </p:nvSpPr>
          <p:spPr>
            <a:xfrm>
              <a:off x="2734454" y="2467873"/>
              <a:ext cx="658907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930</a:t>
              </a: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37335C8F-FBAD-4D19-9BF5-0F7467CC1126}"/>
                </a:ext>
              </a:extLst>
            </p:cNvPr>
            <p:cNvSpPr txBox="1"/>
            <p:nvPr/>
          </p:nvSpPr>
          <p:spPr>
            <a:xfrm>
              <a:off x="3542506" y="2464638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940</a:t>
              </a: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xmlns="" id="{B0D34E93-4DEC-4886-AED9-6348AF6ABD34}"/>
                </a:ext>
              </a:extLst>
            </p:cNvPr>
            <p:cNvSpPr txBox="1"/>
            <p:nvPr/>
          </p:nvSpPr>
          <p:spPr>
            <a:xfrm>
              <a:off x="4300499" y="2467873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950</a:t>
              </a: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xmlns="" id="{DBE3CF4E-63FA-4C4A-91C8-655671D5C44D}"/>
                </a:ext>
              </a:extLst>
            </p:cNvPr>
            <p:cNvSpPr txBox="1"/>
            <p:nvPr/>
          </p:nvSpPr>
          <p:spPr>
            <a:xfrm>
              <a:off x="5062024" y="2464638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960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xmlns="" id="{DAE83A7F-8A34-4913-A272-AC0133683706}"/>
                </a:ext>
              </a:extLst>
            </p:cNvPr>
            <p:cNvSpPr txBox="1"/>
            <p:nvPr/>
          </p:nvSpPr>
          <p:spPr>
            <a:xfrm>
              <a:off x="5806567" y="2467873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970</a:t>
              </a: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DA43C574-B663-4104-8829-1813632FC08B}"/>
                </a:ext>
              </a:extLst>
            </p:cNvPr>
            <p:cNvSpPr txBox="1"/>
            <p:nvPr/>
          </p:nvSpPr>
          <p:spPr>
            <a:xfrm>
              <a:off x="6568093" y="2464638"/>
              <a:ext cx="585753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980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xmlns="" id="{B40A07AC-8673-4D8D-A7F5-996EEA1B7C8A}"/>
                </a:ext>
              </a:extLst>
            </p:cNvPr>
            <p:cNvSpPr txBox="1"/>
            <p:nvPr/>
          </p:nvSpPr>
          <p:spPr>
            <a:xfrm>
              <a:off x="7361473" y="2464638"/>
              <a:ext cx="585753" cy="3791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</a:rPr>
                <a:t>990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xmlns="" id="{E5EE8C31-9E8D-4969-91CC-D6A61CFECD3C}"/>
                </a:ext>
              </a:extLst>
            </p:cNvPr>
            <p:cNvSpPr txBox="1"/>
            <p:nvPr/>
          </p:nvSpPr>
          <p:spPr>
            <a:xfrm>
              <a:off x="8044511" y="2467873"/>
              <a:ext cx="708761" cy="6825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x-none" sz="2400" b="0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</a:rPr>
                <a:t>1000</a:t>
              </a:r>
            </a:p>
          </p:txBody>
        </p:sp>
      </p:grpSp>
      <p:pic>
        <p:nvPicPr>
          <p:cNvPr id="62" name="Picture 61">
            <a:extLst>
              <a:ext uri="{FF2B5EF4-FFF2-40B4-BE49-F238E27FC236}">
                <a16:creationId xmlns:a16="http://schemas.microsoft.com/office/drawing/2014/main" xmlns="" id="{B32C11B3-BA66-46E3-8C53-CE563D94EEB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39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16" t="7693" r="9998" b="1"/>
          <a:stretch/>
        </p:blipFill>
        <p:spPr>
          <a:xfrm>
            <a:off x="2847014" y="2112355"/>
            <a:ext cx="1008473" cy="115732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xmlns="" id="{61090808-3B7D-4F6D-A42A-FE963215F68A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43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39" t="3668" r="1345"/>
          <a:stretch/>
        </p:blipFill>
        <p:spPr>
          <a:xfrm>
            <a:off x="4727137" y="2120653"/>
            <a:ext cx="984679" cy="115964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xmlns="" id="{375DAC01-CE41-4035-BFDD-8747AD3363FB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34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33" t="3179" b="-1"/>
          <a:stretch/>
        </p:blipFill>
        <p:spPr>
          <a:xfrm>
            <a:off x="5673841" y="2120653"/>
            <a:ext cx="940977" cy="1159647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xmlns="" id="{9D2CB15A-7BA4-4F11-84E8-ABC7E716B04F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3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689" t="5521"/>
          <a:stretch/>
        </p:blipFill>
        <p:spPr>
          <a:xfrm>
            <a:off x="8403218" y="2110034"/>
            <a:ext cx="992614" cy="1159648"/>
          </a:xfrm>
          <a:prstGeom prst="rect">
            <a:avLst/>
          </a:prstGeom>
        </p:spPr>
      </p:pic>
      <p:sp>
        <p:nvSpPr>
          <p:cNvPr id="66" name="TextBox 65">
            <a:extLst>
              <a:ext uri="{FF2B5EF4-FFF2-40B4-BE49-F238E27FC236}">
                <a16:creationId xmlns:a16="http://schemas.microsoft.com/office/drawing/2014/main" xmlns="" id="{56D390BE-A9D7-4A3B-BE0E-04FB4FE2EE07}"/>
              </a:ext>
            </a:extLst>
          </p:cNvPr>
          <p:cNvSpPr txBox="1"/>
          <p:nvPr/>
        </p:nvSpPr>
        <p:spPr>
          <a:xfrm>
            <a:off x="929321" y="4144224"/>
            <a:ext cx="9994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b)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Trong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các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che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đi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lớn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nhất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,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nào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bé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 </a:t>
            </a:r>
            <a:r>
              <a:rPr kumimoji="0" lang="en-US" sz="2800" b="0" i="0" u="none" strike="noStrike" kern="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nhất</a:t>
            </a:r>
            <a:r>
              <a:rPr kumimoji="0" lang="en-US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?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xmlns="" id="{1A060CDD-2D3F-4AFD-8752-7637D3EE5040}"/>
              </a:ext>
            </a:extLst>
          </p:cNvPr>
          <p:cNvSpPr txBox="1"/>
          <p:nvPr/>
        </p:nvSpPr>
        <p:spPr>
          <a:xfrm>
            <a:off x="910497" y="4885613"/>
            <a:ext cx="2807179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x-none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 lớn nhất là:</a:t>
            </a:r>
          </a:p>
          <a:p>
            <a:pPr marL="285750" marR="0" lvl="0" indent="-285750" defTabSz="91440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x-none" sz="28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</a:rPr>
              <a:t>Số bé nhất là:</a:t>
            </a:r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xmlns="" id="{CD24F853-2382-4628-A935-4D5A4224B79B}"/>
              </a:ext>
            </a:extLst>
          </p:cNvPr>
          <p:cNvSpPr txBox="1"/>
          <p:nvPr/>
        </p:nvSpPr>
        <p:spPr>
          <a:xfrm>
            <a:off x="3760187" y="4982584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990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xmlns="" id="{B12E6F44-8CF7-4239-AA0D-20AFFD7BD903}"/>
              </a:ext>
            </a:extLst>
          </p:cNvPr>
          <p:cNvSpPr txBox="1"/>
          <p:nvPr/>
        </p:nvSpPr>
        <p:spPr>
          <a:xfrm>
            <a:off x="3732981" y="5610299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32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930</a:t>
            </a:r>
          </a:p>
        </p:txBody>
      </p:sp>
    </p:spTree>
    <p:extLst>
      <p:ext uri="{BB962C8B-B14F-4D97-AF65-F5344CB8AC3E}">
        <p14:creationId xmlns:p14="http://schemas.microsoft.com/office/powerpoint/2010/main" val="23818499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19" dur="2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27" dur="2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54167E-6 -1.85185E-6 L -0.00039 -0.10764 " pathEditMode="relative" rAng="0" ptsTypes="AA">
                                      <p:cBhvr>
                                        <p:cTn id="3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53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" grpId="0"/>
      <p:bldP spid="67" grpId="0"/>
      <p:bldP spid="68" grpId="0"/>
      <p:bldP spid="6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7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5423" y="715022"/>
            <a:ext cx="976316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>
                <a:solidFill>
                  <a:srgbClr val="FF0000"/>
                </a:solidFill>
              </a:rPr>
              <a:t>4. Dặn dò</a:t>
            </a:r>
            <a:endParaRPr lang="x-none" sz="4400" dirty="0">
              <a:solidFill>
                <a:srgbClr val="FF0000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6001507" y="4378692"/>
            <a:ext cx="355174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Chữ kí PH</a:t>
            </a:r>
            <a:endParaRPr lang="x-none" sz="4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172340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 TV làm </a:t>
            </a:r>
            <a:r>
              <a:rPr lang="en-US" sz="4400" smtClean="0"/>
              <a:t>bài 10 tr 28 </a:t>
            </a:r>
            <a:endParaRPr lang="en-US" sz="4400" smtClean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40681" y="2597329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Vở BTT làm bài </a:t>
            </a:r>
            <a:r>
              <a:rPr lang="en-US" sz="4400" smtClean="0"/>
              <a:t>1, 2, 3, 4 tr 45</a:t>
            </a:r>
            <a:endParaRPr lang="en-US" sz="4400" smtClean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E81064E4-63AB-384A-B8A7-66B409FF15C6}"/>
              </a:ext>
            </a:extLst>
          </p:cNvPr>
          <p:cNvSpPr txBox="1"/>
          <p:nvPr/>
        </p:nvSpPr>
        <p:spPr>
          <a:xfrm>
            <a:off x="406585" y="3609251"/>
            <a:ext cx="1200301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smtClean="0"/>
              <a:t>- </a:t>
            </a:r>
            <a:r>
              <a:rPr lang="en-US" sz="4400" smtClean="0"/>
              <a:t>Đọc và TLCH bài “Tiếng chổi tre”</a:t>
            </a:r>
            <a:endParaRPr lang="en-US" sz="4400" smtClean="0"/>
          </a:p>
        </p:txBody>
      </p:sp>
    </p:spTree>
    <p:extLst>
      <p:ext uri="{BB962C8B-B14F-4D97-AF65-F5344CB8AC3E}">
        <p14:creationId xmlns:p14="http://schemas.microsoft.com/office/powerpoint/2010/main" val="6403873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 p14:presetBounceEnd="5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50000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50000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Choice>
    <mc:Fallback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1000" fill="hold"/>
                                            <p:tgtEl>
                                              <p:spTgt spid="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9" fill="hold">
                          <p:stCondLst>
                            <p:cond delay="indefinite"/>
                          </p:stCondLst>
                          <p:childTnLst>
                            <p:par>
                              <p:cTn id="10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1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15" fill="hold">
                          <p:stCondLst>
                            <p:cond delay="indefinite"/>
                          </p:stCondLst>
                          <p:childTnLst>
                            <p:par>
                              <p:cTn id="1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17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0" dur="1000" fill="hold"/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1" fill="hold">
                          <p:stCondLst>
                            <p:cond delay="indefinite"/>
                          </p:stCondLst>
                          <p:childTnLst>
                            <p:par>
                              <p:cTn id="2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3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5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6" dur="1000" fill="hold"/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  <p:par>
                        <p:cTn id="27" fill="hold">
                          <p:stCondLst>
                            <p:cond delay="indefinite"/>
                          </p:stCondLst>
                          <p:childTnLst>
                            <p:par>
                              <p:cTn id="28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9" presetID="2" presetClass="entr" presetSubtype="1" fill="hold" grpId="0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31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32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5" grpId="0"/>
          <p:bldP spid="13" grpId="0"/>
          <p:bldP spid="7" grpId="0"/>
          <p:bldP spid="8" grpId="0"/>
          <p:bldP spid="6" grpId="0"/>
        </p:bldLst>
      </p:timing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8186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" y="-54588"/>
            <a:ext cx="12192000" cy="7358743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FEA66F5-FD50-4DD8-AB4A-C54262D6B7D9}"/>
              </a:ext>
            </a:extLst>
          </p:cNvPr>
          <p:cNvSpPr txBox="1"/>
          <p:nvPr/>
        </p:nvSpPr>
        <p:spPr>
          <a:xfrm>
            <a:off x="2781630" y="2247414"/>
            <a:ext cx="2667636" cy="5924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95000"/>
                    <a:lumOff val="5000"/>
                  </a:srgb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endParaRPr kumimoji="0" lang="en-US" sz="26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95000"/>
                  <a:lumOff val="5000"/>
                </a:srgb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239480" y="860169"/>
            <a:ext cx="266763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H" panose="020B0603050302020204" pitchFamily="34" charset="0"/>
                <a:ea typeface="+mn-ea"/>
                <a:cs typeface="Times New Roman" pitchFamily="18" charset="0"/>
              </a:rPr>
              <a:t> </a:t>
            </a:r>
            <a:r>
              <a:rPr kumimoji="0" lang="en-US" sz="48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10000"/>
                  </a:prstClr>
                </a:solidFill>
                <a:effectLst/>
                <a:uLnTx/>
                <a:uFillTx/>
                <a:latin typeface="HP001 4 hàng" panose="020B0603050302020204" pitchFamily="34" charset="-93"/>
                <a:ea typeface="+mn-ea"/>
                <a:cs typeface="Times New Roman" pitchFamily="18" charset="0"/>
              </a:rPr>
              <a:t>Toán</a:t>
            </a:r>
            <a:endParaRPr kumimoji="0" lang="en-US" sz="4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10000"/>
                </a:prstClr>
              </a:solidFill>
              <a:effectLst/>
              <a:uLnTx/>
              <a:uFillTx/>
              <a:latin typeface="HP001 4 hàng" panose="020B0603050302020204" pitchFamily="34" charset="-93"/>
              <a:ea typeface="+mn-ea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81824" y="435905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95745" y="1601831"/>
            <a:ext cx="11942619" cy="9387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25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Bài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50</a:t>
            </a: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: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So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sánh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các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số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tròn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trăm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, </a:t>
            </a:r>
            <a:r>
              <a:rPr kumimoji="0" lang="en-US" sz="4400" b="1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tròn</a:t>
            </a:r>
            <a:r>
              <a:rPr kumimoji="0" lang="en-US" sz="4400" b="1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 </a:t>
            </a:r>
            <a:r>
              <a:rPr kumimoji="0" lang="en-US" sz="4400" b="1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HP001 5 hàng" pitchFamily="34" charset="0"/>
                <a:cs typeface="Times New Roman" pitchFamily="18" charset="0"/>
              </a:rPr>
              <a:t>chục</a:t>
            </a:r>
            <a:r>
              <a:rPr lang="en-US" sz="4400" b="1" dirty="0">
                <a:solidFill>
                  <a:srgbClr val="FF0000"/>
                </a:solidFill>
                <a:latin typeface="HP001 5 hàng" pitchFamily="34" charset="0"/>
                <a:cs typeface="Times New Roman" pitchFamily="18" charset="0"/>
              </a:rPr>
              <a:t>.</a:t>
            </a:r>
            <a:endParaRPr kumimoji="0" lang="en-US" sz="4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HP001 5 hàng" pitchFamily="34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799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413" y="817080"/>
            <a:ext cx="7479173" cy="5223840"/>
          </a:xfrm>
          <a:prstGeom prst="rect">
            <a:avLst/>
          </a:prstGeom>
        </p:spPr>
      </p:pic>
      <p:pic>
        <p:nvPicPr>
          <p:cNvPr id="8" name="PA_图片 11">
            <a:extLst>
              <a:ext uri="{FF2B5EF4-FFF2-40B4-BE49-F238E27FC236}">
                <a16:creationId xmlns:a16="http://schemas.microsoft.com/office/drawing/2014/main" xmlns="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5F8EC93-7404-4ED8-8AAF-CE75CF9691B6}"/>
              </a:ext>
            </a:extLst>
          </p:cNvPr>
          <p:cNvSpPr txBox="1"/>
          <p:nvPr/>
        </p:nvSpPr>
        <p:spPr>
          <a:xfrm>
            <a:off x="3827721" y="3619293"/>
            <a:ext cx="5890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Khám</a:t>
            </a:r>
            <a:r>
              <a:rPr lang="en-US" sz="8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8000" b="1" dirty="0" err="1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phá</a:t>
            </a:r>
            <a:endParaRPr lang="en-US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5158279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C549C5FF-1B32-4FCD-A86D-490EDA578EC5}"/>
              </a:ext>
            </a:extLst>
          </p:cNvPr>
          <p:cNvSpPr txBox="1"/>
          <p:nvPr/>
        </p:nvSpPr>
        <p:spPr>
          <a:xfrm>
            <a:off x="650911" y="946550"/>
            <a:ext cx="585288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a) So sánh các số tròn trăm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661EFE61-F9A0-46E1-AD2E-F7F492460B86}"/>
              </a:ext>
            </a:extLst>
          </p:cNvPr>
          <p:cNvGrpSpPr/>
          <p:nvPr/>
        </p:nvGrpSpPr>
        <p:grpSpPr>
          <a:xfrm>
            <a:off x="772378" y="2284458"/>
            <a:ext cx="3438995" cy="1916637"/>
            <a:chOff x="785166" y="2295090"/>
            <a:chExt cx="3438995" cy="1916637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xmlns="" id="{944785DF-B78F-4117-9F49-FB25961E519F}"/>
                </a:ext>
              </a:extLst>
            </p:cNvPr>
            <p:cNvSpPr/>
            <p:nvPr/>
          </p:nvSpPr>
          <p:spPr>
            <a:xfrm>
              <a:off x="785166" y="2295090"/>
              <a:ext cx="3438995" cy="1916637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xmlns="" id="{774DC031-5016-4781-8F77-245E2DAFC90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31587" y="2597682"/>
              <a:ext cx="1364463" cy="1364463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88796B15-E9B5-4676-A918-4AAF1C850B2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530397" y="2597682"/>
              <a:ext cx="1364463" cy="1364463"/>
            </a:xfrm>
            <a:prstGeom prst="rect">
              <a:avLst/>
            </a:prstGeom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F1690309-C431-449A-8CB4-FDB9D7829A36}"/>
              </a:ext>
            </a:extLst>
          </p:cNvPr>
          <p:cNvGrpSpPr/>
          <p:nvPr/>
        </p:nvGrpSpPr>
        <p:grpSpPr>
          <a:xfrm>
            <a:off x="4426690" y="2284458"/>
            <a:ext cx="4837044" cy="1916637"/>
            <a:chOff x="4439478" y="2295090"/>
            <a:chExt cx="4837044" cy="19166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73B6CBC6-8969-42AE-B355-A2E88B7C7518}"/>
                </a:ext>
              </a:extLst>
            </p:cNvPr>
            <p:cNvSpPr/>
            <p:nvPr/>
          </p:nvSpPr>
          <p:spPr>
            <a:xfrm>
              <a:off x="4439478" y="2295090"/>
              <a:ext cx="4837044" cy="191663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931A7EC1-6D44-490B-ADB1-C98CF8E056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98761" y="2571178"/>
              <a:ext cx="1364463" cy="136446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60F5E920-2D66-486F-BCD2-D6A504E1ED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5390" y="2571178"/>
              <a:ext cx="1364463" cy="136446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D159DC8D-C13A-4ED3-BBB6-B30D319DBE8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2019" y="2571178"/>
              <a:ext cx="1364463" cy="1364463"/>
            </a:xfrm>
            <a:prstGeom prst="rect">
              <a:avLst/>
            </a:prstGeom>
          </p:spPr>
        </p:pic>
      </p:grpSp>
      <p:sp>
        <p:nvSpPr>
          <p:cNvPr id="12" name="Left Brace 11">
            <a:extLst>
              <a:ext uri="{FF2B5EF4-FFF2-40B4-BE49-F238E27FC236}">
                <a16:creationId xmlns:a16="http://schemas.microsoft.com/office/drawing/2014/main" xmlns="" id="{67386C58-D803-4FA2-AC22-EDCE18727FED}"/>
              </a:ext>
            </a:extLst>
          </p:cNvPr>
          <p:cNvSpPr/>
          <p:nvPr/>
        </p:nvSpPr>
        <p:spPr>
          <a:xfrm rot="16200000">
            <a:off x="2293093" y="2852687"/>
            <a:ext cx="397565" cy="2723322"/>
          </a:xfrm>
          <a:prstGeom prst="leftBrace">
            <a:avLst>
              <a:gd name="adj1" fmla="val 48333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A2913DA7-1D46-4500-8B56-C8F77BFD88DB}"/>
              </a:ext>
            </a:extLst>
          </p:cNvPr>
          <p:cNvSpPr txBox="1"/>
          <p:nvPr/>
        </p:nvSpPr>
        <p:spPr>
          <a:xfrm>
            <a:off x="2083836" y="4503687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/>
              <a:t>200</a:t>
            </a:r>
          </a:p>
        </p:txBody>
      </p:sp>
      <p:sp>
        <p:nvSpPr>
          <p:cNvPr id="14" name="Left Brace 13">
            <a:extLst>
              <a:ext uri="{FF2B5EF4-FFF2-40B4-BE49-F238E27FC236}">
                <a16:creationId xmlns:a16="http://schemas.microsoft.com/office/drawing/2014/main" xmlns="" id="{438E0B8B-4605-49D4-9A62-C09EABB1099C}"/>
              </a:ext>
            </a:extLst>
          </p:cNvPr>
          <p:cNvSpPr/>
          <p:nvPr/>
        </p:nvSpPr>
        <p:spPr>
          <a:xfrm rot="16200000">
            <a:off x="6676052" y="2125488"/>
            <a:ext cx="397565" cy="4177722"/>
          </a:xfrm>
          <a:prstGeom prst="leftBrace">
            <a:avLst>
              <a:gd name="adj1" fmla="val 48333"/>
              <a:gd name="adj2" fmla="val 50000"/>
            </a:avLst>
          </a:prstGeom>
          <a:ln w="28575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29985B1-5CD9-45DF-A11A-C5A31CE85892}"/>
              </a:ext>
            </a:extLst>
          </p:cNvPr>
          <p:cNvSpPr txBox="1"/>
          <p:nvPr/>
        </p:nvSpPr>
        <p:spPr>
          <a:xfrm>
            <a:off x="6441958" y="450368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200" dirty="0"/>
              <a:t>300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E28081FD-B364-4DF5-AC90-9A044929BBC9}"/>
              </a:ext>
            </a:extLst>
          </p:cNvPr>
          <p:cNvSpPr txBox="1"/>
          <p:nvPr/>
        </p:nvSpPr>
        <p:spPr>
          <a:xfrm>
            <a:off x="4063162" y="4262175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6000" dirty="0">
                <a:solidFill>
                  <a:srgbClr val="FF0000"/>
                </a:solidFill>
              </a:rPr>
              <a:t>&lt;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92BC6B7F-356B-4A69-B880-FFCF1CFBF835}"/>
              </a:ext>
            </a:extLst>
          </p:cNvPr>
          <p:cNvSpPr txBox="1"/>
          <p:nvPr/>
        </p:nvSpPr>
        <p:spPr>
          <a:xfrm>
            <a:off x="9373676" y="2473095"/>
            <a:ext cx="2018501" cy="14784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200" dirty="0"/>
              <a:t>200 &lt; 300</a:t>
            </a:r>
          </a:p>
          <a:p>
            <a:pPr>
              <a:lnSpc>
                <a:spcPct val="150000"/>
              </a:lnSpc>
            </a:pPr>
            <a:r>
              <a:rPr lang="x-none" sz="3200" dirty="0"/>
              <a:t>300 &gt; 200</a:t>
            </a:r>
          </a:p>
        </p:txBody>
      </p:sp>
    </p:spTree>
    <p:extLst>
      <p:ext uri="{BB962C8B-B14F-4D97-AF65-F5344CB8AC3E}">
        <p14:creationId xmlns:p14="http://schemas.microsoft.com/office/powerpoint/2010/main" val="391064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/>
      <p:bldP spid="14" grpId="0" animBg="1"/>
      <p:bldP spid="15" grpId="0"/>
      <p:bldP spid="16" grpId="0"/>
      <p:bldP spid="17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xmlns="" id="{38ECF5BE-FCF7-443B-B552-85CF4970A5F4}"/>
              </a:ext>
            </a:extLst>
          </p:cNvPr>
          <p:cNvSpPr/>
          <p:nvPr/>
        </p:nvSpPr>
        <p:spPr>
          <a:xfrm>
            <a:off x="1033669" y="1882097"/>
            <a:ext cx="10124661" cy="2743200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30B7590F-29B0-465A-83BA-BDAD5CF547CF}"/>
              </a:ext>
            </a:extLst>
          </p:cNvPr>
          <p:cNvSpPr txBox="1"/>
          <p:nvPr/>
        </p:nvSpPr>
        <p:spPr>
          <a:xfrm>
            <a:off x="805651" y="734152"/>
            <a:ext cx="6688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4000" dirty="0"/>
              <a:t>b) So sánh các số tròn chục: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5368DAB2-FFC1-4BDB-821C-0EB22445471F}"/>
              </a:ext>
            </a:extLst>
          </p:cNvPr>
          <p:cNvGrpSpPr/>
          <p:nvPr/>
        </p:nvGrpSpPr>
        <p:grpSpPr>
          <a:xfrm>
            <a:off x="1283409" y="2050100"/>
            <a:ext cx="2973150" cy="1916637"/>
            <a:chOff x="1097879" y="1440210"/>
            <a:chExt cx="2973150" cy="19166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C366E5AE-9546-46F1-A9FD-9E5A2C5D1A4B}"/>
                </a:ext>
              </a:extLst>
            </p:cNvPr>
            <p:cNvSpPr/>
            <p:nvPr/>
          </p:nvSpPr>
          <p:spPr>
            <a:xfrm>
              <a:off x="1097879" y="1440210"/>
              <a:ext cx="2973150" cy="1916637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92837879-8F98-4035-9E0D-715706ED3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09885" y="1709786"/>
              <a:ext cx="1364463" cy="1364463"/>
            </a:xfrm>
            <a:prstGeom prst="rect">
              <a:avLst/>
            </a:prstGeom>
          </p:spPr>
        </p:pic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xmlns="" id="{190C4095-AAB9-48D7-B4C8-849367C541D2}"/>
                </a:ext>
              </a:extLst>
            </p:cNvPr>
            <p:cNvGrpSpPr/>
            <p:nvPr/>
          </p:nvGrpSpPr>
          <p:grpSpPr>
            <a:xfrm>
              <a:off x="3060408" y="1709786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2" name="Rectangle 21">
                <a:extLst>
                  <a:ext uri="{FF2B5EF4-FFF2-40B4-BE49-F238E27FC236}">
                    <a16:creationId xmlns:a16="http://schemas.microsoft.com/office/drawing/2014/main" xmlns="" id="{69E8FD0D-5E08-497B-B64C-0888D473583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72C53F5C-E77B-47B1-9899-D04BE349BC23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B73EE9D1-2876-4B43-94D7-C26DC5722BC1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68A4EF24-F71A-4000-8FEB-D9713118C243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0E29E561-F335-4D6F-A172-88EF19F081CA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5EC0C9B9-FC0C-4C06-A142-D6E4A9E7B5E9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1AA7D491-CE0F-4DDB-B50F-0046463ADEC7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F5ACF04C-ED70-48B3-93FE-7994D007A966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8EC9A367-38EA-4D8F-BB9A-CDFF6387F6A5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11F39F59-E706-46B4-A00E-4C54231D4B50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" name="Group 9">
              <a:extLst>
                <a:ext uri="{FF2B5EF4-FFF2-40B4-BE49-F238E27FC236}">
                  <a16:creationId xmlns:a16="http://schemas.microsoft.com/office/drawing/2014/main" xmlns="" id="{FD6AA69A-CEC1-4168-A287-A700B921C09E}"/>
                </a:ext>
              </a:extLst>
            </p:cNvPr>
            <p:cNvGrpSpPr/>
            <p:nvPr/>
          </p:nvGrpSpPr>
          <p:grpSpPr>
            <a:xfrm>
              <a:off x="3312493" y="1705122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xmlns="" id="{FE9D2350-F35F-4D9B-95CB-DCA91C4ADFA6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xmlns="" id="{5F35ED17-628F-4AB2-A3A8-38DAA4A1F13A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xmlns="" id="{1CFB4FE2-A049-424F-9B6D-6044C2C883A2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>
                <a:extLst>
                  <a:ext uri="{FF2B5EF4-FFF2-40B4-BE49-F238E27FC236}">
                    <a16:creationId xmlns:a16="http://schemas.microsoft.com/office/drawing/2014/main" xmlns="" id="{E80B42D4-6EC7-4ADA-B99A-564907D4CF75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xmlns="" id="{E3B9D773-57EF-4271-B24D-2B8244DC9A58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xmlns="" id="{F6DB2B26-8B0F-41B9-BCDC-34B1DAADC055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xmlns="" id="{8C9F4190-59FC-4055-AD15-48B74EAE5A78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xmlns="" id="{B726BA0A-380D-4100-8223-8586EA6FB9B3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xmlns="" id="{58AE4EFE-0814-4DAC-99F3-10A525F36E48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xmlns="" id="{0897C56B-BDD2-409D-800F-7C0CFA0D1FA9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xmlns="" id="{1DC9FC10-C279-4CEB-9749-792E02917964}"/>
              </a:ext>
            </a:extLst>
          </p:cNvPr>
          <p:cNvGrpSpPr/>
          <p:nvPr/>
        </p:nvGrpSpPr>
        <p:grpSpPr>
          <a:xfrm>
            <a:off x="4851380" y="2050100"/>
            <a:ext cx="2516827" cy="1916637"/>
            <a:chOff x="4665850" y="1440210"/>
            <a:chExt cx="2516827" cy="1916637"/>
          </a:xfrm>
        </p:grpSpPr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xmlns="" id="{9CE44D07-1DFB-4B8F-886E-3D184465F741}"/>
                </a:ext>
              </a:extLst>
            </p:cNvPr>
            <p:cNvSpPr/>
            <p:nvPr/>
          </p:nvSpPr>
          <p:spPr>
            <a:xfrm>
              <a:off x="4665850" y="1440210"/>
              <a:ext cx="2516827" cy="191663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xmlns="" id="{84F9DCC8-2532-4A7F-A153-4605318B85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65609" y="1712971"/>
              <a:ext cx="1364463" cy="1364463"/>
            </a:xfrm>
            <a:prstGeom prst="rect">
              <a:avLst/>
            </a:prstGeom>
          </p:spPr>
        </p:pic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979E7A0E-8B04-460A-9CB5-025C47C1E925}"/>
                </a:ext>
              </a:extLst>
            </p:cNvPr>
            <p:cNvGrpSpPr/>
            <p:nvPr/>
          </p:nvGrpSpPr>
          <p:grpSpPr>
            <a:xfrm>
              <a:off x="6682304" y="1705121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D5C2D664-2A18-424D-B4FD-02201BBE4020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A2027260-6E40-4C87-BC1E-7E1BF0DAEC66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3A098B7F-F949-497F-8839-7D1A10DBAC5D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9" name="Rectangle 38">
                <a:extLst>
                  <a:ext uri="{FF2B5EF4-FFF2-40B4-BE49-F238E27FC236}">
                    <a16:creationId xmlns:a16="http://schemas.microsoft.com/office/drawing/2014/main" xmlns="" id="{463E7C5F-B646-437C-8324-25CEB282EFDD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0" name="Rectangle 39">
                <a:extLst>
                  <a:ext uri="{FF2B5EF4-FFF2-40B4-BE49-F238E27FC236}">
                    <a16:creationId xmlns:a16="http://schemas.microsoft.com/office/drawing/2014/main" xmlns="" id="{AC73E3F6-04C7-44BC-95F8-CA3BF398C2E2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1" name="Rectangle 40">
                <a:extLst>
                  <a:ext uri="{FF2B5EF4-FFF2-40B4-BE49-F238E27FC236}">
                    <a16:creationId xmlns:a16="http://schemas.microsoft.com/office/drawing/2014/main" xmlns="" id="{4BC3ECD0-F9CD-4B14-9EB8-E2C2DB94789E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2" name="Rectangle 41">
                <a:extLst>
                  <a:ext uri="{FF2B5EF4-FFF2-40B4-BE49-F238E27FC236}">
                    <a16:creationId xmlns:a16="http://schemas.microsoft.com/office/drawing/2014/main" xmlns="" id="{6CAFA198-B464-4CD5-A627-982E3406BA5E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3" name="Rectangle 42">
                <a:extLst>
                  <a:ext uri="{FF2B5EF4-FFF2-40B4-BE49-F238E27FC236}">
                    <a16:creationId xmlns:a16="http://schemas.microsoft.com/office/drawing/2014/main" xmlns="" id="{6F08C260-814D-4AFE-983D-9674F47F84DA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4" name="Rectangle 43">
                <a:extLst>
                  <a:ext uri="{FF2B5EF4-FFF2-40B4-BE49-F238E27FC236}">
                    <a16:creationId xmlns:a16="http://schemas.microsoft.com/office/drawing/2014/main" xmlns="" id="{49A7A1E2-1798-4B69-A1A6-52B554817B3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45" name="Rectangle 44">
                <a:extLst>
                  <a:ext uri="{FF2B5EF4-FFF2-40B4-BE49-F238E27FC236}">
                    <a16:creationId xmlns:a16="http://schemas.microsoft.com/office/drawing/2014/main" xmlns="" id="{74727DDF-F77C-48FC-83E9-4606989BD3D7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46" name="TextBox 45">
            <a:extLst>
              <a:ext uri="{FF2B5EF4-FFF2-40B4-BE49-F238E27FC236}">
                <a16:creationId xmlns:a16="http://schemas.microsoft.com/office/drawing/2014/main" xmlns="" id="{0BEA4561-7772-4F99-834B-E2D0871F53A1}"/>
              </a:ext>
            </a:extLst>
          </p:cNvPr>
          <p:cNvSpPr txBox="1"/>
          <p:nvPr/>
        </p:nvSpPr>
        <p:spPr>
          <a:xfrm>
            <a:off x="2390058" y="4029446"/>
            <a:ext cx="78579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120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xmlns="" id="{72069A34-6829-41E4-BDB7-11483A626865}"/>
              </a:ext>
            </a:extLst>
          </p:cNvPr>
          <p:cNvSpPr txBox="1"/>
          <p:nvPr/>
        </p:nvSpPr>
        <p:spPr>
          <a:xfrm>
            <a:off x="5856483" y="4029446"/>
            <a:ext cx="75911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2800" dirty="0"/>
              <a:t>110</a:t>
            </a:r>
          </a:p>
        </p:txBody>
      </p:sp>
      <p:sp>
        <p:nvSpPr>
          <p:cNvPr id="48" name="TextBox 47">
            <a:extLst>
              <a:ext uri="{FF2B5EF4-FFF2-40B4-BE49-F238E27FC236}">
                <a16:creationId xmlns:a16="http://schemas.microsoft.com/office/drawing/2014/main" xmlns="" id="{070F6681-3D62-486A-9F0E-D72EDCBFA6B1}"/>
              </a:ext>
            </a:extLst>
          </p:cNvPr>
          <p:cNvSpPr txBox="1"/>
          <p:nvPr/>
        </p:nvSpPr>
        <p:spPr>
          <a:xfrm>
            <a:off x="4269811" y="3774934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xmlns="" id="{6CD84482-411F-4C95-91D2-FB87228AAB14}"/>
              </a:ext>
            </a:extLst>
          </p:cNvPr>
          <p:cNvSpPr txBox="1"/>
          <p:nvPr/>
        </p:nvSpPr>
        <p:spPr>
          <a:xfrm>
            <a:off x="8069678" y="2150362"/>
            <a:ext cx="2471574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600" dirty="0"/>
              <a:t>120  </a:t>
            </a:r>
            <a:r>
              <a:rPr lang="x-none" sz="3600" dirty="0">
                <a:solidFill>
                  <a:srgbClr val="FF0000"/>
                </a:solidFill>
              </a:rPr>
              <a:t>&gt;</a:t>
            </a:r>
            <a:r>
              <a:rPr lang="x-none" sz="3600" dirty="0"/>
              <a:t>  110</a:t>
            </a:r>
          </a:p>
          <a:p>
            <a:pPr>
              <a:lnSpc>
                <a:spcPct val="150000"/>
              </a:lnSpc>
            </a:pPr>
            <a:r>
              <a:rPr lang="x-none" sz="3600" dirty="0"/>
              <a:t>110  </a:t>
            </a:r>
            <a:r>
              <a:rPr lang="x-none" sz="3600" dirty="0">
                <a:solidFill>
                  <a:srgbClr val="FF0000"/>
                </a:solidFill>
              </a:rPr>
              <a:t>&lt;</a:t>
            </a:r>
            <a:r>
              <a:rPr lang="x-none" sz="3600" dirty="0"/>
              <a:t>  120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xmlns="" id="{3627A020-3722-49E6-B075-470683758AFF}"/>
              </a:ext>
            </a:extLst>
          </p:cNvPr>
          <p:cNvSpPr txBox="1"/>
          <p:nvPr/>
        </p:nvSpPr>
        <p:spPr>
          <a:xfrm>
            <a:off x="309195" y="5361353"/>
            <a:ext cx="1166537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Cùng số trăm, khác số chục </a:t>
            </a:r>
            <a:r>
              <a:rPr lang="x-none" sz="3600" dirty="0">
                <a:sym typeface="Wingdings" pitchFamily="2" charset="2"/>
              </a:rPr>
              <a:t> chỉ cần so sánh số chục.</a:t>
            </a:r>
            <a:endParaRPr lang="x-none" sz="3600" dirty="0"/>
          </a:p>
        </p:txBody>
      </p:sp>
    </p:spTree>
    <p:extLst>
      <p:ext uri="{BB962C8B-B14F-4D97-AF65-F5344CB8AC3E}">
        <p14:creationId xmlns:p14="http://schemas.microsoft.com/office/powerpoint/2010/main" val="24741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4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46" grpId="0"/>
      <p:bldP spid="47" grpId="0"/>
      <p:bldP spid="48" grpId="0"/>
      <p:bldP spid="49" grpId="0" build="p"/>
      <p:bldP spid="5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7DD7CE">
            <a:alpha val="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>
            <a:extLst>
              <a:ext uri="{FF2B5EF4-FFF2-40B4-BE49-F238E27FC236}">
                <a16:creationId xmlns:a16="http://schemas.microsoft.com/office/drawing/2014/main" xmlns="" id="{938CC090-8AD2-4D75-89F2-942692F084F4}"/>
              </a:ext>
            </a:extLst>
          </p:cNvPr>
          <p:cNvSpPr/>
          <p:nvPr/>
        </p:nvSpPr>
        <p:spPr>
          <a:xfrm>
            <a:off x="786147" y="1304818"/>
            <a:ext cx="10375751" cy="365463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A669A77F-921E-4F4C-9230-1B03BD456AFA}"/>
              </a:ext>
            </a:extLst>
          </p:cNvPr>
          <p:cNvSpPr txBox="1"/>
          <p:nvPr/>
        </p:nvSpPr>
        <p:spPr>
          <a:xfrm>
            <a:off x="505320" y="416251"/>
            <a:ext cx="6688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4000" dirty="0"/>
              <a:t>b) So sánh các số tròn chục: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E63AE379-81C3-40F8-AF52-9F01520ADB49}"/>
              </a:ext>
            </a:extLst>
          </p:cNvPr>
          <p:cNvSpPr txBox="1"/>
          <p:nvPr/>
        </p:nvSpPr>
        <p:spPr>
          <a:xfrm>
            <a:off x="2146427" y="4203258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250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290E7A51-6305-4565-9A8B-1C50F7504F7A}"/>
              </a:ext>
            </a:extLst>
          </p:cNvPr>
          <p:cNvSpPr txBox="1"/>
          <p:nvPr/>
        </p:nvSpPr>
        <p:spPr>
          <a:xfrm>
            <a:off x="6180986" y="4212916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350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5F75D5C-56C5-40CB-897E-53EAB4D4206C}"/>
              </a:ext>
            </a:extLst>
          </p:cNvPr>
          <p:cNvSpPr txBox="1"/>
          <p:nvPr/>
        </p:nvSpPr>
        <p:spPr>
          <a:xfrm>
            <a:off x="4370965" y="4048318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dirty="0">
                <a:solidFill>
                  <a:srgbClr val="FF0000"/>
                </a:solidFill>
              </a:rPr>
              <a:t>&lt;</a:t>
            </a:r>
            <a:endParaRPr lang="x-none" sz="6000" dirty="0">
              <a:solidFill>
                <a:srgbClr val="FF0000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7783615E-C009-4A15-B979-9F6E5CD323DC}"/>
              </a:ext>
            </a:extLst>
          </p:cNvPr>
          <p:cNvSpPr txBox="1"/>
          <p:nvPr/>
        </p:nvSpPr>
        <p:spPr>
          <a:xfrm>
            <a:off x="8474059" y="2160570"/>
            <a:ext cx="2505814" cy="16516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3600" dirty="0"/>
              <a:t>250  </a:t>
            </a:r>
            <a:r>
              <a:rPr lang="x-none" sz="3600" dirty="0">
                <a:solidFill>
                  <a:srgbClr val="FF0000"/>
                </a:solidFill>
              </a:rPr>
              <a:t>&lt;</a:t>
            </a:r>
            <a:r>
              <a:rPr lang="x-none" sz="3600" dirty="0"/>
              <a:t>  350</a:t>
            </a:r>
          </a:p>
          <a:p>
            <a:pPr>
              <a:lnSpc>
                <a:spcPct val="150000"/>
              </a:lnSpc>
            </a:pPr>
            <a:r>
              <a:rPr lang="x-none" sz="3600" dirty="0"/>
              <a:t>350  </a:t>
            </a:r>
            <a:r>
              <a:rPr lang="x-none" sz="3600" dirty="0">
                <a:solidFill>
                  <a:srgbClr val="FF0000"/>
                </a:solidFill>
              </a:rPr>
              <a:t>&gt;</a:t>
            </a:r>
            <a:r>
              <a:rPr lang="x-none" sz="3600" dirty="0"/>
              <a:t>  250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E9320221-BE57-409E-9D52-B32F45D1B366}"/>
              </a:ext>
            </a:extLst>
          </p:cNvPr>
          <p:cNvSpPr txBox="1"/>
          <p:nvPr/>
        </p:nvSpPr>
        <p:spPr>
          <a:xfrm>
            <a:off x="136647" y="5394284"/>
            <a:ext cx="1158842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Khác số trăm, cùng số chục </a:t>
            </a:r>
            <a:r>
              <a:rPr lang="x-none" sz="3600" dirty="0">
                <a:sym typeface="Wingdings" pitchFamily="2" charset="2"/>
              </a:rPr>
              <a:t> chỉ cần so sánh số trăm.</a:t>
            </a:r>
            <a:endParaRPr lang="x-none" sz="3600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xmlns="" id="{EDEA1670-A25B-4239-92A6-90A6D5518690}"/>
              </a:ext>
            </a:extLst>
          </p:cNvPr>
          <p:cNvGrpSpPr/>
          <p:nvPr/>
        </p:nvGrpSpPr>
        <p:grpSpPr>
          <a:xfrm>
            <a:off x="4669049" y="1772630"/>
            <a:ext cx="3715484" cy="2380216"/>
            <a:chOff x="4793033" y="1602152"/>
            <a:chExt cx="3715484" cy="2380216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xmlns="" id="{C37EEBED-5F71-4A27-8626-39C3BF09764F}"/>
                </a:ext>
              </a:extLst>
            </p:cNvPr>
            <p:cNvSpPr/>
            <p:nvPr/>
          </p:nvSpPr>
          <p:spPr>
            <a:xfrm>
              <a:off x="4793033" y="1602152"/>
              <a:ext cx="3715484" cy="238021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21AAD0BC-DDDE-4763-BB3F-F72DA07A0F8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28456" y="1912039"/>
              <a:ext cx="1364463" cy="1364463"/>
            </a:xfrm>
            <a:prstGeom prst="rect">
              <a:avLst/>
            </a:prstGeom>
          </p:spPr>
        </p:pic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xmlns="" id="{AB031143-E499-4382-9566-B162DB5A52E0}"/>
                </a:ext>
              </a:extLst>
            </p:cNvPr>
            <p:cNvGrpSpPr/>
            <p:nvPr/>
          </p:nvGrpSpPr>
          <p:grpSpPr>
            <a:xfrm>
              <a:off x="7116249" y="1863317"/>
              <a:ext cx="1070931" cy="1372242"/>
              <a:chOff x="7069755" y="1863317"/>
              <a:chExt cx="1070931" cy="1372242"/>
            </a:xfrm>
          </p:grpSpPr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xmlns="" id="{77B8A902-CCC5-4BC6-8FA0-D4FC603FADEC}"/>
                  </a:ext>
                </a:extLst>
              </p:cNvPr>
              <p:cNvGrpSpPr/>
              <p:nvPr/>
            </p:nvGrpSpPr>
            <p:grpSpPr>
              <a:xfrm>
                <a:off x="7069755" y="1867063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60" name="Rectangle 59">
                  <a:extLst>
                    <a:ext uri="{FF2B5EF4-FFF2-40B4-BE49-F238E27FC236}">
                      <a16:creationId xmlns:a16="http://schemas.microsoft.com/office/drawing/2014/main" xmlns="" id="{8771A647-629F-4C10-81C0-919739821B5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1" name="Rectangle 60">
                  <a:extLst>
                    <a:ext uri="{FF2B5EF4-FFF2-40B4-BE49-F238E27FC236}">
                      <a16:creationId xmlns:a16="http://schemas.microsoft.com/office/drawing/2014/main" xmlns="" id="{469B623D-CBF4-4436-816C-2C62970D86D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2" name="Rectangle 61">
                  <a:extLst>
                    <a:ext uri="{FF2B5EF4-FFF2-40B4-BE49-F238E27FC236}">
                      <a16:creationId xmlns:a16="http://schemas.microsoft.com/office/drawing/2014/main" xmlns="" id="{B0B6D5A3-1B51-46BA-8B59-188B489D81C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xmlns="" id="{9F921983-BBA3-45BD-BF95-21C996EABB61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4" name="Rectangle 63">
                  <a:extLst>
                    <a:ext uri="{FF2B5EF4-FFF2-40B4-BE49-F238E27FC236}">
                      <a16:creationId xmlns:a16="http://schemas.microsoft.com/office/drawing/2014/main" xmlns="" id="{48A69692-66B1-40D7-98DC-023246F6FDF9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5" name="Rectangle 64">
                  <a:extLst>
                    <a:ext uri="{FF2B5EF4-FFF2-40B4-BE49-F238E27FC236}">
                      <a16:creationId xmlns:a16="http://schemas.microsoft.com/office/drawing/2014/main" xmlns="" id="{CF1B70F1-A728-48C8-BF97-414F1ABC4B1B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6" name="Rectangle 65">
                  <a:extLst>
                    <a:ext uri="{FF2B5EF4-FFF2-40B4-BE49-F238E27FC236}">
                      <a16:creationId xmlns:a16="http://schemas.microsoft.com/office/drawing/2014/main" xmlns="" id="{E5481DCC-B562-4AAF-8BEF-6641531DEF35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7" name="Rectangle 66">
                  <a:extLst>
                    <a:ext uri="{FF2B5EF4-FFF2-40B4-BE49-F238E27FC236}">
                      <a16:creationId xmlns:a16="http://schemas.microsoft.com/office/drawing/2014/main" xmlns="" id="{4003A469-7576-4B1C-BED6-CAEA271AE7B1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8" name="Rectangle 67">
                  <a:extLst>
                    <a:ext uri="{FF2B5EF4-FFF2-40B4-BE49-F238E27FC236}">
                      <a16:creationId xmlns:a16="http://schemas.microsoft.com/office/drawing/2014/main" xmlns="" id="{8355F265-549B-4300-9663-511A2C0E69B1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69" name="Rectangle 68">
                  <a:extLst>
                    <a:ext uri="{FF2B5EF4-FFF2-40B4-BE49-F238E27FC236}">
                      <a16:creationId xmlns:a16="http://schemas.microsoft.com/office/drawing/2014/main" xmlns="" id="{E98B2BC5-1328-4D35-B6E3-2A9E32AA13B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6" name="Group 15">
                <a:extLst>
                  <a:ext uri="{FF2B5EF4-FFF2-40B4-BE49-F238E27FC236}">
                    <a16:creationId xmlns:a16="http://schemas.microsoft.com/office/drawing/2014/main" xmlns="" id="{E72A303D-4A83-4459-AA65-367FAE77FD42}"/>
                  </a:ext>
                </a:extLst>
              </p:cNvPr>
              <p:cNvGrpSpPr/>
              <p:nvPr/>
            </p:nvGrpSpPr>
            <p:grpSpPr>
              <a:xfrm>
                <a:off x="7318688" y="1871096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50" name="Rectangle 49">
                  <a:extLst>
                    <a:ext uri="{FF2B5EF4-FFF2-40B4-BE49-F238E27FC236}">
                      <a16:creationId xmlns:a16="http://schemas.microsoft.com/office/drawing/2014/main" xmlns="" id="{364D3AD0-3D50-43BA-BF20-2D11EDB854A2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1" name="Rectangle 50">
                  <a:extLst>
                    <a:ext uri="{FF2B5EF4-FFF2-40B4-BE49-F238E27FC236}">
                      <a16:creationId xmlns:a16="http://schemas.microsoft.com/office/drawing/2014/main" xmlns="" id="{92EF7341-0875-4D3D-B79F-C01DD5B5BAF9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2" name="Rectangle 51">
                  <a:extLst>
                    <a:ext uri="{FF2B5EF4-FFF2-40B4-BE49-F238E27FC236}">
                      <a16:creationId xmlns:a16="http://schemas.microsoft.com/office/drawing/2014/main" xmlns="" id="{0B0F4C86-2877-4677-99FB-A32AA435127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3" name="Rectangle 52">
                  <a:extLst>
                    <a:ext uri="{FF2B5EF4-FFF2-40B4-BE49-F238E27FC236}">
                      <a16:creationId xmlns:a16="http://schemas.microsoft.com/office/drawing/2014/main" xmlns="" id="{D366B46A-968E-49A3-90E0-3AD296A8904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4" name="Rectangle 53">
                  <a:extLst>
                    <a:ext uri="{FF2B5EF4-FFF2-40B4-BE49-F238E27FC236}">
                      <a16:creationId xmlns:a16="http://schemas.microsoft.com/office/drawing/2014/main" xmlns="" id="{EF8AFC51-4583-452E-A0D3-AFF9524BE5F2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5" name="Rectangle 54">
                  <a:extLst>
                    <a:ext uri="{FF2B5EF4-FFF2-40B4-BE49-F238E27FC236}">
                      <a16:creationId xmlns:a16="http://schemas.microsoft.com/office/drawing/2014/main" xmlns="" id="{5D5FC1D2-CFCE-4BDE-9C9E-D2636EDDD206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6" name="Rectangle 55">
                  <a:extLst>
                    <a:ext uri="{FF2B5EF4-FFF2-40B4-BE49-F238E27FC236}">
                      <a16:creationId xmlns:a16="http://schemas.microsoft.com/office/drawing/2014/main" xmlns="" id="{3CEC5D93-17D0-4421-8493-E051252B1960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7" name="Rectangle 56">
                  <a:extLst>
                    <a:ext uri="{FF2B5EF4-FFF2-40B4-BE49-F238E27FC236}">
                      <a16:creationId xmlns:a16="http://schemas.microsoft.com/office/drawing/2014/main" xmlns="" id="{B5EEAA25-9244-4C31-AAFB-DC98DB216D78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8" name="Rectangle 57">
                  <a:extLst>
                    <a:ext uri="{FF2B5EF4-FFF2-40B4-BE49-F238E27FC236}">
                      <a16:creationId xmlns:a16="http://schemas.microsoft.com/office/drawing/2014/main" xmlns="" id="{E1AF328F-380C-4953-B0A4-29BEC406AAF1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59" name="Rectangle 58">
                  <a:extLst>
                    <a:ext uri="{FF2B5EF4-FFF2-40B4-BE49-F238E27FC236}">
                      <a16:creationId xmlns:a16="http://schemas.microsoft.com/office/drawing/2014/main" xmlns="" id="{B4DC5250-24B0-4029-BE7A-9771F2FA682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7" name="Group 16">
                <a:extLst>
                  <a:ext uri="{FF2B5EF4-FFF2-40B4-BE49-F238E27FC236}">
                    <a16:creationId xmlns:a16="http://schemas.microsoft.com/office/drawing/2014/main" xmlns="" id="{19F119C7-D797-4A89-B85C-9844FFD77464}"/>
                  </a:ext>
                </a:extLst>
              </p:cNvPr>
              <p:cNvGrpSpPr/>
              <p:nvPr/>
            </p:nvGrpSpPr>
            <p:grpSpPr>
              <a:xfrm>
                <a:off x="7570773" y="1866432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40" name="Rectangle 39">
                  <a:extLst>
                    <a:ext uri="{FF2B5EF4-FFF2-40B4-BE49-F238E27FC236}">
                      <a16:creationId xmlns:a16="http://schemas.microsoft.com/office/drawing/2014/main" xmlns="" id="{B5ED149B-0679-4EF8-B627-E7C922C19C2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1" name="Rectangle 40">
                  <a:extLst>
                    <a:ext uri="{FF2B5EF4-FFF2-40B4-BE49-F238E27FC236}">
                      <a16:creationId xmlns:a16="http://schemas.microsoft.com/office/drawing/2014/main" xmlns="" id="{97BB0693-13DA-420B-BBFE-2407BB29005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2" name="Rectangle 41">
                  <a:extLst>
                    <a:ext uri="{FF2B5EF4-FFF2-40B4-BE49-F238E27FC236}">
                      <a16:creationId xmlns:a16="http://schemas.microsoft.com/office/drawing/2014/main" xmlns="" id="{7FAEA0B2-6CEA-47D8-B3A6-0B03CDA6A8E2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3" name="Rectangle 42">
                  <a:extLst>
                    <a:ext uri="{FF2B5EF4-FFF2-40B4-BE49-F238E27FC236}">
                      <a16:creationId xmlns:a16="http://schemas.microsoft.com/office/drawing/2014/main" xmlns="" id="{F0152B9C-47C8-470B-82A2-2917E7CC53E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4" name="Rectangle 43">
                  <a:extLst>
                    <a:ext uri="{FF2B5EF4-FFF2-40B4-BE49-F238E27FC236}">
                      <a16:creationId xmlns:a16="http://schemas.microsoft.com/office/drawing/2014/main" xmlns="" id="{8969350E-D141-489D-8A53-EBE3E9B8CFB7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5" name="Rectangle 44">
                  <a:extLst>
                    <a:ext uri="{FF2B5EF4-FFF2-40B4-BE49-F238E27FC236}">
                      <a16:creationId xmlns:a16="http://schemas.microsoft.com/office/drawing/2014/main" xmlns="" id="{71AACCB9-2502-4DE8-945F-B090B5D365A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6" name="Rectangle 45">
                  <a:extLst>
                    <a:ext uri="{FF2B5EF4-FFF2-40B4-BE49-F238E27FC236}">
                      <a16:creationId xmlns:a16="http://schemas.microsoft.com/office/drawing/2014/main" xmlns="" id="{19550702-A329-4427-9A38-F05D1C6F6551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7" name="Rectangle 46">
                  <a:extLst>
                    <a:ext uri="{FF2B5EF4-FFF2-40B4-BE49-F238E27FC236}">
                      <a16:creationId xmlns:a16="http://schemas.microsoft.com/office/drawing/2014/main" xmlns="" id="{701253A1-58F9-44C5-B79E-E37C6F911F1B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8" name="Rectangle 47">
                  <a:extLst>
                    <a:ext uri="{FF2B5EF4-FFF2-40B4-BE49-F238E27FC236}">
                      <a16:creationId xmlns:a16="http://schemas.microsoft.com/office/drawing/2014/main" xmlns="" id="{7595CFAD-0934-4BA4-A454-B1450B04B31D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49" name="Rectangle 48">
                  <a:extLst>
                    <a:ext uri="{FF2B5EF4-FFF2-40B4-BE49-F238E27FC236}">
                      <a16:creationId xmlns:a16="http://schemas.microsoft.com/office/drawing/2014/main" xmlns="" id="{76C3DCEA-C545-4875-9BD9-20AB3D71566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8" name="Group 17">
                <a:extLst>
                  <a:ext uri="{FF2B5EF4-FFF2-40B4-BE49-F238E27FC236}">
                    <a16:creationId xmlns:a16="http://schemas.microsoft.com/office/drawing/2014/main" xmlns="" id="{60636E24-2C7D-4D29-A323-54C2096CD77A}"/>
                  </a:ext>
                </a:extLst>
              </p:cNvPr>
              <p:cNvGrpSpPr/>
              <p:nvPr/>
            </p:nvGrpSpPr>
            <p:grpSpPr>
              <a:xfrm>
                <a:off x="7827398" y="18664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30" name="Rectangle 29">
                  <a:extLst>
                    <a:ext uri="{FF2B5EF4-FFF2-40B4-BE49-F238E27FC236}">
                      <a16:creationId xmlns:a16="http://schemas.microsoft.com/office/drawing/2014/main" xmlns="" id="{AEF246FE-079F-475A-A685-CACAF02BF78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1" name="Rectangle 30">
                  <a:extLst>
                    <a:ext uri="{FF2B5EF4-FFF2-40B4-BE49-F238E27FC236}">
                      <a16:creationId xmlns:a16="http://schemas.microsoft.com/office/drawing/2014/main" xmlns="" id="{6D53EDC0-D1D3-4DD3-AC32-3A681FA27EE5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2" name="Rectangle 31">
                  <a:extLst>
                    <a:ext uri="{FF2B5EF4-FFF2-40B4-BE49-F238E27FC236}">
                      <a16:creationId xmlns:a16="http://schemas.microsoft.com/office/drawing/2014/main" xmlns="" id="{0CF8F61C-C2F5-4E40-AE7D-717AD13EDB2F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Rectangle 32">
                  <a:extLst>
                    <a:ext uri="{FF2B5EF4-FFF2-40B4-BE49-F238E27FC236}">
                      <a16:creationId xmlns:a16="http://schemas.microsoft.com/office/drawing/2014/main" xmlns="" id="{AA4D7C87-E92F-485B-9DE4-DC65C732E0CE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4" name="Rectangle 33">
                  <a:extLst>
                    <a:ext uri="{FF2B5EF4-FFF2-40B4-BE49-F238E27FC236}">
                      <a16:creationId xmlns:a16="http://schemas.microsoft.com/office/drawing/2014/main" xmlns="" id="{6CBD8EB3-9EA1-4DF5-8774-39E7B5D0A6C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5" name="Rectangle 34">
                  <a:extLst>
                    <a:ext uri="{FF2B5EF4-FFF2-40B4-BE49-F238E27FC236}">
                      <a16:creationId xmlns:a16="http://schemas.microsoft.com/office/drawing/2014/main" xmlns="" id="{ABBDF73B-DC5C-4B6E-BA60-FE18260520F4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6" name="Rectangle 35">
                  <a:extLst>
                    <a:ext uri="{FF2B5EF4-FFF2-40B4-BE49-F238E27FC236}">
                      <a16:creationId xmlns:a16="http://schemas.microsoft.com/office/drawing/2014/main" xmlns="" id="{43D4034E-750C-4D04-A631-38563E181F48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7" name="Rectangle 36">
                  <a:extLst>
                    <a:ext uri="{FF2B5EF4-FFF2-40B4-BE49-F238E27FC236}">
                      <a16:creationId xmlns:a16="http://schemas.microsoft.com/office/drawing/2014/main" xmlns="" id="{D23B5C52-15EE-42DC-9E57-E250F51F9F3A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8" name="Rectangle 37">
                  <a:extLst>
                    <a:ext uri="{FF2B5EF4-FFF2-40B4-BE49-F238E27FC236}">
                      <a16:creationId xmlns:a16="http://schemas.microsoft.com/office/drawing/2014/main" xmlns="" id="{0C489AA2-D587-45AA-A758-1929612477FE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9" name="Rectangle 38">
                  <a:extLst>
                    <a:ext uri="{FF2B5EF4-FFF2-40B4-BE49-F238E27FC236}">
                      <a16:creationId xmlns:a16="http://schemas.microsoft.com/office/drawing/2014/main" xmlns="" id="{FC2EC954-24CE-4112-8316-9DE91C8CC7B4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xmlns="" id="{3D551879-1C96-4A9E-992C-98477C9C2E95}"/>
                  </a:ext>
                </a:extLst>
              </p:cNvPr>
              <p:cNvGrpSpPr/>
              <p:nvPr/>
            </p:nvGrpSpPr>
            <p:grpSpPr>
              <a:xfrm>
                <a:off x="8050531" y="1863317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20" name="Rectangle 19">
                  <a:extLst>
                    <a:ext uri="{FF2B5EF4-FFF2-40B4-BE49-F238E27FC236}">
                      <a16:creationId xmlns:a16="http://schemas.microsoft.com/office/drawing/2014/main" xmlns="" id="{F552018D-2E37-4C3F-9D6B-7C85D257173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Rectangle 20">
                  <a:extLst>
                    <a:ext uri="{FF2B5EF4-FFF2-40B4-BE49-F238E27FC236}">
                      <a16:creationId xmlns:a16="http://schemas.microsoft.com/office/drawing/2014/main" xmlns="" id="{FB018C60-7B2D-453E-A0EA-D2942D8E4A8F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2" name="Rectangle 21">
                  <a:extLst>
                    <a:ext uri="{FF2B5EF4-FFF2-40B4-BE49-F238E27FC236}">
                      <a16:creationId xmlns:a16="http://schemas.microsoft.com/office/drawing/2014/main" xmlns="" id="{DEF49E81-3709-44B3-9B4B-DAD8C637C655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3" name="Rectangle 22">
                  <a:extLst>
                    <a:ext uri="{FF2B5EF4-FFF2-40B4-BE49-F238E27FC236}">
                      <a16:creationId xmlns:a16="http://schemas.microsoft.com/office/drawing/2014/main" xmlns="" id="{6E71E788-2ACD-49AE-8CDD-A1D7D0BC395F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Rectangle 23">
                  <a:extLst>
                    <a:ext uri="{FF2B5EF4-FFF2-40B4-BE49-F238E27FC236}">
                      <a16:creationId xmlns:a16="http://schemas.microsoft.com/office/drawing/2014/main" xmlns="" id="{1EFDA374-545B-4CD8-991A-4A86F5CF2F3B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5" name="Rectangle 24">
                  <a:extLst>
                    <a:ext uri="{FF2B5EF4-FFF2-40B4-BE49-F238E27FC236}">
                      <a16:creationId xmlns:a16="http://schemas.microsoft.com/office/drawing/2014/main" xmlns="" id="{8FABBD23-F2AD-45E7-8AEA-351C70E482D1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xmlns="" id="{9D93AE7D-6BA4-4D5B-8DEE-ABE6D04EBF5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Rectangle 26">
                  <a:extLst>
                    <a:ext uri="{FF2B5EF4-FFF2-40B4-BE49-F238E27FC236}">
                      <a16:creationId xmlns:a16="http://schemas.microsoft.com/office/drawing/2014/main" xmlns="" id="{566435C1-7592-4CB5-B1FE-BEFDA5F823D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8" name="Rectangle 27">
                  <a:extLst>
                    <a:ext uri="{FF2B5EF4-FFF2-40B4-BE49-F238E27FC236}">
                      <a16:creationId xmlns:a16="http://schemas.microsoft.com/office/drawing/2014/main" xmlns="" id="{4D91F63E-A07C-48B8-BF5B-E09ACCA52272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9" name="Rectangle 28">
                  <a:extLst>
                    <a:ext uri="{FF2B5EF4-FFF2-40B4-BE49-F238E27FC236}">
                      <a16:creationId xmlns:a16="http://schemas.microsoft.com/office/drawing/2014/main" xmlns="" id="{F5C289B8-883B-4E6B-8D2A-6ADC463E62EE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EF71A3BD-9617-488F-B48B-E2A483BDC36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280856" y="2064439"/>
              <a:ext cx="1364463" cy="1364463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B941AAD5-D362-405E-B150-DA55E45D53C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17561" y="2202116"/>
              <a:ext cx="1364463" cy="1364463"/>
            </a:xfrm>
            <a:prstGeom prst="rect">
              <a:avLst/>
            </a:prstGeom>
          </p:spPr>
        </p:pic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xmlns="" id="{F6A8D570-8209-40A3-B95E-AB96E96F420E}"/>
              </a:ext>
            </a:extLst>
          </p:cNvPr>
          <p:cNvGrpSpPr/>
          <p:nvPr/>
        </p:nvGrpSpPr>
        <p:grpSpPr>
          <a:xfrm>
            <a:off x="1035886" y="1772631"/>
            <a:ext cx="3474383" cy="2380216"/>
            <a:chOff x="1159870" y="1602153"/>
            <a:chExt cx="3474383" cy="2380216"/>
          </a:xfrm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xmlns="" id="{9765F1CE-3E57-4989-86D4-0EAC247FF697}"/>
                </a:ext>
              </a:extLst>
            </p:cNvPr>
            <p:cNvSpPr/>
            <p:nvPr/>
          </p:nvSpPr>
          <p:spPr>
            <a:xfrm>
              <a:off x="1159870" y="1602153"/>
              <a:ext cx="3474383" cy="2380216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xmlns="" id="{F20B2C12-1DA8-419B-8D82-7FF549FC395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471877" y="1871728"/>
              <a:ext cx="1364463" cy="1364463"/>
            </a:xfrm>
            <a:prstGeom prst="rect">
              <a:avLst/>
            </a:prstGeom>
          </p:spPr>
        </p:pic>
        <p:grpSp>
          <p:nvGrpSpPr>
            <p:cNvPr id="73" name="Group 72">
              <a:extLst>
                <a:ext uri="{FF2B5EF4-FFF2-40B4-BE49-F238E27FC236}">
                  <a16:creationId xmlns:a16="http://schemas.microsoft.com/office/drawing/2014/main" xmlns="" id="{32ED30C1-2CCD-4FC9-AD07-6A3374878665}"/>
                </a:ext>
              </a:extLst>
            </p:cNvPr>
            <p:cNvGrpSpPr/>
            <p:nvPr/>
          </p:nvGrpSpPr>
          <p:grpSpPr>
            <a:xfrm>
              <a:off x="3238356" y="1874349"/>
              <a:ext cx="1070931" cy="1372242"/>
              <a:chOff x="7069755" y="1863317"/>
              <a:chExt cx="1070931" cy="1372242"/>
            </a:xfrm>
          </p:grpSpPr>
          <p:grpSp>
            <p:nvGrpSpPr>
              <p:cNvPr id="75" name="Group 74">
                <a:extLst>
                  <a:ext uri="{FF2B5EF4-FFF2-40B4-BE49-F238E27FC236}">
                    <a16:creationId xmlns:a16="http://schemas.microsoft.com/office/drawing/2014/main" xmlns="" id="{0F5A1EAE-A56C-444E-8D32-CFA001071890}"/>
                  </a:ext>
                </a:extLst>
              </p:cNvPr>
              <p:cNvGrpSpPr/>
              <p:nvPr/>
            </p:nvGrpSpPr>
            <p:grpSpPr>
              <a:xfrm>
                <a:off x="7069755" y="1867063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20" name="Rectangle 119">
                  <a:extLst>
                    <a:ext uri="{FF2B5EF4-FFF2-40B4-BE49-F238E27FC236}">
                      <a16:creationId xmlns:a16="http://schemas.microsoft.com/office/drawing/2014/main" xmlns="" id="{5909F663-CC56-449B-8C95-A0DE8ADF9954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1" name="Rectangle 120">
                  <a:extLst>
                    <a:ext uri="{FF2B5EF4-FFF2-40B4-BE49-F238E27FC236}">
                      <a16:creationId xmlns:a16="http://schemas.microsoft.com/office/drawing/2014/main" xmlns="" id="{66405639-755C-402C-9F27-B13BDF4065DC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2" name="Rectangle 121">
                  <a:extLst>
                    <a:ext uri="{FF2B5EF4-FFF2-40B4-BE49-F238E27FC236}">
                      <a16:creationId xmlns:a16="http://schemas.microsoft.com/office/drawing/2014/main" xmlns="" id="{C62EAE3B-FCEA-4DAC-AB83-A41B8BBACF01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3" name="Rectangle 122">
                  <a:extLst>
                    <a:ext uri="{FF2B5EF4-FFF2-40B4-BE49-F238E27FC236}">
                      <a16:creationId xmlns:a16="http://schemas.microsoft.com/office/drawing/2014/main" xmlns="" id="{E9FC247A-21CA-43B1-A80A-84FED571DA46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4" name="Rectangle 123">
                  <a:extLst>
                    <a:ext uri="{FF2B5EF4-FFF2-40B4-BE49-F238E27FC236}">
                      <a16:creationId xmlns:a16="http://schemas.microsoft.com/office/drawing/2014/main" xmlns="" id="{4078D750-C52F-4218-9D9A-22F3567C6C80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5" name="Rectangle 124">
                  <a:extLst>
                    <a:ext uri="{FF2B5EF4-FFF2-40B4-BE49-F238E27FC236}">
                      <a16:creationId xmlns:a16="http://schemas.microsoft.com/office/drawing/2014/main" xmlns="" id="{5887C5A6-B0F9-4A85-8E7D-01D6B390652F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6" name="Rectangle 125">
                  <a:extLst>
                    <a:ext uri="{FF2B5EF4-FFF2-40B4-BE49-F238E27FC236}">
                      <a16:creationId xmlns:a16="http://schemas.microsoft.com/office/drawing/2014/main" xmlns="" id="{78BD9D14-B4C8-41EC-99C3-06EBF8E8C039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7" name="Rectangle 126">
                  <a:extLst>
                    <a:ext uri="{FF2B5EF4-FFF2-40B4-BE49-F238E27FC236}">
                      <a16:creationId xmlns:a16="http://schemas.microsoft.com/office/drawing/2014/main" xmlns="" id="{6739B724-6DA1-4A92-B448-6291C56A593D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8" name="Rectangle 127">
                  <a:extLst>
                    <a:ext uri="{FF2B5EF4-FFF2-40B4-BE49-F238E27FC236}">
                      <a16:creationId xmlns:a16="http://schemas.microsoft.com/office/drawing/2014/main" xmlns="" id="{392966EC-7B5D-4EAE-B770-B653E74C6367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9" name="Rectangle 128">
                  <a:extLst>
                    <a:ext uri="{FF2B5EF4-FFF2-40B4-BE49-F238E27FC236}">
                      <a16:creationId xmlns:a16="http://schemas.microsoft.com/office/drawing/2014/main" xmlns="" id="{9C38C2E2-E366-4401-9121-C338CB81794B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75">
                <a:extLst>
                  <a:ext uri="{FF2B5EF4-FFF2-40B4-BE49-F238E27FC236}">
                    <a16:creationId xmlns:a16="http://schemas.microsoft.com/office/drawing/2014/main" xmlns="" id="{94FBFC26-1CCB-4289-B623-EEC249585ED1}"/>
                  </a:ext>
                </a:extLst>
              </p:cNvPr>
              <p:cNvGrpSpPr/>
              <p:nvPr/>
            </p:nvGrpSpPr>
            <p:grpSpPr>
              <a:xfrm>
                <a:off x="7318688" y="1871096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10" name="Rectangle 109">
                  <a:extLst>
                    <a:ext uri="{FF2B5EF4-FFF2-40B4-BE49-F238E27FC236}">
                      <a16:creationId xmlns:a16="http://schemas.microsoft.com/office/drawing/2014/main" xmlns="" id="{41606BDC-AF6E-4E32-8DDC-836F9C8254F7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>
                  <a:extLst>
                    <a:ext uri="{FF2B5EF4-FFF2-40B4-BE49-F238E27FC236}">
                      <a16:creationId xmlns:a16="http://schemas.microsoft.com/office/drawing/2014/main" xmlns="" id="{173CB948-DD4F-4B55-BD0A-1ADE8EA7BC6D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>
                  <a:extLst>
                    <a:ext uri="{FF2B5EF4-FFF2-40B4-BE49-F238E27FC236}">
                      <a16:creationId xmlns:a16="http://schemas.microsoft.com/office/drawing/2014/main" xmlns="" id="{EEB19E2F-47D8-4774-80BD-0712EDF0811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3" name="Rectangle 112">
                  <a:extLst>
                    <a:ext uri="{FF2B5EF4-FFF2-40B4-BE49-F238E27FC236}">
                      <a16:creationId xmlns:a16="http://schemas.microsoft.com/office/drawing/2014/main" xmlns="" id="{72E54A35-BAEA-41FD-94B8-D3A12654469A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>
                  <a:extLst>
                    <a:ext uri="{FF2B5EF4-FFF2-40B4-BE49-F238E27FC236}">
                      <a16:creationId xmlns:a16="http://schemas.microsoft.com/office/drawing/2014/main" xmlns="" id="{94DF46E4-2DBD-4613-99A4-12D3FFBBFFE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114">
                  <a:extLst>
                    <a:ext uri="{FF2B5EF4-FFF2-40B4-BE49-F238E27FC236}">
                      <a16:creationId xmlns:a16="http://schemas.microsoft.com/office/drawing/2014/main" xmlns="" id="{111CAD77-E774-4B15-93E0-0E4842A2C6C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115">
                  <a:extLst>
                    <a:ext uri="{FF2B5EF4-FFF2-40B4-BE49-F238E27FC236}">
                      <a16:creationId xmlns:a16="http://schemas.microsoft.com/office/drawing/2014/main" xmlns="" id="{72D248B6-91EE-4FB4-8F91-95C319EB80A7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116">
                  <a:extLst>
                    <a:ext uri="{FF2B5EF4-FFF2-40B4-BE49-F238E27FC236}">
                      <a16:creationId xmlns:a16="http://schemas.microsoft.com/office/drawing/2014/main" xmlns="" id="{4593B303-0F63-46A7-B9BD-1B3D7D3F2A82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8" name="Rectangle 117">
                  <a:extLst>
                    <a:ext uri="{FF2B5EF4-FFF2-40B4-BE49-F238E27FC236}">
                      <a16:creationId xmlns:a16="http://schemas.microsoft.com/office/drawing/2014/main" xmlns="" id="{D12C64BA-31F5-488D-A185-802B912A581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9" name="Rectangle 118">
                  <a:extLst>
                    <a:ext uri="{FF2B5EF4-FFF2-40B4-BE49-F238E27FC236}">
                      <a16:creationId xmlns:a16="http://schemas.microsoft.com/office/drawing/2014/main" xmlns="" id="{E5F546A7-9335-498D-93FE-223F4C6F1F68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76">
                <a:extLst>
                  <a:ext uri="{FF2B5EF4-FFF2-40B4-BE49-F238E27FC236}">
                    <a16:creationId xmlns:a16="http://schemas.microsoft.com/office/drawing/2014/main" xmlns="" id="{57E98649-BA64-4274-A021-7942E88FDB7F}"/>
                  </a:ext>
                </a:extLst>
              </p:cNvPr>
              <p:cNvGrpSpPr/>
              <p:nvPr/>
            </p:nvGrpSpPr>
            <p:grpSpPr>
              <a:xfrm>
                <a:off x="7570773" y="1866432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100" name="Rectangle 99">
                  <a:extLst>
                    <a:ext uri="{FF2B5EF4-FFF2-40B4-BE49-F238E27FC236}">
                      <a16:creationId xmlns:a16="http://schemas.microsoft.com/office/drawing/2014/main" xmlns="" id="{10D29736-89AB-43BC-9687-84F028119CB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1" name="Rectangle 100">
                  <a:extLst>
                    <a:ext uri="{FF2B5EF4-FFF2-40B4-BE49-F238E27FC236}">
                      <a16:creationId xmlns:a16="http://schemas.microsoft.com/office/drawing/2014/main" xmlns="" id="{CE00E4E8-4857-4424-9A39-971044EDBF40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2" name="Rectangle 101">
                  <a:extLst>
                    <a:ext uri="{FF2B5EF4-FFF2-40B4-BE49-F238E27FC236}">
                      <a16:creationId xmlns:a16="http://schemas.microsoft.com/office/drawing/2014/main" xmlns="" id="{D0E109B2-27EF-4AF6-B590-70400F91D960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3" name="Rectangle 102">
                  <a:extLst>
                    <a:ext uri="{FF2B5EF4-FFF2-40B4-BE49-F238E27FC236}">
                      <a16:creationId xmlns:a16="http://schemas.microsoft.com/office/drawing/2014/main" xmlns="" id="{E26826D5-6256-4787-95B5-42E24B9ECA55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4" name="Rectangle 103">
                  <a:extLst>
                    <a:ext uri="{FF2B5EF4-FFF2-40B4-BE49-F238E27FC236}">
                      <a16:creationId xmlns:a16="http://schemas.microsoft.com/office/drawing/2014/main" xmlns="" id="{9DE503D3-382F-4476-98DD-782B3E538E04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5" name="Rectangle 104">
                  <a:extLst>
                    <a:ext uri="{FF2B5EF4-FFF2-40B4-BE49-F238E27FC236}">
                      <a16:creationId xmlns:a16="http://schemas.microsoft.com/office/drawing/2014/main" xmlns="" id="{5057BEB2-EDFA-48C0-B629-8FC493589F45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6" name="Rectangle 105">
                  <a:extLst>
                    <a:ext uri="{FF2B5EF4-FFF2-40B4-BE49-F238E27FC236}">
                      <a16:creationId xmlns:a16="http://schemas.microsoft.com/office/drawing/2014/main" xmlns="" id="{BEA1B65F-FBB2-4A9E-8A27-6112D7619BB4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7" name="Rectangle 106">
                  <a:extLst>
                    <a:ext uri="{FF2B5EF4-FFF2-40B4-BE49-F238E27FC236}">
                      <a16:creationId xmlns:a16="http://schemas.microsoft.com/office/drawing/2014/main" xmlns="" id="{DEA9AF0B-2E44-44CC-9064-42CF0CDC5F1B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>
                  <a:extLst>
                    <a:ext uri="{FF2B5EF4-FFF2-40B4-BE49-F238E27FC236}">
                      <a16:creationId xmlns:a16="http://schemas.microsoft.com/office/drawing/2014/main" xmlns="" id="{DA31E9D6-B461-4CC5-85A1-435979AFA2DA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>
                  <a:extLst>
                    <a:ext uri="{FF2B5EF4-FFF2-40B4-BE49-F238E27FC236}">
                      <a16:creationId xmlns:a16="http://schemas.microsoft.com/office/drawing/2014/main" xmlns="" id="{C2E2E7E6-F907-43CF-B744-BE88CF579236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8" name="Group 77">
                <a:extLst>
                  <a:ext uri="{FF2B5EF4-FFF2-40B4-BE49-F238E27FC236}">
                    <a16:creationId xmlns:a16="http://schemas.microsoft.com/office/drawing/2014/main" xmlns="" id="{021C5D75-87ED-4B3B-92AA-E740749D104B}"/>
                  </a:ext>
                </a:extLst>
              </p:cNvPr>
              <p:cNvGrpSpPr/>
              <p:nvPr/>
            </p:nvGrpSpPr>
            <p:grpSpPr>
              <a:xfrm>
                <a:off x="7827398" y="1866431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90" name="Rectangle 89">
                  <a:extLst>
                    <a:ext uri="{FF2B5EF4-FFF2-40B4-BE49-F238E27FC236}">
                      <a16:creationId xmlns:a16="http://schemas.microsoft.com/office/drawing/2014/main" xmlns="" id="{2890B925-0FCD-41E2-A55A-A35AFDD9180A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1" name="Rectangle 90">
                  <a:extLst>
                    <a:ext uri="{FF2B5EF4-FFF2-40B4-BE49-F238E27FC236}">
                      <a16:creationId xmlns:a16="http://schemas.microsoft.com/office/drawing/2014/main" xmlns="" id="{EAA67938-78FA-4E05-9A01-6498459E95F3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2" name="Rectangle 91">
                  <a:extLst>
                    <a:ext uri="{FF2B5EF4-FFF2-40B4-BE49-F238E27FC236}">
                      <a16:creationId xmlns:a16="http://schemas.microsoft.com/office/drawing/2014/main" xmlns="" id="{7D354624-1B63-4A8C-AD3D-0C28818F4E23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3" name="Rectangle 92">
                  <a:extLst>
                    <a:ext uri="{FF2B5EF4-FFF2-40B4-BE49-F238E27FC236}">
                      <a16:creationId xmlns:a16="http://schemas.microsoft.com/office/drawing/2014/main" xmlns="" id="{16FFFD0B-8A62-4B0F-8048-EDDF2B820222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4" name="Rectangle 93">
                  <a:extLst>
                    <a:ext uri="{FF2B5EF4-FFF2-40B4-BE49-F238E27FC236}">
                      <a16:creationId xmlns:a16="http://schemas.microsoft.com/office/drawing/2014/main" xmlns="" id="{55F483D7-67F0-41DD-9456-2370B3740C83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5" name="Rectangle 94">
                  <a:extLst>
                    <a:ext uri="{FF2B5EF4-FFF2-40B4-BE49-F238E27FC236}">
                      <a16:creationId xmlns:a16="http://schemas.microsoft.com/office/drawing/2014/main" xmlns="" id="{BA5DEA1D-E5DA-4294-BC7C-A2AF84A85B52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6" name="Rectangle 95">
                  <a:extLst>
                    <a:ext uri="{FF2B5EF4-FFF2-40B4-BE49-F238E27FC236}">
                      <a16:creationId xmlns:a16="http://schemas.microsoft.com/office/drawing/2014/main" xmlns="" id="{FB4F95A1-A47F-48F0-B52B-F3B28D04BBBC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7" name="Rectangle 96">
                  <a:extLst>
                    <a:ext uri="{FF2B5EF4-FFF2-40B4-BE49-F238E27FC236}">
                      <a16:creationId xmlns:a16="http://schemas.microsoft.com/office/drawing/2014/main" xmlns="" id="{29D7DC25-AA5F-4297-95F7-4692435FB3C5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8" name="Rectangle 97">
                  <a:extLst>
                    <a:ext uri="{FF2B5EF4-FFF2-40B4-BE49-F238E27FC236}">
                      <a16:creationId xmlns:a16="http://schemas.microsoft.com/office/drawing/2014/main" xmlns="" id="{FFB910FA-E12A-4D18-8635-9C7A6E513926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99" name="Rectangle 98">
                  <a:extLst>
                    <a:ext uri="{FF2B5EF4-FFF2-40B4-BE49-F238E27FC236}">
                      <a16:creationId xmlns:a16="http://schemas.microsoft.com/office/drawing/2014/main" xmlns="" id="{094BA706-D9C5-418B-BB77-7698259440E1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9" name="Group 78">
                <a:extLst>
                  <a:ext uri="{FF2B5EF4-FFF2-40B4-BE49-F238E27FC236}">
                    <a16:creationId xmlns:a16="http://schemas.microsoft.com/office/drawing/2014/main" xmlns="" id="{696895A3-1B39-45C4-8842-A7542BADECDE}"/>
                  </a:ext>
                </a:extLst>
              </p:cNvPr>
              <p:cNvGrpSpPr/>
              <p:nvPr/>
            </p:nvGrpSpPr>
            <p:grpSpPr>
              <a:xfrm>
                <a:off x="8050531" y="1863317"/>
                <a:ext cx="90155" cy="1364463"/>
                <a:chOff x="7152671" y="1595686"/>
                <a:chExt cx="90155" cy="901548"/>
              </a:xfrm>
              <a:solidFill>
                <a:schemeClr val="bg1"/>
              </a:solidFill>
            </p:grpSpPr>
            <p:sp>
              <p:nvSpPr>
                <p:cNvPr id="80" name="Rectangle 79">
                  <a:extLst>
                    <a:ext uri="{FF2B5EF4-FFF2-40B4-BE49-F238E27FC236}">
                      <a16:creationId xmlns:a16="http://schemas.microsoft.com/office/drawing/2014/main" xmlns="" id="{D1438368-863C-444A-B74D-1D87A1F17B65}"/>
                    </a:ext>
                  </a:extLst>
                </p:cNvPr>
                <p:cNvSpPr/>
                <p:nvPr/>
              </p:nvSpPr>
              <p:spPr>
                <a:xfrm>
                  <a:off x="7152671" y="159568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>
                  <a:extLst>
                    <a:ext uri="{FF2B5EF4-FFF2-40B4-BE49-F238E27FC236}">
                      <a16:creationId xmlns:a16="http://schemas.microsoft.com/office/drawing/2014/main" xmlns="" id="{CE736CBF-348A-4588-8D8C-9B887F4B21ED}"/>
                    </a:ext>
                  </a:extLst>
                </p:cNvPr>
                <p:cNvSpPr/>
                <p:nvPr/>
              </p:nvSpPr>
              <p:spPr>
                <a:xfrm>
                  <a:off x="7152671" y="1685841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>
                  <a:extLst>
                    <a:ext uri="{FF2B5EF4-FFF2-40B4-BE49-F238E27FC236}">
                      <a16:creationId xmlns:a16="http://schemas.microsoft.com/office/drawing/2014/main" xmlns="" id="{7B2CBFF1-88F0-41C2-A3BB-68F559455A98}"/>
                    </a:ext>
                  </a:extLst>
                </p:cNvPr>
                <p:cNvSpPr/>
                <p:nvPr/>
              </p:nvSpPr>
              <p:spPr>
                <a:xfrm>
                  <a:off x="7152671" y="1775996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>
                  <a:extLst>
                    <a:ext uri="{FF2B5EF4-FFF2-40B4-BE49-F238E27FC236}">
                      <a16:creationId xmlns:a16="http://schemas.microsoft.com/office/drawing/2014/main" xmlns="" id="{944E3507-4853-4D64-8456-16DB86E5C9AC}"/>
                    </a:ext>
                  </a:extLst>
                </p:cNvPr>
                <p:cNvSpPr/>
                <p:nvPr/>
              </p:nvSpPr>
              <p:spPr>
                <a:xfrm>
                  <a:off x="7152671" y="186615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4" name="Rectangle 83">
                  <a:extLst>
                    <a:ext uri="{FF2B5EF4-FFF2-40B4-BE49-F238E27FC236}">
                      <a16:creationId xmlns:a16="http://schemas.microsoft.com/office/drawing/2014/main" xmlns="" id="{D73FD080-E6B9-4719-92DA-2C07F0F57F2F}"/>
                    </a:ext>
                  </a:extLst>
                </p:cNvPr>
                <p:cNvSpPr/>
                <p:nvPr/>
              </p:nvSpPr>
              <p:spPr>
                <a:xfrm>
                  <a:off x="7152671" y="195630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>
                  <a:extLst>
                    <a:ext uri="{FF2B5EF4-FFF2-40B4-BE49-F238E27FC236}">
                      <a16:creationId xmlns:a16="http://schemas.microsoft.com/office/drawing/2014/main" xmlns="" id="{53BB9112-01B9-4068-A538-C0B21BF8736D}"/>
                    </a:ext>
                  </a:extLst>
                </p:cNvPr>
                <p:cNvSpPr/>
                <p:nvPr/>
              </p:nvSpPr>
              <p:spPr>
                <a:xfrm>
                  <a:off x="7152671" y="204646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>
                  <a:extLst>
                    <a:ext uri="{FF2B5EF4-FFF2-40B4-BE49-F238E27FC236}">
                      <a16:creationId xmlns:a16="http://schemas.microsoft.com/office/drawing/2014/main" xmlns="" id="{552EA5D7-C0A1-4CB1-B94C-1A91D0C1ECCD}"/>
                    </a:ext>
                  </a:extLst>
                </p:cNvPr>
                <p:cNvSpPr/>
                <p:nvPr/>
              </p:nvSpPr>
              <p:spPr>
                <a:xfrm>
                  <a:off x="7152671" y="2136615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7" name="Rectangle 86">
                  <a:extLst>
                    <a:ext uri="{FF2B5EF4-FFF2-40B4-BE49-F238E27FC236}">
                      <a16:creationId xmlns:a16="http://schemas.microsoft.com/office/drawing/2014/main" xmlns="" id="{F4407E2A-FC44-4558-A927-2FA9B385FDA4}"/>
                    </a:ext>
                  </a:extLst>
                </p:cNvPr>
                <p:cNvSpPr/>
                <p:nvPr/>
              </p:nvSpPr>
              <p:spPr>
                <a:xfrm>
                  <a:off x="7152671" y="2226770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87">
                  <a:extLst>
                    <a:ext uri="{FF2B5EF4-FFF2-40B4-BE49-F238E27FC236}">
                      <a16:creationId xmlns:a16="http://schemas.microsoft.com/office/drawing/2014/main" xmlns="" id="{5AC1C710-AA55-4173-BCF3-EE34BC2F1B99}"/>
                    </a:ext>
                  </a:extLst>
                </p:cNvPr>
                <p:cNvSpPr/>
                <p:nvPr/>
              </p:nvSpPr>
              <p:spPr>
                <a:xfrm>
                  <a:off x="7152671" y="2316924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88">
                  <a:extLst>
                    <a:ext uri="{FF2B5EF4-FFF2-40B4-BE49-F238E27FC236}">
                      <a16:creationId xmlns:a16="http://schemas.microsoft.com/office/drawing/2014/main" xmlns="" id="{059C220F-7F63-411D-856C-8AC917F0AC94}"/>
                    </a:ext>
                  </a:extLst>
                </p:cNvPr>
                <p:cNvSpPr/>
                <p:nvPr/>
              </p:nvSpPr>
              <p:spPr>
                <a:xfrm>
                  <a:off x="7152671" y="2407079"/>
                  <a:ext cx="90155" cy="90155"/>
                </a:xfrm>
                <a:prstGeom prst="rect">
                  <a:avLst/>
                </a:prstGeom>
                <a:grpFill/>
                <a:ln w="3175">
                  <a:solidFill>
                    <a:schemeClr val="accent5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</p:grpSp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xmlns="" id="{74D6F4CD-A0B8-4492-A62F-C59B00B2F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24277" y="2024128"/>
              <a:ext cx="1364463" cy="136446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52442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/>
      <p:bldP spid="5" grpId="0"/>
      <p:bldP spid="6" grpId="0"/>
      <p:bldP spid="7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1">
            <a:extLst>
              <a:ext uri="{FF2B5EF4-FFF2-40B4-BE49-F238E27FC236}">
                <a16:creationId xmlns:a16="http://schemas.microsoft.com/office/drawing/2014/main" xmlns="" id="{72D9CA1C-9CDE-45EC-9A69-3C5C3C68CD9B}"/>
              </a:ext>
            </a:extLst>
          </p:cNvPr>
          <p:cNvSpPr/>
          <p:nvPr/>
        </p:nvSpPr>
        <p:spPr>
          <a:xfrm>
            <a:off x="499654" y="1241022"/>
            <a:ext cx="11192691" cy="3654635"/>
          </a:xfrm>
          <a:prstGeom prst="roundRect">
            <a:avLst/>
          </a:prstGeom>
          <a:solidFill>
            <a:schemeClr val="bg1"/>
          </a:solidFill>
          <a:ln w="38100">
            <a:solidFill>
              <a:srgbClr val="92D050"/>
            </a:solidFill>
          </a:ln>
          <a:effectLst>
            <a:glow rad="1016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6BFA5F5-2E31-40F6-8DB9-C6BA2E03923E}"/>
              </a:ext>
            </a:extLst>
          </p:cNvPr>
          <p:cNvSpPr txBox="1"/>
          <p:nvPr/>
        </p:nvSpPr>
        <p:spPr>
          <a:xfrm>
            <a:off x="185703" y="355294"/>
            <a:ext cx="66880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4000" dirty="0"/>
              <a:t>b) So sánh các số tròn chục: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C2E4B4E2-2941-483B-A932-8BE221F947A2}"/>
              </a:ext>
            </a:extLst>
          </p:cNvPr>
          <p:cNvSpPr txBox="1"/>
          <p:nvPr/>
        </p:nvSpPr>
        <p:spPr>
          <a:xfrm>
            <a:off x="2058252" y="4139462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610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3751D8FA-5911-496C-B9C0-7E99AA15A57E}"/>
              </a:ext>
            </a:extLst>
          </p:cNvPr>
          <p:cNvSpPr txBox="1"/>
          <p:nvPr/>
        </p:nvSpPr>
        <p:spPr>
          <a:xfrm>
            <a:off x="6092811" y="4149120"/>
            <a:ext cx="95410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3600" dirty="0"/>
              <a:t>590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26E44E81-E44F-4B43-989A-2B596B1A722E}"/>
              </a:ext>
            </a:extLst>
          </p:cNvPr>
          <p:cNvSpPr txBox="1"/>
          <p:nvPr/>
        </p:nvSpPr>
        <p:spPr>
          <a:xfrm>
            <a:off x="4282790" y="3984522"/>
            <a:ext cx="633507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6000" dirty="0">
                <a:solidFill>
                  <a:srgbClr val="FF0000"/>
                </a:solidFill>
              </a:rPr>
              <a:t>&gt;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586E6B05-744A-4AD7-A20B-AF15BB99025F}"/>
              </a:ext>
            </a:extLst>
          </p:cNvPr>
          <p:cNvSpPr txBox="1"/>
          <p:nvPr/>
        </p:nvSpPr>
        <p:spPr>
          <a:xfrm>
            <a:off x="9536779" y="2190753"/>
            <a:ext cx="1994457" cy="130510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x-none" sz="2800" dirty="0"/>
              <a:t>610  </a:t>
            </a:r>
            <a:r>
              <a:rPr lang="x-none" sz="2800" dirty="0">
                <a:solidFill>
                  <a:srgbClr val="FF0000"/>
                </a:solidFill>
              </a:rPr>
              <a:t>&gt;</a:t>
            </a:r>
            <a:r>
              <a:rPr lang="x-none" sz="2800" dirty="0"/>
              <a:t>  590</a:t>
            </a:r>
          </a:p>
          <a:p>
            <a:pPr>
              <a:lnSpc>
                <a:spcPct val="150000"/>
              </a:lnSpc>
            </a:pPr>
            <a:r>
              <a:rPr lang="x-none" sz="2800" dirty="0"/>
              <a:t>590  </a:t>
            </a:r>
            <a:r>
              <a:rPr lang="x-none" sz="2800" dirty="0">
                <a:solidFill>
                  <a:srgbClr val="FF0000"/>
                </a:solidFill>
              </a:rPr>
              <a:t>&lt;</a:t>
            </a:r>
            <a:r>
              <a:rPr lang="x-none" sz="2800" dirty="0"/>
              <a:t>  610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D05E6D2E-F731-49C7-AF09-6A5B14C6B6E4}"/>
              </a:ext>
            </a:extLst>
          </p:cNvPr>
          <p:cNvSpPr txBox="1"/>
          <p:nvPr/>
        </p:nvSpPr>
        <p:spPr>
          <a:xfrm>
            <a:off x="185703" y="5208590"/>
            <a:ext cx="1200629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x-none" sz="4000" dirty="0"/>
              <a:t>Khác số trăm, khác số chục </a:t>
            </a:r>
            <a:r>
              <a:rPr lang="x-none" sz="4000" dirty="0">
                <a:sym typeface="Wingdings" pitchFamily="2" charset="2"/>
              </a:rPr>
              <a:t> so sánh lần lượt số trăm rồi đến số chục.</a:t>
            </a:r>
            <a:endParaRPr lang="x-none" sz="4000" dirty="0"/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4F5F65D2-0FA6-44DF-BF1E-8D34445A4744}"/>
              </a:ext>
            </a:extLst>
          </p:cNvPr>
          <p:cNvGrpSpPr/>
          <p:nvPr/>
        </p:nvGrpSpPr>
        <p:grpSpPr>
          <a:xfrm>
            <a:off x="598444" y="1708835"/>
            <a:ext cx="3914918" cy="2275687"/>
            <a:chOff x="849909" y="1772631"/>
            <a:chExt cx="3914918" cy="2275687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xmlns="" id="{2E0462FE-814A-4E01-A5F3-0AC8C4764360}"/>
                </a:ext>
              </a:extLst>
            </p:cNvPr>
            <p:cNvSpPr/>
            <p:nvPr/>
          </p:nvSpPr>
          <p:spPr>
            <a:xfrm>
              <a:off x="849909" y="1772631"/>
              <a:ext cx="3914918" cy="2275687"/>
            </a:xfrm>
            <a:prstGeom prst="rect">
              <a:avLst/>
            </a:prstGeom>
            <a:solidFill>
              <a:srgbClr val="F8B1A9"/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C5D38404-BD56-45AC-91F3-7F1AFB993917}"/>
                </a:ext>
              </a:extLst>
            </p:cNvPr>
            <p:cNvGrpSpPr/>
            <p:nvPr/>
          </p:nvGrpSpPr>
          <p:grpSpPr>
            <a:xfrm>
              <a:off x="4312124" y="2044827"/>
              <a:ext cx="90155" cy="1364463"/>
              <a:chOff x="7152671" y="1595686"/>
              <a:chExt cx="90155" cy="901548"/>
            </a:xfrm>
            <a:solidFill>
              <a:schemeClr val="bg1"/>
            </a:solidFill>
          </p:grpSpPr>
          <p:sp>
            <p:nvSpPr>
              <p:cNvPr id="23" name="Rectangle 22">
                <a:extLst>
                  <a:ext uri="{FF2B5EF4-FFF2-40B4-BE49-F238E27FC236}">
                    <a16:creationId xmlns:a16="http://schemas.microsoft.com/office/drawing/2014/main" xmlns="" id="{953E02A2-CB02-48B7-A3B8-9E38BF8BB023}"/>
                  </a:ext>
                </a:extLst>
              </p:cNvPr>
              <p:cNvSpPr/>
              <p:nvPr/>
            </p:nvSpPr>
            <p:spPr>
              <a:xfrm>
                <a:off x="7152671" y="159568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xmlns="" id="{910180DC-D02B-46F3-8684-232ED1981FE0}"/>
                  </a:ext>
                </a:extLst>
              </p:cNvPr>
              <p:cNvSpPr/>
              <p:nvPr/>
            </p:nvSpPr>
            <p:spPr>
              <a:xfrm>
                <a:off x="7152671" y="1685841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5" name="Rectangle 24">
                <a:extLst>
                  <a:ext uri="{FF2B5EF4-FFF2-40B4-BE49-F238E27FC236}">
                    <a16:creationId xmlns:a16="http://schemas.microsoft.com/office/drawing/2014/main" xmlns="" id="{CB8970AA-C0EF-4E67-BFC5-DFAB3F8CA170}"/>
                  </a:ext>
                </a:extLst>
              </p:cNvPr>
              <p:cNvSpPr/>
              <p:nvPr/>
            </p:nvSpPr>
            <p:spPr>
              <a:xfrm>
                <a:off x="7152671" y="1775996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xmlns="" id="{15566DCD-B6AC-4759-87DE-F7A86239CAA9}"/>
                  </a:ext>
                </a:extLst>
              </p:cNvPr>
              <p:cNvSpPr/>
              <p:nvPr/>
            </p:nvSpPr>
            <p:spPr>
              <a:xfrm>
                <a:off x="7152671" y="186615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7" name="Rectangle 26">
                <a:extLst>
                  <a:ext uri="{FF2B5EF4-FFF2-40B4-BE49-F238E27FC236}">
                    <a16:creationId xmlns:a16="http://schemas.microsoft.com/office/drawing/2014/main" xmlns="" id="{3CC7624A-D1C2-4EA6-A9A9-41D5A621E8EB}"/>
                  </a:ext>
                </a:extLst>
              </p:cNvPr>
              <p:cNvSpPr/>
              <p:nvPr/>
            </p:nvSpPr>
            <p:spPr>
              <a:xfrm>
                <a:off x="7152671" y="195630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xmlns="" id="{324AAC55-95EC-4D19-94D9-30FA8DA0FEDA}"/>
                  </a:ext>
                </a:extLst>
              </p:cNvPr>
              <p:cNvSpPr/>
              <p:nvPr/>
            </p:nvSpPr>
            <p:spPr>
              <a:xfrm>
                <a:off x="7152671" y="204646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9" name="Rectangle 28">
                <a:extLst>
                  <a:ext uri="{FF2B5EF4-FFF2-40B4-BE49-F238E27FC236}">
                    <a16:creationId xmlns:a16="http://schemas.microsoft.com/office/drawing/2014/main" xmlns="" id="{40EEB3F9-A510-483C-A687-E66D081AF0A6}"/>
                  </a:ext>
                </a:extLst>
              </p:cNvPr>
              <p:cNvSpPr/>
              <p:nvPr/>
            </p:nvSpPr>
            <p:spPr>
              <a:xfrm>
                <a:off x="7152671" y="2136615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0" name="Rectangle 29">
                <a:extLst>
                  <a:ext uri="{FF2B5EF4-FFF2-40B4-BE49-F238E27FC236}">
                    <a16:creationId xmlns:a16="http://schemas.microsoft.com/office/drawing/2014/main" xmlns="" id="{628A251A-A080-490F-B028-4479060E2120}"/>
                  </a:ext>
                </a:extLst>
              </p:cNvPr>
              <p:cNvSpPr/>
              <p:nvPr/>
            </p:nvSpPr>
            <p:spPr>
              <a:xfrm>
                <a:off x="7152671" y="2226770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xmlns="" id="{73E472F1-61E9-4272-B6E9-358501144561}"/>
                  </a:ext>
                </a:extLst>
              </p:cNvPr>
              <p:cNvSpPr/>
              <p:nvPr/>
            </p:nvSpPr>
            <p:spPr>
              <a:xfrm>
                <a:off x="7152671" y="2316924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32" name="Rectangle 31">
                <a:extLst>
                  <a:ext uri="{FF2B5EF4-FFF2-40B4-BE49-F238E27FC236}">
                    <a16:creationId xmlns:a16="http://schemas.microsoft.com/office/drawing/2014/main" xmlns="" id="{C39270FC-B1EC-4588-816B-7F67165A16FE}"/>
                  </a:ext>
                </a:extLst>
              </p:cNvPr>
              <p:cNvSpPr/>
              <p:nvPr/>
            </p:nvSpPr>
            <p:spPr>
              <a:xfrm>
                <a:off x="7152671" y="2407079"/>
                <a:ext cx="90155" cy="90155"/>
              </a:xfrm>
              <a:prstGeom prst="rect">
                <a:avLst/>
              </a:prstGeom>
              <a:grpFill/>
              <a:ln w="3175">
                <a:solidFill>
                  <a:schemeClr val="accent5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xmlns="" id="{8DF879DE-3D17-49EB-8E44-A7F6FD843D21}"/>
                </a:ext>
              </a:extLst>
            </p:cNvPr>
            <p:cNvGrpSpPr/>
            <p:nvPr/>
          </p:nvGrpSpPr>
          <p:grpSpPr>
            <a:xfrm>
              <a:off x="1131394" y="2060084"/>
              <a:ext cx="1432455" cy="1432455"/>
              <a:chOff x="1317370" y="2060084"/>
              <a:chExt cx="1432455" cy="1432455"/>
            </a:xfrm>
          </p:grpSpPr>
          <p:pic>
            <p:nvPicPr>
              <p:cNvPr id="20" name="Picture 19">
                <a:extLst>
                  <a:ext uri="{FF2B5EF4-FFF2-40B4-BE49-F238E27FC236}">
                    <a16:creationId xmlns:a16="http://schemas.microsoft.com/office/drawing/2014/main" xmlns="" id="{52AC5CF8-40EC-4730-876B-7E2E7AC5C68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7370" y="20600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xmlns="" id="{36A981D5-5985-49CA-ABA2-823E462A662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9770" y="22124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xmlns="" id="{D44B1DFD-607E-4703-B17F-6AA90013D3E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170" y="2364884"/>
                <a:ext cx="1127655" cy="1127655"/>
              </a:xfrm>
              <a:prstGeom prst="rect">
                <a:avLst/>
              </a:prstGeom>
            </p:spPr>
          </p:pic>
        </p:grpSp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xmlns="" id="{70A7F7B3-141F-4364-AC30-B2B5667395E0}"/>
                </a:ext>
              </a:extLst>
            </p:cNvPr>
            <p:cNvGrpSpPr/>
            <p:nvPr/>
          </p:nvGrpSpPr>
          <p:grpSpPr>
            <a:xfrm>
              <a:off x="2620430" y="2056429"/>
              <a:ext cx="1432455" cy="1432455"/>
              <a:chOff x="1317370" y="2060084"/>
              <a:chExt cx="1432455" cy="1432455"/>
            </a:xfrm>
          </p:grpSpPr>
          <p:pic>
            <p:nvPicPr>
              <p:cNvPr id="16" name="Picture 15">
                <a:extLst>
                  <a:ext uri="{FF2B5EF4-FFF2-40B4-BE49-F238E27FC236}">
                    <a16:creationId xmlns:a16="http://schemas.microsoft.com/office/drawing/2014/main" xmlns="" id="{D1224889-31EC-4236-A190-644E9B48FA1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317370" y="20600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7" name="Picture 16">
                <a:extLst>
                  <a:ext uri="{FF2B5EF4-FFF2-40B4-BE49-F238E27FC236}">
                    <a16:creationId xmlns:a16="http://schemas.microsoft.com/office/drawing/2014/main" xmlns="" id="{04F49478-B04B-40AE-98B3-56305858C8E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469770" y="2212484"/>
                <a:ext cx="1127655" cy="1127655"/>
              </a:xfrm>
              <a:prstGeom prst="rect">
                <a:avLst/>
              </a:prstGeom>
            </p:spPr>
          </p:pic>
          <p:pic>
            <p:nvPicPr>
              <p:cNvPr id="19" name="Picture 18">
                <a:extLst>
                  <a:ext uri="{FF2B5EF4-FFF2-40B4-BE49-F238E27FC236}">
                    <a16:creationId xmlns:a16="http://schemas.microsoft.com/office/drawing/2014/main" xmlns="" id="{7806CD2F-0F35-4CE9-8313-28FDB0DF031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622170" y="2364884"/>
                <a:ext cx="1127655" cy="1127655"/>
              </a:xfrm>
              <a:prstGeom prst="rect">
                <a:avLst/>
              </a:prstGeom>
            </p:spPr>
          </p:pic>
        </p:grp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xmlns="" id="{09F68A61-8715-41DC-8399-370F43B5772F}"/>
              </a:ext>
            </a:extLst>
          </p:cNvPr>
          <p:cNvGrpSpPr/>
          <p:nvPr/>
        </p:nvGrpSpPr>
        <p:grpSpPr>
          <a:xfrm>
            <a:off x="4605282" y="1708835"/>
            <a:ext cx="4846588" cy="2275687"/>
            <a:chOff x="4693457" y="1772631"/>
            <a:chExt cx="4846588" cy="2275687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xmlns="" id="{C55F1768-7742-41F8-B881-80964A0C7B9E}"/>
                </a:ext>
              </a:extLst>
            </p:cNvPr>
            <p:cNvSpPr/>
            <p:nvPr/>
          </p:nvSpPr>
          <p:spPr>
            <a:xfrm>
              <a:off x="4693457" y="1772631"/>
              <a:ext cx="4846588" cy="2275687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softEdge rad="127000"/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grpSp>
          <p:nvGrpSpPr>
            <p:cNvPr id="35" name="Group 34">
              <a:extLst>
                <a:ext uri="{FF2B5EF4-FFF2-40B4-BE49-F238E27FC236}">
                  <a16:creationId xmlns:a16="http://schemas.microsoft.com/office/drawing/2014/main" xmlns="" id="{94BD6AD8-5930-44C0-BAFD-52E4DAE86D36}"/>
                </a:ext>
              </a:extLst>
            </p:cNvPr>
            <p:cNvGrpSpPr/>
            <p:nvPr/>
          </p:nvGrpSpPr>
          <p:grpSpPr>
            <a:xfrm>
              <a:off x="4912148" y="2060084"/>
              <a:ext cx="4319092" cy="1432455"/>
              <a:chOff x="4977464" y="2060084"/>
              <a:chExt cx="4319092" cy="1432455"/>
            </a:xfrm>
          </p:grpSpPr>
          <p:grpSp>
            <p:nvGrpSpPr>
              <p:cNvPr id="36" name="Group 35">
                <a:extLst>
                  <a:ext uri="{FF2B5EF4-FFF2-40B4-BE49-F238E27FC236}">
                    <a16:creationId xmlns:a16="http://schemas.microsoft.com/office/drawing/2014/main" xmlns="" id="{80C45329-D5BB-4536-9D28-42DFE24205C2}"/>
                  </a:ext>
                </a:extLst>
              </p:cNvPr>
              <p:cNvGrpSpPr/>
              <p:nvPr/>
            </p:nvGrpSpPr>
            <p:grpSpPr>
              <a:xfrm>
                <a:off x="7990182" y="2113050"/>
                <a:ext cx="1306374" cy="1372242"/>
                <a:chOff x="6992265" y="2033795"/>
                <a:chExt cx="1306374" cy="1372242"/>
              </a:xfrm>
            </p:grpSpPr>
            <p:grpSp>
              <p:nvGrpSpPr>
                <p:cNvPr id="45" name="Group 44">
                  <a:extLst>
                    <a:ext uri="{FF2B5EF4-FFF2-40B4-BE49-F238E27FC236}">
                      <a16:creationId xmlns:a16="http://schemas.microsoft.com/office/drawing/2014/main" xmlns="" id="{538FCDB9-EB9E-46F0-9325-1D19493E48A0}"/>
                    </a:ext>
                  </a:extLst>
                </p:cNvPr>
                <p:cNvGrpSpPr/>
                <p:nvPr/>
              </p:nvGrpSpPr>
              <p:grpSpPr>
                <a:xfrm>
                  <a:off x="6992265" y="2037541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34" name="Rectangle 133">
                    <a:extLst>
                      <a:ext uri="{FF2B5EF4-FFF2-40B4-BE49-F238E27FC236}">
                        <a16:creationId xmlns:a16="http://schemas.microsoft.com/office/drawing/2014/main" xmlns="" id="{B0F8F5CE-45E9-426D-9568-FE706863EFE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5" name="Rectangle 134">
                    <a:extLst>
                      <a:ext uri="{FF2B5EF4-FFF2-40B4-BE49-F238E27FC236}">
                        <a16:creationId xmlns:a16="http://schemas.microsoft.com/office/drawing/2014/main" xmlns="" id="{12A0194C-057F-49BB-927E-972621B23D4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6" name="Rectangle 135">
                    <a:extLst>
                      <a:ext uri="{FF2B5EF4-FFF2-40B4-BE49-F238E27FC236}">
                        <a16:creationId xmlns:a16="http://schemas.microsoft.com/office/drawing/2014/main" xmlns="" id="{CE26E316-DF09-495D-A387-50038A24990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7" name="Rectangle 136">
                    <a:extLst>
                      <a:ext uri="{FF2B5EF4-FFF2-40B4-BE49-F238E27FC236}">
                        <a16:creationId xmlns:a16="http://schemas.microsoft.com/office/drawing/2014/main" xmlns="" id="{B1E7CC5C-E157-4EB6-877F-C9FF103724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8" name="Rectangle 137">
                    <a:extLst>
                      <a:ext uri="{FF2B5EF4-FFF2-40B4-BE49-F238E27FC236}">
                        <a16:creationId xmlns:a16="http://schemas.microsoft.com/office/drawing/2014/main" xmlns="" id="{947A7413-325D-4907-B6AF-CF7F69BD9758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9" name="Rectangle 138">
                    <a:extLst>
                      <a:ext uri="{FF2B5EF4-FFF2-40B4-BE49-F238E27FC236}">
                        <a16:creationId xmlns:a16="http://schemas.microsoft.com/office/drawing/2014/main" xmlns="" id="{5A344E7E-AD59-48CA-8558-14D8D70265C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0" name="Rectangle 139">
                    <a:extLst>
                      <a:ext uri="{FF2B5EF4-FFF2-40B4-BE49-F238E27FC236}">
                        <a16:creationId xmlns:a16="http://schemas.microsoft.com/office/drawing/2014/main" xmlns="" id="{8193AEC6-53EB-4AE1-8CA5-A6162324A177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1" name="Rectangle 140">
                    <a:extLst>
                      <a:ext uri="{FF2B5EF4-FFF2-40B4-BE49-F238E27FC236}">
                        <a16:creationId xmlns:a16="http://schemas.microsoft.com/office/drawing/2014/main" xmlns="" id="{889EE8DF-CEC2-49A2-BB93-241A76A0C8F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2" name="Rectangle 141">
                    <a:extLst>
                      <a:ext uri="{FF2B5EF4-FFF2-40B4-BE49-F238E27FC236}">
                        <a16:creationId xmlns:a16="http://schemas.microsoft.com/office/drawing/2014/main" xmlns="" id="{E88DE47E-DBC6-4ABF-885F-C823CF1116C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43" name="Rectangle 142">
                    <a:extLst>
                      <a:ext uri="{FF2B5EF4-FFF2-40B4-BE49-F238E27FC236}">
                        <a16:creationId xmlns:a16="http://schemas.microsoft.com/office/drawing/2014/main" xmlns="" id="{30D22618-B04A-4706-BF23-C7F2F3B3B03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6" name="Group 45">
                  <a:extLst>
                    <a:ext uri="{FF2B5EF4-FFF2-40B4-BE49-F238E27FC236}">
                      <a16:creationId xmlns:a16="http://schemas.microsoft.com/office/drawing/2014/main" xmlns="" id="{5E2C50EC-32E4-4CD9-9F87-4803F1363A59}"/>
                    </a:ext>
                  </a:extLst>
                </p:cNvPr>
                <p:cNvGrpSpPr/>
                <p:nvPr/>
              </p:nvGrpSpPr>
              <p:grpSpPr>
                <a:xfrm>
                  <a:off x="7310468" y="2041574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24" name="Rectangle 123">
                    <a:extLst>
                      <a:ext uri="{FF2B5EF4-FFF2-40B4-BE49-F238E27FC236}">
                        <a16:creationId xmlns:a16="http://schemas.microsoft.com/office/drawing/2014/main" xmlns="" id="{BFFD44C8-EB78-40C5-B751-0D51141727B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5" name="Rectangle 124">
                    <a:extLst>
                      <a:ext uri="{FF2B5EF4-FFF2-40B4-BE49-F238E27FC236}">
                        <a16:creationId xmlns:a16="http://schemas.microsoft.com/office/drawing/2014/main" xmlns="" id="{CC8F4B08-792B-4CFE-ADBC-0AFC9E4F5F2F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6" name="Rectangle 125">
                    <a:extLst>
                      <a:ext uri="{FF2B5EF4-FFF2-40B4-BE49-F238E27FC236}">
                        <a16:creationId xmlns:a16="http://schemas.microsoft.com/office/drawing/2014/main" xmlns="" id="{16FBA66D-2F2B-4B32-834E-C64CC0B3E655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7" name="Rectangle 126">
                    <a:extLst>
                      <a:ext uri="{FF2B5EF4-FFF2-40B4-BE49-F238E27FC236}">
                        <a16:creationId xmlns:a16="http://schemas.microsoft.com/office/drawing/2014/main" xmlns="" id="{185E4CF0-87FC-4D20-BCAA-FD812E6B2CD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8" name="Rectangle 127">
                    <a:extLst>
                      <a:ext uri="{FF2B5EF4-FFF2-40B4-BE49-F238E27FC236}">
                        <a16:creationId xmlns:a16="http://schemas.microsoft.com/office/drawing/2014/main" xmlns="" id="{1E50FB5C-7929-443A-A916-271CA709289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9" name="Rectangle 128">
                    <a:extLst>
                      <a:ext uri="{FF2B5EF4-FFF2-40B4-BE49-F238E27FC236}">
                        <a16:creationId xmlns:a16="http://schemas.microsoft.com/office/drawing/2014/main" xmlns="" id="{DD39740C-402D-4E44-BAD4-8E30025192D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0" name="Rectangle 129">
                    <a:extLst>
                      <a:ext uri="{FF2B5EF4-FFF2-40B4-BE49-F238E27FC236}">
                        <a16:creationId xmlns:a16="http://schemas.microsoft.com/office/drawing/2014/main" xmlns="" id="{76D36E3D-E1B2-4ECD-A318-2DCEBDCEB9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1" name="Rectangle 130">
                    <a:extLst>
                      <a:ext uri="{FF2B5EF4-FFF2-40B4-BE49-F238E27FC236}">
                        <a16:creationId xmlns:a16="http://schemas.microsoft.com/office/drawing/2014/main" xmlns="" id="{7433D187-72D4-4378-A72C-541F1D1F2728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2" name="Rectangle 131">
                    <a:extLst>
                      <a:ext uri="{FF2B5EF4-FFF2-40B4-BE49-F238E27FC236}">
                        <a16:creationId xmlns:a16="http://schemas.microsoft.com/office/drawing/2014/main" xmlns="" id="{C596852D-9573-4EC0-89A9-69973E93AA80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33" name="Rectangle 132">
                    <a:extLst>
                      <a:ext uri="{FF2B5EF4-FFF2-40B4-BE49-F238E27FC236}">
                        <a16:creationId xmlns:a16="http://schemas.microsoft.com/office/drawing/2014/main" xmlns="" id="{C6431D09-655A-4488-A31B-EF683040933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7" name="Group 46">
                  <a:extLst>
                    <a:ext uri="{FF2B5EF4-FFF2-40B4-BE49-F238E27FC236}">
                      <a16:creationId xmlns:a16="http://schemas.microsoft.com/office/drawing/2014/main" xmlns="" id="{8EB506B4-C0A8-4085-BF29-E86D28656396}"/>
                    </a:ext>
                  </a:extLst>
                </p:cNvPr>
                <p:cNvGrpSpPr/>
                <p:nvPr/>
              </p:nvGrpSpPr>
              <p:grpSpPr>
                <a:xfrm>
                  <a:off x="7472502" y="2036910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14" name="Rectangle 113">
                    <a:extLst>
                      <a:ext uri="{FF2B5EF4-FFF2-40B4-BE49-F238E27FC236}">
                        <a16:creationId xmlns:a16="http://schemas.microsoft.com/office/drawing/2014/main" xmlns="" id="{E22E29BF-27C0-4071-893D-730EFFBA162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5" name="Rectangle 114">
                    <a:extLst>
                      <a:ext uri="{FF2B5EF4-FFF2-40B4-BE49-F238E27FC236}">
                        <a16:creationId xmlns:a16="http://schemas.microsoft.com/office/drawing/2014/main" xmlns="" id="{463B696E-AD75-4EE7-AE18-BA28824A1ED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6" name="Rectangle 115">
                    <a:extLst>
                      <a:ext uri="{FF2B5EF4-FFF2-40B4-BE49-F238E27FC236}">
                        <a16:creationId xmlns:a16="http://schemas.microsoft.com/office/drawing/2014/main" xmlns="" id="{D996697C-4014-4A70-8C77-DD4CAE24CB0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7" name="Rectangle 116">
                    <a:extLst>
                      <a:ext uri="{FF2B5EF4-FFF2-40B4-BE49-F238E27FC236}">
                        <a16:creationId xmlns:a16="http://schemas.microsoft.com/office/drawing/2014/main" xmlns="" id="{39C02C78-CFCC-413C-87EA-725EE556FCD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8" name="Rectangle 117">
                    <a:extLst>
                      <a:ext uri="{FF2B5EF4-FFF2-40B4-BE49-F238E27FC236}">
                        <a16:creationId xmlns:a16="http://schemas.microsoft.com/office/drawing/2014/main" xmlns="" id="{85C6FD31-CBFE-483A-BA8C-5F5E0DFCBCA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9" name="Rectangle 118">
                    <a:extLst>
                      <a:ext uri="{FF2B5EF4-FFF2-40B4-BE49-F238E27FC236}">
                        <a16:creationId xmlns:a16="http://schemas.microsoft.com/office/drawing/2014/main" xmlns="" id="{9BBDCBD9-D1C3-424D-985E-66FEC0EF82D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0" name="Rectangle 119">
                    <a:extLst>
                      <a:ext uri="{FF2B5EF4-FFF2-40B4-BE49-F238E27FC236}">
                        <a16:creationId xmlns:a16="http://schemas.microsoft.com/office/drawing/2014/main" xmlns="" id="{6D22D812-59D7-4805-AEF8-F397039F3B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1" name="Rectangle 120">
                    <a:extLst>
                      <a:ext uri="{FF2B5EF4-FFF2-40B4-BE49-F238E27FC236}">
                        <a16:creationId xmlns:a16="http://schemas.microsoft.com/office/drawing/2014/main" xmlns="" id="{F1D5879E-A3CE-4C4F-BAEB-D9AD3DA49158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2" name="Rectangle 121">
                    <a:extLst>
                      <a:ext uri="{FF2B5EF4-FFF2-40B4-BE49-F238E27FC236}">
                        <a16:creationId xmlns:a16="http://schemas.microsoft.com/office/drawing/2014/main" xmlns="" id="{10E432BB-668E-4C69-9450-54998C4EA718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23" name="Rectangle 122">
                    <a:extLst>
                      <a:ext uri="{FF2B5EF4-FFF2-40B4-BE49-F238E27FC236}">
                        <a16:creationId xmlns:a16="http://schemas.microsoft.com/office/drawing/2014/main" xmlns="" id="{8A1EF557-9581-4625-BD85-A9020B3AAC2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8" name="Group 47">
                  <a:extLst>
                    <a:ext uri="{FF2B5EF4-FFF2-40B4-BE49-F238E27FC236}">
                      <a16:creationId xmlns:a16="http://schemas.microsoft.com/office/drawing/2014/main" xmlns="" id="{AD5A7063-5AEB-4F3A-8721-1510B064ADCC}"/>
                    </a:ext>
                  </a:extLst>
                </p:cNvPr>
                <p:cNvGrpSpPr/>
                <p:nvPr/>
              </p:nvGrpSpPr>
              <p:grpSpPr>
                <a:xfrm>
                  <a:off x="7770689" y="2036909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104" name="Rectangle 103">
                    <a:extLst>
                      <a:ext uri="{FF2B5EF4-FFF2-40B4-BE49-F238E27FC236}">
                        <a16:creationId xmlns:a16="http://schemas.microsoft.com/office/drawing/2014/main" xmlns="" id="{56D1BD1C-DA01-4028-AB3F-0328EC55BB5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5" name="Rectangle 104">
                    <a:extLst>
                      <a:ext uri="{FF2B5EF4-FFF2-40B4-BE49-F238E27FC236}">
                        <a16:creationId xmlns:a16="http://schemas.microsoft.com/office/drawing/2014/main" xmlns="" id="{878FDAFD-2B4B-4050-B810-0E6E396D449D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6" name="Rectangle 105">
                    <a:extLst>
                      <a:ext uri="{FF2B5EF4-FFF2-40B4-BE49-F238E27FC236}">
                        <a16:creationId xmlns:a16="http://schemas.microsoft.com/office/drawing/2014/main" xmlns="" id="{3CDEF9F3-828A-4788-8F2D-345E719D0D4A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7" name="Rectangle 106">
                    <a:extLst>
                      <a:ext uri="{FF2B5EF4-FFF2-40B4-BE49-F238E27FC236}">
                        <a16:creationId xmlns:a16="http://schemas.microsoft.com/office/drawing/2014/main" xmlns="" id="{E054FC55-CF71-4EAB-A977-03357F54BBB4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8" name="Rectangle 107">
                    <a:extLst>
                      <a:ext uri="{FF2B5EF4-FFF2-40B4-BE49-F238E27FC236}">
                        <a16:creationId xmlns:a16="http://schemas.microsoft.com/office/drawing/2014/main" xmlns="" id="{672C0A74-0859-4ED7-AB6E-E6A10F5D65E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9" name="Rectangle 108">
                    <a:extLst>
                      <a:ext uri="{FF2B5EF4-FFF2-40B4-BE49-F238E27FC236}">
                        <a16:creationId xmlns:a16="http://schemas.microsoft.com/office/drawing/2014/main" xmlns="" id="{84C7D5A3-4B7B-4471-ACF9-D292F611F14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0" name="Rectangle 109">
                    <a:extLst>
                      <a:ext uri="{FF2B5EF4-FFF2-40B4-BE49-F238E27FC236}">
                        <a16:creationId xmlns:a16="http://schemas.microsoft.com/office/drawing/2014/main" xmlns="" id="{C44D087A-9AB8-4ACF-B197-97C77136AFC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1" name="Rectangle 110">
                    <a:extLst>
                      <a:ext uri="{FF2B5EF4-FFF2-40B4-BE49-F238E27FC236}">
                        <a16:creationId xmlns:a16="http://schemas.microsoft.com/office/drawing/2014/main" xmlns="" id="{A392D2DE-F4E8-4632-BCF0-8884F37CEE0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2" name="Rectangle 111">
                    <a:extLst>
                      <a:ext uri="{FF2B5EF4-FFF2-40B4-BE49-F238E27FC236}">
                        <a16:creationId xmlns:a16="http://schemas.microsoft.com/office/drawing/2014/main" xmlns="" id="{D2FDB0A5-7CCD-4AC1-81CE-6872CBE6C6A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13" name="Rectangle 112">
                    <a:extLst>
                      <a:ext uri="{FF2B5EF4-FFF2-40B4-BE49-F238E27FC236}">
                        <a16:creationId xmlns:a16="http://schemas.microsoft.com/office/drawing/2014/main" xmlns="" id="{83349F17-9964-4861-87A1-D4E73A5C846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49" name="Group 48">
                  <a:extLst>
                    <a:ext uri="{FF2B5EF4-FFF2-40B4-BE49-F238E27FC236}">
                      <a16:creationId xmlns:a16="http://schemas.microsoft.com/office/drawing/2014/main" xmlns="" id="{16888297-C87D-428C-9221-1053049EB199}"/>
                    </a:ext>
                  </a:extLst>
                </p:cNvPr>
                <p:cNvGrpSpPr/>
                <p:nvPr/>
              </p:nvGrpSpPr>
              <p:grpSpPr>
                <a:xfrm>
                  <a:off x="7910697" y="2033795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94" name="Rectangle 93">
                    <a:extLst>
                      <a:ext uri="{FF2B5EF4-FFF2-40B4-BE49-F238E27FC236}">
                        <a16:creationId xmlns:a16="http://schemas.microsoft.com/office/drawing/2014/main" xmlns="" id="{7B286800-2C91-4EF8-BA5C-CBACCDE5D30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5" name="Rectangle 94">
                    <a:extLst>
                      <a:ext uri="{FF2B5EF4-FFF2-40B4-BE49-F238E27FC236}">
                        <a16:creationId xmlns:a16="http://schemas.microsoft.com/office/drawing/2014/main" xmlns="" id="{32D9017D-146A-410B-8D3C-82ABFAEA629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6" name="Rectangle 95">
                    <a:extLst>
                      <a:ext uri="{FF2B5EF4-FFF2-40B4-BE49-F238E27FC236}">
                        <a16:creationId xmlns:a16="http://schemas.microsoft.com/office/drawing/2014/main" xmlns="" id="{A1A0851F-C69C-460D-B9B2-8A5DC098B1A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7" name="Rectangle 96">
                    <a:extLst>
                      <a:ext uri="{FF2B5EF4-FFF2-40B4-BE49-F238E27FC236}">
                        <a16:creationId xmlns:a16="http://schemas.microsoft.com/office/drawing/2014/main" xmlns="" id="{DB8D3A7A-6F8A-477B-AF6B-DAF273BE55D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8" name="Rectangle 97">
                    <a:extLst>
                      <a:ext uri="{FF2B5EF4-FFF2-40B4-BE49-F238E27FC236}">
                        <a16:creationId xmlns:a16="http://schemas.microsoft.com/office/drawing/2014/main" xmlns="" id="{29686313-5E82-471E-85BB-77102FA0485E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9" name="Rectangle 98">
                    <a:extLst>
                      <a:ext uri="{FF2B5EF4-FFF2-40B4-BE49-F238E27FC236}">
                        <a16:creationId xmlns:a16="http://schemas.microsoft.com/office/drawing/2014/main" xmlns="" id="{51B6FA8F-805F-4396-81E8-4171AA03C87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0" name="Rectangle 99">
                    <a:extLst>
                      <a:ext uri="{FF2B5EF4-FFF2-40B4-BE49-F238E27FC236}">
                        <a16:creationId xmlns:a16="http://schemas.microsoft.com/office/drawing/2014/main" xmlns="" id="{AD2FE8E0-194D-41B7-8919-4B68484A4D7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1" name="Rectangle 100">
                    <a:extLst>
                      <a:ext uri="{FF2B5EF4-FFF2-40B4-BE49-F238E27FC236}">
                        <a16:creationId xmlns:a16="http://schemas.microsoft.com/office/drawing/2014/main" xmlns="" id="{D6A875DE-EE35-49F8-B982-81E1D832510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2" name="Rectangle 101">
                    <a:extLst>
                      <a:ext uri="{FF2B5EF4-FFF2-40B4-BE49-F238E27FC236}">
                        <a16:creationId xmlns:a16="http://schemas.microsoft.com/office/drawing/2014/main" xmlns="" id="{6A18AD2E-95A8-4FC8-A9F7-9CE5C24AF684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103" name="Rectangle 102">
                    <a:extLst>
                      <a:ext uri="{FF2B5EF4-FFF2-40B4-BE49-F238E27FC236}">
                        <a16:creationId xmlns:a16="http://schemas.microsoft.com/office/drawing/2014/main" xmlns="" id="{3D38C4D0-9206-4C98-94D2-700F113E21D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0" name="Group 49">
                  <a:extLst>
                    <a:ext uri="{FF2B5EF4-FFF2-40B4-BE49-F238E27FC236}">
                      <a16:creationId xmlns:a16="http://schemas.microsoft.com/office/drawing/2014/main" xmlns="" id="{D2EDCBD5-7A97-4739-A594-21CC7B9B4E66}"/>
                    </a:ext>
                  </a:extLst>
                </p:cNvPr>
                <p:cNvGrpSpPr/>
                <p:nvPr/>
              </p:nvGrpSpPr>
              <p:grpSpPr>
                <a:xfrm>
                  <a:off x="7151592" y="2037543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84" name="Rectangle 83">
                    <a:extLst>
                      <a:ext uri="{FF2B5EF4-FFF2-40B4-BE49-F238E27FC236}">
                        <a16:creationId xmlns:a16="http://schemas.microsoft.com/office/drawing/2014/main" xmlns="" id="{2D96FCC6-67DF-4309-8A02-CE755A851A7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5" name="Rectangle 84">
                    <a:extLst>
                      <a:ext uri="{FF2B5EF4-FFF2-40B4-BE49-F238E27FC236}">
                        <a16:creationId xmlns:a16="http://schemas.microsoft.com/office/drawing/2014/main" xmlns="" id="{CAEEF27A-5033-40A2-B95A-FCF3426BC73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6" name="Rectangle 85">
                    <a:extLst>
                      <a:ext uri="{FF2B5EF4-FFF2-40B4-BE49-F238E27FC236}">
                        <a16:creationId xmlns:a16="http://schemas.microsoft.com/office/drawing/2014/main" xmlns="" id="{AE93DD0B-22E8-4940-B259-23B95A32840F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7" name="Rectangle 86">
                    <a:extLst>
                      <a:ext uri="{FF2B5EF4-FFF2-40B4-BE49-F238E27FC236}">
                        <a16:creationId xmlns:a16="http://schemas.microsoft.com/office/drawing/2014/main" xmlns="" id="{A9DAD4EC-DBED-4276-BE13-36DAA6ECF0A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8" name="Rectangle 87">
                    <a:extLst>
                      <a:ext uri="{FF2B5EF4-FFF2-40B4-BE49-F238E27FC236}">
                        <a16:creationId xmlns:a16="http://schemas.microsoft.com/office/drawing/2014/main" xmlns="" id="{A7C581F9-3EE3-4A21-884D-CFE853D373A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9" name="Rectangle 88">
                    <a:extLst>
                      <a:ext uri="{FF2B5EF4-FFF2-40B4-BE49-F238E27FC236}">
                        <a16:creationId xmlns:a16="http://schemas.microsoft.com/office/drawing/2014/main" xmlns="" id="{E6651C28-5E29-4F5B-819F-7403BAF5F5C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0" name="Rectangle 89">
                    <a:extLst>
                      <a:ext uri="{FF2B5EF4-FFF2-40B4-BE49-F238E27FC236}">
                        <a16:creationId xmlns:a16="http://schemas.microsoft.com/office/drawing/2014/main" xmlns="" id="{0942A482-38C8-42D4-9AD1-9B7D5BE837B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1" name="Rectangle 90">
                    <a:extLst>
                      <a:ext uri="{FF2B5EF4-FFF2-40B4-BE49-F238E27FC236}">
                        <a16:creationId xmlns:a16="http://schemas.microsoft.com/office/drawing/2014/main" xmlns="" id="{C6EFF658-977D-41E8-929C-8C322EFBC4D3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2" name="Rectangle 91">
                    <a:extLst>
                      <a:ext uri="{FF2B5EF4-FFF2-40B4-BE49-F238E27FC236}">
                        <a16:creationId xmlns:a16="http://schemas.microsoft.com/office/drawing/2014/main" xmlns="" id="{16794FE5-8314-45E0-96AC-537871AE36E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93" name="Rectangle 92">
                    <a:extLst>
                      <a:ext uri="{FF2B5EF4-FFF2-40B4-BE49-F238E27FC236}">
                        <a16:creationId xmlns:a16="http://schemas.microsoft.com/office/drawing/2014/main" xmlns="" id="{807A147D-6D10-4E0E-B1F0-0F31BFC993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1" name="Group 50">
                  <a:extLst>
                    <a:ext uri="{FF2B5EF4-FFF2-40B4-BE49-F238E27FC236}">
                      <a16:creationId xmlns:a16="http://schemas.microsoft.com/office/drawing/2014/main" xmlns="" id="{AEBB6611-8007-4F02-BD57-CC8600430A43}"/>
                    </a:ext>
                  </a:extLst>
                </p:cNvPr>
                <p:cNvGrpSpPr/>
                <p:nvPr/>
              </p:nvGrpSpPr>
              <p:grpSpPr>
                <a:xfrm>
                  <a:off x="7624902" y="2036916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74" name="Rectangle 73">
                    <a:extLst>
                      <a:ext uri="{FF2B5EF4-FFF2-40B4-BE49-F238E27FC236}">
                        <a16:creationId xmlns:a16="http://schemas.microsoft.com/office/drawing/2014/main" xmlns="" id="{CC950E28-E3A3-4859-AC12-84A7E3FA265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5" name="Rectangle 74">
                    <a:extLst>
                      <a:ext uri="{FF2B5EF4-FFF2-40B4-BE49-F238E27FC236}">
                        <a16:creationId xmlns:a16="http://schemas.microsoft.com/office/drawing/2014/main" xmlns="" id="{7E03CB7F-1958-4CC8-82D7-4A6B15CD0D31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6" name="Rectangle 75">
                    <a:extLst>
                      <a:ext uri="{FF2B5EF4-FFF2-40B4-BE49-F238E27FC236}">
                        <a16:creationId xmlns:a16="http://schemas.microsoft.com/office/drawing/2014/main" xmlns="" id="{5FC5BABB-2F6F-4ED9-AA9D-E74E26EA3929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7" name="Rectangle 76">
                    <a:extLst>
                      <a:ext uri="{FF2B5EF4-FFF2-40B4-BE49-F238E27FC236}">
                        <a16:creationId xmlns:a16="http://schemas.microsoft.com/office/drawing/2014/main" xmlns="" id="{D6471CAF-1298-48EC-ABE5-C95058E382F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8" name="Rectangle 77">
                    <a:extLst>
                      <a:ext uri="{FF2B5EF4-FFF2-40B4-BE49-F238E27FC236}">
                        <a16:creationId xmlns:a16="http://schemas.microsoft.com/office/drawing/2014/main" xmlns="" id="{87C55D2D-74E8-4846-9A7A-70A3A2F5E2E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9" name="Rectangle 78">
                    <a:extLst>
                      <a:ext uri="{FF2B5EF4-FFF2-40B4-BE49-F238E27FC236}">
                        <a16:creationId xmlns:a16="http://schemas.microsoft.com/office/drawing/2014/main" xmlns="" id="{30217CCF-1894-4F79-A835-9E5EC14A95C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0" name="Rectangle 79">
                    <a:extLst>
                      <a:ext uri="{FF2B5EF4-FFF2-40B4-BE49-F238E27FC236}">
                        <a16:creationId xmlns:a16="http://schemas.microsoft.com/office/drawing/2014/main" xmlns="" id="{6690DEC7-D98F-4BC4-A987-FC410852993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1" name="Rectangle 80">
                    <a:extLst>
                      <a:ext uri="{FF2B5EF4-FFF2-40B4-BE49-F238E27FC236}">
                        <a16:creationId xmlns:a16="http://schemas.microsoft.com/office/drawing/2014/main" xmlns="" id="{B1CDF916-68BD-4CE6-8357-2762BC6D9E4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2" name="Rectangle 81">
                    <a:extLst>
                      <a:ext uri="{FF2B5EF4-FFF2-40B4-BE49-F238E27FC236}">
                        <a16:creationId xmlns:a16="http://schemas.microsoft.com/office/drawing/2014/main" xmlns="" id="{EB191AD5-8910-498B-983B-91108EAEAF7A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83" name="Rectangle 82">
                    <a:extLst>
                      <a:ext uri="{FF2B5EF4-FFF2-40B4-BE49-F238E27FC236}">
                        <a16:creationId xmlns:a16="http://schemas.microsoft.com/office/drawing/2014/main" xmlns="" id="{DE89BFA9-EA4F-4134-93D0-F88452E7856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2" name="Group 51">
                  <a:extLst>
                    <a:ext uri="{FF2B5EF4-FFF2-40B4-BE49-F238E27FC236}">
                      <a16:creationId xmlns:a16="http://schemas.microsoft.com/office/drawing/2014/main" xmlns="" id="{0639A865-040A-42A0-963C-1A0FFF1FCCD3}"/>
                    </a:ext>
                  </a:extLst>
                </p:cNvPr>
                <p:cNvGrpSpPr/>
                <p:nvPr/>
              </p:nvGrpSpPr>
              <p:grpSpPr>
                <a:xfrm>
                  <a:off x="8056170" y="2033796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64" name="Rectangle 63">
                    <a:extLst>
                      <a:ext uri="{FF2B5EF4-FFF2-40B4-BE49-F238E27FC236}">
                        <a16:creationId xmlns:a16="http://schemas.microsoft.com/office/drawing/2014/main" xmlns="" id="{3F83CD92-8717-4955-9A90-2477B9E77832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5" name="Rectangle 64">
                    <a:extLst>
                      <a:ext uri="{FF2B5EF4-FFF2-40B4-BE49-F238E27FC236}">
                        <a16:creationId xmlns:a16="http://schemas.microsoft.com/office/drawing/2014/main" xmlns="" id="{37B5D13F-B207-4FD4-8D7F-CC8C857FECE0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6" name="Rectangle 65">
                    <a:extLst>
                      <a:ext uri="{FF2B5EF4-FFF2-40B4-BE49-F238E27FC236}">
                        <a16:creationId xmlns:a16="http://schemas.microsoft.com/office/drawing/2014/main" xmlns="" id="{A14DB609-A265-4E76-9ABA-03E39A49193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7" name="Rectangle 66">
                    <a:extLst>
                      <a:ext uri="{FF2B5EF4-FFF2-40B4-BE49-F238E27FC236}">
                        <a16:creationId xmlns:a16="http://schemas.microsoft.com/office/drawing/2014/main" xmlns="" id="{BA39A045-480E-43BF-ACE7-4877FC8DCDB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8" name="Rectangle 67">
                    <a:extLst>
                      <a:ext uri="{FF2B5EF4-FFF2-40B4-BE49-F238E27FC236}">
                        <a16:creationId xmlns:a16="http://schemas.microsoft.com/office/drawing/2014/main" xmlns="" id="{669C0E0B-DAE4-4659-BD72-9B777C525A3C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9" name="Rectangle 68">
                    <a:extLst>
                      <a:ext uri="{FF2B5EF4-FFF2-40B4-BE49-F238E27FC236}">
                        <a16:creationId xmlns:a16="http://schemas.microsoft.com/office/drawing/2014/main" xmlns="" id="{61CAFA10-C111-4ED6-A218-C1F0275F004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0" name="Rectangle 69">
                    <a:extLst>
                      <a:ext uri="{FF2B5EF4-FFF2-40B4-BE49-F238E27FC236}">
                        <a16:creationId xmlns:a16="http://schemas.microsoft.com/office/drawing/2014/main" xmlns="" id="{CE9262FA-E750-4974-AB27-B010A59FFF2D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1" name="Rectangle 70">
                    <a:extLst>
                      <a:ext uri="{FF2B5EF4-FFF2-40B4-BE49-F238E27FC236}">
                        <a16:creationId xmlns:a16="http://schemas.microsoft.com/office/drawing/2014/main" xmlns="" id="{2AEE2046-9299-4F14-B5AD-D2A3A8C19F52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2" name="Rectangle 71">
                    <a:extLst>
                      <a:ext uri="{FF2B5EF4-FFF2-40B4-BE49-F238E27FC236}">
                        <a16:creationId xmlns:a16="http://schemas.microsoft.com/office/drawing/2014/main" xmlns="" id="{E6176EDF-1DFB-4A83-A163-18ADE8708FE1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73" name="Rectangle 72">
                    <a:extLst>
                      <a:ext uri="{FF2B5EF4-FFF2-40B4-BE49-F238E27FC236}">
                        <a16:creationId xmlns:a16="http://schemas.microsoft.com/office/drawing/2014/main" xmlns="" id="{4302077D-AE51-4EAA-88A2-C4F68E7C23A6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  <p:grpSp>
              <p:nvGrpSpPr>
                <p:cNvPr id="53" name="Group 52">
                  <a:extLst>
                    <a:ext uri="{FF2B5EF4-FFF2-40B4-BE49-F238E27FC236}">
                      <a16:creationId xmlns:a16="http://schemas.microsoft.com/office/drawing/2014/main" xmlns="" id="{1D1E052A-935E-44E7-AC0A-348B18742CAC}"/>
                    </a:ext>
                  </a:extLst>
                </p:cNvPr>
                <p:cNvGrpSpPr/>
                <p:nvPr/>
              </p:nvGrpSpPr>
              <p:grpSpPr>
                <a:xfrm>
                  <a:off x="8208484" y="2033795"/>
                  <a:ext cx="90155" cy="1364463"/>
                  <a:chOff x="7152671" y="1595686"/>
                  <a:chExt cx="90155" cy="901548"/>
                </a:xfrm>
                <a:solidFill>
                  <a:schemeClr val="bg1"/>
                </a:solidFill>
              </p:grpSpPr>
              <p:sp>
                <p:nvSpPr>
                  <p:cNvPr id="54" name="Rectangle 53">
                    <a:extLst>
                      <a:ext uri="{FF2B5EF4-FFF2-40B4-BE49-F238E27FC236}">
                        <a16:creationId xmlns:a16="http://schemas.microsoft.com/office/drawing/2014/main" xmlns="" id="{8F05E145-3C26-40FC-9FAB-8DC810A5ED1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59568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5" name="Rectangle 54">
                    <a:extLst>
                      <a:ext uri="{FF2B5EF4-FFF2-40B4-BE49-F238E27FC236}">
                        <a16:creationId xmlns:a16="http://schemas.microsoft.com/office/drawing/2014/main" xmlns="" id="{FE0C06CA-E4F2-46FE-AE51-02CEC3E5EE23}"/>
                      </a:ext>
                    </a:extLst>
                  </p:cNvPr>
                  <p:cNvSpPr/>
                  <p:nvPr/>
                </p:nvSpPr>
                <p:spPr>
                  <a:xfrm>
                    <a:off x="7152671" y="1685841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6" name="Rectangle 55">
                    <a:extLst>
                      <a:ext uri="{FF2B5EF4-FFF2-40B4-BE49-F238E27FC236}">
                        <a16:creationId xmlns:a16="http://schemas.microsoft.com/office/drawing/2014/main" xmlns="" id="{74B7BDCA-E5D4-4188-A907-31F87F7E37C5}"/>
                      </a:ext>
                    </a:extLst>
                  </p:cNvPr>
                  <p:cNvSpPr/>
                  <p:nvPr/>
                </p:nvSpPr>
                <p:spPr>
                  <a:xfrm>
                    <a:off x="7152671" y="1775996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7" name="Rectangle 56">
                    <a:extLst>
                      <a:ext uri="{FF2B5EF4-FFF2-40B4-BE49-F238E27FC236}">
                        <a16:creationId xmlns:a16="http://schemas.microsoft.com/office/drawing/2014/main" xmlns="" id="{81EF614F-0733-4B14-A211-7F5F9E0085F7}"/>
                      </a:ext>
                    </a:extLst>
                  </p:cNvPr>
                  <p:cNvSpPr/>
                  <p:nvPr/>
                </p:nvSpPr>
                <p:spPr>
                  <a:xfrm>
                    <a:off x="7152671" y="186615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8" name="Rectangle 57">
                    <a:extLst>
                      <a:ext uri="{FF2B5EF4-FFF2-40B4-BE49-F238E27FC236}">
                        <a16:creationId xmlns:a16="http://schemas.microsoft.com/office/drawing/2014/main" xmlns="" id="{811578BF-899E-4709-90BD-261E97138836}"/>
                      </a:ext>
                    </a:extLst>
                  </p:cNvPr>
                  <p:cNvSpPr/>
                  <p:nvPr/>
                </p:nvSpPr>
                <p:spPr>
                  <a:xfrm>
                    <a:off x="7152671" y="195630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59" name="Rectangle 58">
                    <a:extLst>
                      <a:ext uri="{FF2B5EF4-FFF2-40B4-BE49-F238E27FC236}">
                        <a16:creationId xmlns:a16="http://schemas.microsoft.com/office/drawing/2014/main" xmlns="" id="{1C71EBD2-43AD-46A6-A813-F817AE622F7F}"/>
                      </a:ext>
                    </a:extLst>
                  </p:cNvPr>
                  <p:cNvSpPr/>
                  <p:nvPr/>
                </p:nvSpPr>
                <p:spPr>
                  <a:xfrm>
                    <a:off x="7152671" y="204646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0" name="Rectangle 59">
                    <a:extLst>
                      <a:ext uri="{FF2B5EF4-FFF2-40B4-BE49-F238E27FC236}">
                        <a16:creationId xmlns:a16="http://schemas.microsoft.com/office/drawing/2014/main" xmlns="" id="{8D82949F-1515-451D-8B54-4DCF202CC775}"/>
                      </a:ext>
                    </a:extLst>
                  </p:cNvPr>
                  <p:cNvSpPr/>
                  <p:nvPr/>
                </p:nvSpPr>
                <p:spPr>
                  <a:xfrm>
                    <a:off x="7152671" y="2136615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1" name="Rectangle 60">
                    <a:extLst>
                      <a:ext uri="{FF2B5EF4-FFF2-40B4-BE49-F238E27FC236}">
                        <a16:creationId xmlns:a16="http://schemas.microsoft.com/office/drawing/2014/main" xmlns="" id="{51518397-852C-4088-8939-32EB2EF8D6FE}"/>
                      </a:ext>
                    </a:extLst>
                  </p:cNvPr>
                  <p:cNvSpPr/>
                  <p:nvPr/>
                </p:nvSpPr>
                <p:spPr>
                  <a:xfrm>
                    <a:off x="7152671" y="2226770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2" name="Rectangle 61">
                    <a:extLst>
                      <a:ext uri="{FF2B5EF4-FFF2-40B4-BE49-F238E27FC236}">
                        <a16:creationId xmlns:a16="http://schemas.microsoft.com/office/drawing/2014/main" xmlns="" id="{0DC5804D-9533-4698-A72F-EEE3D5DF26DB}"/>
                      </a:ext>
                    </a:extLst>
                  </p:cNvPr>
                  <p:cNvSpPr/>
                  <p:nvPr/>
                </p:nvSpPr>
                <p:spPr>
                  <a:xfrm>
                    <a:off x="7152671" y="2316924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  <p:sp>
                <p:nvSpPr>
                  <p:cNvPr id="63" name="Rectangle 62">
                    <a:extLst>
                      <a:ext uri="{FF2B5EF4-FFF2-40B4-BE49-F238E27FC236}">
                        <a16:creationId xmlns:a16="http://schemas.microsoft.com/office/drawing/2014/main" xmlns="" id="{6FCF9127-F1A7-4EAC-BDE2-CB58DC77C259}"/>
                      </a:ext>
                    </a:extLst>
                  </p:cNvPr>
                  <p:cNvSpPr/>
                  <p:nvPr/>
                </p:nvSpPr>
                <p:spPr>
                  <a:xfrm>
                    <a:off x="7152671" y="2407079"/>
                    <a:ext cx="90155" cy="90155"/>
                  </a:xfrm>
                  <a:prstGeom prst="rect">
                    <a:avLst/>
                  </a:prstGeom>
                  <a:grpFill/>
                  <a:ln w="3175">
                    <a:solidFill>
                      <a:schemeClr val="accent5">
                        <a:lumMod val="75000"/>
                      </a:schemeClr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/>
                  </a:p>
                </p:txBody>
              </p:sp>
            </p:grpSp>
          </p:grpSp>
          <p:grpSp>
            <p:nvGrpSpPr>
              <p:cNvPr id="37" name="Group 36">
                <a:extLst>
                  <a:ext uri="{FF2B5EF4-FFF2-40B4-BE49-F238E27FC236}">
                    <a16:creationId xmlns:a16="http://schemas.microsoft.com/office/drawing/2014/main" xmlns="" id="{B8B1464D-665B-4D32-8D5F-5F866EEAFC85}"/>
                  </a:ext>
                </a:extLst>
              </p:cNvPr>
              <p:cNvGrpSpPr/>
              <p:nvPr/>
            </p:nvGrpSpPr>
            <p:grpSpPr>
              <a:xfrm>
                <a:off x="4977464" y="2060084"/>
                <a:ext cx="1432455" cy="1432455"/>
                <a:chOff x="1317370" y="2060084"/>
                <a:chExt cx="1432455" cy="1432455"/>
              </a:xfrm>
            </p:grpSpPr>
            <p:pic>
              <p:nvPicPr>
                <p:cNvPr id="42" name="Picture 41">
                  <a:extLst>
                    <a:ext uri="{FF2B5EF4-FFF2-40B4-BE49-F238E27FC236}">
                      <a16:creationId xmlns:a16="http://schemas.microsoft.com/office/drawing/2014/main" xmlns="" id="{7B1B7B41-4895-4A1B-8B50-9ECCCA14F28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7370" y="20600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3" name="Picture 42">
                  <a:extLst>
                    <a:ext uri="{FF2B5EF4-FFF2-40B4-BE49-F238E27FC236}">
                      <a16:creationId xmlns:a16="http://schemas.microsoft.com/office/drawing/2014/main" xmlns="" id="{4EA418EF-E008-4E5B-BC33-383183844EE9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9770" y="22124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4" name="Picture 43">
                  <a:extLst>
                    <a:ext uri="{FF2B5EF4-FFF2-40B4-BE49-F238E27FC236}">
                      <a16:creationId xmlns:a16="http://schemas.microsoft.com/office/drawing/2014/main" xmlns="" id="{B7055A0A-F29D-4B68-95BE-F3AF867DC0D7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622170" y="2364884"/>
                  <a:ext cx="1127655" cy="1127655"/>
                </a:xfrm>
                <a:prstGeom prst="rect">
                  <a:avLst/>
                </a:prstGeom>
              </p:spPr>
            </p:pic>
          </p:grpSp>
          <p:grpSp>
            <p:nvGrpSpPr>
              <p:cNvPr id="38" name="Group 37">
                <a:extLst>
                  <a:ext uri="{FF2B5EF4-FFF2-40B4-BE49-F238E27FC236}">
                    <a16:creationId xmlns:a16="http://schemas.microsoft.com/office/drawing/2014/main" xmlns="" id="{4065486D-6726-461D-99B2-E7210B09342F}"/>
                  </a:ext>
                </a:extLst>
              </p:cNvPr>
              <p:cNvGrpSpPr/>
              <p:nvPr/>
            </p:nvGrpSpPr>
            <p:grpSpPr>
              <a:xfrm>
                <a:off x="6547493" y="2113050"/>
                <a:ext cx="1280055" cy="1280055"/>
                <a:chOff x="1317370" y="2060084"/>
                <a:chExt cx="1280055" cy="1280055"/>
              </a:xfrm>
            </p:grpSpPr>
            <p:pic>
              <p:nvPicPr>
                <p:cNvPr id="39" name="Picture 38">
                  <a:extLst>
                    <a:ext uri="{FF2B5EF4-FFF2-40B4-BE49-F238E27FC236}">
                      <a16:creationId xmlns:a16="http://schemas.microsoft.com/office/drawing/2014/main" xmlns="" id="{A5F02E70-2695-42EA-9614-FB192F349E18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317370" y="2060084"/>
                  <a:ext cx="1127655" cy="1127655"/>
                </a:xfrm>
                <a:prstGeom prst="rect">
                  <a:avLst/>
                </a:prstGeom>
              </p:spPr>
            </p:pic>
            <p:pic>
              <p:nvPicPr>
                <p:cNvPr id="41" name="Picture 40">
                  <a:extLst>
                    <a:ext uri="{FF2B5EF4-FFF2-40B4-BE49-F238E27FC236}">
                      <a16:creationId xmlns:a16="http://schemas.microsoft.com/office/drawing/2014/main" xmlns="" id="{5A005EA3-2FB9-44EB-BB47-8C656338415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4" cstate="print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1469770" y="2212484"/>
                  <a:ext cx="1127655" cy="1127655"/>
                </a:xfrm>
                <a:prstGeom prst="rect">
                  <a:avLst/>
                </a:prstGeom>
              </p:spPr>
            </p:pic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22111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/>
      <p:bldP spid="7" grpId="0"/>
      <p:bldP spid="8" grpId="0"/>
      <p:bldP spid="9" grpId="0" build="p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CD0B78B2-6A28-4FCD-8059-AEE8C0C185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56413" y="817080"/>
            <a:ext cx="7479173" cy="5223840"/>
          </a:xfrm>
          <a:prstGeom prst="rect">
            <a:avLst/>
          </a:prstGeom>
        </p:spPr>
      </p:pic>
      <p:pic>
        <p:nvPicPr>
          <p:cNvPr id="8" name="PA_图片 11">
            <a:extLst>
              <a:ext uri="{FF2B5EF4-FFF2-40B4-BE49-F238E27FC236}">
                <a16:creationId xmlns:a16="http://schemas.microsoft.com/office/drawing/2014/main" xmlns="" id="{708C517F-72B9-4C02-A8BE-32A8350AED99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29737" y="-1422109"/>
            <a:ext cx="5041402" cy="504140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5F8EC93-7404-4ED8-8AAF-CE75CF9691B6}"/>
              </a:ext>
            </a:extLst>
          </p:cNvPr>
          <p:cNvSpPr txBox="1"/>
          <p:nvPr/>
        </p:nvSpPr>
        <p:spPr>
          <a:xfrm>
            <a:off x="3827721" y="3619293"/>
            <a:ext cx="589043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8000" b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Hoạt động</a:t>
            </a:r>
            <a:endParaRPr lang="en-US" sz="80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21771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6" presetClass="emph" presetSubtype="0" repeatCount="5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accent6">
            <a:lumMod val="20000"/>
            <a:lumOff val="80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xmlns="" id="{F60983D6-12D5-4422-82F4-4FC9E6B91755}"/>
              </a:ext>
            </a:extLst>
          </p:cNvPr>
          <p:cNvGrpSpPr/>
          <p:nvPr/>
        </p:nvGrpSpPr>
        <p:grpSpPr>
          <a:xfrm>
            <a:off x="229838" y="78837"/>
            <a:ext cx="10050235" cy="707886"/>
            <a:chOff x="1183343" y="1414686"/>
            <a:chExt cx="10050235" cy="707886"/>
          </a:xfrm>
        </p:grpSpPr>
        <p:sp>
          <p:nvSpPr>
            <p:cNvPr id="3" name="TextBox 2">
              <a:extLst>
                <a:ext uri="{FF2B5EF4-FFF2-40B4-BE49-F238E27FC236}">
                  <a16:creationId xmlns:a16="http://schemas.microsoft.com/office/drawing/2014/main" xmlns="" id="{608CC128-D772-4AB5-8FB3-D2096698E3BF}"/>
                </a:ext>
              </a:extLst>
            </p:cNvPr>
            <p:cNvSpPr txBox="1"/>
            <p:nvPr/>
          </p:nvSpPr>
          <p:spPr>
            <a:xfrm>
              <a:off x="1801298" y="1414686"/>
              <a:ext cx="9432280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 err="1"/>
                <a:t>Đếm</a:t>
              </a:r>
              <a:r>
                <a:rPr lang="en-US" sz="4000" dirty="0"/>
                <a:t> </a:t>
              </a:r>
              <a:r>
                <a:rPr lang="en-US" sz="4000" dirty="0" err="1"/>
                <a:t>rồi</a:t>
              </a:r>
              <a:r>
                <a:rPr lang="en-US" sz="4000" dirty="0"/>
                <a:t> so </a:t>
              </a:r>
              <a:r>
                <a:rPr lang="en-US" sz="4000" dirty="0" err="1"/>
                <a:t>sánh</a:t>
              </a:r>
              <a:r>
                <a:rPr lang="en-US" sz="4000" dirty="0"/>
                <a:t> </a:t>
              </a:r>
              <a:r>
                <a:rPr lang="en-US" sz="4000" dirty="0" err="1"/>
                <a:t>các</a:t>
              </a:r>
              <a:r>
                <a:rPr lang="en-US" sz="4000" dirty="0"/>
                <a:t> </a:t>
              </a:r>
              <a:r>
                <a:rPr lang="en-US" sz="4000" dirty="0" err="1"/>
                <a:t>số</a:t>
              </a:r>
              <a:r>
                <a:rPr lang="en-US" sz="4000" dirty="0"/>
                <a:t> </a:t>
              </a:r>
              <a:r>
                <a:rPr lang="en-US" sz="4000" dirty="0" err="1"/>
                <a:t>tròn</a:t>
              </a:r>
              <a:r>
                <a:rPr lang="en-US" sz="4000" dirty="0"/>
                <a:t> </a:t>
              </a:r>
              <a:r>
                <a:rPr lang="en-US" sz="4000" dirty="0" err="1"/>
                <a:t>trăm</a:t>
              </a:r>
              <a:r>
                <a:rPr lang="en-US" sz="4000" dirty="0"/>
                <a:t>.</a:t>
              </a:r>
            </a:p>
          </p:txBody>
        </p:sp>
        <p:sp>
          <p:nvSpPr>
            <p:cNvPr id="4" name="Oval 3">
              <a:extLst>
                <a:ext uri="{FF2B5EF4-FFF2-40B4-BE49-F238E27FC236}">
                  <a16:creationId xmlns:a16="http://schemas.microsoft.com/office/drawing/2014/main" xmlns="" id="{87035E6A-0265-48D7-9C9D-565E3D6DFE95}"/>
                </a:ext>
              </a:extLst>
            </p:cNvPr>
            <p:cNvSpPr/>
            <p:nvPr/>
          </p:nvSpPr>
          <p:spPr>
            <a:xfrm>
              <a:off x="1183343" y="1464304"/>
              <a:ext cx="570588" cy="570588"/>
            </a:xfrm>
            <a:prstGeom prst="ellipse">
              <a:avLst/>
            </a:prstGeom>
            <a:solidFill>
              <a:schemeClr val="accent4"/>
            </a:solidFill>
            <a:ln>
              <a:solidFill>
                <a:schemeClr val="accent3">
                  <a:lumMod val="40000"/>
                  <a:lumOff val="6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600" b="1" dirty="0"/>
                <a:t>1</a:t>
              </a: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C492F0EC-8D40-4A8D-BBA9-E093CE708465}"/>
              </a:ext>
            </a:extLst>
          </p:cNvPr>
          <p:cNvGrpSpPr/>
          <p:nvPr/>
        </p:nvGrpSpPr>
        <p:grpSpPr>
          <a:xfrm>
            <a:off x="1818837" y="605582"/>
            <a:ext cx="7861882" cy="2092735"/>
            <a:chOff x="515447" y="1303993"/>
            <a:chExt cx="8841913" cy="2353607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xmlns="" id="{F074136D-D242-454E-BA92-5572D7D1822C}"/>
                </a:ext>
              </a:extLst>
            </p:cNvPr>
            <p:cNvSpPr txBox="1"/>
            <p:nvPr/>
          </p:nvSpPr>
          <p:spPr>
            <a:xfrm>
              <a:off x="515447" y="1303993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a) 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xmlns="" id="{03418B2A-78E1-4964-B967-0CC165235314}"/>
                </a:ext>
              </a:extLst>
            </p:cNvPr>
            <p:cNvSpPr/>
            <p:nvPr/>
          </p:nvSpPr>
          <p:spPr>
            <a:xfrm>
              <a:off x="1393881" y="1603027"/>
              <a:ext cx="3467679" cy="2054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xmlns="" id="{A32ABB06-285B-465D-937C-87415F35E0EC}"/>
                </a:ext>
              </a:extLst>
            </p:cNvPr>
            <p:cNvSpPr/>
            <p:nvPr/>
          </p:nvSpPr>
          <p:spPr>
            <a:xfrm>
              <a:off x="5889681" y="1603027"/>
              <a:ext cx="3467679" cy="2054573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13C18025-56BE-4E78-BE09-446DA3372B1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60107" y="1895415"/>
              <a:ext cx="1127655" cy="112765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xmlns="" id="{CEECC4E7-76A7-4CEA-A738-2D57679D942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12507" y="2047815"/>
              <a:ext cx="1127655" cy="112765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5D045EC6-92C3-4F3E-A1BD-7A67400D2EC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64907" y="2200215"/>
              <a:ext cx="1127655" cy="1127655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B2336410-04B4-44D8-9C05-AB185E3E2D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438554" y="2200215"/>
              <a:ext cx="1127655" cy="112765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CE64EF97-D326-45F8-8866-F416A9488C8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020356" y="1946790"/>
              <a:ext cx="1127655" cy="112765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ADA5DAFE-8A78-41DF-981E-F0522587C75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172756" y="2099190"/>
              <a:ext cx="1127655" cy="1127655"/>
            </a:xfrm>
            <a:prstGeom prst="rect">
              <a:avLst/>
            </a:prstGeom>
          </p:spPr>
        </p:pic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xmlns="" id="{D46CBAB1-9FBB-4DB8-9C30-DC099CC99937}"/>
              </a:ext>
            </a:extLst>
          </p:cNvPr>
          <p:cNvGrpSpPr/>
          <p:nvPr/>
        </p:nvGrpSpPr>
        <p:grpSpPr>
          <a:xfrm>
            <a:off x="1839544" y="3432756"/>
            <a:ext cx="7833863" cy="2285472"/>
            <a:chOff x="1105898" y="3673595"/>
            <a:chExt cx="7833863" cy="2285472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xmlns="" id="{1BD3F9C6-E3E4-40D3-AE3E-EC74CEA279E8}"/>
                </a:ext>
              </a:extLst>
            </p:cNvPr>
            <p:cNvSpPr txBox="1"/>
            <p:nvPr/>
          </p:nvSpPr>
          <p:spPr>
            <a:xfrm>
              <a:off x="1105898" y="3673595"/>
              <a:ext cx="662361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x-none" sz="3200" dirty="0"/>
                <a:t>b) </a:t>
              </a: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xmlns="" id="{A0D3DA1A-61A9-4B9E-82DA-30BB82E83044}"/>
                </a:ext>
              </a:extLst>
            </p:cNvPr>
            <p:cNvSpPr/>
            <p:nvPr/>
          </p:nvSpPr>
          <p:spPr>
            <a:xfrm>
              <a:off x="1858948" y="4132221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4BACC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xmlns="" id="{EA98F884-A4F6-4F70-AAB2-75DFEFF4EDCB}"/>
                </a:ext>
              </a:extLst>
            </p:cNvPr>
            <p:cNvSpPr/>
            <p:nvPr/>
          </p:nvSpPr>
          <p:spPr>
            <a:xfrm>
              <a:off x="5856437" y="4132221"/>
              <a:ext cx="3083324" cy="1826846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x-none"/>
            </a:p>
          </p:txBody>
        </p:sp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32046B03-E4AF-4699-AFB9-8B6312C628D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713571" y="4421810"/>
              <a:ext cx="1002667" cy="1002667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6D6880EC-AC8D-414C-8D05-8309DC9416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9079" y="4557318"/>
              <a:ext cx="1002667" cy="1002667"/>
            </a:xfrm>
            <a:prstGeom prst="rect">
              <a:avLst/>
            </a:prstGeom>
          </p:spPr>
        </p:pic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xmlns="" id="{7907B259-8273-4599-BEBC-01CEBFD0DE5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84587" y="4692827"/>
              <a:ext cx="1002667" cy="1002667"/>
            </a:xfrm>
            <a:prstGeom prst="rect">
              <a:avLst/>
            </a:prstGeom>
          </p:spPr>
        </p:pic>
        <p:pic>
          <p:nvPicPr>
            <p:cNvPr id="23" name="Picture 22">
              <a:extLst>
                <a:ext uri="{FF2B5EF4-FFF2-40B4-BE49-F238E27FC236}">
                  <a16:creationId xmlns:a16="http://schemas.microsoft.com/office/drawing/2014/main" xmlns="" id="{6EDBFA60-DBB9-4D69-A3ED-CB632D67D8D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67911" y="4315966"/>
              <a:ext cx="1002667" cy="1002667"/>
            </a:xfrm>
            <a:prstGeom prst="rect">
              <a:avLst/>
            </a:prstGeom>
          </p:spPr>
        </p:pic>
        <p:pic>
          <p:nvPicPr>
            <p:cNvPr id="24" name="Picture 23">
              <a:extLst>
                <a:ext uri="{FF2B5EF4-FFF2-40B4-BE49-F238E27FC236}">
                  <a16:creationId xmlns:a16="http://schemas.microsoft.com/office/drawing/2014/main" xmlns="" id="{2BB4079E-18BC-4597-96D4-077AF7499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03419" y="4451474"/>
              <a:ext cx="1002667" cy="1002667"/>
            </a:xfrm>
            <a:prstGeom prst="rect">
              <a:avLst/>
            </a:prstGeom>
          </p:spPr>
        </p:pic>
        <p:pic>
          <p:nvPicPr>
            <p:cNvPr id="25" name="Picture 24">
              <a:extLst>
                <a:ext uri="{FF2B5EF4-FFF2-40B4-BE49-F238E27FC236}">
                  <a16:creationId xmlns:a16="http://schemas.microsoft.com/office/drawing/2014/main" xmlns="" id="{E904A91D-6059-41B3-AAD4-0FB9909ACDA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55819" y="4603874"/>
              <a:ext cx="1002667" cy="1002667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xmlns="" id="{64E293F2-1D0A-43B4-BD4B-32ACC1B477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618917" y="4315965"/>
              <a:ext cx="1002667" cy="1002667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xmlns="" id="{8E248A06-D5F4-46B5-A8A4-3CFC0E7BEC3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71317" y="4468365"/>
              <a:ext cx="1002667" cy="1002667"/>
            </a:xfrm>
            <a:prstGeom prst="rect">
              <a:avLst/>
            </a:prstGeom>
          </p:spPr>
        </p:pic>
      </p:grpSp>
      <p:graphicFrame>
        <p:nvGraphicFramePr>
          <p:cNvPr id="29" name="Table 179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31226086"/>
              </p:ext>
            </p:extLst>
          </p:nvPr>
        </p:nvGraphicFramePr>
        <p:xfrm>
          <a:off x="4097532" y="2859955"/>
          <a:ext cx="4274073" cy="807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691">
                  <a:extLst>
                    <a:ext uri="{9D8B030D-6E8A-4147-A177-3AD203B41FA5}">
                      <a16:colId xmlns:a16="http://schemas.microsoft.com/office/drawing/2014/main" xmlns="" val="1292944096"/>
                    </a:ext>
                  </a:extLst>
                </a:gridCol>
                <a:gridCol w="1424691">
                  <a:extLst>
                    <a:ext uri="{9D8B030D-6E8A-4147-A177-3AD203B41FA5}">
                      <a16:colId xmlns:a16="http://schemas.microsoft.com/office/drawing/2014/main" xmlns="" val="3680678864"/>
                    </a:ext>
                  </a:extLst>
                </a:gridCol>
                <a:gridCol w="1424691">
                  <a:extLst>
                    <a:ext uri="{9D8B030D-6E8A-4147-A177-3AD203B41FA5}">
                      <a16:colId xmlns:a16="http://schemas.microsoft.com/office/drawing/2014/main" xmlns="" val="2109241763"/>
                    </a:ext>
                  </a:extLst>
                </a:gridCol>
              </a:tblGrid>
              <a:tr h="501119">
                <a:tc>
                  <a:txBody>
                    <a:bodyPr/>
                    <a:lstStyle/>
                    <a:p>
                      <a:pPr algn="ctr"/>
                      <a:endParaRPr lang="x-none" sz="4000" b="0" dirty="0">
                        <a:solidFill>
                          <a:schemeClr val="tx1"/>
                        </a:solidFill>
                      </a:endParaRP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4800" b="0" dirty="0">
                        <a:solidFill>
                          <a:srgbClr val="FF0000"/>
                        </a:solidFill>
                      </a:endParaRP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4000" b="0" dirty="0">
                        <a:solidFill>
                          <a:schemeClr val="tx1"/>
                        </a:solidFill>
                      </a:endParaRP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51375"/>
                  </a:ext>
                </a:extLst>
              </a:tr>
            </a:tbl>
          </a:graphicData>
        </a:graphic>
      </p:graphicFrame>
      <p:graphicFrame>
        <p:nvGraphicFramePr>
          <p:cNvPr id="30" name="Table 179">
            <a:extLst/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5010247"/>
              </p:ext>
            </p:extLst>
          </p:nvPr>
        </p:nvGraphicFramePr>
        <p:xfrm>
          <a:off x="4217513" y="5913000"/>
          <a:ext cx="4274073" cy="8070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691">
                  <a:extLst>
                    <a:ext uri="{9D8B030D-6E8A-4147-A177-3AD203B41FA5}">
                      <a16:colId xmlns:a16="http://schemas.microsoft.com/office/drawing/2014/main" xmlns="" val="1292944096"/>
                    </a:ext>
                  </a:extLst>
                </a:gridCol>
                <a:gridCol w="1424691">
                  <a:extLst>
                    <a:ext uri="{9D8B030D-6E8A-4147-A177-3AD203B41FA5}">
                      <a16:colId xmlns:a16="http://schemas.microsoft.com/office/drawing/2014/main" xmlns="" val="3680678864"/>
                    </a:ext>
                  </a:extLst>
                </a:gridCol>
                <a:gridCol w="1424691">
                  <a:extLst>
                    <a:ext uri="{9D8B030D-6E8A-4147-A177-3AD203B41FA5}">
                      <a16:colId xmlns:a16="http://schemas.microsoft.com/office/drawing/2014/main" xmlns="" val="2109241763"/>
                    </a:ext>
                  </a:extLst>
                </a:gridCol>
              </a:tblGrid>
              <a:tr h="501119">
                <a:tc>
                  <a:txBody>
                    <a:bodyPr/>
                    <a:lstStyle/>
                    <a:p>
                      <a:pPr algn="ctr"/>
                      <a:endParaRPr lang="x-none" sz="4000" b="0" dirty="0">
                        <a:solidFill>
                          <a:schemeClr val="tx1"/>
                        </a:solidFill>
                      </a:endParaRP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4800" b="0" dirty="0">
                        <a:solidFill>
                          <a:srgbClr val="FF0000"/>
                        </a:solidFill>
                      </a:endParaRP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x-none" sz="4000" b="0" dirty="0">
                        <a:solidFill>
                          <a:schemeClr val="tx1"/>
                        </a:solidFill>
                      </a:endParaRPr>
                    </a:p>
                  </a:txBody>
                  <a:tcPr marL="62455" marR="62455" marT="37785" marB="37785" anchor="ctr">
                    <a:lnL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851375"/>
                  </a:ext>
                </a:extLst>
              </a:tr>
            </a:tbl>
          </a:graphicData>
        </a:graphic>
      </p:graphicFrame>
      <p:sp>
        <p:nvSpPr>
          <p:cNvPr id="31" name="Rectangle 30"/>
          <p:cNvSpPr/>
          <p:nvPr/>
        </p:nvSpPr>
        <p:spPr>
          <a:xfrm>
            <a:off x="4373695" y="3000738"/>
            <a:ext cx="1003523" cy="588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400</a:t>
            </a:r>
            <a:endParaRPr lang="x-none" sz="3600" dirty="0">
              <a:solidFill>
                <a:schemeClr val="tx1"/>
              </a:solidFill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192667" y="2994307"/>
            <a:ext cx="1046921" cy="588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200</a:t>
            </a:r>
            <a:endParaRPr lang="x-none" sz="3600" dirty="0">
              <a:solidFill>
                <a:schemeClr val="tx1"/>
              </a:solidFill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4408537" y="6022434"/>
            <a:ext cx="1046921" cy="588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300</a:t>
            </a:r>
            <a:endParaRPr lang="x-none" sz="3600" dirty="0">
              <a:solidFill>
                <a:schemeClr val="tx1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324684" y="6037481"/>
            <a:ext cx="1046921" cy="588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chemeClr val="tx1"/>
                </a:solidFill>
              </a:rPr>
              <a:t>500</a:t>
            </a:r>
            <a:endParaRPr lang="x-none" sz="3600" dirty="0">
              <a:solidFill>
                <a:schemeClr val="tx1"/>
              </a:solidFill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5724864" y="2956049"/>
            <a:ext cx="1046921" cy="588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&gt;</a:t>
            </a:r>
            <a:endParaRPr lang="x-none" sz="3600" dirty="0">
              <a:solidFill>
                <a:srgbClr val="FF0000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5754636" y="6037481"/>
            <a:ext cx="1046921" cy="588222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&lt;</a:t>
            </a:r>
            <a:endParaRPr lang="x-none" sz="3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0390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2、3、6、8、10、11、12、15"/>
  <p:tag name="KSO_WM_SLIDE_ID" val="custom20187308_1"/>
  <p:tag name="KSO_WM_TEMPLATE_SUBCATEGORY" val="0"/>
  <p:tag name="KSO_WM_SLIDE_TYPE" val="title"/>
  <p:tag name="KSO_WM_SLIDE_SUBTYPE" val="pureTxt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187308"/>
  <p:tag name="KSO_WM_SLIDE_LAYOUT" val="a_b"/>
  <p:tag name="KSO_WM_SLIDE_LAYOUT_CNT" val="1_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A" val="v3.2.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自定义 9">
      <a:dk1>
        <a:srgbClr val="181818"/>
      </a:dk1>
      <a:lt1>
        <a:srgbClr val="FFFFFF"/>
      </a:lt1>
      <a:dk2>
        <a:srgbClr val="FFFFFF"/>
      </a:dk2>
      <a:lt2>
        <a:srgbClr val="F0F0F0"/>
      </a:lt2>
      <a:accent1>
        <a:srgbClr val="F33B48"/>
      </a:accent1>
      <a:accent2>
        <a:srgbClr val="FFC000"/>
      </a:accent2>
      <a:accent3>
        <a:srgbClr val="00BBD6"/>
      </a:accent3>
      <a:accent4>
        <a:srgbClr val="937862"/>
      </a:accent4>
      <a:accent5>
        <a:srgbClr val="B2D135"/>
      </a:accent5>
      <a:accent6>
        <a:srgbClr val="895881"/>
      </a:accent6>
      <a:hlink>
        <a:srgbClr val="F33B48"/>
      </a:hlink>
      <a:folHlink>
        <a:srgbClr val="BFBFBF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千图网海量PPT模板www.58pic.com​​">
  <a:themeElements>
    <a:clrScheme name="自定义 1040">
      <a:dk1>
        <a:sysClr val="windowText" lastClr="1F1F1F"/>
      </a:dk1>
      <a:lt1>
        <a:sysClr val="window" lastClr="FFFFFF"/>
      </a:lt1>
      <a:dk2>
        <a:srgbClr val="5A6378"/>
      </a:dk2>
      <a:lt2>
        <a:srgbClr val="7F7F7F"/>
      </a:lt2>
      <a:accent1>
        <a:srgbClr val="59B776"/>
      </a:accent1>
      <a:accent2>
        <a:srgbClr val="59B776"/>
      </a:accent2>
      <a:accent3>
        <a:srgbClr val="59B776"/>
      </a:accent3>
      <a:accent4>
        <a:srgbClr val="59B776"/>
      </a:accent4>
      <a:accent5>
        <a:srgbClr val="59B776"/>
      </a:accent5>
      <a:accent6>
        <a:srgbClr val="59B776"/>
      </a:accent6>
      <a:hlink>
        <a:srgbClr val="168BBA"/>
      </a:hlink>
      <a:folHlink>
        <a:srgbClr val="680000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第一PPT，www.1ppt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https://www.freeppt7.com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1_Office Theme">
  <a:themeElements>
    <a:clrScheme name="炫彩扁平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FBF53"/>
      </a:accent1>
      <a:accent2>
        <a:srgbClr val="F17475"/>
      </a:accent2>
      <a:accent3>
        <a:srgbClr val="01B3C5"/>
      </a:accent3>
      <a:accent4>
        <a:srgbClr val="77448C"/>
      </a:accent4>
      <a:accent5>
        <a:srgbClr val="00AF92"/>
      </a:accent5>
      <a:accent6>
        <a:srgbClr val="C65885"/>
      </a:accent6>
      <a:hlink>
        <a:srgbClr val="FCC79F"/>
      </a:hlink>
      <a:folHlink>
        <a:srgbClr val="869FB7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3_Office 主题​​">
  <a:themeElements>
    <a:clrScheme name="Office">
      <a:dk1>
        <a:sysClr val="windowText" lastClr="1F1F1F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3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773</TotalTime>
  <Words>352</Words>
  <Application>Microsoft Office PowerPoint</Application>
  <PresentationFormat>Custom</PresentationFormat>
  <Paragraphs>108</Paragraphs>
  <Slides>17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9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Office Theme</vt:lpstr>
      <vt:lpstr>1_Office 主题</vt:lpstr>
      <vt:lpstr>千图网海量PPT模板www.58pic.com​​</vt:lpstr>
      <vt:lpstr>2_Office 主题</vt:lpstr>
      <vt:lpstr>2_第一PPT，www.1ppt.com</vt:lpstr>
      <vt:lpstr>https://www.freeppt7.com</vt:lpstr>
      <vt:lpstr>2_Office 主题​​</vt:lpstr>
      <vt:lpstr>1_Office Theme</vt:lpstr>
      <vt:lpstr>3_Office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Admin</cp:lastModifiedBy>
  <cp:revision>61</cp:revision>
  <dcterms:created xsi:type="dcterms:W3CDTF">2021-07-20T01:55:21Z</dcterms:created>
  <dcterms:modified xsi:type="dcterms:W3CDTF">2023-02-24T20:22:10Z</dcterms:modified>
</cp:coreProperties>
</file>