
<file path=[Content_Types].xml><?xml version="1.0" encoding="utf-8"?>
<Types xmlns="http://schemas.openxmlformats.org/package/2006/content-types">
  <Default Extension="png" ContentType="image/png"/>
  <Default Extension="mp3" ContentType="audio/unknown"/>
  <Default Extension="svg" ContentType="image/svg+xml"/>
  <Default Extension="jpeg" ContentType="image/jpeg"/>
  <Default Extension="rels" ContentType="application/vnd.openxmlformats-package.relationships+xml"/>
  <Default Extension="xml" ContentType="application/xml"/>
  <Default Extension="wav" ContentType="audio/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3.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4.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media/audio1.wav" ContentType="audio/x-wav"/>
  <Override PartName="/ppt/media/audio2.wav" ContentType="audio/x-wav"/>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3" r:id="rId2"/>
    <p:sldMasterId id="2147483720" r:id="rId3"/>
    <p:sldMasterId id="2147483755" r:id="rId4"/>
    <p:sldMasterId id="2147483760" r:id="rId5"/>
  </p:sldMasterIdLst>
  <p:notesMasterIdLst>
    <p:notesMasterId r:id="rId22"/>
  </p:notesMasterIdLst>
  <p:sldIdLst>
    <p:sldId id="277" r:id="rId6"/>
    <p:sldId id="267" r:id="rId7"/>
    <p:sldId id="2007577116" r:id="rId8"/>
    <p:sldId id="257" r:id="rId9"/>
    <p:sldId id="258" r:id="rId10"/>
    <p:sldId id="259" r:id="rId11"/>
    <p:sldId id="260" r:id="rId12"/>
    <p:sldId id="256" r:id="rId13"/>
    <p:sldId id="2007577115" r:id="rId14"/>
    <p:sldId id="2007577118" r:id="rId15"/>
    <p:sldId id="303" r:id="rId16"/>
    <p:sldId id="317" r:id="rId17"/>
    <p:sldId id="325" r:id="rId18"/>
    <p:sldId id="326" r:id="rId19"/>
    <p:sldId id="2007577119" r:id="rId20"/>
    <p:sldId id="2895" r:id="rId21"/>
  </p:sldIdLst>
  <p:sldSz cx="12192000" cy="68580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79A"/>
    <a:srgbClr val="DF3C7E"/>
    <a:srgbClr val="FFFAC2"/>
    <a:srgbClr val="D34CD6"/>
    <a:srgbClr val="F7941E"/>
    <a:srgbClr val="EA8EA2"/>
    <a:srgbClr val="EB54E9"/>
    <a:srgbClr val="71CFED"/>
    <a:srgbClr val="ED3D6C"/>
    <a:srgbClr val="FFF0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195" autoAdjust="0"/>
    <p:restoredTop sz="94308" autoAdjust="0"/>
  </p:normalViewPr>
  <p:slideViewPr>
    <p:cSldViewPr snapToGrid="0">
      <p:cViewPr>
        <p:scale>
          <a:sx n="66" d="100"/>
          <a:sy n="66" d="100"/>
        </p:scale>
        <p:origin x="-666"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69A61A-466B-44F6-B44B-AA5EB5419573}" type="datetimeFigureOut">
              <a:rPr lang="vi-VN" smtClean="0"/>
              <a:t>19/03/2023</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2EFB06-5F17-49C2-91DA-F48D8E806B19}" type="slidenum">
              <a:rPr lang="vi-VN" smtClean="0"/>
              <a:t>‹#›</a:t>
            </a:fld>
            <a:endParaRPr lang="vi-VN"/>
          </a:p>
        </p:txBody>
      </p:sp>
    </p:spTree>
    <p:extLst>
      <p:ext uri="{BB962C8B-B14F-4D97-AF65-F5344CB8AC3E}">
        <p14:creationId xmlns:p14="http://schemas.microsoft.com/office/powerpoint/2010/main" val="1327257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a:p>
        </p:txBody>
      </p:sp>
      <p:sp>
        <p:nvSpPr>
          <p:cNvPr id="4" name="Slide Number Placeholder 3"/>
          <p:cNvSpPr>
            <a:spLocks noGrp="1"/>
          </p:cNvSpPr>
          <p:nvPr>
            <p:ph type="sldNum" sz="quarter" idx="5"/>
          </p:nvPr>
        </p:nvSpPr>
        <p:spPr/>
        <p:txBody>
          <a:bodyPr/>
          <a:lstStyle/>
          <a:p>
            <a:fld id="{A82EFB06-5F17-49C2-91DA-F48D8E806B19}" type="slidenum">
              <a:rPr lang="vi-VN" smtClean="0"/>
              <a:t>11</a:t>
            </a:fld>
            <a:endParaRPr lang="vi-VN"/>
          </a:p>
        </p:txBody>
      </p:sp>
    </p:spTree>
    <p:extLst>
      <p:ext uri="{BB962C8B-B14F-4D97-AF65-F5344CB8AC3E}">
        <p14:creationId xmlns:p14="http://schemas.microsoft.com/office/powerpoint/2010/main" val="25785109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A70F956-FC7D-4434-9D9E-CC985997F4EF}"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Arial"/>
                <a:sym typeface="Arial"/>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Arial"/>
              <a:sym typeface="Arial"/>
            </a:endParaRPr>
          </a:p>
        </p:txBody>
      </p:sp>
    </p:spTree>
    <p:extLst>
      <p:ext uri="{BB962C8B-B14F-4D97-AF65-F5344CB8AC3E}">
        <p14:creationId xmlns:p14="http://schemas.microsoft.com/office/powerpoint/2010/main" val="546865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3.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image" Target="../media/image13.png"/><Relationship Id="rId1" Type="http://schemas.openxmlformats.org/officeDocument/2006/relationships/slideMaster" Target="../slideMasters/slideMaster3.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25.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3.xml"/><Relationship Id="rId4" Type="http://schemas.openxmlformats.org/officeDocument/2006/relationships/image" Target="../media/image27.sv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jpeg"/><Relationship Id="rId1" Type="http://schemas.openxmlformats.org/officeDocument/2006/relationships/slideMaster" Target="../slideMasters/slideMaster3.xml"/><Relationship Id="rId4" Type="http://schemas.openxmlformats.org/officeDocument/2006/relationships/image" Target="../media/image28.gif"/></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jpeg"/><Relationship Id="rId1" Type="http://schemas.openxmlformats.org/officeDocument/2006/relationships/slideMaster" Target="../slideMasters/slideMaster3.xml"/><Relationship Id="rId4" Type="http://schemas.openxmlformats.org/officeDocument/2006/relationships/image" Target="../media/image29.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jpeg"/><Relationship Id="rId1" Type="http://schemas.openxmlformats.org/officeDocument/2006/relationships/slideMaster" Target="../slideMasters/slideMaster3.xml"/><Relationship Id="rId5" Type="http://schemas.openxmlformats.org/officeDocument/2006/relationships/image" Target="../media/image27.svg"/><Relationship Id="rId4" Type="http://schemas.openxmlformats.org/officeDocument/2006/relationships/image" Target="../media/image27.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oogle Shape;1016;p14">
            <a:extLst>
              <a:ext uri="{FF2B5EF4-FFF2-40B4-BE49-F238E27FC236}">
                <a16:creationId xmlns=""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6">
              <a:lumMod val="60000"/>
              <a:lumOff val="40000"/>
            </a:schemeClr>
          </a:solidFill>
        </p:grpSpPr>
        <p:sp>
          <p:nvSpPr>
            <p:cNvPr id="148" name="Google Shape;2357;p30">
              <a:extLst>
                <a:ext uri="{FF2B5EF4-FFF2-40B4-BE49-F238E27FC236}">
                  <a16:creationId xmlns=""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2360;p30">
                <a:extLst>
                  <a:ext uri="{FF2B5EF4-FFF2-40B4-BE49-F238E27FC236}">
                    <a16:creationId xmlns=""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361;p30">
                <a:extLst>
                  <a:ext uri="{FF2B5EF4-FFF2-40B4-BE49-F238E27FC236}">
                    <a16:creationId xmlns=""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483;p27">
              <a:extLst>
                <a:ext uri="{FF2B5EF4-FFF2-40B4-BE49-F238E27FC236}">
                  <a16:creationId xmlns=""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571;p27">
              <a:extLst>
                <a:ext uri="{FF2B5EF4-FFF2-40B4-BE49-F238E27FC236}">
                  <a16:creationId xmlns=""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 xmlns:a16="http://schemas.microsoft.com/office/drawing/2014/main" id="{D2819940-F204-450A-ACE4-C1FAA7496E24}"/>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 xmlns:a16="http://schemas.microsoft.com/office/drawing/2014/main" id="{1F1FE917-12C4-4F03-BFC9-63C483556F98}"/>
                </a:ext>
              </a:extLst>
            </p:cNvPr>
            <p:cNvSpPr/>
            <p:nvPr/>
          </p:nvSpPr>
          <p:spPr>
            <a:xfrm>
              <a:off x="3307961" y="6403932"/>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472724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1"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1"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4"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ppt_x"/>
                                          </p:val>
                                        </p:tav>
                                        <p:tav tm="100000">
                                          <p:val>
                                            <p:strVal val="#ppt_x"/>
                                          </p:val>
                                        </p:tav>
                                      </p:tavLst>
                                    </p:anim>
                                    <p:anim calcmode="lin" valueType="num">
                                      <p:cBhvr additive="base">
                                        <p:cTn id="30" dur="500" fill="hold"/>
                                        <p:tgtEl>
                                          <p:spTgt spid="153"/>
                                        </p:tgtEl>
                                        <p:attrNameLst>
                                          <p:attrName>ppt_y</p:attrName>
                                        </p:attrNameLst>
                                      </p:cBhvr>
                                      <p:tavLst>
                                        <p:tav tm="0">
                                          <p:val>
                                            <p:strVal val="1+#ppt_h/2"/>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1" animBg="1"/>
      <p:bldP spid="48" grpId="1"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8" name="Google Shape;1766;p26">
            <a:extLst>
              <a:ext uri="{FF2B5EF4-FFF2-40B4-BE49-F238E27FC236}">
                <a16:creationId xmlns=""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656;p30">
              <a:extLst>
                <a:ext uri="{FF2B5EF4-FFF2-40B4-BE49-F238E27FC236}">
                  <a16:creationId xmlns=""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13;p3">
              <a:extLst>
                <a:ext uri="{FF2B5EF4-FFF2-40B4-BE49-F238E27FC236}">
                  <a16:creationId xmlns=""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22;p3">
              <a:extLst>
                <a:ext uri="{FF2B5EF4-FFF2-40B4-BE49-F238E27FC236}">
                  <a16:creationId xmlns=""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a:solidFill>
                  <a:srgbClr val="C00000"/>
                </a:solidFill>
                <a:latin typeface="+mj-lt"/>
              </a:rPr>
              <a:t>HOẠT ĐỘNG</a:t>
            </a:r>
          </a:p>
        </p:txBody>
      </p:sp>
    </p:spTree>
    <p:extLst>
      <p:ext uri="{BB962C8B-B14F-4D97-AF65-F5344CB8AC3E}">
        <p14:creationId xmlns:p14="http://schemas.microsoft.com/office/powerpoint/2010/main" val="1187676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8" name="Google Shape;1766;p26">
            <a:extLst>
              <a:ext uri="{FF2B5EF4-FFF2-40B4-BE49-F238E27FC236}">
                <a16:creationId xmlns=""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13;p3">
              <a:extLst>
                <a:ext uri="{FF2B5EF4-FFF2-40B4-BE49-F238E27FC236}">
                  <a16:creationId xmlns=""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22;p3">
              <a:extLst>
                <a:ext uri="{FF2B5EF4-FFF2-40B4-BE49-F238E27FC236}">
                  <a16:creationId xmlns=""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 xmlns:a16="http://schemas.microsoft.com/office/drawing/2014/main" id="{93F46B3B-D663-4FBA-8528-CFD2F9C1E141}"/>
              </a:ext>
            </a:extLst>
          </p:cNvPr>
          <p:cNvSpPr txBox="1"/>
          <p:nvPr userDrawn="1"/>
        </p:nvSpPr>
        <p:spPr>
          <a:xfrm>
            <a:off x="3642720" y="1503378"/>
            <a:ext cx="4728208" cy="3631763"/>
          </a:xfrm>
          <a:prstGeom prst="rect">
            <a:avLst/>
          </a:prstGeom>
          <a:noFill/>
        </p:spPr>
        <p:txBody>
          <a:bodyPr wrap="square" rtlCol="0">
            <a:spAutoFit/>
          </a:bodyPr>
          <a:lstStyle/>
          <a:p>
            <a:pPr algn="ctr"/>
            <a:r>
              <a:rPr lang="vi-VN" sz="11500">
                <a:solidFill>
                  <a:srgbClr val="002060"/>
                </a:solidFill>
                <a:latin typeface="+mj-lt"/>
              </a:rPr>
              <a:t>LUYỆN TẬP</a:t>
            </a:r>
          </a:p>
        </p:txBody>
      </p:sp>
    </p:spTree>
    <p:extLst>
      <p:ext uri="{BB962C8B-B14F-4D97-AF65-F5344CB8AC3E}">
        <p14:creationId xmlns:p14="http://schemas.microsoft.com/office/powerpoint/2010/main" val="371829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32382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oogle Shape;1016;p14">
            <a:extLst>
              <a:ext uri="{FF2B5EF4-FFF2-40B4-BE49-F238E27FC236}">
                <a16:creationId xmlns=""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3">
              <a:lumMod val="60000"/>
              <a:lumOff val="40000"/>
            </a:schemeClr>
          </a:solidFill>
        </p:grpSpPr>
        <p:sp>
          <p:nvSpPr>
            <p:cNvPr id="148" name="Google Shape;2357;p30">
              <a:extLst>
                <a:ext uri="{FF2B5EF4-FFF2-40B4-BE49-F238E27FC236}">
                  <a16:creationId xmlns=""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2360;p30">
                <a:extLst>
                  <a:ext uri="{FF2B5EF4-FFF2-40B4-BE49-F238E27FC236}">
                    <a16:creationId xmlns=""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361;p30">
                <a:extLst>
                  <a:ext uri="{FF2B5EF4-FFF2-40B4-BE49-F238E27FC236}">
                    <a16:creationId xmlns=""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483;p27">
              <a:extLst>
                <a:ext uri="{FF2B5EF4-FFF2-40B4-BE49-F238E27FC236}">
                  <a16:creationId xmlns=""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571;p27">
              <a:extLst>
                <a:ext uri="{FF2B5EF4-FFF2-40B4-BE49-F238E27FC236}">
                  <a16:creationId xmlns=""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076199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8" name="Google Shape;1766;p26">
            <a:extLst>
              <a:ext uri="{FF2B5EF4-FFF2-40B4-BE49-F238E27FC236}">
                <a16:creationId xmlns=""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13;p3">
              <a:extLst>
                <a:ext uri="{FF2B5EF4-FFF2-40B4-BE49-F238E27FC236}">
                  <a16:creationId xmlns=""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222;p3">
              <a:extLst>
                <a:ext uri="{FF2B5EF4-FFF2-40B4-BE49-F238E27FC236}">
                  <a16:creationId xmlns=""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a:solidFill>
                  <a:schemeClr val="accent6">
                    <a:lumMod val="50000"/>
                  </a:schemeClr>
                </a:solidFill>
                <a:latin typeface="+mj-lt"/>
              </a:rPr>
              <a:t>KHÁM PHÁ</a:t>
            </a:r>
          </a:p>
        </p:txBody>
      </p:sp>
    </p:spTree>
    <p:extLst>
      <p:ext uri="{BB962C8B-B14F-4D97-AF65-F5344CB8AC3E}">
        <p14:creationId xmlns:p14="http://schemas.microsoft.com/office/powerpoint/2010/main" val="381358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8" name="Google Shape;1766;p26">
            <a:extLst>
              <a:ext uri="{FF2B5EF4-FFF2-40B4-BE49-F238E27FC236}">
                <a16:creationId xmlns=""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656;p30">
              <a:extLst>
                <a:ext uri="{FF2B5EF4-FFF2-40B4-BE49-F238E27FC236}">
                  <a16:creationId xmlns=""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13;p3">
              <a:extLst>
                <a:ext uri="{FF2B5EF4-FFF2-40B4-BE49-F238E27FC236}">
                  <a16:creationId xmlns=""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22;p3">
              <a:extLst>
                <a:ext uri="{FF2B5EF4-FFF2-40B4-BE49-F238E27FC236}">
                  <a16:creationId xmlns=""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a:solidFill>
                  <a:srgbClr val="C00000"/>
                </a:solidFill>
                <a:latin typeface="+mj-lt"/>
              </a:rPr>
              <a:t>HOẠT ĐỘNG</a:t>
            </a:r>
          </a:p>
        </p:txBody>
      </p:sp>
    </p:spTree>
    <p:extLst>
      <p:ext uri="{BB962C8B-B14F-4D97-AF65-F5344CB8AC3E}">
        <p14:creationId xmlns:p14="http://schemas.microsoft.com/office/powerpoint/2010/main" val="375763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8" name="Google Shape;1766;p26">
            <a:extLst>
              <a:ext uri="{FF2B5EF4-FFF2-40B4-BE49-F238E27FC236}">
                <a16:creationId xmlns=""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13;p3">
              <a:extLst>
                <a:ext uri="{FF2B5EF4-FFF2-40B4-BE49-F238E27FC236}">
                  <a16:creationId xmlns=""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22;p3">
              <a:extLst>
                <a:ext uri="{FF2B5EF4-FFF2-40B4-BE49-F238E27FC236}">
                  <a16:creationId xmlns=""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 xmlns:a16="http://schemas.microsoft.com/office/drawing/2014/main" id="{93F46B3B-D663-4FBA-8528-CFD2F9C1E141}"/>
              </a:ext>
            </a:extLst>
          </p:cNvPr>
          <p:cNvSpPr txBox="1"/>
          <p:nvPr userDrawn="1"/>
        </p:nvSpPr>
        <p:spPr>
          <a:xfrm>
            <a:off x="3604226" y="1596479"/>
            <a:ext cx="4752083" cy="3631763"/>
          </a:xfrm>
          <a:prstGeom prst="rect">
            <a:avLst/>
          </a:prstGeom>
          <a:noFill/>
        </p:spPr>
        <p:txBody>
          <a:bodyPr wrap="square" rtlCol="0">
            <a:spAutoFit/>
          </a:bodyPr>
          <a:lstStyle/>
          <a:p>
            <a:pPr algn="ctr"/>
            <a:r>
              <a:rPr lang="vi-VN" sz="11500">
                <a:solidFill>
                  <a:srgbClr val="002060"/>
                </a:solidFill>
                <a:latin typeface="+mj-lt"/>
              </a:rPr>
              <a:t>LUYỆN TẬP</a:t>
            </a:r>
          </a:p>
        </p:txBody>
      </p:sp>
    </p:spTree>
    <p:extLst>
      <p:ext uri="{BB962C8B-B14F-4D97-AF65-F5344CB8AC3E}">
        <p14:creationId xmlns:p14="http://schemas.microsoft.com/office/powerpoint/2010/main" val="2983785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4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305065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oogle Shape;1016;p14">
            <a:extLst>
              <a:ext uri="{FF2B5EF4-FFF2-40B4-BE49-F238E27FC236}">
                <a16:creationId xmlns=""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4">
              <a:lumMod val="60000"/>
              <a:lumOff val="40000"/>
            </a:schemeClr>
          </a:solidFill>
        </p:grpSpPr>
        <p:sp>
          <p:nvSpPr>
            <p:cNvPr id="148" name="Google Shape;2357;p30">
              <a:extLst>
                <a:ext uri="{FF2B5EF4-FFF2-40B4-BE49-F238E27FC236}">
                  <a16:creationId xmlns=""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2360;p30">
                <a:extLst>
                  <a:ext uri="{FF2B5EF4-FFF2-40B4-BE49-F238E27FC236}">
                    <a16:creationId xmlns=""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361;p30">
                <a:extLst>
                  <a:ext uri="{FF2B5EF4-FFF2-40B4-BE49-F238E27FC236}">
                    <a16:creationId xmlns=""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483;p27">
              <a:extLst>
                <a:ext uri="{FF2B5EF4-FFF2-40B4-BE49-F238E27FC236}">
                  <a16:creationId xmlns=""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571;p27">
              <a:extLst>
                <a:ext uri="{FF2B5EF4-FFF2-40B4-BE49-F238E27FC236}">
                  <a16:creationId xmlns=""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845232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8" name="Google Shape;1766;p26">
            <a:extLst>
              <a:ext uri="{FF2B5EF4-FFF2-40B4-BE49-F238E27FC236}">
                <a16:creationId xmlns=""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13;p3">
              <a:extLst>
                <a:ext uri="{FF2B5EF4-FFF2-40B4-BE49-F238E27FC236}">
                  <a16:creationId xmlns=""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222;p3">
              <a:extLst>
                <a:ext uri="{FF2B5EF4-FFF2-40B4-BE49-F238E27FC236}">
                  <a16:creationId xmlns=""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a:solidFill>
                  <a:schemeClr val="accent6">
                    <a:lumMod val="50000"/>
                  </a:schemeClr>
                </a:solidFill>
                <a:latin typeface="+mj-lt"/>
              </a:rPr>
              <a:t>KHÁM PHÁ</a:t>
            </a:r>
          </a:p>
        </p:txBody>
      </p:sp>
    </p:spTree>
    <p:extLst>
      <p:ext uri="{BB962C8B-B14F-4D97-AF65-F5344CB8AC3E}">
        <p14:creationId xmlns:p14="http://schemas.microsoft.com/office/powerpoint/2010/main" val="821564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8" name="Google Shape;1766;p26">
            <a:extLst>
              <a:ext uri="{FF2B5EF4-FFF2-40B4-BE49-F238E27FC236}">
                <a16:creationId xmlns=""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13;p3">
              <a:extLst>
                <a:ext uri="{FF2B5EF4-FFF2-40B4-BE49-F238E27FC236}">
                  <a16:creationId xmlns=""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222;p3">
              <a:extLst>
                <a:ext uri="{FF2B5EF4-FFF2-40B4-BE49-F238E27FC236}">
                  <a16:creationId xmlns=""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5" name="TextBox 234">
            <a:extLst>
              <a:ext uri="{FF2B5EF4-FFF2-40B4-BE49-F238E27FC236}">
                <a16:creationId xmlns="" xmlns:a16="http://schemas.microsoft.com/office/drawing/2014/main" id="{1E4DED0B-3FCF-4DB8-8C88-6AED41C3D872}"/>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a:solidFill>
                  <a:schemeClr val="accent6">
                    <a:lumMod val="50000"/>
                  </a:schemeClr>
                </a:solidFill>
                <a:latin typeface="+mj-lt"/>
              </a:rPr>
              <a:t>KHÁM PHÁ</a:t>
            </a:r>
          </a:p>
        </p:txBody>
      </p:sp>
    </p:spTree>
    <p:extLst>
      <p:ext uri="{BB962C8B-B14F-4D97-AF65-F5344CB8AC3E}">
        <p14:creationId xmlns:p14="http://schemas.microsoft.com/office/powerpoint/2010/main" val="2342171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53" presetClass="entr" presetSubtype="16"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 calcmode="lin" valueType="num">
                                      <p:cBhvr>
                                        <p:cTn id="19" dur="500" fill="hold"/>
                                        <p:tgtEl>
                                          <p:spTgt spid="98"/>
                                        </p:tgtEl>
                                        <p:attrNameLst>
                                          <p:attrName>ppt_w</p:attrName>
                                        </p:attrNameLst>
                                      </p:cBhvr>
                                      <p:tavLst>
                                        <p:tav tm="0">
                                          <p:val>
                                            <p:fltVal val="0"/>
                                          </p:val>
                                        </p:tav>
                                        <p:tav tm="100000">
                                          <p:val>
                                            <p:strVal val="#ppt_w"/>
                                          </p:val>
                                        </p:tav>
                                      </p:tavLst>
                                    </p:anim>
                                    <p:anim calcmode="lin" valueType="num">
                                      <p:cBhvr>
                                        <p:cTn id="20" dur="500" fill="hold"/>
                                        <p:tgtEl>
                                          <p:spTgt spid="98"/>
                                        </p:tgtEl>
                                        <p:attrNameLst>
                                          <p:attrName>ppt_h</p:attrName>
                                        </p:attrNameLst>
                                      </p:cBhvr>
                                      <p:tavLst>
                                        <p:tav tm="0">
                                          <p:val>
                                            <p:fltVal val="0"/>
                                          </p:val>
                                        </p:tav>
                                        <p:tav tm="100000">
                                          <p:val>
                                            <p:strVal val="#ppt_h"/>
                                          </p:val>
                                        </p:tav>
                                      </p:tavLst>
                                    </p:anim>
                                    <p:animEffect transition="in" filter="fade">
                                      <p:cBhvr>
                                        <p:cTn id="21" dur="500"/>
                                        <p:tgtEl>
                                          <p:spTgt spid="98"/>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99"/>
                                        </p:tgtEl>
                                        <p:attrNameLst>
                                          <p:attrName>style.visibility</p:attrName>
                                        </p:attrNameLst>
                                      </p:cBhvr>
                                      <p:to>
                                        <p:strVal val="visible"/>
                                      </p:to>
                                    </p:set>
                                    <p:anim calcmode="lin" valueType="num">
                                      <p:cBhvr>
                                        <p:cTn id="24" dur="500" fill="hold"/>
                                        <p:tgtEl>
                                          <p:spTgt spid="99"/>
                                        </p:tgtEl>
                                        <p:attrNameLst>
                                          <p:attrName>ppt_w</p:attrName>
                                        </p:attrNameLst>
                                      </p:cBhvr>
                                      <p:tavLst>
                                        <p:tav tm="0">
                                          <p:val>
                                            <p:fltVal val="0"/>
                                          </p:val>
                                        </p:tav>
                                        <p:tav tm="100000">
                                          <p:val>
                                            <p:strVal val="#ppt_w"/>
                                          </p:val>
                                        </p:tav>
                                      </p:tavLst>
                                    </p:anim>
                                    <p:anim calcmode="lin" valueType="num">
                                      <p:cBhvr>
                                        <p:cTn id="25" dur="500" fill="hold"/>
                                        <p:tgtEl>
                                          <p:spTgt spid="99"/>
                                        </p:tgtEl>
                                        <p:attrNameLst>
                                          <p:attrName>ppt_h</p:attrName>
                                        </p:attrNameLst>
                                      </p:cBhvr>
                                      <p:tavLst>
                                        <p:tav tm="0">
                                          <p:val>
                                            <p:fltVal val="0"/>
                                          </p:val>
                                        </p:tav>
                                        <p:tav tm="100000">
                                          <p:val>
                                            <p:strVal val="#ppt_h"/>
                                          </p:val>
                                        </p:tav>
                                      </p:tavLst>
                                    </p:anim>
                                    <p:animEffect transition="in" filter="fade">
                                      <p:cBhvr>
                                        <p:cTn id="26" dur="500"/>
                                        <p:tgtEl>
                                          <p:spTgt spid="99"/>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97"/>
                                        </p:tgtEl>
                                        <p:attrNameLst>
                                          <p:attrName>style.visibility</p:attrName>
                                        </p:attrNameLst>
                                      </p:cBhvr>
                                      <p:to>
                                        <p:strVal val="visible"/>
                                      </p:to>
                                    </p:set>
                                    <p:animEffect transition="in" filter="fade">
                                      <p:cBhvr>
                                        <p:cTn id="30" dur="500"/>
                                        <p:tgtEl>
                                          <p:spTgt spid="97"/>
                                        </p:tgtEl>
                                      </p:cBhvr>
                                    </p:animEffect>
                                  </p:childTnLst>
                                </p:cTn>
                              </p:par>
                            </p:childTnLst>
                          </p:cTn>
                        </p:par>
                        <p:par>
                          <p:cTn id="31" fill="hold">
                            <p:stCondLst>
                              <p:cond delay="1500"/>
                            </p:stCondLst>
                            <p:childTnLst>
                              <p:par>
                                <p:cTn id="32" presetID="31" presetClass="entr" presetSubtype="0" fill="hold" nodeType="afterEffect">
                                  <p:stCondLst>
                                    <p:cond delay="0"/>
                                  </p:stCondLst>
                                  <p:childTnLst>
                                    <p:set>
                                      <p:cBhvr>
                                        <p:cTn id="33" dur="1" fill="hold">
                                          <p:stCondLst>
                                            <p:cond delay="0"/>
                                          </p:stCondLst>
                                        </p:cTn>
                                        <p:tgtEl>
                                          <p:spTgt spid="122"/>
                                        </p:tgtEl>
                                        <p:attrNameLst>
                                          <p:attrName>style.visibility</p:attrName>
                                        </p:attrNameLst>
                                      </p:cBhvr>
                                      <p:to>
                                        <p:strVal val="visible"/>
                                      </p:to>
                                    </p:set>
                                    <p:anim calcmode="lin" valueType="num">
                                      <p:cBhvr>
                                        <p:cTn id="34" dur="1000" fill="hold"/>
                                        <p:tgtEl>
                                          <p:spTgt spid="122"/>
                                        </p:tgtEl>
                                        <p:attrNameLst>
                                          <p:attrName>ppt_w</p:attrName>
                                        </p:attrNameLst>
                                      </p:cBhvr>
                                      <p:tavLst>
                                        <p:tav tm="0">
                                          <p:val>
                                            <p:fltVal val="0"/>
                                          </p:val>
                                        </p:tav>
                                        <p:tav tm="100000">
                                          <p:val>
                                            <p:strVal val="#ppt_w"/>
                                          </p:val>
                                        </p:tav>
                                      </p:tavLst>
                                    </p:anim>
                                    <p:anim calcmode="lin" valueType="num">
                                      <p:cBhvr>
                                        <p:cTn id="35" dur="1000" fill="hold"/>
                                        <p:tgtEl>
                                          <p:spTgt spid="122"/>
                                        </p:tgtEl>
                                        <p:attrNameLst>
                                          <p:attrName>ppt_h</p:attrName>
                                        </p:attrNameLst>
                                      </p:cBhvr>
                                      <p:tavLst>
                                        <p:tav tm="0">
                                          <p:val>
                                            <p:fltVal val="0"/>
                                          </p:val>
                                        </p:tav>
                                        <p:tav tm="100000">
                                          <p:val>
                                            <p:strVal val="#ppt_h"/>
                                          </p:val>
                                        </p:tav>
                                      </p:tavLst>
                                    </p:anim>
                                    <p:anim calcmode="lin" valueType="num">
                                      <p:cBhvr>
                                        <p:cTn id="36" dur="1000" fill="hold"/>
                                        <p:tgtEl>
                                          <p:spTgt spid="122"/>
                                        </p:tgtEl>
                                        <p:attrNameLst>
                                          <p:attrName>style.rotation</p:attrName>
                                        </p:attrNameLst>
                                      </p:cBhvr>
                                      <p:tavLst>
                                        <p:tav tm="0">
                                          <p:val>
                                            <p:fltVal val="90"/>
                                          </p:val>
                                        </p:tav>
                                        <p:tav tm="100000">
                                          <p:val>
                                            <p:fltVal val="0"/>
                                          </p:val>
                                        </p:tav>
                                      </p:tavLst>
                                    </p:anim>
                                    <p:animEffect transition="in" filter="fade">
                                      <p:cBhvr>
                                        <p:cTn id="37" dur="1000"/>
                                        <p:tgtEl>
                                          <p:spTgt spid="122"/>
                                        </p:tgtEl>
                                      </p:cBhvr>
                                    </p:animEffect>
                                  </p:childTnLst>
                                </p:cTn>
                              </p:par>
                            </p:childTnLst>
                          </p:cTn>
                        </p:par>
                        <p:par>
                          <p:cTn id="38" fill="hold">
                            <p:stCondLst>
                              <p:cond delay="2500"/>
                            </p:stCondLst>
                            <p:childTnLst>
                              <p:par>
                                <p:cTn id="39" presetID="14" presetClass="entr" presetSubtype="10" fill="hold" grpId="0" nodeType="afterEffect">
                                  <p:stCondLst>
                                    <p:cond delay="0"/>
                                  </p:stCondLst>
                                  <p:childTnLst>
                                    <p:set>
                                      <p:cBhvr>
                                        <p:cTn id="40" dur="1" fill="hold">
                                          <p:stCondLst>
                                            <p:cond delay="0"/>
                                          </p:stCondLst>
                                        </p:cTn>
                                        <p:tgtEl>
                                          <p:spTgt spid="235"/>
                                        </p:tgtEl>
                                        <p:attrNameLst>
                                          <p:attrName>style.visibility</p:attrName>
                                        </p:attrNameLst>
                                      </p:cBhvr>
                                      <p:to>
                                        <p:strVal val="visible"/>
                                      </p:to>
                                    </p:set>
                                    <p:animEffect transition="in" filter="randombar(horizontal)">
                                      <p:cBhvr>
                                        <p:cTn id="41"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5" grpId="0"/>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0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8" name="Google Shape;1766;p26">
            <a:extLst>
              <a:ext uri="{FF2B5EF4-FFF2-40B4-BE49-F238E27FC236}">
                <a16:creationId xmlns=""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656;p30">
              <a:extLst>
                <a:ext uri="{FF2B5EF4-FFF2-40B4-BE49-F238E27FC236}">
                  <a16:creationId xmlns=""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13;p3">
              <a:extLst>
                <a:ext uri="{FF2B5EF4-FFF2-40B4-BE49-F238E27FC236}">
                  <a16:creationId xmlns=""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22;p3">
              <a:extLst>
                <a:ext uri="{FF2B5EF4-FFF2-40B4-BE49-F238E27FC236}">
                  <a16:creationId xmlns=""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a:solidFill>
                  <a:srgbClr val="C00000"/>
                </a:solidFill>
                <a:latin typeface="+mj-lt"/>
              </a:rPr>
              <a:t>HOẠT ĐỘNG</a:t>
            </a:r>
          </a:p>
        </p:txBody>
      </p:sp>
    </p:spTree>
    <p:extLst>
      <p:ext uri="{BB962C8B-B14F-4D97-AF65-F5344CB8AC3E}">
        <p14:creationId xmlns:p14="http://schemas.microsoft.com/office/powerpoint/2010/main" val="494852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1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8" name="Google Shape;1766;p26">
            <a:extLst>
              <a:ext uri="{FF2B5EF4-FFF2-40B4-BE49-F238E27FC236}">
                <a16:creationId xmlns=""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13;p3">
              <a:extLst>
                <a:ext uri="{FF2B5EF4-FFF2-40B4-BE49-F238E27FC236}">
                  <a16:creationId xmlns=""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22;p3">
              <a:extLst>
                <a:ext uri="{FF2B5EF4-FFF2-40B4-BE49-F238E27FC236}">
                  <a16:creationId xmlns=""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 xmlns:a16="http://schemas.microsoft.com/office/drawing/2014/main" id="{93F46B3B-D663-4FBA-8528-CFD2F9C1E141}"/>
              </a:ext>
            </a:extLst>
          </p:cNvPr>
          <p:cNvSpPr txBox="1"/>
          <p:nvPr userDrawn="1"/>
        </p:nvSpPr>
        <p:spPr>
          <a:xfrm>
            <a:off x="3705562" y="1647225"/>
            <a:ext cx="4484883" cy="3631763"/>
          </a:xfrm>
          <a:prstGeom prst="rect">
            <a:avLst/>
          </a:prstGeom>
          <a:noFill/>
        </p:spPr>
        <p:txBody>
          <a:bodyPr wrap="square" rtlCol="0">
            <a:spAutoFit/>
          </a:bodyPr>
          <a:lstStyle/>
          <a:p>
            <a:pPr algn="ctr"/>
            <a:r>
              <a:rPr lang="vi-VN" sz="11500">
                <a:solidFill>
                  <a:srgbClr val="002060"/>
                </a:solidFill>
                <a:latin typeface="+mj-lt"/>
              </a:rPr>
              <a:t>LUYỆN TẬP</a:t>
            </a:r>
          </a:p>
        </p:txBody>
      </p:sp>
    </p:spTree>
    <p:extLst>
      <p:ext uri="{BB962C8B-B14F-4D97-AF65-F5344CB8AC3E}">
        <p14:creationId xmlns:p14="http://schemas.microsoft.com/office/powerpoint/2010/main" val="3280866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5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66821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oogle Shape;1016;p14">
            <a:extLst>
              <a:ext uri="{FF2B5EF4-FFF2-40B4-BE49-F238E27FC236}">
                <a16:creationId xmlns=""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rgbClr val="F35757"/>
          </a:solidFill>
        </p:grpSpPr>
        <p:sp>
          <p:nvSpPr>
            <p:cNvPr id="148" name="Google Shape;2357;p30">
              <a:extLst>
                <a:ext uri="{FF2B5EF4-FFF2-40B4-BE49-F238E27FC236}">
                  <a16:creationId xmlns=""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2360;p30">
                <a:extLst>
                  <a:ext uri="{FF2B5EF4-FFF2-40B4-BE49-F238E27FC236}">
                    <a16:creationId xmlns=""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361;p30">
                <a:extLst>
                  <a:ext uri="{FF2B5EF4-FFF2-40B4-BE49-F238E27FC236}">
                    <a16:creationId xmlns=""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483;p27">
              <a:extLst>
                <a:ext uri="{FF2B5EF4-FFF2-40B4-BE49-F238E27FC236}">
                  <a16:creationId xmlns=""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571;p27">
              <a:extLst>
                <a:ext uri="{FF2B5EF4-FFF2-40B4-BE49-F238E27FC236}">
                  <a16:creationId xmlns=""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440386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6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8" name="Google Shape;1766;p26">
            <a:extLst>
              <a:ext uri="{FF2B5EF4-FFF2-40B4-BE49-F238E27FC236}">
                <a16:creationId xmlns=""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13;p3">
              <a:extLst>
                <a:ext uri="{FF2B5EF4-FFF2-40B4-BE49-F238E27FC236}">
                  <a16:creationId xmlns=""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222;p3">
              <a:extLst>
                <a:ext uri="{FF2B5EF4-FFF2-40B4-BE49-F238E27FC236}">
                  <a16:creationId xmlns=""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a:solidFill>
                  <a:schemeClr val="accent6">
                    <a:lumMod val="50000"/>
                  </a:schemeClr>
                </a:solidFill>
                <a:latin typeface="+mj-lt"/>
              </a:rPr>
              <a:t>KHÁM PHÁ</a:t>
            </a:r>
          </a:p>
        </p:txBody>
      </p:sp>
    </p:spTree>
    <p:extLst>
      <p:ext uri="{BB962C8B-B14F-4D97-AF65-F5344CB8AC3E}">
        <p14:creationId xmlns:p14="http://schemas.microsoft.com/office/powerpoint/2010/main" val="679353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7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8" name="Google Shape;1766;p26">
            <a:extLst>
              <a:ext uri="{FF2B5EF4-FFF2-40B4-BE49-F238E27FC236}">
                <a16:creationId xmlns=""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656;p30">
              <a:extLst>
                <a:ext uri="{FF2B5EF4-FFF2-40B4-BE49-F238E27FC236}">
                  <a16:creationId xmlns=""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13;p3">
              <a:extLst>
                <a:ext uri="{FF2B5EF4-FFF2-40B4-BE49-F238E27FC236}">
                  <a16:creationId xmlns=""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22;p3">
              <a:extLst>
                <a:ext uri="{FF2B5EF4-FFF2-40B4-BE49-F238E27FC236}">
                  <a16:creationId xmlns=""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a:solidFill>
                  <a:srgbClr val="C00000"/>
                </a:solidFill>
                <a:latin typeface="+mj-lt"/>
              </a:rPr>
              <a:t>HOẠT ĐỘNG</a:t>
            </a:r>
          </a:p>
        </p:txBody>
      </p:sp>
    </p:spTree>
    <p:extLst>
      <p:ext uri="{BB962C8B-B14F-4D97-AF65-F5344CB8AC3E}">
        <p14:creationId xmlns:p14="http://schemas.microsoft.com/office/powerpoint/2010/main" val="1089537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8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8" name="Google Shape;1766;p26">
            <a:extLst>
              <a:ext uri="{FF2B5EF4-FFF2-40B4-BE49-F238E27FC236}">
                <a16:creationId xmlns=""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13;p3">
              <a:extLst>
                <a:ext uri="{FF2B5EF4-FFF2-40B4-BE49-F238E27FC236}">
                  <a16:creationId xmlns=""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22;p3">
              <a:extLst>
                <a:ext uri="{FF2B5EF4-FFF2-40B4-BE49-F238E27FC236}">
                  <a16:creationId xmlns=""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 xmlns:a16="http://schemas.microsoft.com/office/drawing/2014/main" id="{93F46B3B-D663-4FBA-8528-CFD2F9C1E141}"/>
              </a:ext>
            </a:extLst>
          </p:cNvPr>
          <p:cNvSpPr txBox="1"/>
          <p:nvPr userDrawn="1"/>
        </p:nvSpPr>
        <p:spPr>
          <a:xfrm>
            <a:off x="3781444" y="1468551"/>
            <a:ext cx="4514832" cy="3631763"/>
          </a:xfrm>
          <a:prstGeom prst="rect">
            <a:avLst/>
          </a:prstGeom>
          <a:noFill/>
        </p:spPr>
        <p:txBody>
          <a:bodyPr wrap="square" rtlCol="0">
            <a:spAutoFit/>
          </a:bodyPr>
          <a:lstStyle/>
          <a:p>
            <a:pPr algn="ctr"/>
            <a:r>
              <a:rPr lang="vi-VN" sz="11500">
                <a:solidFill>
                  <a:srgbClr val="002060"/>
                </a:solidFill>
                <a:latin typeface="+mj-lt"/>
              </a:rPr>
              <a:t>LUYỆN TẬP</a:t>
            </a:r>
          </a:p>
        </p:txBody>
      </p:sp>
    </p:spTree>
    <p:extLst>
      <p:ext uri="{BB962C8B-B14F-4D97-AF65-F5344CB8AC3E}">
        <p14:creationId xmlns:p14="http://schemas.microsoft.com/office/powerpoint/2010/main" val="3236671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9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744400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31344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Slide">
  <p:cSld name="Title Slide">
    <p:bg>
      <p:bgPr>
        <a:solidFill>
          <a:srgbClr val="E36C09"/>
        </a:solidFill>
        <a:effectLst/>
      </p:bgPr>
    </p:bg>
    <p:spTree>
      <p:nvGrpSpPr>
        <p:cNvPr id="1" name="Shape 13"/>
        <p:cNvGrpSpPr/>
        <p:nvPr/>
      </p:nvGrpSpPr>
      <p:grpSpPr>
        <a:xfrm>
          <a:off x="0" y="0"/>
          <a:ext cx="0" cy="0"/>
          <a:chOff x="0" y="0"/>
          <a:chExt cx="0" cy="0"/>
        </a:xfrm>
      </p:grpSpPr>
      <p:grpSp>
        <p:nvGrpSpPr>
          <p:cNvPr id="14" name="Google Shape;14;p23"/>
          <p:cNvGrpSpPr/>
          <p:nvPr/>
        </p:nvGrpSpPr>
        <p:grpSpPr>
          <a:xfrm>
            <a:off x="395894" y="219519"/>
            <a:ext cx="11613234" cy="6240131"/>
            <a:chOff x="395894" y="219519"/>
            <a:chExt cx="8518865" cy="4788281"/>
          </a:xfrm>
        </p:grpSpPr>
        <p:sp>
          <p:nvSpPr>
            <p:cNvPr id="15" name="Google Shape;15;p23"/>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6" name="Google Shape;16;p23"/>
            <p:cNvGrpSpPr/>
            <p:nvPr/>
          </p:nvGrpSpPr>
          <p:grpSpPr>
            <a:xfrm>
              <a:off x="8341543" y="2282008"/>
              <a:ext cx="569676" cy="380612"/>
              <a:chOff x="8341543" y="2282008"/>
              <a:chExt cx="569676" cy="380612"/>
            </a:xfrm>
          </p:grpSpPr>
          <p:sp>
            <p:nvSpPr>
              <p:cNvPr id="17" name="Google Shape;17;p2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8" name="Google Shape;18;p2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9" name="Google Shape;19;p23"/>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20" name="Google Shape;20;p23"/>
            <p:cNvGrpSpPr/>
            <p:nvPr/>
          </p:nvGrpSpPr>
          <p:grpSpPr>
            <a:xfrm>
              <a:off x="8341543" y="1721094"/>
              <a:ext cx="569676" cy="380612"/>
              <a:chOff x="8341543" y="1721094"/>
              <a:chExt cx="569676" cy="380612"/>
            </a:xfrm>
          </p:grpSpPr>
          <p:sp>
            <p:nvSpPr>
              <p:cNvPr id="21" name="Google Shape;21;p23"/>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2" name="Google Shape;22;p23"/>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grpSp>
          <p:nvGrpSpPr>
            <p:cNvPr id="23" name="Google Shape;23;p23"/>
            <p:cNvGrpSpPr/>
            <p:nvPr/>
          </p:nvGrpSpPr>
          <p:grpSpPr>
            <a:xfrm>
              <a:off x="8346273" y="1183592"/>
              <a:ext cx="568486" cy="388014"/>
              <a:chOff x="8346273" y="1183592"/>
              <a:chExt cx="568486" cy="388014"/>
            </a:xfrm>
          </p:grpSpPr>
          <p:sp>
            <p:nvSpPr>
              <p:cNvPr id="24" name="Google Shape;24;p23"/>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5" name="Google Shape;25;p23"/>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grpSp>
          <p:nvGrpSpPr>
            <p:cNvPr id="26" name="Google Shape;26;p23"/>
            <p:cNvGrpSpPr/>
            <p:nvPr/>
          </p:nvGrpSpPr>
          <p:grpSpPr>
            <a:xfrm>
              <a:off x="8341543" y="606635"/>
              <a:ext cx="569676" cy="388014"/>
              <a:chOff x="8341543" y="606635"/>
              <a:chExt cx="569676" cy="388014"/>
            </a:xfrm>
          </p:grpSpPr>
          <p:sp>
            <p:nvSpPr>
              <p:cNvPr id="27" name="Google Shape;27;p23"/>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 name="Google Shape;28;p23"/>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grpSp>
          <p:nvGrpSpPr>
            <p:cNvPr id="29" name="Google Shape;29;p23"/>
            <p:cNvGrpSpPr/>
            <p:nvPr/>
          </p:nvGrpSpPr>
          <p:grpSpPr>
            <a:xfrm>
              <a:off x="8341543" y="2842933"/>
              <a:ext cx="569676" cy="380612"/>
              <a:chOff x="8341543" y="2282008"/>
              <a:chExt cx="569676" cy="380612"/>
            </a:xfrm>
          </p:grpSpPr>
          <p:sp>
            <p:nvSpPr>
              <p:cNvPr id="30" name="Google Shape;30;p2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1" name="Google Shape;31;p2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grpSp>
          <p:nvGrpSpPr>
            <p:cNvPr id="32" name="Google Shape;32;p23"/>
            <p:cNvGrpSpPr/>
            <p:nvPr/>
          </p:nvGrpSpPr>
          <p:grpSpPr>
            <a:xfrm>
              <a:off x="8341543" y="3403858"/>
              <a:ext cx="569676" cy="380612"/>
              <a:chOff x="8341543" y="2282008"/>
              <a:chExt cx="569676" cy="380612"/>
            </a:xfrm>
          </p:grpSpPr>
          <p:sp>
            <p:nvSpPr>
              <p:cNvPr id="33" name="Google Shape;33;p2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4" name="Google Shape;34;p2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35" name="Google Shape;35;p23"/>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6" name="Google Shape;36;p23"/>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grpSp>
        <p:nvGrpSpPr>
          <p:cNvPr id="37" name="Google Shape;37;p23"/>
          <p:cNvGrpSpPr/>
          <p:nvPr/>
        </p:nvGrpSpPr>
        <p:grpSpPr>
          <a:xfrm>
            <a:off x="989192" y="5645930"/>
            <a:ext cx="615189" cy="535538"/>
            <a:chOff x="2495125" y="2142250"/>
            <a:chExt cx="444275" cy="398525"/>
          </a:xfrm>
        </p:grpSpPr>
        <p:sp>
          <p:nvSpPr>
            <p:cNvPr id="38" name="Google Shape;38;p2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9" name="Google Shape;39;p2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grpSp>
        <p:nvGrpSpPr>
          <p:cNvPr id="40" name="Google Shape;40;p23"/>
          <p:cNvGrpSpPr/>
          <p:nvPr/>
        </p:nvGrpSpPr>
        <p:grpSpPr>
          <a:xfrm>
            <a:off x="10177821" y="427685"/>
            <a:ext cx="403468" cy="378112"/>
            <a:chOff x="3243875" y="2372825"/>
            <a:chExt cx="291375" cy="281375"/>
          </a:xfrm>
        </p:grpSpPr>
        <p:sp>
          <p:nvSpPr>
            <p:cNvPr id="41" name="Google Shape;41;p2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2" name="Google Shape;42;p2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3" name="Google Shape;43;p2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4" name="Google Shape;44;p2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5" name="Google Shape;45;p2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6" name="Google Shape;46;p2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7" name="Google Shape;47;p2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8" name="Google Shape;48;p2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9" name="Google Shape;49;p2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0" name="Google Shape;50;p2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grpSp>
        <p:nvGrpSpPr>
          <p:cNvPr id="51" name="Google Shape;51;p23"/>
          <p:cNvGrpSpPr/>
          <p:nvPr/>
        </p:nvGrpSpPr>
        <p:grpSpPr>
          <a:xfrm>
            <a:off x="11004071" y="1043373"/>
            <a:ext cx="230796" cy="226531"/>
            <a:chOff x="4954425" y="2036375"/>
            <a:chExt cx="166675" cy="168575"/>
          </a:xfrm>
        </p:grpSpPr>
        <p:sp>
          <p:nvSpPr>
            <p:cNvPr id="52" name="Google Shape;52;p2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3" name="Google Shape;53;p2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54" name="Google Shape;54;p23"/>
          <p:cNvSpPr/>
          <p:nvPr/>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5" name="Google Shape;55;p23"/>
          <p:cNvSpPr/>
          <p:nvPr/>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56" name="Google Shape;56;p23"/>
          <p:cNvGrpSpPr/>
          <p:nvPr/>
        </p:nvGrpSpPr>
        <p:grpSpPr>
          <a:xfrm>
            <a:off x="817359" y="5192331"/>
            <a:ext cx="230796" cy="226531"/>
            <a:chOff x="4954425" y="2036375"/>
            <a:chExt cx="166675" cy="168575"/>
          </a:xfrm>
        </p:grpSpPr>
        <p:sp>
          <p:nvSpPr>
            <p:cNvPr id="57" name="Google Shape;57;p2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8" name="Google Shape;58;p2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59" name="Google Shape;59;p23"/>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0" name="Google Shape;60;p23"/>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1" name="Google Shape;61;p23"/>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2" name="Google Shape;62;p23"/>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3" name="Google Shape;63;p23"/>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4" name="Google Shape;64;p23"/>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5" name="Google Shape;65;p23"/>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 name="Google Shape;66;p23"/>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 name="Google Shape;67;p23"/>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 name="Google Shape;68;p23"/>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9" name="Google Shape;69;p23"/>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70" name="Google Shape;70;p23"/>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71" name="Google Shape;71;p23"/>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72" name="Google Shape;72;p23"/>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73" name="Google Shape;73;p23"/>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74" name="Google Shape;74;p23"/>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75" name="Google Shape;75;p23"/>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76" name="Google Shape;76;p23"/>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77" name="Google Shape;77;p23"/>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78" name="Google Shape;78;p23"/>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79" name="Google Shape;79;p23"/>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80" name="Google Shape;80;p23"/>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81" name="Google Shape;81;p23"/>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82" name="Google Shape;82;p23"/>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83" name="Google Shape;83;p23"/>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84" name="Google Shape;84;p23"/>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85" name="Google Shape;85;p23"/>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86" name="Google Shape;86;p23"/>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87" name="Google Shape;87;p23"/>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88" name="Google Shape;88;p23"/>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89" name="Google Shape;89;p23"/>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90" name="Google Shape;90;p23"/>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91" name="Google Shape;91;p23"/>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92" name="Google Shape;92;p23"/>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93" name="Google Shape;93;p23"/>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94" name="Google Shape;94;p23"/>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95" name="Google Shape;95;p23"/>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96" name="Google Shape;96;p23"/>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97" name="Google Shape;97;p23"/>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98" name="Google Shape;98;p23"/>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99" name="Google Shape;99;p23"/>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0" name="Google Shape;100;p23"/>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1" name="Google Shape;101;p23"/>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2" name="Google Shape;102;p23"/>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3" name="Google Shape;103;p23"/>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04" name="Google Shape;104;p23"/>
          <p:cNvGrpSpPr/>
          <p:nvPr/>
        </p:nvGrpSpPr>
        <p:grpSpPr>
          <a:xfrm>
            <a:off x="745412" y="1491606"/>
            <a:ext cx="9867486" cy="4773077"/>
            <a:chOff x="623255" y="927125"/>
            <a:chExt cx="7691377" cy="3871900"/>
          </a:xfrm>
        </p:grpSpPr>
        <p:sp>
          <p:nvSpPr>
            <p:cNvPr id="105" name="Google Shape;105;p23"/>
            <p:cNvSpPr/>
            <p:nvPr/>
          </p:nvSpPr>
          <p:spPr>
            <a:xfrm>
              <a:off x="2977025" y="927125"/>
              <a:ext cx="3134100" cy="1481700"/>
            </a:xfrm>
            <a:prstGeom prst="ellipse">
              <a:avLst/>
            </a:prstGeom>
            <a:solidFill>
              <a:srgbClr val="FABF8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06" name="Google Shape;106;p23"/>
            <p:cNvGrpSpPr/>
            <p:nvPr/>
          </p:nvGrpSpPr>
          <p:grpSpPr>
            <a:xfrm>
              <a:off x="623255" y="973375"/>
              <a:ext cx="7691377" cy="3825650"/>
              <a:chOff x="623255" y="973375"/>
              <a:chExt cx="7691377" cy="3825650"/>
            </a:xfrm>
          </p:grpSpPr>
          <p:sp>
            <p:nvSpPr>
              <p:cNvPr id="107" name="Google Shape;107;p23"/>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solidFill>
                <a:srgbClr val="FABF8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8" name="Google Shape;108;p23"/>
              <p:cNvSpPr/>
              <p:nvPr/>
            </p:nvSpPr>
            <p:spPr>
              <a:xfrm>
                <a:off x="1878425" y="1185100"/>
                <a:ext cx="2028300" cy="1403400"/>
              </a:xfrm>
              <a:prstGeom prst="ellipse">
                <a:avLst/>
              </a:prstGeom>
              <a:solidFill>
                <a:srgbClr val="FABF8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9" name="Google Shape;109;p23"/>
              <p:cNvSpPr/>
              <p:nvPr/>
            </p:nvSpPr>
            <p:spPr>
              <a:xfrm>
                <a:off x="5585525" y="3231300"/>
                <a:ext cx="2028300" cy="1403400"/>
              </a:xfrm>
              <a:prstGeom prst="ellipse">
                <a:avLst/>
              </a:prstGeom>
              <a:solidFill>
                <a:srgbClr val="FABF8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grpSp>
      <p:grpSp>
        <p:nvGrpSpPr>
          <p:cNvPr id="110" name="Google Shape;110;p23"/>
          <p:cNvGrpSpPr/>
          <p:nvPr/>
        </p:nvGrpSpPr>
        <p:grpSpPr>
          <a:xfrm>
            <a:off x="8391927" y="4047629"/>
            <a:ext cx="2301387" cy="1593766"/>
            <a:chOff x="4799733" y="3457797"/>
            <a:chExt cx="2301387" cy="1593766"/>
          </a:xfrm>
        </p:grpSpPr>
        <p:sp>
          <p:nvSpPr>
            <p:cNvPr id="111" name="Google Shape;111;p23"/>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2" name="Google Shape;112;p23"/>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3" name="Google Shape;113;p23"/>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4" name="Google Shape;114;p23"/>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5" name="Google Shape;115;p23"/>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6" name="Google Shape;116;p23"/>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7" name="Google Shape;117;p23"/>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8" name="Google Shape;118;p23"/>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9" name="Google Shape;119;p23"/>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0" name="Google Shape;120;p23"/>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1" name="Google Shape;121;p23"/>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2" name="Google Shape;122;p23"/>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3" name="Google Shape;123;p23"/>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4" name="Google Shape;124;p23"/>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5" name="Google Shape;125;p23"/>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6" name="Google Shape;126;p23"/>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7" name="Google Shape;127;p23"/>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8" name="Google Shape;128;p23"/>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9" name="Google Shape;129;p23"/>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0" name="Google Shape;130;p23"/>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1" name="Google Shape;131;p23"/>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2" name="Google Shape;132;p23"/>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3" name="Google Shape;133;p23"/>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 name="Google Shape;134;p23"/>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 name="Google Shape;135;p23"/>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 name="Google Shape;136;p23"/>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7" name="Google Shape;137;p23"/>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8" name="Google Shape;138;p23"/>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9" name="Google Shape;139;p23"/>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40" name="Google Shape;140;p23"/>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41" name="Google Shape;141;p23"/>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42" name="Google Shape;142;p23"/>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43" name="Google Shape;143;p23"/>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44" name="Google Shape;144;p23"/>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45" name="Google Shape;145;p23"/>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46" name="Google Shape;146;p23"/>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47" name="Google Shape;147;p23"/>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48" name="Google Shape;148;p23"/>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49" name="Google Shape;149;p23"/>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50" name="Google Shape;150;p23"/>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51" name="Google Shape;151;p23"/>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52" name="Google Shape;152;p23"/>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53" name="Google Shape;153;p23"/>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54" name="Google Shape;154;p23"/>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55" name="Google Shape;155;p23"/>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56" name="Google Shape;156;p23"/>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57" name="Google Shape;157;p23"/>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58" name="Google Shape;158;p23"/>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59" name="Google Shape;159;p23"/>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60" name="Google Shape;160;p23"/>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61" name="Google Shape;161;p23"/>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62" name="Google Shape;162;p23"/>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63" name="Google Shape;163;p23"/>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64" name="Google Shape;164;p23"/>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65" name="Google Shape;165;p23"/>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66" name="Google Shape;166;p23"/>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grpSp>
        <p:nvGrpSpPr>
          <p:cNvPr id="167" name="Google Shape;167;p23"/>
          <p:cNvGrpSpPr/>
          <p:nvPr/>
        </p:nvGrpSpPr>
        <p:grpSpPr>
          <a:xfrm>
            <a:off x="1598355" y="3608289"/>
            <a:ext cx="2204156" cy="2018295"/>
            <a:chOff x="1598355" y="3608289"/>
            <a:chExt cx="2204156" cy="2018295"/>
          </a:xfrm>
        </p:grpSpPr>
        <p:grpSp>
          <p:nvGrpSpPr>
            <p:cNvPr id="168" name="Google Shape;168;p23"/>
            <p:cNvGrpSpPr/>
            <p:nvPr/>
          </p:nvGrpSpPr>
          <p:grpSpPr>
            <a:xfrm>
              <a:off x="1598355" y="4368136"/>
              <a:ext cx="868989" cy="1258447"/>
              <a:chOff x="3235834" y="3793115"/>
              <a:chExt cx="868989" cy="1258447"/>
            </a:xfrm>
          </p:grpSpPr>
          <p:sp>
            <p:nvSpPr>
              <p:cNvPr id="169" name="Google Shape;169;p23"/>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70" name="Google Shape;170;p23"/>
              <p:cNvGrpSpPr/>
              <p:nvPr/>
            </p:nvGrpSpPr>
            <p:grpSpPr>
              <a:xfrm>
                <a:off x="3235834" y="3793115"/>
                <a:ext cx="865418" cy="1258447"/>
                <a:chOff x="3235834" y="3793115"/>
                <a:chExt cx="865418" cy="1258447"/>
              </a:xfrm>
            </p:grpSpPr>
            <p:sp>
              <p:nvSpPr>
                <p:cNvPr id="171" name="Google Shape;171;p23"/>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72" name="Google Shape;172;p23"/>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73" name="Google Shape;173;p23"/>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74" name="Google Shape;174;p23"/>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75" name="Google Shape;175;p23"/>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76" name="Google Shape;176;p23"/>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77" name="Google Shape;177;p23"/>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78" name="Google Shape;178;p23"/>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79" name="Google Shape;179;p23"/>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80" name="Google Shape;180;p23"/>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81" name="Google Shape;181;p23"/>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82" name="Google Shape;182;p23"/>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83" name="Google Shape;183;p23"/>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84" name="Google Shape;184;p23"/>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85" name="Google Shape;185;p23"/>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86" name="Google Shape;186;p23"/>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87" name="Google Shape;187;p23"/>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88" name="Google Shape;188;p23"/>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89" name="Google Shape;189;p23"/>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90" name="Google Shape;190;p23"/>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91" name="Google Shape;191;p23"/>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92" name="Google Shape;192;p23"/>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93" name="Google Shape;193;p23"/>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94" name="Google Shape;194;p23"/>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grpSp>
        <p:sp>
          <p:nvSpPr>
            <p:cNvPr id="195" name="Google Shape;195;p23"/>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96" name="Google Shape;196;p23"/>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97" name="Google Shape;197;p23"/>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98" name="Google Shape;198;p23"/>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199" name="Google Shape;199;p23"/>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00" name="Google Shape;200;p23"/>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01" name="Google Shape;201;p23"/>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02" name="Google Shape;202;p23"/>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03" name="Google Shape;203;p23"/>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04" name="Google Shape;204;p23"/>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05" name="Google Shape;205;p23"/>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06" name="Google Shape;206;p23"/>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07" name="Google Shape;207;p23"/>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08" name="Google Shape;208;p23"/>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09" name="Google Shape;209;p23"/>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10" name="Google Shape;210;p23"/>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11" name="Google Shape;211;p23"/>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12" name="Google Shape;212;p23"/>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13" name="Google Shape;213;p23"/>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14" name="Google Shape;214;p23"/>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15" name="Google Shape;215;p23"/>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16" name="Google Shape;216;p23"/>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17" name="Google Shape;217;p23"/>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18" name="Google Shape;218;p23"/>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19" name="Google Shape;219;p23"/>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20" name="Google Shape;220;p23"/>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21" name="Google Shape;221;p23"/>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22" name="Google Shape;222;p23"/>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23" name="Google Shape;223;p23"/>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24" name="Google Shape;224;p23"/>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25" name="Google Shape;225;p23"/>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26" name="Google Shape;226;p23"/>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27" name="Google Shape;227;p23"/>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28" name="Google Shape;228;p23"/>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29" name="Google Shape;229;p23"/>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30" name="Google Shape;230;p23"/>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31" name="Google Shape;231;p23"/>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32" name="Google Shape;232;p23"/>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33" name="Google Shape;233;p23"/>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34" name="Google Shape;234;p23"/>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235" name="Google Shape;235;p23"/>
            <p:cNvGrpSpPr/>
            <p:nvPr/>
          </p:nvGrpSpPr>
          <p:grpSpPr>
            <a:xfrm>
              <a:off x="3041664" y="5111577"/>
              <a:ext cx="320455" cy="156580"/>
              <a:chOff x="2774143" y="4536556"/>
              <a:chExt cx="320455" cy="156580"/>
            </a:xfrm>
          </p:grpSpPr>
          <p:sp>
            <p:nvSpPr>
              <p:cNvPr id="236" name="Google Shape;236;p23"/>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37" name="Google Shape;237;p23"/>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38" name="Google Shape;238;p23"/>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239" name="Google Shape;239;p23"/>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240" name="Google Shape;240;p23"/>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241" name="Google Shape;241;p23"/>
          <p:cNvGrpSpPr/>
          <p:nvPr/>
        </p:nvGrpSpPr>
        <p:grpSpPr>
          <a:xfrm>
            <a:off x="1524301" y="5626805"/>
            <a:ext cx="9320239" cy="1231194"/>
            <a:chOff x="1524301" y="5626805"/>
            <a:chExt cx="9320239" cy="1231194"/>
          </a:xfrm>
        </p:grpSpPr>
        <p:sp>
          <p:nvSpPr>
            <p:cNvPr id="242" name="Google Shape;242;p23"/>
            <p:cNvSpPr/>
            <p:nvPr/>
          </p:nvSpPr>
          <p:spPr>
            <a:xfrm>
              <a:off x="3307961" y="6403932"/>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243" name="Google Shape;243;p23"/>
            <p:cNvGrpSpPr/>
            <p:nvPr/>
          </p:nvGrpSpPr>
          <p:grpSpPr>
            <a:xfrm>
              <a:off x="1524301" y="5626805"/>
              <a:ext cx="9320239" cy="1231194"/>
              <a:chOff x="929285" y="5051507"/>
              <a:chExt cx="7315206" cy="1231194"/>
            </a:xfrm>
          </p:grpSpPr>
          <p:sp>
            <p:nvSpPr>
              <p:cNvPr id="244" name="Google Shape;244;p23"/>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45" name="Google Shape;245;p23"/>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46" name="Google Shape;246;p23"/>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47" name="Google Shape;247;p23"/>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48" name="Google Shape;248;p23"/>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249" name="Google Shape;249;p23"/>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grpSp>
    </p:spTree>
    <p:extLst>
      <p:ext uri="{BB962C8B-B14F-4D97-AF65-F5344CB8AC3E}">
        <p14:creationId xmlns:p14="http://schemas.microsoft.com/office/powerpoint/2010/main" val="2551428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41"/>
                                        </p:tgtEl>
                                        <p:attrNameLst>
                                          <p:attrName>style.visibility</p:attrName>
                                        </p:attrNameLst>
                                      </p:cBhvr>
                                      <p:to>
                                        <p:strVal val="visible"/>
                                      </p:to>
                                    </p:set>
                                    <p:anim calcmode="lin" valueType="num">
                                      <p:cBhvr additive="base">
                                        <p:cTn id="7" dur="500"/>
                                        <p:tgtEl>
                                          <p:spTgt spid="241"/>
                                        </p:tgtEl>
                                        <p:attrNameLst>
                                          <p:attrName>ppt_y</p:attrName>
                                        </p:attrNameLst>
                                      </p:cBhvr>
                                      <p:tavLst>
                                        <p:tav tm="0">
                                          <p:val>
                                            <p:strVal val="#ppt_y+1"/>
                                          </p:val>
                                        </p:tav>
                                        <p:tav tm="100000">
                                          <p:val>
                                            <p:strVal val="#ppt_y"/>
                                          </p:val>
                                        </p:tav>
                                      </p:tavLst>
                                    </p:anim>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167"/>
                                        </p:tgtEl>
                                        <p:attrNameLst>
                                          <p:attrName>style.visibility</p:attrName>
                                        </p:attrNameLst>
                                      </p:cBhvr>
                                      <p:to>
                                        <p:strVal val="visible"/>
                                      </p:to>
                                    </p:set>
                                    <p:anim calcmode="lin" valueType="num">
                                      <p:cBhvr additive="base">
                                        <p:cTn id="11" dur="500"/>
                                        <p:tgtEl>
                                          <p:spTgt spid="167"/>
                                        </p:tgtEl>
                                        <p:attrNameLst>
                                          <p:attrName>ppt_x</p:attrName>
                                        </p:attrNameLst>
                                      </p:cBhvr>
                                      <p:tavLst>
                                        <p:tav tm="0">
                                          <p:val>
                                            <p:strVal val="#ppt_x-1"/>
                                          </p:val>
                                        </p:tav>
                                        <p:tav tm="100000">
                                          <p:val>
                                            <p:strVal val="#ppt_x"/>
                                          </p:val>
                                        </p:tav>
                                      </p:tavLst>
                                    </p:anim>
                                  </p:childTnLst>
                                </p:cTn>
                              </p:par>
                            </p:childTnLst>
                          </p:cTn>
                        </p:par>
                        <p:par>
                          <p:cTn id="12" fill="hold">
                            <p:stCondLst>
                              <p:cond delay="1000"/>
                            </p:stCondLst>
                            <p:childTnLst>
                              <p:par>
                                <p:cTn id="13" presetID="2" presetClass="entr" presetSubtype="4" fill="hold" nodeType="afterEffect">
                                  <p:stCondLst>
                                    <p:cond delay="0"/>
                                  </p:stCondLst>
                                  <p:childTnLst>
                                    <p:set>
                                      <p:cBhvr>
                                        <p:cTn id="14" dur="1" fill="hold">
                                          <p:stCondLst>
                                            <p:cond delay="0"/>
                                          </p:stCondLst>
                                        </p:cTn>
                                        <p:tgtEl>
                                          <p:spTgt spid="110"/>
                                        </p:tgtEl>
                                        <p:attrNameLst>
                                          <p:attrName>style.visibility</p:attrName>
                                        </p:attrNameLst>
                                      </p:cBhvr>
                                      <p:to>
                                        <p:strVal val="visible"/>
                                      </p:to>
                                    </p:set>
                                    <p:anim calcmode="lin" valueType="num">
                                      <p:cBhvr additive="base">
                                        <p:cTn id="15" dur="500"/>
                                        <p:tgtEl>
                                          <p:spTgt spid="110"/>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04"/>
                                        </p:tgtEl>
                                        <p:attrNameLst>
                                          <p:attrName>style.visibility</p:attrName>
                                        </p:attrNameLst>
                                      </p:cBhvr>
                                      <p:to>
                                        <p:strVal val="visible"/>
                                      </p:to>
                                    </p:set>
                                    <p:animEffect transition="in" filter="fade">
                                      <p:cBhvr>
                                        <p:cTn id="19" dur="5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8" name="Google Shape;1766;p26">
            <a:extLst>
              <a:ext uri="{FF2B5EF4-FFF2-40B4-BE49-F238E27FC236}">
                <a16:creationId xmlns=""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 xmlns:a16="http://schemas.microsoft.com/office/drawing/2014/main" id="{1E4DED0B-3FCF-4DB8-8C88-6AED41C3D872}"/>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a:solidFill>
                  <a:srgbClr val="C00000"/>
                </a:solidFill>
                <a:latin typeface="+mj-lt"/>
              </a:rPr>
              <a:t>HOẠT ĐỘNG</a:t>
            </a:r>
          </a:p>
        </p:txBody>
      </p:sp>
      <p:grpSp>
        <p:nvGrpSpPr>
          <p:cNvPr id="236" name="Google Shape;631;p30">
            <a:extLst>
              <a:ext uri="{FF2B5EF4-FFF2-40B4-BE49-F238E27FC236}">
                <a16:creationId xmlns=""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656;p30">
              <a:extLst>
                <a:ext uri="{FF2B5EF4-FFF2-40B4-BE49-F238E27FC236}">
                  <a16:creationId xmlns=""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13;p3">
              <a:extLst>
                <a:ext uri="{FF2B5EF4-FFF2-40B4-BE49-F238E27FC236}">
                  <a16:creationId xmlns=""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22;p3">
              <a:extLst>
                <a:ext uri="{FF2B5EF4-FFF2-40B4-BE49-F238E27FC236}">
                  <a16:creationId xmlns=""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85991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95" grpId="0" animBg="1"/>
      <p:bldP spid="296" grpId="0" animBg="1"/>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21_Title and Content">
  <p:cSld name="21_Title and Content">
    <p:bg>
      <p:bgPr>
        <a:solidFill>
          <a:srgbClr val="E36C09"/>
        </a:solidFill>
        <a:effectLst/>
      </p:bgPr>
    </p:bg>
    <p:spTree>
      <p:nvGrpSpPr>
        <p:cNvPr id="1" name="Shape 458"/>
        <p:cNvGrpSpPr/>
        <p:nvPr/>
      </p:nvGrpSpPr>
      <p:grpSpPr>
        <a:xfrm>
          <a:off x="0" y="0"/>
          <a:ext cx="0" cy="0"/>
          <a:chOff x="0" y="0"/>
          <a:chExt cx="0" cy="0"/>
        </a:xfrm>
      </p:grpSpPr>
      <p:grpSp>
        <p:nvGrpSpPr>
          <p:cNvPr id="459" name="Google Shape;459;p25"/>
          <p:cNvGrpSpPr/>
          <p:nvPr/>
        </p:nvGrpSpPr>
        <p:grpSpPr>
          <a:xfrm>
            <a:off x="395894" y="219519"/>
            <a:ext cx="11613234" cy="6240131"/>
            <a:chOff x="395894" y="219519"/>
            <a:chExt cx="8518865" cy="4788281"/>
          </a:xfrm>
        </p:grpSpPr>
        <p:sp>
          <p:nvSpPr>
            <p:cNvPr id="460" name="Google Shape;460;p25"/>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461" name="Google Shape;461;p25"/>
            <p:cNvGrpSpPr/>
            <p:nvPr/>
          </p:nvGrpSpPr>
          <p:grpSpPr>
            <a:xfrm>
              <a:off x="8341543" y="2282008"/>
              <a:ext cx="569676" cy="380612"/>
              <a:chOff x="8341543" y="2282008"/>
              <a:chExt cx="569676" cy="380612"/>
            </a:xfrm>
          </p:grpSpPr>
          <p:sp>
            <p:nvSpPr>
              <p:cNvPr id="462" name="Google Shape;462;p2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63" name="Google Shape;463;p2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464" name="Google Shape;464;p25"/>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465" name="Google Shape;465;p25"/>
            <p:cNvGrpSpPr/>
            <p:nvPr/>
          </p:nvGrpSpPr>
          <p:grpSpPr>
            <a:xfrm>
              <a:off x="8341543" y="1721094"/>
              <a:ext cx="569676" cy="380612"/>
              <a:chOff x="8341543" y="1721094"/>
              <a:chExt cx="569676" cy="380612"/>
            </a:xfrm>
          </p:grpSpPr>
          <p:sp>
            <p:nvSpPr>
              <p:cNvPr id="466" name="Google Shape;466;p25"/>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67" name="Google Shape;467;p25"/>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grpSp>
          <p:nvGrpSpPr>
            <p:cNvPr id="468" name="Google Shape;468;p25"/>
            <p:cNvGrpSpPr/>
            <p:nvPr/>
          </p:nvGrpSpPr>
          <p:grpSpPr>
            <a:xfrm>
              <a:off x="8346273" y="1183592"/>
              <a:ext cx="568486" cy="388014"/>
              <a:chOff x="8346273" y="1183592"/>
              <a:chExt cx="568486" cy="388014"/>
            </a:xfrm>
          </p:grpSpPr>
          <p:sp>
            <p:nvSpPr>
              <p:cNvPr id="469" name="Google Shape;469;p25"/>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70" name="Google Shape;470;p25"/>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grpSp>
          <p:nvGrpSpPr>
            <p:cNvPr id="471" name="Google Shape;471;p25"/>
            <p:cNvGrpSpPr/>
            <p:nvPr/>
          </p:nvGrpSpPr>
          <p:grpSpPr>
            <a:xfrm>
              <a:off x="8341543" y="606635"/>
              <a:ext cx="569676" cy="388014"/>
              <a:chOff x="8341543" y="606635"/>
              <a:chExt cx="569676" cy="388014"/>
            </a:xfrm>
          </p:grpSpPr>
          <p:sp>
            <p:nvSpPr>
              <p:cNvPr id="472" name="Google Shape;472;p25"/>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73" name="Google Shape;473;p25"/>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grpSp>
          <p:nvGrpSpPr>
            <p:cNvPr id="474" name="Google Shape;474;p25"/>
            <p:cNvGrpSpPr/>
            <p:nvPr/>
          </p:nvGrpSpPr>
          <p:grpSpPr>
            <a:xfrm>
              <a:off x="8341543" y="2842933"/>
              <a:ext cx="569676" cy="380612"/>
              <a:chOff x="8341543" y="2282008"/>
              <a:chExt cx="569676" cy="380612"/>
            </a:xfrm>
          </p:grpSpPr>
          <p:sp>
            <p:nvSpPr>
              <p:cNvPr id="475" name="Google Shape;475;p2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76" name="Google Shape;476;p2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grpSp>
          <p:nvGrpSpPr>
            <p:cNvPr id="477" name="Google Shape;477;p25"/>
            <p:cNvGrpSpPr/>
            <p:nvPr/>
          </p:nvGrpSpPr>
          <p:grpSpPr>
            <a:xfrm>
              <a:off x="8341543" y="3403858"/>
              <a:ext cx="569676" cy="380612"/>
              <a:chOff x="8341543" y="2282008"/>
              <a:chExt cx="569676" cy="380612"/>
            </a:xfrm>
          </p:grpSpPr>
          <p:sp>
            <p:nvSpPr>
              <p:cNvPr id="478" name="Google Shape;478;p2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79" name="Google Shape;479;p2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480" name="Google Shape;480;p25"/>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81" name="Google Shape;481;p25"/>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482" name="Google Shape;482;p25"/>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83" name="Google Shape;483;p25"/>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84" name="Google Shape;484;p25"/>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85" name="Google Shape;485;p25"/>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86" name="Google Shape;486;p25"/>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87" name="Google Shape;487;p25"/>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88" name="Google Shape;488;p25"/>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89" name="Google Shape;489;p25"/>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90" name="Google Shape;490;p25"/>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91" name="Google Shape;491;p25"/>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92" name="Google Shape;492;p25"/>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93" name="Google Shape;493;p25"/>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94" name="Google Shape;494;p25"/>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95" name="Google Shape;495;p25"/>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96" name="Google Shape;496;p25"/>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97" name="Google Shape;497;p25"/>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98" name="Google Shape;498;p25"/>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499" name="Google Shape;499;p25"/>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00" name="Google Shape;500;p25"/>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01" name="Google Shape;501;p25"/>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02" name="Google Shape;502;p25"/>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03" name="Google Shape;503;p25"/>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04" name="Google Shape;504;p25"/>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05" name="Google Shape;505;p25"/>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06" name="Google Shape;506;p25"/>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07" name="Google Shape;507;p25"/>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08" name="Google Shape;508;p25"/>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09" name="Google Shape;509;p25"/>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10" name="Google Shape;510;p25"/>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11" name="Google Shape;511;p25"/>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12" name="Google Shape;512;p25"/>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13" name="Google Shape;513;p25"/>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14" name="Google Shape;514;p25"/>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15" name="Google Shape;515;p25"/>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16" name="Google Shape;516;p25"/>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17" name="Google Shape;517;p25"/>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18" name="Google Shape;518;p25"/>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19" name="Google Shape;519;p25"/>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20" name="Google Shape;520;p25"/>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21" name="Google Shape;521;p25"/>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22" name="Google Shape;522;p25"/>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23" name="Google Shape;523;p25"/>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24" name="Google Shape;524;p25"/>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25" name="Google Shape;525;p25"/>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26" name="Google Shape;526;p25"/>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pic>
        <p:nvPicPr>
          <p:cNvPr id="527" name="Google Shape;527;p25"/>
          <p:cNvPicPr preferRelativeResize="0"/>
          <p:nvPr/>
        </p:nvPicPr>
        <p:blipFill rotWithShape="1">
          <a:blip r:embed="rId2">
            <a:alphaModFix/>
          </a:blip>
          <a:srcRect/>
          <a:stretch/>
        </p:blipFill>
        <p:spPr>
          <a:xfrm>
            <a:off x="527336" y="106519"/>
            <a:ext cx="2069886" cy="1034943"/>
          </a:xfrm>
          <a:prstGeom prst="rect">
            <a:avLst/>
          </a:prstGeom>
          <a:noFill/>
          <a:ln>
            <a:noFill/>
          </a:ln>
        </p:spPr>
      </p:pic>
    </p:spTree>
    <p:extLst>
      <p:ext uri="{BB962C8B-B14F-4D97-AF65-F5344CB8AC3E}">
        <p14:creationId xmlns:p14="http://schemas.microsoft.com/office/powerpoint/2010/main" val="6639749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12_Title and Content">
  <p:cSld name="12_Title and Content">
    <p:bg>
      <p:bgPr>
        <a:solidFill>
          <a:srgbClr val="E36C09"/>
        </a:solidFill>
        <a:effectLst/>
      </p:bgPr>
    </p:bg>
    <p:spTree>
      <p:nvGrpSpPr>
        <p:cNvPr id="1" name="Shape 665"/>
        <p:cNvGrpSpPr/>
        <p:nvPr/>
      </p:nvGrpSpPr>
      <p:grpSpPr>
        <a:xfrm>
          <a:off x="0" y="0"/>
          <a:ext cx="0" cy="0"/>
          <a:chOff x="0" y="0"/>
          <a:chExt cx="0" cy="0"/>
        </a:xfrm>
      </p:grpSpPr>
      <p:grpSp>
        <p:nvGrpSpPr>
          <p:cNvPr id="666" name="Google Shape;666;p27"/>
          <p:cNvGrpSpPr/>
          <p:nvPr/>
        </p:nvGrpSpPr>
        <p:grpSpPr>
          <a:xfrm>
            <a:off x="395894" y="219519"/>
            <a:ext cx="11613234" cy="6240131"/>
            <a:chOff x="395894" y="219519"/>
            <a:chExt cx="8518865" cy="4788281"/>
          </a:xfrm>
        </p:grpSpPr>
        <p:sp>
          <p:nvSpPr>
            <p:cNvPr id="667" name="Google Shape;667;p27"/>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668" name="Google Shape;668;p27"/>
            <p:cNvGrpSpPr/>
            <p:nvPr/>
          </p:nvGrpSpPr>
          <p:grpSpPr>
            <a:xfrm>
              <a:off x="8341543" y="2282008"/>
              <a:ext cx="569676" cy="380612"/>
              <a:chOff x="8341543" y="2282008"/>
              <a:chExt cx="569676" cy="380612"/>
            </a:xfrm>
          </p:grpSpPr>
          <p:sp>
            <p:nvSpPr>
              <p:cNvPr id="669" name="Google Shape;669;p2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670" name="Google Shape;670;p2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671" name="Google Shape;671;p27"/>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672" name="Google Shape;672;p27"/>
            <p:cNvGrpSpPr/>
            <p:nvPr/>
          </p:nvGrpSpPr>
          <p:grpSpPr>
            <a:xfrm>
              <a:off x="8341543" y="1721094"/>
              <a:ext cx="569676" cy="380612"/>
              <a:chOff x="8341543" y="1721094"/>
              <a:chExt cx="569676" cy="380612"/>
            </a:xfrm>
          </p:grpSpPr>
          <p:sp>
            <p:nvSpPr>
              <p:cNvPr id="673" name="Google Shape;673;p27"/>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674" name="Google Shape;674;p27"/>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675" name="Google Shape;675;p27"/>
            <p:cNvGrpSpPr/>
            <p:nvPr/>
          </p:nvGrpSpPr>
          <p:grpSpPr>
            <a:xfrm>
              <a:off x="8346273" y="1183592"/>
              <a:ext cx="568486" cy="388014"/>
              <a:chOff x="8346273" y="1183592"/>
              <a:chExt cx="568486" cy="388014"/>
            </a:xfrm>
          </p:grpSpPr>
          <p:sp>
            <p:nvSpPr>
              <p:cNvPr id="676" name="Google Shape;676;p27"/>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677" name="Google Shape;677;p27"/>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678" name="Google Shape;678;p27"/>
            <p:cNvGrpSpPr/>
            <p:nvPr/>
          </p:nvGrpSpPr>
          <p:grpSpPr>
            <a:xfrm>
              <a:off x="8341543" y="606635"/>
              <a:ext cx="569676" cy="388014"/>
              <a:chOff x="8341543" y="606635"/>
              <a:chExt cx="569676" cy="388014"/>
            </a:xfrm>
          </p:grpSpPr>
          <p:sp>
            <p:nvSpPr>
              <p:cNvPr id="679" name="Google Shape;679;p27"/>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680" name="Google Shape;680;p27"/>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681" name="Google Shape;681;p27"/>
            <p:cNvGrpSpPr/>
            <p:nvPr/>
          </p:nvGrpSpPr>
          <p:grpSpPr>
            <a:xfrm>
              <a:off x="8341543" y="2842933"/>
              <a:ext cx="569676" cy="380612"/>
              <a:chOff x="8341543" y="2282008"/>
              <a:chExt cx="569676" cy="380612"/>
            </a:xfrm>
          </p:grpSpPr>
          <p:sp>
            <p:nvSpPr>
              <p:cNvPr id="682" name="Google Shape;682;p2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683" name="Google Shape;683;p2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684" name="Google Shape;684;p27"/>
            <p:cNvGrpSpPr/>
            <p:nvPr/>
          </p:nvGrpSpPr>
          <p:grpSpPr>
            <a:xfrm>
              <a:off x="8341543" y="3403858"/>
              <a:ext cx="569676" cy="380612"/>
              <a:chOff x="8341543" y="2282008"/>
              <a:chExt cx="569676" cy="380612"/>
            </a:xfrm>
          </p:grpSpPr>
          <p:sp>
            <p:nvSpPr>
              <p:cNvPr id="685" name="Google Shape;685;p2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686" name="Google Shape;686;p2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687" name="Google Shape;687;p27"/>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688" name="Google Shape;688;p27"/>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689" name="Google Shape;689;p27"/>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690" name="Google Shape;690;p27"/>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691" name="Google Shape;691;p27"/>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692" name="Google Shape;692;p27"/>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693" name="Google Shape;693;p27"/>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694" name="Google Shape;694;p27"/>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695" name="Google Shape;695;p27"/>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696" name="Google Shape;696;p27"/>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697" name="Google Shape;697;p27"/>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698" name="Google Shape;698;p27"/>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699" name="Google Shape;699;p27"/>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00" name="Google Shape;700;p27"/>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01" name="Google Shape;701;p27"/>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02" name="Google Shape;702;p27"/>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03" name="Google Shape;703;p27"/>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04" name="Google Shape;704;p27"/>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05" name="Google Shape;705;p27"/>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06" name="Google Shape;706;p27"/>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07" name="Google Shape;707;p27"/>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08" name="Google Shape;708;p27"/>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09" name="Google Shape;709;p27"/>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10" name="Google Shape;710;p27"/>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11" name="Google Shape;711;p27"/>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12" name="Google Shape;712;p27"/>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13" name="Google Shape;713;p27"/>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14" name="Google Shape;714;p27"/>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15" name="Google Shape;715;p27"/>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16" name="Google Shape;716;p27"/>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17" name="Google Shape;717;p27"/>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18" name="Google Shape;718;p27"/>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19" name="Google Shape;719;p27"/>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20" name="Google Shape;720;p27"/>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21" name="Google Shape;721;p27"/>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22" name="Google Shape;722;p27"/>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23" name="Google Shape;723;p27"/>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24" name="Google Shape;724;p27"/>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25" name="Google Shape;725;p27"/>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26" name="Google Shape;726;p27"/>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27" name="Google Shape;727;p27"/>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28" name="Google Shape;728;p27"/>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29" name="Google Shape;729;p27"/>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30" name="Google Shape;730;p27"/>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31" name="Google Shape;731;p27"/>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32" name="Google Shape;732;p27"/>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33" name="Google Shape;733;p27"/>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Tree>
    <p:extLst>
      <p:ext uri="{BB962C8B-B14F-4D97-AF65-F5344CB8AC3E}">
        <p14:creationId xmlns:p14="http://schemas.microsoft.com/office/powerpoint/2010/main" val="257899689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2_Title and Content">
  <p:cSld name="2_Title and Content">
    <p:bg>
      <p:bgPr>
        <a:solidFill>
          <a:srgbClr val="E36C09"/>
        </a:solidFill>
        <a:effectLst/>
      </p:bgPr>
    </p:bg>
    <p:spTree>
      <p:nvGrpSpPr>
        <p:cNvPr id="1" name="Shape 734"/>
        <p:cNvGrpSpPr/>
        <p:nvPr/>
      </p:nvGrpSpPr>
      <p:grpSpPr>
        <a:xfrm>
          <a:off x="0" y="0"/>
          <a:ext cx="0" cy="0"/>
          <a:chOff x="0" y="0"/>
          <a:chExt cx="0" cy="0"/>
        </a:xfrm>
      </p:grpSpPr>
      <p:grpSp>
        <p:nvGrpSpPr>
          <p:cNvPr id="735" name="Google Shape;735;p28"/>
          <p:cNvGrpSpPr/>
          <p:nvPr/>
        </p:nvGrpSpPr>
        <p:grpSpPr>
          <a:xfrm>
            <a:off x="395894" y="219519"/>
            <a:ext cx="11613234" cy="6240131"/>
            <a:chOff x="395894" y="219519"/>
            <a:chExt cx="8518865" cy="4788281"/>
          </a:xfrm>
        </p:grpSpPr>
        <p:sp>
          <p:nvSpPr>
            <p:cNvPr id="736" name="Google Shape;736;p28"/>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737" name="Google Shape;737;p28"/>
            <p:cNvGrpSpPr/>
            <p:nvPr/>
          </p:nvGrpSpPr>
          <p:grpSpPr>
            <a:xfrm>
              <a:off x="8341543" y="2282008"/>
              <a:ext cx="569676" cy="380612"/>
              <a:chOff x="8341543" y="2282008"/>
              <a:chExt cx="569676" cy="380612"/>
            </a:xfrm>
          </p:grpSpPr>
          <p:sp>
            <p:nvSpPr>
              <p:cNvPr id="738" name="Google Shape;738;p2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39" name="Google Shape;739;p2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740" name="Google Shape;740;p28"/>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741" name="Google Shape;741;p28"/>
            <p:cNvGrpSpPr/>
            <p:nvPr/>
          </p:nvGrpSpPr>
          <p:grpSpPr>
            <a:xfrm>
              <a:off x="8341543" y="1721094"/>
              <a:ext cx="569676" cy="380612"/>
              <a:chOff x="8341543" y="1721094"/>
              <a:chExt cx="569676" cy="380612"/>
            </a:xfrm>
          </p:grpSpPr>
          <p:sp>
            <p:nvSpPr>
              <p:cNvPr id="742" name="Google Shape;742;p28"/>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43" name="Google Shape;743;p28"/>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744" name="Google Shape;744;p28"/>
            <p:cNvGrpSpPr/>
            <p:nvPr/>
          </p:nvGrpSpPr>
          <p:grpSpPr>
            <a:xfrm>
              <a:off x="8346273" y="1183592"/>
              <a:ext cx="568486" cy="388014"/>
              <a:chOff x="8346273" y="1183592"/>
              <a:chExt cx="568486" cy="388014"/>
            </a:xfrm>
          </p:grpSpPr>
          <p:sp>
            <p:nvSpPr>
              <p:cNvPr id="745" name="Google Shape;745;p28"/>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46" name="Google Shape;746;p28"/>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747" name="Google Shape;747;p28"/>
            <p:cNvGrpSpPr/>
            <p:nvPr/>
          </p:nvGrpSpPr>
          <p:grpSpPr>
            <a:xfrm>
              <a:off x="8341543" y="606635"/>
              <a:ext cx="569676" cy="388014"/>
              <a:chOff x="8341543" y="606635"/>
              <a:chExt cx="569676" cy="388014"/>
            </a:xfrm>
          </p:grpSpPr>
          <p:sp>
            <p:nvSpPr>
              <p:cNvPr id="748" name="Google Shape;748;p28"/>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49" name="Google Shape;749;p28"/>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750" name="Google Shape;750;p28"/>
            <p:cNvGrpSpPr/>
            <p:nvPr/>
          </p:nvGrpSpPr>
          <p:grpSpPr>
            <a:xfrm>
              <a:off x="8341543" y="2842933"/>
              <a:ext cx="569676" cy="380612"/>
              <a:chOff x="8341543" y="2282008"/>
              <a:chExt cx="569676" cy="380612"/>
            </a:xfrm>
          </p:grpSpPr>
          <p:sp>
            <p:nvSpPr>
              <p:cNvPr id="751" name="Google Shape;751;p2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52" name="Google Shape;752;p2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753" name="Google Shape;753;p28"/>
            <p:cNvGrpSpPr/>
            <p:nvPr/>
          </p:nvGrpSpPr>
          <p:grpSpPr>
            <a:xfrm>
              <a:off x="8341543" y="3403858"/>
              <a:ext cx="569676" cy="380612"/>
              <a:chOff x="8341543" y="2282008"/>
              <a:chExt cx="569676" cy="380612"/>
            </a:xfrm>
          </p:grpSpPr>
          <p:sp>
            <p:nvSpPr>
              <p:cNvPr id="754" name="Google Shape;754;p2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55" name="Google Shape;755;p2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756" name="Google Shape;756;p28"/>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57" name="Google Shape;757;p28"/>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758" name="Google Shape;758;p28"/>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59" name="Google Shape;759;p28"/>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60" name="Google Shape;760;p28"/>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61" name="Google Shape;761;p28"/>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62" name="Google Shape;762;p28"/>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63" name="Google Shape;763;p28"/>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64" name="Google Shape;764;p28"/>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65" name="Google Shape;765;p28"/>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66" name="Google Shape;766;p28"/>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67" name="Google Shape;767;p28"/>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68" name="Google Shape;768;p28"/>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69" name="Google Shape;769;p28"/>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70" name="Google Shape;770;p28"/>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71" name="Google Shape;771;p28"/>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72" name="Google Shape;772;p28"/>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73" name="Google Shape;773;p28"/>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74" name="Google Shape;774;p28"/>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75" name="Google Shape;775;p28"/>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76" name="Google Shape;776;p28"/>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77" name="Google Shape;777;p28"/>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78" name="Google Shape;778;p28"/>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79" name="Google Shape;779;p28"/>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80" name="Google Shape;780;p28"/>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81" name="Google Shape;781;p28"/>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82" name="Google Shape;782;p28"/>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83" name="Google Shape;783;p28"/>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84" name="Google Shape;784;p28"/>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85" name="Google Shape;785;p28"/>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86" name="Google Shape;786;p28"/>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87" name="Google Shape;787;p28"/>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88" name="Google Shape;788;p28"/>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89" name="Google Shape;789;p28"/>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90" name="Google Shape;790;p28"/>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91" name="Google Shape;791;p28"/>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92" name="Google Shape;792;p28"/>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93" name="Google Shape;793;p28"/>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94" name="Google Shape;794;p28"/>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95" name="Google Shape;795;p28"/>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96" name="Google Shape;796;p28"/>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97" name="Google Shape;797;p28"/>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98" name="Google Shape;798;p28"/>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799" name="Google Shape;799;p28"/>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00" name="Google Shape;800;p28"/>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01" name="Google Shape;801;p28"/>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02" name="Google Shape;802;p28"/>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03" name="Google Shape;803;p28"/>
          <p:cNvSpPr/>
          <p:nvPr/>
        </p:nvSpPr>
        <p:spPr>
          <a:xfrm rot="126755">
            <a:off x="3091462" y="1090110"/>
            <a:ext cx="5550035" cy="4730758"/>
          </a:xfrm>
          <a:prstGeom prst="rect">
            <a:avLst/>
          </a:prstGeom>
          <a:solidFill>
            <a:srgbClr val="B6DDE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804" name="Google Shape;804;p28"/>
          <p:cNvSpPr/>
          <p:nvPr/>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805" name="Google Shape;805;p28"/>
          <p:cNvSpPr/>
          <p:nvPr/>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806" name="Google Shape;806;p28"/>
          <p:cNvSpPr txBox="1"/>
          <p:nvPr/>
        </p:nvSpPr>
        <p:spPr>
          <a:xfrm>
            <a:off x="3615997" y="1557579"/>
            <a:ext cx="4752083" cy="36317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500">
                <a:solidFill>
                  <a:srgbClr val="002060"/>
                </a:solidFill>
                <a:latin typeface="Cookie"/>
                <a:ea typeface="Cookie"/>
                <a:cs typeface="Cookie"/>
                <a:sym typeface="Cookie"/>
              </a:rPr>
              <a:t>LUYỆN TẬP</a:t>
            </a:r>
            <a:endParaRPr sz="11500">
              <a:solidFill>
                <a:srgbClr val="002060"/>
              </a:solidFill>
              <a:latin typeface="Cookie"/>
              <a:ea typeface="Cookie"/>
              <a:cs typeface="Cookie"/>
              <a:sym typeface="Cookie"/>
            </a:endParaRPr>
          </a:p>
        </p:txBody>
      </p:sp>
      <p:grpSp>
        <p:nvGrpSpPr>
          <p:cNvPr id="807" name="Google Shape;807;p28"/>
          <p:cNvGrpSpPr/>
          <p:nvPr/>
        </p:nvGrpSpPr>
        <p:grpSpPr>
          <a:xfrm>
            <a:off x="2204474" y="3950454"/>
            <a:ext cx="1973864" cy="2020086"/>
            <a:chOff x="2718975" y="493050"/>
            <a:chExt cx="2013175" cy="2066600"/>
          </a:xfrm>
        </p:grpSpPr>
        <p:sp>
          <p:nvSpPr>
            <p:cNvPr id="808" name="Google Shape;808;p28"/>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09" name="Google Shape;809;p28"/>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10" name="Google Shape;810;p28"/>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11" name="Google Shape;811;p28"/>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12" name="Google Shape;812;p28"/>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13" name="Google Shape;813;p28"/>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14" name="Google Shape;814;p28"/>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15" name="Google Shape;815;p28"/>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16" name="Google Shape;816;p28"/>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17" name="Google Shape;817;p28"/>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18" name="Google Shape;818;p28"/>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19" name="Google Shape;819;p28"/>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20" name="Google Shape;820;p28"/>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21" name="Google Shape;821;p28"/>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22" name="Google Shape;822;p28"/>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23" name="Google Shape;823;p28"/>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24" name="Google Shape;824;p28"/>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25" name="Google Shape;825;p28"/>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26" name="Google Shape;826;p28"/>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27" name="Google Shape;827;p28"/>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28" name="Google Shape;828;p28"/>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29" name="Google Shape;829;p28"/>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30" name="Google Shape;830;p28"/>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31" name="Google Shape;831;p28"/>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32" name="Google Shape;832;p28"/>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33" name="Google Shape;833;p28"/>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34" name="Google Shape;834;p28"/>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35" name="Google Shape;835;p28"/>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36" name="Google Shape;836;p28"/>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37" name="Google Shape;837;p28"/>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38" name="Google Shape;838;p28"/>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39" name="Google Shape;839;p28"/>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40" name="Google Shape;840;p28"/>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41" name="Google Shape;841;p28"/>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42" name="Google Shape;842;p28"/>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43" name="Google Shape;843;p28"/>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44" name="Google Shape;844;p28"/>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45" name="Google Shape;845;p28"/>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46" name="Google Shape;846;p28"/>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47" name="Google Shape;847;p28"/>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48" name="Google Shape;848;p28"/>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49" name="Google Shape;849;p28"/>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50" name="Google Shape;850;p28"/>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51" name="Google Shape;851;p28"/>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52" name="Google Shape;852;p28"/>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53" name="Google Shape;853;p28"/>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54" name="Google Shape;854;p28"/>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55" name="Google Shape;855;p28"/>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56" name="Google Shape;856;p28"/>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57" name="Google Shape;857;p28"/>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58" name="Google Shape;858;p28"/>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59" name="Google Shape;859;p28"/>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60" name="Google Shape;860;p28"/>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61" name="Google Shape;861;p28"/>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62" name="Google Shape;862;p28"/>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63" name="Google Shape;863;p28"/>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64" name="Google Shape;864;p28"/>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65" name="Google Shape;865;p28"/>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66" name="Google Shape;866;p28"/>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67" name="Google Shape;867;p28"/>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68" name="Google Shape;868;p28"/>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69" name="Google Shape;869;p28"/>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70" name="Google Shape;870;p28"/>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871" name="Google Shape;871;p28"/>
          <p:cNvGrpSpPr/>
          <p:nvPr/>
        </p:nvGrpSpPr>
        <p:grpSpPr>
          <a:xfrm>
            <a:off x="1030175" y="1581350"/>
            <a:ext cx="444275" cy="398525"/>
            <a:chOff x="2495125" y="2142250"/>
            <a:chExt cx="444275" cy="398525"/>
          </a:xfrm>
        </p:grpSpPr>
        <p:sp>
          <p:nvSpPr>
            <p:cNvPr id="872" name="Google Shape;872;p28"/>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73" name="Google Shape;873;p28"/>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874" name="Google Shape;874;p28"/>
          <p:cNvGrpSpPr/>
          <p:nvPr/>
        </p:nvGrpSpPr>
        <p:grpSpPr>
          <a:xfrm>
            <a:off x="10561107" y="5038641"/>
            <a:ext cx="291375" cy="281375"/>
            <a:chOff x="3243875" y="2372825"/>
            <a:chExt cx="291375" cy="281375"/>
          </a:xfrm>
        </p:grpSpPr>
        <p:sp>
          <p:nvSpPr>
            <p:cNvPr id="875" name="Google Shape;875;p28"/>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76" name="Google Shape;876;p28"/>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77" name="Google Shape;877;p28"/>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78" name="Google Shape;878;p28"/>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79" name="Google Shape;879;p28"/>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80" name="Google Shape;880;p28"/>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81" name="Google Shape;881;p28"/>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82" name="Google Shape;882;p28"/>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83" name="Google Shape;883;p28"/>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84" name="Google Shape;884;p28"/>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885" name="Google Shape;885;p28"/>
          <p:cNvGrpSpPr/>
          <p:nvPr/>
        </p:nvGrpSpPr>
        <p:grpSpPr>
          <a:xfrm>
            <a:off x="10778557" y="714860"/>
            <a:ext cx="166675" cy="168575"/>
            <a:chOff x="4954425" y="2036375"/>
            <a:chExt cx="166675" cy="168575"/>
          </a:xfrm>
        </p:grpSpPr>
        <p:sp>
          <p:nvSpPr>
            <p:cNvPr id="886" name="Google Shape;886;p28"/>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87" name="Google Shape;887;p28"/>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888" name="Google Shape;888;p28"/>
          <p:cNvSpPr/>
          <p:nvPr/>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89" name="Google Shape;889;p28"/>
          <p:cNvSpPr/>
          <p:nvPr/>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890" name="Google Shape;890;p28"/>
          <p:cNvGrpSpPr/>
          <p:nvPr/>
        </p:nvGrpSpPr>
        <p:grpSpPr>
          <a:xfrm>
            <a:off x="1274794" y="5541495"/>
            <a:ext cx="166675" cy="168575"/>
            <a:chOff x="4954425" y="2036375"/>
            <a:chExt cx="166675" cy="168575"/>
          </a:xfrm>
        </p:grpSpPr>
        <p:sp>
          <p:nvSpPr>
            <p:cNvPr id="891" name="Google Shape;891;p28"/>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92" name="Google Shape;892;p28"/>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Tree>
    <p:extLst>
      <p:ext uri="{BB962C8B-B14F-4D97-AF65-F5344CB8AC3E}">
        <p14:creationId xmlns:p14="http://schemas.microsoft.com/office/powerpoint/2010/main" val="1142680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04"/>
                                        </p:tgtEl>
                                        <p:attrNameLst>
                                          <p:attrName>style.visibility</p:attrName>
                                        </p:attrNameLst>
                                      </p:cBhvr>
                                      <p:to>
                                        <p:strVal val="visible"/>
                                      </p:to>
                                    </p:set>
                                    <p:animEffect transition="in" filter="fade">
                                      <p:cBhvr>
                                        <p:cTn id="7" dur="500"/>
                                        <p:tgtEl>
                                          <p:spTgt spid="804"/>
                                        </p:tgtEl>
                                      </p:cBhvr>
                                    </p:animEffect>
                                  </p:childTnLst>
                                </p:cTn>
                              </p:par>
                              <p:par>
                                <p:cTn id="8" presetID="10" presetClass="entr" presetSubtype="0" fill="hold" nodeType="withEffect">
                                  <p:stCondLst>
                                    <p:cond delay="0"/>
                                  </p:stCondLst>
                                  <p:childTnLst>
                                    <p:set>
                                      <p:cBhvr>
                                        <p:cTn id="9" dur="1" fill="hold">
                                          <p:stCondLst>
                                            <p:cond delay="0"/>
                                          </p:stCondLst>
                                        </p:cTn>
                                        <p:tgtEl>
                                          <p:spTgt spid="805"/>
                                        </p:tgtEl>
                                        <p:attrNameLst>
                                          <p:attrName>style.visibility</p:attrName>
                                        </p:attrNameLst>
                                      </p:cBhvr>
                                      <p:to>
                                        <p:strVal val="visible"/>
                                      </p:to>
                                    </p:set>
                                    <p:animEffect transition="in" filter="fade">
                                      <p:cBhvr>
                                        <p:cTn id="10" dur="500"/>
                                        <p:tgtEl>
                                          <p:spTgt spid="805"/>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803"/>
                                        </p:tgtEl>
                                        <p:attrNameLst>
                                          <p:attrName>style.visibility</p:attrName>
                                        </p:attrNameLst>
                                      </p:cBhvr>
                                      <p:to>
                                        <p:strVal val="visible"/>
                                      </p:to>
                                    </p:set>
                                    <p:animEffect transition="in" filter="fade">
                                      <p:cBhvr>
                                        <p:cTn id="14" dur="500"/>
                                        <p:tgtEl>
                                          <p:spTgt spid="803"/>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807"/>
                                        </p:tgtEl>
                                        <p:attrNameLst>
                                          <p:attrName>style.visibility</p:attrName>
                                        </p:attrNameLst>
                                      </p:cBhvr>
                                      <p:to>
                                        <p:strVal val="visible"/>
                                      </p:to>
                                    </p:set>
                                    <p:animEffect transition="in" filter="fade">
                                      <p:cBhvr>
                                        <p:cTn id="18" dur="1000"/>
                                        <p:tgtEl>
                                          <p:spTgt spid="807"/>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806"/>
                                        </p:tgtEl>
                                        <p:attrNameLst>
                                          <p:attrName>style.visibility</p:attrName>
                                        </p:attrNameLst>
                                      </p:cBhvr>
                                      <p:to>
                                        <p:strVal val="visible"/>
                                      </p:to>
                                    </p:set>
                                    <p:animEffect transition="in" filter="fade">
                                      <p:cBhvr>
                                        <p:cTn id="22" dur="500"/>
                                        <p:tgtEl>
                                          <p:spTgt spid="8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20_Title and Content">
  <p:cSld name="20_Title and Content">
    <p:bg>
      <p:bgPr>
        <a:solidFill>
          <a:srgbClr val="E36C09"/>
        </a:solidFill>
        <a:effectLst/>
      </p:bgPr>
    </p:bg>
    <p:spTree>
      <p:nvGrpSpPr>
        <p:cNvPr id="1" name="Shape 893"/>
        <p:cNvGrpSpPr/>
        <p:nvPr/>
      </p:nvGrpSpPr>
      <p:grpSpPr>
        <a:xfrm>
          <a:off x="0" y="0"/>
          <a:ext cx="0" cy="0"/>
          <a:chOff x="0" y="0"/>
          <a:chExt cx="0" cy="0"/>
        </a:xfrm>
      </p:grpSpPr>
      <p:grpSp>
        <p:nvGrpSpPr>
          <p:cNvPr id="894" name="Google Shape;894;p29"/>
          <p:cNvGrpSpPr/>
          <p:nvPr/>
        </p:nvGrpSpPr>
        <p:grpSpPr>
          <a:xfrm>
            <a:off x="395894" y="219519"/>
            <a:ext cx="11613234" cy="6240131"/>
            <a:chOff x="395894" y="219519"/>
            <a:chExt cx="8518865" cy="4788281"/>
          </a:xfrm>
        </p:grpSpPr>
        <p:sp>
          <p:nvSpPr>
            <p:cNvPr id="895" name="Google Shape;895;p29"/>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896" name="Google Shape;896;p29"/>
            <p:cNvGrpSpPr/>
            <p:nvPr/>
          </p:nvGrpSpPr>
          <p:grpSpPr>
            <a:xfrm>
              <a:off x="8341543" y="2282008"/>
              <a:ext cx="569676" cy="380612"/>
              <a:chOff x="8341543" y="2282008"/>
              <a:chExt cx="569676" cy="380612"/>
            </a:xfrm>
          </p:grpSpPr>
          <p:sp>
            <p:nvSpPr>
              <p:cNvPr id="897" name="Google Shape;897;p2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898" name="Google Shape;898;p2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899" name="Google Shape;899;p29"/>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900" name="Google Shape;900;p29"/>
            <p:cNvGrpSpPr/>
            <p:nvPr/>
          </p:nvGrpSpPr>
          <p:grpSpPr>
            <a:xfrm>
              <a:off x="8341543" y="1721094"/>
              <a:ext cx="569676" cy="380612"/>
              <a:chOff x="8341543" y="1721094"/>
              <a:chExt cx="569676" cy="380612"/>
            </a:xfrm>
          </p:grpSpPr>
          <p:sp>
            <p:nvSpPr>
              <p:cNvPr id="901" name="Google Shape;901;p29"/>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02" name="Google Shape;902;p29"/>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903" name="Google Shape;903;p29"/>
            <p:cNvGrpSpPr/>
            <p:nvPr/>
          </p:nvGrpSpPr>
          <p:grpSpPr>
            <a:xfrm>
              <a:off x="8346273" y="1183592"/>
              <a:ext cx="568486" cy="388014"/>
              <a:chOff x="8346273" y="1183592"/>
              <a:chExt cx="568486" cy="388014"/>
            </a:xfrm>
          </p:grpSpPr>
          <p:sp>
            <p:nvSpPr>
              <p:cNvPr id="904" name="Google Shape;904;p29"/>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05" name="Google Shape;905;p29"/>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906" name="Google Shape;906;p29"/>
            <p:cNvGrpSpPr/>
            <p:nvPr/>
          </p:nvGrpSpPr>
          <p:grpSpPr>
            <a:xfrm>
              <a:off x="8341543" y="606635"/>
              <a:ext cx="569676" cy="388014"/>
              <a:chOff x="8341543" y="606635"/>
              <a:chExt cx="569676" cy="388014"/>
            </a:xfrm>
          </p:grpSpPr>
          <p:sp>
            <p:nvSpPr>
              <p:cNvPr id="907" name="Google Shape;907;p29"/>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08" name="Google Shape;908;p29"/>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909" name="Google Shape;909;p29"/>
            <p:cNvGrpSpPr/>
            <p:nvPr/>
          </p:nvGrpSpPr>
          <p:grpSpPr>
            <a:xfrm>
              <a:off x="8341543" y="2842933"/>
              <a:ext cx="569676" cy="380612"/>
              <a:chOff x="8341543" y="2282008"/>
              <a:chExt cx="569676" cy="380612"/>
            </a:xfrm>
          </p:grpSpPr>
          <p:sp>
            <p:nvSpPr>
              <p:cNvPr id="910" name="Google Shape;910;p2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11" name="Google Shape;911;p2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912" name="Google Shape;912;p29"/>
            <p:cNvGrpSpPr/>
            <p:nvPr/>
          </p:nvGrpSpPr>
          <p:grpSpPr>
            <a:xfrm>
              <a:off x="8341543" y="3403858"/>
              <a:ext cx="569676" cy="380612"/>
              <a:chOff x="8341543" y="2282008"/>
              <a:chExt cx="569676" cy="380612"/>
            </a:xfrm>
          </p:grpSpPr>
          <p:sp>
            <p:nvSpPr>
              <p:cNvPr id="913" name="Google Shape;913;p2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14" name="Google Shape;914;p2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915" name="Google Shape;915;p29"/>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16" name="Google Shape;916;p29"/>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917" name="Google Shape;917;p29"/>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18" name="Google Shape;918;p29"/>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19" name="Google Shape;919;p29"/>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20" name="Google Shape;920;p29"/>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21" name="Google Shape;921;p29"/>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22" name="Google Shape;922;p29"/>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23" name="Google Shape;923;p29"/>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24" name="Google Shape;924;p29"/>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25" name="Google Shape;925;p29"/>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26" name="Google Shape;926;p29"/>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27" name="Google Shape;927;p29"/>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28" name="Google Shape;928;p29"/>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29" name="Google Shape;929;p29"/>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30" name="Google Shape;930;p29"/>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31" name="Google Shape;931;p29"/>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32" name="Google Shape;932;p29"/>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33" name="Google Shape;933;p29"/>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34" name="Google Shape;934;p29"/>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35" name="Google Shape;935;p29"/>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36" name="Google Shape;936;p29"/>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37" name="Google Shape;937;p29"/>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38" name="Google Shape;938;p29"/>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39" name="Google Shape;939;p29"/>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40" name="Google Shape;940;p29"/>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41" name="Google Shape;941;p29"/>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42" name="Google Shape;942;p29"/>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43" name="Google Shape;943;p29"/>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44" name="Google Shape;944;p29"/>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45" name="Google Shape;945;p29"/>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46" name="Google Shape;946;p29"/>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47" name="Google Shape;947;p29"/>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48" name="Google Shape;948;p29"/>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49" name="Google Shape;949;p29"/>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50" name="Google Shape;950;p29"/>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51" name="Google Shape;951;p29"/>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52" name="Google Shape;952;p29"/>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53" name="Google Shape;953;p29"/>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54" name="Google Shape;954;p29"/>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55" name="Google Shape;955;p29"/>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56" name="Google Shape;956;p29"/>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57" name="Google Shape;957;p29"/>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58" name="Google Shape;958;p29"/>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59" name="Google Shape;959;p29"/>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60" name="Google Shape;960;p29"/>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61" name="Google Shape;961;p29"/>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62" name="Google Shape;962;p29"/>
          <p:cNvSpPr/>
          <p:nvPr/>
        </p:nvSpPr>
        <p:spPr>
          <a:xfrm rot="126755">
            <a:off x="3091462" y="1090110"/>
            <a:ext cx="5550035" cy="4730758"/>
          </a:xfrm>
          <a:prstGeom prst="rect">
            <a:avLst/>
          </a:prstGeom>
          <a:solidFill>
            <a:srgbClr val="FBD4B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963" name="Google Shape;963;p29"/>
          <p:cNvSpPr/>
          <p:nvPr/>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B2A0C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964" name="Google Shape;964;p29"/>
          <p:cNvSpPr/>
          <p:nvPr/>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965" name="Google Shape;965;p29"/>
          <p:cNvSpPr txBox="1"/>
          <p:nvPr/>
        </p:nvSpPr>
        <p:spPr>
          <a:xfrm>
            <a:off x="3558840" y="1522374"/>
            <a:ext cx="4518031" cy="36317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500">
                <a:solidFill>
                  <a:srgbClr val="C00000"/>
                </a:solidFill>
                <a:latin typeface="Cookie"/>
                <a:ea typeface="Cookie"/>
                <a:cs typeface="Cookie"/>
                <a:sym typeface="Cookie"/>
              </a:rPr>
              <a:t>TRÒ CHƠI</a:t>
            </a:r>
            <a:endParaRPr/>
          </a:p>
        </p:txBody>
      </p:sp>
      <p:grpSp>
        <p:nvGrpSpPr>
          <p:cNvPr id="966" name="Google Shape;966;p29"/>
          <p:cNvGrpSpPr/>
          <p:nvPr/>
        </p:nvGrpSpPr>
        <p:grpSpPr>
          <a:xfrm>
            <a:off x="1030175" y="1581350"/>
            <a:ext cx="444275" cy="398525"/>
            <a:chOff x="2495125" y="2142250"/>
            <a:chExt cx="444275" cy="398525"/>
          </a:xfrm>
        </p:grpSpPr>
        <p:sp>
          <p:nvSpPr>
            <p:cNvPr id="967" name="Google Shape;967;p29"/>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68" name="Google Shape;968;p29"/>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969" name="Google Shape;969;p29"/>
          <p:cNvGrpSpPr/>
          <p:nvPr/>
        </p:nvGrpSpPr>
        <p:grpSpPr>
          <a:xfrm>
            <a:off x="10561107" y="5038641"/>
            <a:ext cx="291375" cy="281375"/>
            <a:chOff x="3243875" y="2372825"/>
            <a:chExt cx="291375" cy="281375"/>
          </a:xfrm>
        </p:grpSpPr>
        <p:sp>
          <p:nvSpPr>
            <p:cNvPr id="970" name="Google Shape;970;p29"/>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71" name="Google Shape;971;p29"/>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72" name="Google Shape;972;p29"/>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73" name="Google Shape;973;p29"/>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74" name="Google Shape;974;p29"/>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75" name="Google Shape;975;p29"/>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76" name="Google Shape;976;p29"/>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77" name="Google Shape;977;p29"/>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78" name="Google Shape;978;p29"/>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79" name="Google Shape;979;p29"/>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980" name="Google Shape;980;p29"/>
          <p:cNvGrpSpPr/>
          <p:nvPr/>
        </p:nvGrpSpPr>
        <p:grpSpPr>
          <a:xfrm>
            <a:off x="10778557" y="714860"/>
            <a:ext cx="166675" cy="168575"/>
            <a:chOff x="4954425" y="2036375"/>
            <a:chExt cx="166675" cy="168575"/>
          </a:xfrm>
        </p:grpSpPr>
        <p:sp>
          <p:nvSpPr>
            <p:cNvPr id="981" name="Google Shape;981;p29"/>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82" name="Google Shape;982;p29"/>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983" name="Google Shape;983;p29"/>
          <p:cNvSpPr/>
          <p:nvPr/>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84" name="Google Shape;984;p29"/>
          <p:cNvSpPr/>
          <p:nvPr/>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985" name="Google Shape;985;p29"/>
          <p:cNvGrpSpPr/>
          <p:nvPr/>
        </p:nvGrpSpPr>
        <p:grpSpPr>
          <a:xfrm>
            <a:off x="1274794" y="5541495"/>
            <a:ext cx="166675" cy="168575"/>
            <a:chOff x="4954425" y="2036375"/>
            <a:chExt cx="166675" cy="168575"/>
          </a:xfrm>
        </p:grpSpPr>
        <p:sp>
          <p:nvSpPr>
            <p:cNvPr id="986" name="Google Shape;986;p29"/>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87" name="Google Shape;987;p29"/>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988" name="Google Shape;988;p29"/>
          <p:cNvGrpSpPr/>
          <p:nvPr/>
        </p:nvGrpSpPr>
        <p:grpSpPr>
          <a:xfrm>
            <a:off x="2204474" y="3886315"/>
            <a:ext cx="1973864" cy="2020086"/>
            <a:chOff x="2718975" y="493050"/>
            <a:chExt cx="2013175" cy="2066600"/>
          </a:xfrm>
        </p:grpSpPr>
        <p:sp>
          <p:nvSpPr>
            <p:cNvPr id="989" name="Google Shape;989;p29"/>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90" name="Google Shape;990;p29"/>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91" name="Google Shape;991;p29"/>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92" name="Google Shape;992;p29"/>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93" name="Google Shape;993;p29"/>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94" name="Google Shape;994;p29"/>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95" name="Google Shape;995;p29"/>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96" name="Google Shape;996;p29"/>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97" name="Google Shape;997;p29"/>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98" name="Google Shape;998;p29"/>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999" name="Google Shape;999;p29"/>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00" name="Google Shape;1000;p29"/>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01" name="Google Shape;1001;p29"/>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02" name="Google Shape;1002;p29"/>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03" name="Google Shape;1003;p29"/>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04" name="Google Shape;1004;p29"/>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05" name="Google Shape;1005;p29"/>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06" name="Google Shape;1006;p29"/>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07" name="Google Shape;1007;p29"/>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08" name="Google Shape;1008;p29"/>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09" name="Google Shape;1009;p29"/>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10" name="Google Shape;1010;p29"/>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11" name="Google Shape;1011;p29"/>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12" name="Google Shape;1012;p29"/>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13" name="Google Shape;1013;p29"/>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14" name="Google Shape;1014;p29"/>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15" name="Google Shape;1015;p29"/>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16" name="Google Shape;1016;p29"/>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17" name="Google Shape;1017;p29"/>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18" name="Google Shape;1018;p29"/>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19" name="Google Shape;1019;p29"/>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20" name="Google Shape;1020;p29"/>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21" name="Google Shape;1021;p29"/>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22" name="Google Shape;1022;p29"/>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23" name="Google Shape;1023;p29"/>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24" name="Google Shape;1024;p29"/>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25" name="Google Shape;1025;p29"/>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26" name="Google Shape;1026;p29"/>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27" name="Google Shape;1027;p29"/>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28" name="Google Shape;1028;p29"/>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29" name="Google Shape;1029;p29"/>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30" name="Google Shape;1030;p29"/>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31" name="Google Shape;1031;p29"/>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32" name="Google Shape;1032;p29"/>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33" name="Google Shape;1033;p29"/>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34" name="Google Shape;1034;p29"/>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35" name="Google Shape;1035;p29"/>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36" name="Google Shape;1036;p29"/>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37" name="Google Shape;1037;p29"/>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38" name="Google Shape;1038;p29"/>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39" name="Google Shape;1039;p29"/>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40" name="Google Shape;1040;p29"/>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41" name="Google Shape;1041;p29"/>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42" name="Google Shape;1042;p29"/>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43" name="Google Shape;1043;p29"/>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44" name="Google Shape;1044;p29"/>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45" name="Google Shape;1045;p29"/>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46" name="Google Shape;1046;p29"/>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47" name="Google Shape;1047;p29"/>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48" name="Google Shape;1048;p29"/>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49" name="Google Shape;1049;p29"/>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50" name="Google Shape;1050;p29"/>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51" name="Google Shape;1051;p29"/>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052" name="Google Shape;1052;p29"/>
          <p:cNvGrpSpPr/>
          <p:nvPr/>
        </p:nvGrpSpPr>
        <p:grpSpPr>
          <a:xfrm>
            <a:off x="7672546" y="3622312"/>
            <a:ext cx="1309691" cy="2486166"/>
            <a:chOff x="961250" y="234750"/>
            <a:chExt cx="1222525" cy="2320700"/>
          </a:xfrm>
        </p:grpSpPr>
        <p:sp>
          <p:nvSpPr>
            <p:cNvPr id="1053" name="Google Shape;1053;p29"/>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54" name="Google Shape;1054;p29"/>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55" name="Google Shape;1055;p29"/>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56" name="Google Shape;1056;p29"/>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57" name="Google Shape;1057;p29"/>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58" name="Google Shape;1058;p29"/>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59" name="Google Shape;1059;p29"/>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60" name="Google Shape;1060;p29"/>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61" name="Google Shape;1061;p29"/>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62" name="Google Shape;1062;p29"/>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63" name="Google Shape;1063;p29"/>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64" name="Google Shape;1064;p29"/>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65" name="Google Shape;1065;p29"/>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66" name="Google Shape;1066;p29"/>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67" name="Google Shape;1067;p29"/>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68" name="Google Shape;1068;p29"/>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69" name="Google Shape;1069;p29"/>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70" name="Google Shape;1070;p29"/>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71" name="Google Shape;1071;p29"/>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72" name="Google Shape;1072;p29"/>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73" name="Google Shape;1073;p29"/>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74" name="Google Shape;1074;p29"/>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75" name="Google Shape;1075;p29"/>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76" name="Google Shape;1076;p29"/>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77" name="Google Shape;1077;p29"/>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78" name="Google Shape;1078;p29"/>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79" name="Google Shape;1079;p29"/>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80" name="Google Shape;1080;p29"/>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81" name="Google Shape;1081;p29"/>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82" name="Google Shape;1082;p29"/>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83" name="Google Shape;1083;p29"/>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84" name="Google Shape;1084;p29"/>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85" name="Google Shape;1085;p29"/>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86" name="Google Shape;1086;p29"/>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87" name="Google Shape;1087;p29"/>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88" name="Google Shape;1088;p29"/>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89" name="Google Shape;1089;p29"/>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90" name="Google Shape;1090;p29"/>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91" name="Google Shape;1091;p29"/>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92" name="Google Shape;1092;p29"/>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93" name="Google Shape;1093;p29"/>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Tree>
    <p:extLst>
      <p:ext uri="{BB962C8B-B14F-4D97-AF65-F5344CB8AC3E}">
        <p14:creationId xmlns:p14="http://schemas.microsoft.com/office/powerpoint/2010/main" val="4148644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63"/>
                                        </p:tgtEl>
                                        <p:attrNameLst>
                                          <p:attrName>style.visibility</p:attrName>
                                        </p:attrNameLst>
                                      </p:cBhvr>
                                      <p:to>
                                        <p:strVal val="visible"/>
                                      </p:to>
                                    </p:set>
                                    <p:animEffect transition="in" filter="fade">
                                      <p:cBhvr>
                                        <p:cTn id="7" dur="500"/>
                                        <p:tgtEl>
                                          <p:spTgt spid="963"/>
                                        </p:tgtEl>
                                      </p:cBhvr>
                                    </p:animEffect>
                                  </p:childTnLst>
                                </p:cTn>
                              </p:par>
                              <p:par>
                                <p:cTn id="8" presetID="10" presetClass="entr" presetSubtype="0" fill="hold" nodeType="withEffect">
                                  <p:stCondLst>
                                    <p:cond delay="0"/>
                                  </p:stCondLst>
                                  <p:childTnLst>
                                    <p:set>
                                      <p:cBhvr>
                                        <p:cTn id="9" dur="1" fill="hold">
                                          <p:stCondLst>
                                            <p:cond delay="0"/>
                                          </p:stCondLst>
                                        </p:cTn>
                                        <p:tgtEl>
                                          <p:spTgt spid="964"/>
                                        </p:tgtEl>
                                        <p:attrNameLst>
                                          <p:attrName>style.visibility</p:attrName>
                                        </p:attrNameLst>
                                      </p:cBhvr>
                                      <p:to>
                                        <p:strVal val="visible"/>
                                      </p:to>
                                    </p:set>
                                    <p:animEffect transition="in" filter="fade">
                                      <p:cBhvr>
                                        <p:cTn id="10" dur="500"/>
                                        <p:tgtEl>
                                          <p:spTgt spid="964"/>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962"/>
                                        </p:tgtEl>
                                        <p:attrNameLst>
                                          <p:attrName>style.visibility</p:attrName>
                                        </p:attrNameLst>
                                      </p:cBhvr>
                                      <p:to>
                                        <p:strVal val="visible"/>
                                      </p:to>
                                    </p:set>
                                    <p:animEffect transition="in" filter="fade">
                                      <p:cBhvr>
                                        <p:cTn id="14" dur="500"/>
                                        <p:tgtEl>
                                          <p:spTgt spid="962"/>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965"/>
                                        </p:tgtEl>
                                        <p:attrNameLst>
                                          <p:attrName>style.visibility</p:attrName>
                                        </p:attrNameLst>
                                      </p:cBhvr>
                                      <p:to>
                                        <p:strVal val="visible"/>
                                      </p:to>
                                    </p:set>
                                    <p:animEffect transition="in" filter="fade">
                                      <p:cBhvr>
                                        <p:cTn id="18" dur="500"/>
                                        <p:tgtEl>
                                          <p:spTgt spid="965"/>
                                        </p:tgtEl>
                                      </p:cBhvr>
                                    </p:animEffect>
                                  </p:childTnLst>
                                </p:cTn>
                              </p:par>
                            </p:childTnLst>
                          </p:cTn>
                        </p:par>
                        <p:par>
                          <p:cTn id="19" fill="hold">
                            <p:stCondLst>
                              <p:cond delay="1500"/>
                            </p:stCondLst>
                            <p:childTnLst>
                              <p:par>
                                <p:cTn id="20" presetID="10" presetClass="entr" presetSubtype="0" fill="hold" nodeType="afterEffect">
                                  <p:stCondLst>
                                    <p:cond delay="0"/>
                                  </p:stCondLst>
                                  <p:childTnLst>
                                    <p:set>
                                      <p:cBhvr>
                                        <p:cTn id="21" dur="1" fill="hold">
                                          <p:stCondLst>
                                            <p:cond delay="0"/>
                                          </p:stCondLst>
                                        </p:cTn>
                                        <p:tgtEl>
                                          <p:spTgt spid="988"/>
                                        </p:tgtEl>
                                        <p:attrNameLst>
                                          <p:attrName>style.visibility</p:attrName>
                                        </p:attrNameLst>
                                      </p:cBhvr>
                                      <p:to>
                                        <p:strVal val="visible"/>
                                      </p:to>
                                    </p:set>
                                    <p:animEffect transition="in" filter="fade">
                                      <p:cBhvr>
                                        <p:cTn id="22" dur="1000"/>
                                        <p:tgtEl>
                                          <p:spTgt spid="988"/>
                                        </p:tgtEl>
                                      </p:cBhvr>
                                    </p:animEffect>
                                  </p:childTnLst>
                                </p:cTn>
                              </p:par>
                            </p:childTnLst>
                          </p:cTn>
                        </p:par>
                        <p:par>
                          <p:cTn id="23" fill="hold">
                            <p:stCondLst>
                              <p:cond delay="2500"/>
                            </p:stCondLst>
                            <p:childTnLst>
                              <p:par>
                                <p:cTn id="24" presetID="10" presetClass="entr" presetSubtype="0" fill="hold" nodeType="afterEffect">
                                  <p:stCondLst>
                                    <p:cond delay="0"/>
                                  </p:stCondLst>
                                  <p:childTnLst>
                                    <p:set>
                                      <p:cBhvr>
                                        <p:cTn id="25" dur="1" fill="hold">
                                          <p:stCondLst>
                                            <p:cond delay="0"/>
                                          </p:stCondLst>
                                        </p:cTn>
                                        <p:tgtEl>
                                          <p:spTgt spid="1052"/>
                                        </p:tgtEl>
                                        <p:attrNameLst>
                                          <p:attrName>style.visibility</p:attrName>
                                        </p:attrNameLst>
                                      </p:cBhvr>
                                      <p:to>
                                        <p:strVal val="visible"/>
                                      </p:to>
                                    </p:set>
                                    <p:animEffect transition="in" filter="fade">
                                      <p:cBhvr>
                                        <p:cTn id="26" dur="1000"/>
                                        <p:tgtEl>
                                          <p:spTgt spid="1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1_Title Slide">
  <p:cSld name="1_Title Slide">
    <p:bg>
      <p:bgPr>
        <a:solidFill>
          <a:srgbClr val="002060"/>
        </a:solidFill>
        <a:effectLst/>
      </p:bgPr>
    </p:bg>
    <p:spTree>
      <p:nvGrpSpPr>
        <p:cNvPr id="1" name="Shape 1094"/>
        <p:cNvGrpSpPr/>
        <p:nvPr/>
      </p:nvGrpSpPr>
      <p:grpSpPr>
        <a:xfrm>
          <a:off x="0" y="0"/>
          <a:ext cx="0" cy="0"/>
          <a:chOff x="0" y="0"/>
          <a:chExt cx="0" cy="0"/>
        </a:xfrm>
      </p:grpSpPr>
      <p:grpSp>
        <p:nvGrpSpPr>
          <p:cNvPr id="1095" name="Google Shape;1095;p30"/>
          <p:cNvGrpSpPr/>
          <p:nvPr/>
        </p:nvGrpSpPr>
        <p:grpSpPr>
          <a:xfrm>
            <a:off x="395894" y="219519"/>
            <a:ext cx="11613234" cy="6240131"/>
            <a:chOff x="395894" y="219519"/>
            <a:chExt cx="8518865" cy="4788281"/>
          </a:xfrm>
        </p:grpSpPr>
        <p:sp>
          <p:nvSpPr>
            <p:cNvPr id="1096" name="Google Shape;1096;p30"/>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C2D59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097" name="Google Shape;1097;p30"/>
            <p:cNvGrpSpPr/>
            <p:nvPr/>
          </p:nvGrpSpPr>
          <p:grpSpPr>
            <a:xfrm>
              <a:off x="8341543" y="2282008"/>
              <a:ext cx="569676" cy="380612"/>
              <a:chOff x="8341543" y="2282008"/>
              <a:chExt cx="569676" cy="380612"/>
            </a:xfrm>
          </p:grpSpPr>
          <p:sp>
            <p:nvSpPr>
              <p:cNvPr id="1098" name="Google Shape;1098;p30"/>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099" name="Google Shape;1099;p30"/>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100" name="Google Shape;1100;p30"/>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101" name="Google Shape;1101;p30"/>
            <p:cNvGrpSpPr/>
            <p:nvPr/>
          </p:nvGrpSpPr>
          <p:grpSpPr>
            <a:xfrm>
              <a:off x="8341543" y="1721094"/>
              <a:ext cx="569676" cy="380612"/>
              <a:chOff x="8341543" y="1721094"/>
              <a:chExt cx="569676" cy="380612"/>
            </a:xfrm>
          </p:grpSpPr>
          <p:sp>
            <p:nvSpPr>
              <p:cNvPr id="1102" name="Google Shape;1102;p30"/>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03" name="Google Shape;1103;p30"/>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104" name="Google Shape;1104;p30"/>
            <p:cNvGrpSpPr/>
            <p:nvPr/>
          </p:nvGrpSpPr>
          <p:grpSpPr>
            <a:xfrm>
              <a:off x="8346273" y="1183592"/>
              <a:ext cx="568486" cy="388014"/>
              <a:chOff x="8346273" y="1183592"/>
              <a:chExt cx="568486" cy="388014"/>
            </a:xfrm>
          </p:grpSpPr>
          <p:sp>
            <p:nvSpPr>
              <p:cNvPr id="1105" name="Google Shape;1105;p30"/>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06" name="Google Shape;1106;p30"/>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107" name="Google Shape;1107;p30"/>
            <p:cNvGrpSpPr/>
            <p:nvPr/>
          </p:nvGrpSpPr>
          <p:grpSpPr>
            <a:xfrm>
              <a:off x="8341543" y="606635"/>
              <a:ext cx="569676" cy="388014"/>
              <a:chOff x="8341543" y="606635"/>
              <a:chExt cx="569676" cy="388014"/>
            </a:xfrm>
          </p:grpSpPr>
          <p:sp>
            <p:nvSpPr>
              <p:cNvPr id="1108" name="Google Shape;1108;p30"/>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09" name="Google Shape;1109;p30"/>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110" name="Google Shape;1110;p30"/>
            <p:cNvGrpSpPr/>
            <p:nvPr/>
          </p:nvGrpSpPr>
          <p:grpSpPr>
            <a:xfrm>
              <a:off x="8341543" y="2842933"/>
              <a:ext cx="569676" cy="380612"/>
              <a:chOff x="8341543" y="2282008"/>
              <a:chExt cx="569676" cy="380612"/>
            </a:xfrm>
          </p:grpSpPr>
          <p:sp>
            <p:nvSpPr>
              <p:cNvPr id="1111" name="Google Shape;1111;p30"/>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12" name="Google Shape;1112;p30"/>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113" name="Google Shape;1113;p30"/>
            <p:cNvGrpSpPr/>
            <p:nvPr/>
          </p:nvGrpSpPr>
          <p:grpSpPr>
            <a:xfrm>
              <a:off x="8341543" y="3403858"/>
              <a:ext cx="569676" cy="380612"/>
              <a:chOff x="8341543" y="2282008"/>
              <a:chExt cx="569676" cy="380612"/>
            </a:xfrm>
          </p:grpSpPr>
          <p:sp>
            <p:nvSpPr>
              <p:cNvPr id="1114" name="Google Shape;1114;p30"/>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15" name="Google Shape;1115;p30"/>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116" name="Google Shape;1116;p30"/>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17" name="Google Shape;1117;p30"/>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118" name="Google Shape;1118;p30"/>
          <p:cNvGrpSpPr/>
          <p:nvPr/>
        </p:nvGrpSpPr>
        <p:grpSpPr>
          <a:xfrm>
            <a:off x="989192" y="5645930"/>
            <a:ext cx="615189" cy="535538"/>
            <a:chOff x="2495125" y="2142250"/>
            <a:chExt cx="444275" cy="398525"/>
          </a:xfrm>
        </p:grpSpPr>
        <p:sp>
          <p:nvSpPr>
            <p:cNvPr id="1119" name="Google Shape;1119;p30"/>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20" name="Google Shape;1120;p30"/>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121" name="Google Shape;1121;p30"/>
          <p:cNvGrpSpPr/>
          <p:nvPr/>
        </p:nvGrpSpPr>
        <p:grpSpPr>
          <a:xfrm>
            <a:off x="10177821" y="427685"/>
            <a:ext cx="403468" cy="378112"/>
            <a:chOff x="3243875" y="2372825"/>
            <a:chExt cx="291375" cy="281375"/>
          </a:xfrm>
        </p:grpSpPr>
        <p:sp>
          <p:nvSpPr>
            <p:cNvPr id="1122" name="Google Shape;1122;p30"/>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23" name="Google Shape;1123;p30"/>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24" name="Google Shape;1124;p30"/>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25" name="Google Shape;1125;p30"/>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26" name="Google Shape;1126;p30"/>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27" name="Google Shape;1127;p30"/>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28" name="Google Shape;1128;p30"/>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29" name="Google Shape;1129;p30"/>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30" name="Google Shape;1130;p30"/>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31" name="Google Shape;1131;p30"/>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132" name="Google Shape;1132;p30"/>
          <p:cNvGrpSpPr/>
          <p:nvPr/>
        </p:nvGrpSpPr>
        <p:grpSpPr>
          <a:xfrm>
            <a:off x="11004071" y="1043373"/>
            <a:ext cx="230796" cy="226531"/>
            <a:chOff x="4954425" y="2036375"/>
            <a:chExt cx="166675" cy="168575"/>
          </a:xfrm>
        </p:grpSpPr>
        <p:sp>
          <p:nvSpPr>
            <p:cNvPr id="1133" name="Google Shape;1133;p30"/>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34" name="Google Shape;1134;p30"/>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135" name="Google Shape;1135;p30"/>
          <p:cNvSpPr/>
          <p:nvPr/>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36" name="Google Shape;1136;p30"/>
          <p:cNvSpPr/>
          <p:nvPr/>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137" name="Google Shape;1137;p30"/>
          <p:cNvGrpSpPr/>
          <p:nvPr/>
        </p:nvGrpSpPr>
        <p:grpSpPr>
          <a:xfrm>
            <a:off x="817359" y="5192331"/>
            <a:ext cx="230796" cy="226531"/>
            <a:chOff x="4954425" y="2036375"/>
            <a:chExt cx="166675" cy="168575"/>
          </a:xfrm>
        </p:grpSpPr>
        <p:sp>
          <p:nvSpPr>
            <p:cNvPr id="1138" name="Google Shape;1138;p30"/>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39" name="Google Shape;1139;p30"/>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140" name="Google Shape;1140;p30"/>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41" name="Google Shape;1141;p30"/>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42" name="Google Shape;1142;p30"/>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43" name="Google Shape;1143;p30"/>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44" name="Google Shape;1144;p30"/>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45" name="Google Shape;1145;p30"/>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46" name="Google Shape;1146;p30"/>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47" name="Google Shape;1147;p30"/>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48" name="Google Shape;1148;p30"/>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49" name="Google Shape;1149;p30"/>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50" name="Google Shape;1150;p30"/>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51" name="Google Shape;1151;p30"/>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52" name="Google Shape;1152;p30"/>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53" name="Google Shape;1153;p30"/>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54" name="Google Shape;1154;p30"/>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55" name="Google Shape;1155;p30"/>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56" name="Google Shape;1156;p30"/>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57" name="Google Shape;1157;p30"/>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58" name="Google Shape;1158;p30"/>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59" name="Google Shape;1159;p30"/>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60" name="Google Shape;1160;p30"/>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61" name="Google Shape;1161;p30"/>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62" name="Google Shape;1162;p30"/>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63" name="Google Shape;1163;p30"/>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64" name="Google Shape;1164;p30"/>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65" name="Google Shape;1165;p30"/>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66" name="Google Shape;1166;p30"/>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67" name="Google Shape;1167;p30"/>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68" name="Google Shape;1168;p30"/>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69" name="Google Shape;1169;p30"/>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70" name="Google Shape;1170;p30"/>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71" name="Google Shape;1171;p30"/>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72" name="Google Shape;1172;p30"/>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73" name="Google Shape;1173;p30"/>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74" name="Google Shape;1174;p30"/>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75" name="Google Shape;1175;p30"/>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76" name="Google Shape;1176;p30"/>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77" name="Google Shape;1177;p30"/>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78" name="Google Shape;1178;p30"/>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79" name="Google Shape;1179;p30"/>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80" name="Google Shape;1180;p30"/>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81" name="Google Shape;1181;p30"/>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82" name="Google Shape;1182;p30"/>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83" name="Google Shape;1183;p30"/>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84" name="Google Shape;1184;p30"/>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185" name="Google Shape;1185;p30"/>
          <p:cNvGrpSpPr/>
          <p:nvPr/>
        </p:nvGrpSpPr>
        <p:grpSpPr>
          <a:xfrm>
            <a:off x="745412" y="1491606"/>
            <a:ext cx="9867486" cy="4773077"/>
            <a:chOff x="623255" y="927125"/>
            <a:chExt cx="7691377" cy="3871900"/>
          </a:xfrm>
        </p:grpSpPr>
        <p:sp>
          <p:nvSpPr>
            <p:cNvPr id="1186" name="Google Shape;1186;p30"/>
            <p:cNvSpPr/>
            <p:nvPr/>
          </p:nvSpPr>
          <p:spPr>
            <a:xfrm>
              <a:off x="2977025" y="927125"/>
              <a:ext cx="3134100" cy="1481700"/>
            </a:xfrm>
            <a:prstGeom prst="ellipse">
              <a:avLst/>
            </a:prstGeom>
            <a:solidFill>
              <a:srgbClr val="31859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187" name="Google Shape;1187;p30"/>
            <p:cNvGrpSpPr/>
            <p:nvPr/>
          </p:nvGrpSpPr>
          <p:grpSpPr>
            <a:xfrm>
              <a:off x="623255" y="973375"/>
              <a:ext cx="7691377" cy="3825650"/>
              <a:chOff x="623255" y="973375"/>
              <a:chExt cx="7691377" cy="3825650"/>
            </a:xfrm>
          </p:grpSpPr>
          <p:sp>
            <p:nvSpPr>
              <p:cNvPr id="1188" name="Google Shape;1188;p30"/>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solidFill>
                <a:srgbClr val="31859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89" name="Google Shape;1189;p30"/>
              <p:cNvSpPr/>
              <p:nvPr/>
            </p:nvSpPr>
            <p:spPr>
              <a:xfrm>
                <a:off x="1878425" y="1185100"/>
                <a:ext cx="2028300" cy="1403400"/>
              </a:xfrm>
              <a:prstGeom prst="ellipse">
                <a:avLst/>
              </a:prstGeom>
              <a:solidFill>
                <a:srgbClr val="31859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90" name="Google Shape;1190;p30"/>
              <p:cNvSpPr/>
              <p:nvPr/>
            </p:nvSpPr>
            <p:spPr>
              <a:xfrm>
                <a:off x="5585525" y="3231300"/>
                <a:ext cx="2028300" cy="1403400"/>
              </a:xfrm>
              <a:prstGeom prst="ellipse">
                <a:avLst/>
              </a:prstGeom>
              <a:solidFill>
                <a:srgbClr val="31859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grpSp>
        <p:nvGrpSpPr>
          <p:cNvPr id="1191" name="Google Shape;1191;p30"/>
          <p:cNvGrpSpPr/>
          <p:nvPr/>
        </p:nvGrpSpPr>
        <p:grpSpPr>
          <a:xfrm>
            <a:off x="8391927" y="4047629"/>
            <a:ext cx="2301387" cy="1593766"/>
            <a:chOff x="4799733" y="3457797"/>
            <a:chExt cx="2301387" cy="1593766"/>
          </a:xfrm>
        </p:grpSpPr>
        <p:sp>
          <p:nvSpPr>
            <p:cNvPr id="1192" name="Google Shape;1192;p30"/>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93" name="Google Shape;1193;p30"/>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94" name="Google Shape;1194;p30"/>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95" name="Google Shape;1195;p30"/>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96" name="Google Shape;1196;p30"/>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97" name="Google Shape;1197;p30"/>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98" name="Google Shape;1198;p30"/>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199" name="Google Shape;1199;p30"/>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00" name="Google Shape;1200;p30"/>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01" name="Google Shape;1201;p30"/>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02" name="Google Shape;1202;p30"/>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03" name="Google Shape;1203;p30"/>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04" name="Google Shape;1204;p30"/>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05" name="Google Shape;1205;p30"/>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06" name="Google Shape;1206;p30"/>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07" name="Google Shape;1207;p30"/>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08" name="Google Shape;1208;p30"/>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09" name="Google Shape;1209;p30"/>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10" name="Google Shape;1210;p30"/>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11" name="Google Shape;1211;p30"/>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12" name="Google Shape;1212;p30"/>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13" name="Google Shape;1213;p30"/>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14" name="Google Shape;1214;p30"/>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15" name="Google Shape;1215;p30"/>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16" name="Google Shape;1216;p30"/>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17" name="Google Shape;1217;p30"/>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18" name="Google Shape;1218;p30"/>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19" name="Google Shape;1219;p30"/>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20" name="Google Shape;1220;p30"/>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21" name="Google Shape;1221;p30"/>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22" name="Google Shape;1222;p30"/>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23" name="Google Shape;1223;p30"/>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24" name="Google Shape;1224;p30"/>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25" name="Google Shape;1225;p30"/>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26" name="Google Shape;1226;p30"/>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27" name="Google Shape;1227;p30"/>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28" name="Google Shape;1228;p30"/>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29" name="Google Shape;1229;p30"/>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30" name="Google Shape;1230;p30"/>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31" name="Google Shape;1231;p30"/>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32" name="Google Shape;1232;p30"/>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33" name="Google Shape;1233;p30"/>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34" name="Google Shape;1234;p30"/>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35" name="Google Shape;1235;p30"/>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36" name="Google Shape;1236;p30"/>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37" name="Google Shape;1237;p30"/>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38" name="Google Shape;1238;p30"/>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39" name="Google Shape;1239;p30"/>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40" name="Google Shape;1240;p30"/>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41" name="Google Shape;1241;p30"/>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42" name="Google Shape;1242;p30"/>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43" name="Google Shape;1243;p30"/>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44" name="Google Shape;1244;p30"/>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45" name="Google Shape;1245;p30"/>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46" name="Google Shape;1246;p30"/>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47" name="Google Shape;1247;p30"/>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248" name="Google Shape;1248;p30"/>
          <p:cNvGrpSpPr/>
          <p:nvPr/>
        </p:nvGrpSpPr>
        <p:grpSpPr>
          <a:xfrm>
            <a:off x="1598355" y="3608289"/>
            <a:ext cx="2204156" cy="2018295"/>
            <a:chOff x="1598355" y="3608289"/>
            <a:chExt cx="2204156" cy="2018295"/>
          </a:xfrm>
        </p:grpSpPr>
        <p:grpSp>
          <p:nvGrpSpPr>
            <p:cNvPr id="1249" name="Google Shape;1249;p30"/>
            <p:cNvGrpSpPr/>
            <p:nvPr/>
          </p:nvGrpSpPr>
          <p:grpSpPr>
            <a:xfrm>
              <a:off x="1598355" y="4368136"/>
              <a:ext cx="868989" cy="1258447"/>
              <a:chOff x="3235834" y="3793115"/>
              <a:chExt cx="868989" cy="1258447"/>
            </a:xfrm>
          </p:grpSpPr>
          <p:sp>
            <p:nvSpPr>
              <p:cNvPr id="1250" name="Google Shape;1250;p30"/>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251" name="Google Shape;1251;p30"/>
              <p:cNvGrpSpPr/>
              <p:nvPr/>
            </p:nvGrpSpPr>
            <p:grpSpPr>
              <a:xfrm>
                <a:off x="3235834" y="3793115"/>
                <a:ext cx="865418" cy="1258447"/>
                <a:chOff x="3235834" y="3793115"/>
                <a:chExt cx="865418" cy="1258447"/>
              </a:xfrm>
            </p:grpSpPr>
            <p:sp>
              <p:nvSpPr>
                <p:cNvPr id="1252" name="Google Shape;1252;p30"/>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53" name="Google Shape;1253;p30"/>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54" name="Google Shape;1254;p30"/>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55" name="Google Shape;1255;p30"/>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56" name="Google Shape;1256;p30"/>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57" name="Google Shape;1257;p30"/>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58" name="Google Shape;1258;p30"/>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59" name="Google Shape;1259;p30"/>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60" name="Google Shape;1260;p30"/>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61" name="Google Shape;1261;p30"/>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62" name="Google Shape;1262;p30"/>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63" name="Google Shape;1263;p30"/>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64" name="Google Shape;1264;p30"/>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65" name="Google Shape;1265;p30"/>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66" name="Google Shape;1266;p30"/>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67" name="Google Shape;1267;p30"/>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68" name="Google Shape;1268;p30"/>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69" name="Google Shape;1269;p30"/>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70" name="Google Shape;1270;p30"/>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71" name="Google Shape;1271;p30"/>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72" name="Google Shape;1272;p30"/>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73" name="Google Shape;1273;p30"/>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74" name="Google Shape;1274;p30"/>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75" name="Google Shape;1275;p30"/>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sp>
          <p:nvSpPr>
            <p:cNvPr id="1276" name="Google Shape;1276;p30"/>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77" name="Google Shape;1277;p30"/>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78" name="Google Shape;1278;p30"/>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79" name="Google Shape;1279;p30"/>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80" name="Google Shape;1280;p30"/>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81" name="Google Shape;1281;p30"/>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82" name="Google Shape;1282;p30"/>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83" name="Google Shape;1283;p30"/>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84" name="Google Shape;1284;p30"/>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85" name="Google Shape;1285;p30"/>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86" name="Google Shape;1286;p30"/>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87" name="Google Shape;1287;p30"/>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88" name="Google Shape;1288;p30"/>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89" name="Google Shape;1289;p30"/>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90" name="Google Shape;1290;p30"/>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91" name="Google Shape;1291;p30"/>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92" name="Google Shape;1292;p30"/>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93" name="Google Shape;1293;p30"/>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94" name="Google Shape;1294;p30"/>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95" name="Google Shape;1295;p30"/>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96" name="Google Shape;1296;p30"/>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97" name="Google Shape;1297;p30"/>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98" name="Google Shape;1298;p30"/>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299" name="Google Shape;1299;p30"/>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00" name="Google Shape;1300;p30"/>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01" name="Google Shape;1301;p30"/>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02" name="Google Shape;1302;p30"/>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03" name="Google Shape;1303;p30"/>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04" name="Google Shape;1304;p30"/>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05" name="Google Shape;1305;p30"/>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06" name="Google Shape;1306;p30"/>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07" name="Google Shape;1307;p30"/>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08" name="Google Shape;1308;p30"/>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09" name="Google Shape;1309;p30"/>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10" name="Google Shape;1310;p30"/>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11" name="Google Shape;1311;p30"/>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12" name="Google Shape;1312;p30"/>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13" name="Google Shape;1313;p30"/>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14" name="Google Shape;1314;p30"/>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15" name="Google Shape;1315;p30"/>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316" name="Google Shape;1316;p30"/>
            <p:cNvGrpSpPr/>
            <p:nvPr/>
          </p:nvGrpSpPr>
          <p:grpSpPr>
            <a:xfrm>
              <a:off x="3041664" y="5111577"/>
              <a:ext cx="320455" cy="156580"/>
              <a:chOff x="2774143" y="4536556"/>
              <a:chExt cx="320455" cy="156580"/>
            </a:xfrm>
          </p:grpSpPr>
          <p:sp>
            <p:nvSpPr>
              <p:cNvPr id="1317" name="Google Shape;1317;p30"/>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18" name="Google Shape;1318;p30"/>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19" name="Google Shape;1319;p30"/>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320" name="Google Shape;1320;p30"/>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321" name="Google Shape;1321;p30"/>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322" name="Google Shape;1322;p30"/>
          <p:cNvGrpSpPr/>
          <p:nvPr/>
        </p:nvGrpSpPr>
        <p:grpSpPr>
          <a:xfrm>
            <a:off x="1524301" y="5626805"/>
            <a:ext cx="9320239" cy="1231194"/>
            <a:chOff x="1524301" y="5626805"/>
            <a:chExt cx="9320239" cy="1231194"/>
          </a:xfrm>
        </p:grpSpPr>
        <p:sp>
          <p:nvSpPr>
            <p:cNvPr id="1323" name="Google Shape;1323;p30"/>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324" name="Google Shape;1324;p30"/>
            <p:cNvGrpSpPr/>
            <p:nvPr/>
          </p:nvGrpSpPr>
          <p:grpSpPr>
            <a:xfrm>
              <a:off x="1524301" y="5626805"/>
              <a:ext cx="9320239" cy="1231194"/>
              <a:chOff x="929285" y="5051507"/>
              <a:chExt cx="7315206" cy="1231194"/>
            </a:xfrm>
          </p:grpSpPr>
          <p:sp>
            <p:nvSpPr>
              <p:cNvPr id="1325" name="Google Shape;1325;p30"/>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26" name="Google Shape;1326;p30"/>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27" name="Google Shape;1327;p30"/>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28" name="Google Shape;1328;p30"/>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29" name="Google Shape;1329;p30"/>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30" name="Google Shape;1330;p30"/>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spTree>
    <p:extLst>
      <p:ext uri="{BB962C8B-B14F-4D97-AF65-F5344CB8AC3E}">
        <p14:creationId xmlns:p14="http://schemas.microsoft.com/office/powerpoint/2010/main" val="2207755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322"/>
                                        </p:tgtEl>
                                        <p:attrNameLst>
                                          <p:attrName>style.visibility</p:attrName>
                                        </p:attrNameLst>
                                      </p:cBhvr>
                                      <p:to>
                                        <p:strVal val="visible"/>
                                      </p:to>
                                    </p:set>
                                    <p:anim calcmode="lin" valueType="num">
                                      <p:cBhvr additive="base">
                                        <p:cTn id="7" dur="500"/>
                                        <p:tgtEl>
                                          <p:spTgt spid="1322"/>
                                        </p:tgtEl>
                                        <p:attrNameLst>
                                          <p:attrName>ppt_y</p:attrName>
                                        </p:attrNameLst>
                                      </p:cBhvr>
                                      <p:tavLst>
                                        <p:tav tm="0">
                                          <p:val>
                                            <p:strVal val="#ppt_y+1"/>
                                          </p:val>
                                        </p:tav>
                                        <p:tav tm="100000">
                                          <p:val>
                                            <p:strVal val="#ppt_y"/>
                                          </p:val>
                                        </p:tav>
                                      </p:tavLst>
                                    </p:anim>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1248"/>
                                        </p:tgtEl>
                                        <p:attrNameLst>
                                          <p:attrName>style.visibility</p:attrName>
                                        </p:attrNameLst>
                                      </p:cBhvr>
                                      <p:to>
                                        <p:strVal val="visible"/>
                                      </p:to>
                                    </p:set>
                                    <p:anim calcmode="lin" valueType="num">
                                      <p:cBhvr additive="base">
                                        <p:cTn id="11" dur="500"/>
                                        <p:tgtEl>
                                          <p:spTgt spid="1248"/>
                                        </p:tgtEl>
                                        <p:attrNameLst>
                                          <p:attrName>ppt_x</p:attrName>
                                        </p:attrNameLst>
                                      </p:cBhvr>
                                      <p:tavLst>
                                        <p:tav tm="0">
                                          <p:val>
                                            <p:strVal val="#ppt_x-1"/>
                                          </p:val>
                                        </p:tav>
                                        <p:tav tm="100000">
                                          <p:val>
                                            <p:strVal val="#ppt_x"/>
                                          </p:val>
                                        </p:tav>
                                      </p:tavLst>
                                    </p:anim>
                                  </p:childTnLst>
                                </p:cTn>
                              </p:par>
                            </p:childTnLst>
                          </p:cTn>
                        </p:par>
                        <p:par>
                          <p:cTn id="12" fill="hold">
                            <p:stCondLst>
                              <p:cond delay="1000"/>
                            </p:stCondLst>
                            <p:childTnLst>
                              <p:par>
                                <p:cTn id="13" presetID="2" presetClass="entr" presetSubtype="2" fill="hold" nodeType="afterEffect">
                                  <p:stCondLst>
                                    <p:cond delay="0"/>
                                  </p:stCondLst>
                                  <p:childTnLst>
                                    <p:set>
                                      <p:cBhvr>
                                        <p:cTn id="14" dur="1" fill="hold">
                                          <p:stCondLst>
                                            <p:cond delay="0"/>
                                          </p:stCondLst>
                                        </p:cTn>
                                        <p:tgtEl>
                                          <p:spTgt spid="1191"/>
                                        </p:tgtEl>
                                        <p:attrNameLst>
                                          <p:attrName>style.visibility</p:attrName>
                                        </p:attrNameLst>
                                      </p:cBhvr>
                                      <p:to>
                                        <p:strVal val="visible"/>
                                      </p:to>
                                    </p:set>
                                    <p:anim calcmode="lin" valueType="num">
                                      <p:cBhvr additive="base">
                                        <p:cTn id="15" dur="500"/>
                                        <p:tgtEl>
                                          <p:spTgt spid="1191"/>
                                        </p:tgtEl>
                                        <p:attrNameLst>
                                          <p:attrName>ppt_x</p:attrName>
                                        </p:attrNameLst>
                                      </p:cBhvr>
                                      <p:tavLst>
                                        <p:tav tm="0">
                                          <p:val>
                                            <p:strVal val="#ppt_x+1"/>
                                          </p:val>
                                        </p:tav>
                                        <p:tav tm="100000">
                                          <p:val>
                                            <p:strVal val="#ppt_x"/>
                                          </p:val>
                                        </p:tav>
                                      </p:tavLst>
                                    </p:anim>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185"/>
                                        </p:tgtEl>
                                        <p:attrNameLst>
                                          <p:attrName>style.visibility</p:attrName>
                                        </p:attrNameLst>
                                      </p:cBhvr>
                                      <p:to>
                                        <p:strVal val="visible"/>
                                      </p:to>
                                    </p:set>
                                    <p:animEffect transition="in" filter="fade">
                                      <p:cBhvr>
                                        <p:cTn id="19" dur="500"/>
                                        <p:tgtEl>
                                          <p:spTgt spid="11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3_Title and Content">
  <p:cSld name="3_Title and Content">
    <p:bg>
      <p:bgPr>
        <a:solidFill>
          <a:srgbClr val="002060"/>
        </a:solidFill>
        <a:effectLst/>
      </p:bgPr>
    </p:bg>
    <p:spTree>
      <p:nvGrpSpPr>
        <p:cNvPr id="1" name="Shape 1331"/>
        <p:cNvGrpSpPr/>
        <p:nvPr/>
      </p:nvGrpSpPr>
      <p:grpSpPr>
        <a:xfrm>
          <a:off x="0" y="0"/>
          <a:ext cx="0" cy="0"/>
          <a:chOff x="0" y="0"/>
          <a:chExt cx="0" cy="0"/>
        </a:xfrm>
      </p:grpSpPr>
      <p:grpSp>
        <p:nvGrpSpPr>
          <p:cNvPr id="1332" name="Google Shape;1332;p31"/>
          <p:cNvGrpSpPr/>
          <p:nvPr/>
        </p:nvGrpSpPr>
        <p:grpSpPr>
          <a:xfrm>
            <a:off x="395894" y="219519"/>
            <a:ext cx="11613234" cy="6240131"/>
            <a:chOff x="395894" y="219519"/>
            <a:chExt cx="8518865" cy="4788281"/>
          </a:xfrm>
        </p:grpSpPr>
        <p:sp>
          <p:nvSpPr>
            <p:cNvPr id="1333" name="Google Shape;1333;p31"/>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C2D59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334" name="Google Shape;1334;p31"/>
            <p:cNvGrpSpPr/>
            <p:nvPr/>
          </p:nvGrpSpPr>
          <p:grpSpPr>
            <a:xfrm>
              <a:off x="8341543" y="2282008"/>
              <a:ext cx="569676" cy="380612"/>
              <a:chOff x="8341543" y="2282008"/>
              <a:chExt cx="569676" cy="380612"/>
            </a:xfrm>
          </p:grpSpPr>
          <p:sp>
            <p:nvSpPr>
              <p:cNvPr id="1335" name="Google Shape;1335;p31"/>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36" name="Google Shape;1336;p31"/>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337" name="Google Shape;1337;p31"/>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338" name="Google Shape;1338;p31"/>
            <p:cNvGrpSpPr/>
            <p:nvPr/>
          </p:nvGrpSpPr>
          <p:grpSpPr>
            <a:xfrm>
              <a:off x="8341543" y="1721094"/>
              <a:ext cx="569676" cy="380612"/>
              <a:chOff x="8341543" y="1721094"/>
              <a:chExt cx="569676" cy="380612"/>
            </a:xfrm>
          </p:grpSpPr>
          <p:sp>
            <p:nvSpPr>
              <p:cNvPr id="1339" name="Google Shape;1339;p31"/>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40" name="Google Shape;1340;p31"/>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341" name="Google Shape;1341;p31"/>
            <p:cNvGrpSpPr/>
            <p:nvPr/>
          </p:nvGrpSpPr>
          <p:grpSpPr>
            <a:xfrm>
              <a:off x="8346273" y="1183592"/>
              <a:ext cx="568486" cy="388014"/>
              <a:chOff x="8346273" y="1183592"/>
              <a:chExt cx="568486" cy="388014"/>
            </a:xfrm>
          </p:grpSpPr>
          <p:sp>
            <p:nvSpPr>
              <p:cNvPr id="1342" name="Google Shape;1342;p31"/>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43" name="Google Shape;1343;p31"/>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344" name="Google Shape;1344;p31"/>
            <p:cNvGrpSpPr/>
            <p:nvPr/>
          </p:nvGrpSpPr>
          <p:grpSpPr>
            <a:xfrm>
              <a:off x="8341543" y="606635"/>
              <a:ext cx="569676" cy="388014"/>
              <a:chOff x="8341543" y="606635"/>
              <a:chExt cx="569676" cy="388014"/>
            </a:xfrm>
          </p:grpSpPr>
          <p:sp>
            <p:nvSpPr>
              <p:cNvPr id="1345" name="Google Shape;1345;p31"/>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46" name="Google Shape;1346;p31"/>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347" name="Google Shape;1347;p31"/>
            <p:cNvGrpSpPr/>
            <p:nvPr/>
          </p:nvGrpSpPr>
          <p:grpSpPr>
            <a:xfrm>
              <a:off x="8341543" y="2842933"/>
              <a:ext cx="569676" cy="380612"/>
              <a:chOff x="8341543" y="2282008"/>
              <a:chExt cx="569676" cy="380612"/>
            </a:xfrm>
          </p:grpSpPr>
          <p:sp>
            <p:nvSpPr>
              <p:cNvPr id="1348" name="Google Shape;1348;p31"/>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49" name="Google Shape;1349;p31"/>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350" name="Google Shape;1350;p31"/>
            <p:cNvGrpSpPr/>
            <p:nvPr/>
          </p:nvGrpSpPr>
          <p:grpSpPr>
            <a:xfrm>
              <a:off x="8341543" y="3403858"/>
              <a:ext cx="569676" cy="380612"/>
              <a:chOff x="8341543" y="2282008"/>
              <a:chExt cx="569676" cy="380612"/>
            </a:xfrm>
          </p:grpSpPr>
          <p:sp>
            <p:nvSpPr>
              <p:cNvPr id="1351" name="Google Shape;1351;p31"/>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52" name="Google Shape;1352;p31"/>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353" name="Google Shape;1353;p31"/>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54" name="Google Shape;1354;p31"/>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355" name="Google Shape;1355;p31"/>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56" name="Google Shape;1356;p31"/>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57" name="Google Shape;1357;p31"/>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58" name="Google Shape;1358;p31"/>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59" name="Google Shape;1359;p31"/>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60" name="Google Shape;1360;p31"/>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61" name="Google Shape;1361;p31"/>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62" name="Google Shape;1362;p31"/>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63" name="Google Shape;1363;p31"/>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64" name="Google Shape;1364;p31"/>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65" name="Google Shape;1365;p31"/>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66" name="Google Shape;1366;p31"/>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67" name="Google Shape;1367;p31"/>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68" name="Google Shape;1368;p31"/>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69" name="Google Shape;1369;p31"/>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70" name="Google Shape;1370;p31"/>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71" name="Google Shape;1371;p31"/>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72" name="Google Shape;1372;p31"/>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73" name="Google Shape;1373;p31"/>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74" name="Google Shape;1374;p31"/>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75" name="Google Shape;1375;p31"/>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76" name="Google Shape;1376;p31"/>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77" name="Google Shape;1377;p31"/>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78" name="Google Shape;1378;p31"/>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79" name="Google Shape;1379;p31"/>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80" name="Google Shape;1380;p31"/>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81" name="Google Shape;1381;p31"/>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82" name="Google Shape;1382;p31"/>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83" name="Google Shape;1383;p31"/>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84" name="Google Shape;1384;p31"/>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85" name="Google Shape;1385;p31"/>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86" name="Google Shape;1386;p31"/>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87" name="Google Shape;1387;p31"/>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88" name="Google Shape;1388;p31"/>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89" name="Google Shape;1389;p31"/>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90" name="Google Shape;1390;p31"/>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91" name="Google Shape;1391;p31"/>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92" name="Google Shape;1392;p31"/>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93" name="Google Shape;1393;p31"/>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94" name="Google Shape;1394;p31"/>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95" name="Google Shape;1395;p31"/>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96" name="Google Shape;1396;p31"/>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97" name="Google Shape;1397;p31"/>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98" name="Google Shape;1398;p31"/>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399" name="Google Shape;1399;p31"/>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00" name="Google Shape;1400;p31"/>
          <p:cNvSpPr/>
          <p:nvPr/>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1401" name="Google Shape;1401;p31"/>
          <p:cNvSpPr/>
          <p:nvPr/>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1402" name="Google Shape;1402;p31"/>
          <p:cNvSpPr/>
          <p:nvPr/>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grpSp>
        <p:nvGrpSpPr>
          <p:cNvPr id="1403" name="Google Shape;1403;p31"/>
          <p:cNvGrpSpPr/>
          <p:nvPr/>
        </p:nvGrpSpPr>
        <p:grpSpPr>
          <a:xfrm>
            <a:off x="1030175" y="1581350"/>
            <a:ext cx="444275" cy="398525"/>
            <a:chOff x="2495125" y="2142250"/>
            <a:chExt cx="444275" cy="398525"/>
          </a:xfrm>
        </p:grpSpPr>
        <p:sp>
          <p:nvSpPr>
            <p:cNvPr id="1404" name="Google Shape;1404;p31"/>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05" name="Google Shape;1405;p31"/>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406" name="Google Shape;1406;p31"/>
          <p:cNvGrpSpPr/>
          <p:nvPr/>
        </p:nvGrpSpPr>
        <p:grpSpPr>
          <a:xfrm>
            <a:off x="10561107" y="5038641"/>
            <a:ext cx="291375" cy="281375"/>
            <a:chOff x="3243875" y="2372825"/>
            <a:chExt cx="291375" cy="281375"/>
          </a:xfrm>
        </p:grpSpPr>
        <p:sp>
          <p:nvSpPr>
            <p:cNvPr id="1407" name="Google Shape;1407;p31"/>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08" name="Google Shape;1408;p31"/>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09" name="Google Shape;1409;p31"/>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10" name="Google Shape;1410;p31"/>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11" name="Google Shape;1411;p31"/>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12" name="Google Shape;1412;p31"/>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13" name="Google Shape;1413;p31"/>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14" name="Google Shape;1414;p31"/>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15" name="Google Shape;1415;p31"/>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16" name="Google Shape;1416;p31"/>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417" name="Google Shape;1417;p31"/>
          <p:cNvGrpSpPr/>
          <p:nvPr/>
        </p:nvGrpSpPr>
        <p:grpSpPr>
          <a:xfrm>
            <a:off x="10778557" y="714860"/>
            <a:ext cx="166675" cy="168575"/>
            <a:chOff x="4954425" y="2036375"/>
            <a:chExt cx="166675" cy="168575"/>
          </a:xfrm>
        </p:grpSpPr>
        <p:sp>
          <p:nvSpPr>
            <p:cNvPr id="1418" name="Google Shape;1418;p31"/>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19" name="Google Shape;1419;p31"/>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420" name="Google Shape;1420;p31"/>
          <p:cNvSpPr/>
          <p:nvPr/>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21" name="Google Shape;1421;p31"/>
          <p:cNvSpPr/>
          <p:nvPr/>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422" name="Google Shape;1422;p31"/>
          <p:cNvGrpSpPr/>
          <p:nvPr/>
        </p:nvGrpSpPr>
        <p:grpSpPr>
          <a:xfrm>
            <a:off x="1274794" y="5541495"/>
            <a:ext cx="166675" cy="168575"/>
            <a:chOff x="4954425" y="2036375"/>
            <a:chExt cx="166675" cy="168575"/>
          </a:xfrm>
        </p:grpSpPr>
        <p:sp>
          <p:nvSpPr>
            <p:cNvPr id="1423" name="Google Shape;1423;p31"/>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24" name="Google Shape;1424;p31"/>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425" name="Google Shape;1425;p31"/>
          <p:cNvGrpSpPr/>
          <p:nvPr/>
        </p:nvGrpSpPr>
        <p:grpSpPr>
          <a:xfrm>
            <a:off x="2548289" y="3588080"/>
            <a:ext cx="2599447" cy="2521829"/>
            <a:chOff x="5641385" y="2381306"/>
            <a:chExt cx="2599447" cy="2521829"/>
          </a:xfrm>
        </p:grpSpPr>
        <p:sp>
          <p:nvSpPr>
            <p:cNvPr id="1426" name="Google Shape;1426;p31"/>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427" name="Google Shape;1427;p31"/>
            <p:cNvGrpSpPr/>
            <p:nvPr/>
          </p:nvGrpSpPr>
          <p:grpSpPr>
            <a:xfrm flipH="1">
              <a:off x="6793275" y="3690844"/>
              <a:ext cx="1447557" cy="1002468"/>
              <a:chOff x="4799733" y="3457797"/>
              <a:chExt cx="2301387" cy="1593766"/>
            </a:xfrm>
          </p:grpSpPr>
          <p:sp>
            <p:nvSpPr>
              <p:cNvPr id="1428" name="Google Shape;1428;p31"/>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29" name="Google Shape;1429;p31"/>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30" name="Google Shape;1430;p31"/>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31" name="Google Shape;1431;p31"/>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32" name="Google Shape;1432;p31"/>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33" name="Google Shape;1433;p31"/>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34" name="Google Shape;1434;p31"/>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35" name="Google Shape;1435;p31"/>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36" name="Google Shape;1436;p31"/>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37" name="Google Shape;1437;p31"/>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38" name="Google Shape;1438;p31"/>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39" name="Google Shape;1439;p31"/>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40" name="Google Shape;1440;p31"/>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41" name="Google Shape;1441;p31"/>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42" name="Google Shape;1442;p31"/>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43" name="Google Shape;1443;p31"/>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44" name="Google Shape;1444;p31"/>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45" name="Google Shape;1445;p31"/>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46" name="Google Shape;1446;p31"/>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47" name="Google Shape;1447;p31"/>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48" name="Google Shape;1448;p31"/>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49" name="Google Shape;1449;p31"/>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50" name="Google Shape;1450;p31"/>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51" name="Google Shape;1451;p31"/>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52" name="Google Shape;1452;p31"/>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53" name="Google Shape;1453;p31"/>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54" name="Google Shape;1454;p31"/>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55" name="Google Shape;1455;p31"/>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56" name="Google Shape;1456;p31"/>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57" name="Google Shape;1457;p31"/>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58" name="Google Shape;1458;p31"/>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59" name="Google Shape;1459;p31"/>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60" name="Google Shape;1460;p31"/>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61" name="Google Shape;1461;p31"/>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62" name="Google Shape;1462;p31"/>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63" name="Google Shape;1463;p31"/>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64" name="Google Shape;1464;p31"/>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65" name="Google Shape;1465;p31"/>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66" name="Google Shape;1466;p31"/>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67" name="Google Shape;1467;p31"/>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68" name="Google Shape;1468;p31"/>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69" name="Google Shape;1469;p31"/>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70" name="Google Shape;1470;p31"/>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71" name="Google Shape;1471;p31"/>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72" name="Google Shape;1472;p31"/>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73" name="Google Shape;1473;p31"/>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74" name="Google Shape;1474;p31"/>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75" name="Google Shape;1475;p31"/>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76" name="Google Shape;1476;p31"/>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77" name="Google Shape;1477;p31"/>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78" name="Google Shape;1478;p31"/>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79" name="Google Shape;1479;p31"/>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80" name="Google Shape;1480;p31"/>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81" name="Google Shape;1481;p31"/>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82" name="Google Shape;1482;p31"/>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83" name="Google Shape;1483;p31"/>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484" name="Google Shape;1484;p31"/>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85" name="Google Shape;1485;p31"/>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86" name="Google Shape;1486;p31"/>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87" name="Google Shape;1487;p31"/>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88" name="Google Shape;1488;p31"/>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89" name="Google Shape;1489;p31"/>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90" name="Google Shape;1490;p31"/>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91" name="Google Shape;1491;p31"/>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92" name="Google Shape;1492;p31"/>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93" name="Google Shape;1493;p31"/>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94" name="Google Shape;1494;p31"/>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95" name="Google Shape;1495;p31"/>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96" name="Google Shape;1496;p31"/>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97" name="Google Shape;1497;p31"/>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98" name="Google Shape;1498;p31"/>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499" name="Google Shape;1499;p31"/>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00" name="Google Shape;1500;p31"/>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01" name="Google Shape;1501;p31"/>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02" name="Google Shape;1502;p31"/>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03" name="Google Shape;1503;p31"/>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04" name="Google Shape;1504;p31"/>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05" name="Google Shape;1505;p31"/>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06" name="Google Shape;1506;p31"/>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07" name="Google Shape;1507;p31"/>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08" name="Google Shape;1508;p31"/>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09" name="Google Shape;1509;p31"/>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10" name="Google Shape;1510;p31"/>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11" name="Google Shape;1511;p31"/>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12" name="Google Shape;1512;p31"/>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13" name="Google Shape;1513;p31"/>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14" name="Google Shape;1514;p31"/>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15" name="Google Shape;1515;p31"/>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16" name="Google Shape;1516;p31"/>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17" name="Google Shape;1517;p31"/>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18" name="Google Shape;1518;p31"/>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19" name="Google Shape;1519;p31"/>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20" name="Google Shape;1520;p31"/>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21" name="Google Shape;1521;p31"/>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22" name="Google Shape;1522;p31"/>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23" name="Google Shape;1523;p31"/>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24" name="Google Shape;1524;p31"/>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25" name="Google Shape;1525;p31"/>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26" name="Google Shape;1526;p31"/>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27" name="Google Shape;1527;p31"/>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28" name="Google Shape;1528;p31"/>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29" name="Google Shape;1529;p31"/>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30" name="Google Shape;1530;p31"/>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31" name="Google Shape;1531;p31"/>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32" name="Google Shape;1532;p31"/>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33" name="Google Shape;1533;p31"/>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34" name="Google Shape;1534;p31"/>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35" name="Google Shape;1535;p31"/>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36" name="Google Shape;1536;p31"/>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37" name="Google Shape;1537;p31"/>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538" name="Google Shape;1538;p31"/>
          <p:cNvSpPr txBox="1"/>
          <p:nvPr/>
        </p:nvSpPr>
        <p:spPr>
          <a:xfrm>
            <a:off x="4334110" y="1572168"/>
            <a:ext cx="3725448" cy="36317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500">
                <a:solidFill>
                  <a:srgbClr val="974806"/>
                </a:solidFill>
                <a:latin typeface="Cookie"/>
                <a:ea typeface="Cookie"/>
                <a:cs typeface="Cookie"/>
                <a:sym typeface="Cookie"/>
              </a:rPr>
              <a:t>KHÁM PHÁ</a:t>
            </a:r>
            <a:endParaRPr/>
          </a:p>
        </p:txBody>
      </p:sp>
    </p:spTree>
    <p:extLst>
      <p:ext uri="{BB962C8B-B14F-4D97-AF65-F5344CB8AC3E}">
        <p14:creationId xmlns:p14="http://schemas.microsoft.com/office/powerpoint/2010/main" val="3120059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01"/>
                                        </p:tgtEl>
                                        <p:attrNameLst>
                                          <p:attrName>style.visibility</p:attrName>
                                        </p:attrNameLst>
                                      </p:cBhvr>
                                      <p:to>
                                        <p:strVal val="visible"/>
                                      </p:to>
                                    </p:set>
                                    <p:animEffect transition="in" filter="fade">
                                      <p:cBhvr>
                                        <p:cTn id="7" dur="500"/>
                                        <p:tgtEl>
                                          <p:spTgt spid="1401"/>
                                        </p:tgtEl>
                                      </p:cBhvr>
                                    </p:animEffect>
                                  </p:childTnLst>
                                </p:cTn>
                              </p:par>
                              <p:par>
                                <p:cTn id="8" presetID="10" presetClass="entr" presetSubtype="0" fill="hold" nodeType="withEffect">
                                  <p:stCondLst>
                                    <p:cond delay="0"/>
                                  </p:stCondLst>
                                  <p:childTnLst>
                                    <p:set>
                                      <p:cBhvr>
                                        <p:cTn id="9" dur="1" fill="hold">
                                          <p:stCondLst>
                                            <p:cond delay="0"/>
                                          </p:stCondLst>
                                        </p:cTn>
                                        <p:tgtEl>
                                          <p:spTgt spid="1402"/>
                                        </p:tgtEl>
                                        <p:attrNameLst>
                                          <p:attrName>style.visibility</p:attrName>
                                        </p:attrNameLst>
                                      </p:cBhvr>
                                      <p:to>
                                        <p:strVal val="visible"/>
                                      </p:to>
                                    </p:set>
                                    <p:animEffect transition="in" filter="fade">
                                      <p:cBhvr>
                                        <p:cTn id="10" dur="500"/>
                                        <p:tgtEl>
                                          <p:spTgt spid="1402"/>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1400"/>
                                        </p:tgtEl>
                                        <p:attrNameLst>
                                          <p:attrName>style.visibility</p:attrName>
                                        </p:attrNameLst>
                                      </p:cBhvr>
                                      <p:to>
                                        <p:strVal val="visible"/>
                                      </p:to>
                                    </p:set>
                                    <p:animEffect transition="in" filter="fade">
                                      <p:cBhvr>
                                        <p:cTn id="14" dur="500"/>
                                        <p:tgtEl>
                                          <p:spTgt spid="1400"/>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1425"/>
                                        </p:tgtEl>
                                        <p:attrNameLst>
                                          <p:attrName>style.visibility</p:attrName>
                                        </p:attrNameLst>
                                      </p:cBhvr>
                                      <p:to>
                                        <p:strVal val="visible"/>
                                      </p:to>
                                    </p:set>
                                    <p:animEffect transition="in" filter="fade">
                                      <p:cBhvr>
                                        <p:cTn id="18" dur="1000"/>
                                        <p:tgtEl>
                                          <p:spTgt spid="1425"/>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1538"/>
                                        </p:tgtEl>
                                        <p:attrNameLst>
                                          <p:attrName>style.visibility</p:attrName>
                                        </p:attrNameLst>
                                      </p:cBhvr>
                                      <p:to>
                                        <p:strVal val="visible"/>
                                      </p:to>
                                    </p:set>
                                    <p:animEffect transition="in" filter="fade">
                                      <p:cBhvr>
                                        <p:cTn id="22" dur="500"/>
                                        <p:tgtEl>
                                          <p:spTgt spid="15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4_Title and Content">
  <p:cSld name="4_Title and Content">
    <p:bg>
      <p:bgPr>
        <a:solidFill>
          <a:srgbClr val="002060"/>
        </a:solidFill>
        <a:effectLst/>
      </p:bgPr>
    </p:bg>
    <p:spTree>
      <p:nvGrpSpPr>
        <p:cNvPr id="1" name="Shape 1539"/>
        <p:cNvGrpSpPr/>
        <p:nvPr/>
      </p:nvGrpSpPr>
      <p:grpSpPr>
        <a:xfrm>
          <a:off x="0" y="0"/>
          <a:ext cx="0" cy="0"/>
          <a:chOff x="0" y="0"/>
          <a:chExt cx="0" cy="0"/>
        </a:xfrm>
      </p:grpSpPr>
      <p:grpSp>
        <p:nvGrpSpPr>
          <p:cNvPr id="1540" name="Google Shape;1540;p32"/>
          <p:cNvGrpSpPr/>
          <p:nvPr/>
        </p:nvGrpSpPr>
        <p:grpSpPr>
          <a:xfrm>
            <a:off x="395894" y="219519"/>
            <a:ext cx="11613234" cy="6240131"/>
            <a:chOff x="395894" y="219519"/>
            <a:chExt cx="8518865" cy="4788281"/>
          </a:xfrm>
        </p:grpSpPr>
        <p:sp>
          <p:nvSpPr>
            <p:cNvPr id="1541" name="Google Shape;1541;p32"/>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C2D59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542" name="Google Shape;1542;p32"/>
            <p:cNvGrpSpPr/>
            <p:nvPr/>
          </p:nvGrpSpPr>
          <p:grpSpPr>
            <a:xfrm>
              <a:off x="8341543" y="2282008"/>
              <a:ext cx="569676" cy="380612"/>
              <a:chOff x="8341543" y="2282008"/>
              <a:chExt cx="569676" cy="380612"/>
            </a:xfrm>
          </p:grpSpPr>
          <p:sp>
            <p:nvSpPr>
              <p:cNvPr id="1543" name="Google Shape;1543;p32"/>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44" name="Google Shape;1544;p32"/>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545" name="Google Shape;1545;p32"/>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546" name="Google Shape;1546;p32"/>
            <p:cNvGrpSpPr/>
            <p:nvPr/>
          </p:nvGrpSpPr>
          <p:grpSpPr>
            <a:xfrm>
              <a:off x="8341543" y="1721094"/>
              <a:ext cx="569676" cy="380612"/>
              <a:chOff x="8341543" y="1721094"/>
              <a:chExt cx="569676" cy="380612"/>
            </a:xfrm>
          </p:grpSpPr>
          <p:sp>
            <p:nvSpPr>
              <p:cNvPr id="1547" name="Google Shape;1547;p32"/>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48" name="Google Shape;1548;p32"/>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549" name="Google Shape;1549;p32"/>
            <p:cNvGrpSpPr/>
            <p:nvPr/>
          </p:nvGrpSpPr>
          <p:grpSpPr>
            <a:xfrm>
              <a:off x="8346273" y="1183592"/>
              <a:ext cx="568486" cy="388014"/>
              <a:chOff x="8346273" y="1183592"/>
              <a:chExt cx="568486" cy="388014"/>
            </a:xfrm>
          </p:grpSpPr>
          <p:sp>
            <p:nvSpPr>
              <p:cNvPr id="1550" name="Google Shape;1550;p32"/>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51" name="Google Shape;1551;p32"/>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552" name="Google Shape;1552;p32"/>
            <p:cNvGrpSpPr/>
            <p:nvPr/>
          </p:nvGrpSpPr>
          <p:grpSpPr>
            <a:xfrm>
              <a:off x="8341543" y="606635"/>
              <a:ext cx="569676" cy="388014"/>
              <a:chOff x="8341543" y="606635"/>
              <a:chExt cx="569676" cy="388014"/>
            </a:xfrm>
          </p:grpSpPr>
          <p:sp>
            <p:nvSpPr>
              <p:cNvPr id="1553" name="Google Shape;1553;p32"/>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54" name="Google Shape;1554;p32"/>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555" name="Google Shape;1555;p32"/>
            <p:cNvGrpSpPr/>
            <p:nvPr/>
          </p:nvGrpSpPr>
          <p:grpSpPr>
            <a:xfrm>
              <a:off x="8341543" y="2842933"/>
              <a:ext cx="569676" cy="380612"/>
              <a:chOff x="8341543" y="2282008"/>
              <a:chExt cx="569676" cy="380612"/>
            </a:xfrm>
          </p:grpSpPr>
          <p:sp>
            <p:nvSpPr>
              <p:cNvPr id="1556" name="Google Shape;1556;p32"/>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57" name="Google Shape;1557;p32"/>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558" name="Google Shape;1558;p32"/>
            <p:cNvGrpSpPr/>
            <p:nvPr/>
          </p:nvGrpSpPr>
          <p:grpSpPr>
            <a:xfrm>
              <a:off x="8341543" y="3403858"/>
              <a:ext cx="569676" cy="380612"/>
              <a:chOff x="8341543" y="2282008"/>
              <a:chExt cx="569676" cy="380612"/>
            </a:xfrm>
          </p:grpSpPr>
          <p:sp>
            <p:nvSpPr>
              <p:cNvPr id="1559" name="Google Shape;1559;p32"/>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60" name="Google Shape;1560;p32"/>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561" name="Google Shape;1561;p32"/>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62" name="Google Shape;1562;p32"/>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563" name="Google Shape;1563;p32"/>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64" name="Google Shape;1564;p32"/>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65" name="Google Shape;1565;p32"/>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66" name="Google Shape;1566;p32"/>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67" name="Google Shape;1567;p32"/>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68" name="Google Shape;1568;p32"/>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69" name="Google Shape;1569;p32"/>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70" name="Google Shape;1570;p32"/>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71" name="Google Shape;1571;p32"/>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72" name="Google Shape;1572;p32"/>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73" name="Google Shape;1573;p32"/>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74" name="Google Shape;1574;p32"/>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75" name="Google Shape;1575;p32"/>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76" name="Google Shape;1576;p32"/>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77" name="Google Shape;1577;p32"/>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78" name="Google Shape;1578;p32"/>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79" name="Google Shape;1579;p32"/>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80" name="Google Shape;1580;p32"/>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81" name="Google Shape;1581;p32"/>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82" name="Google Shape;1582;p32"/>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83" name="Google Shape;1583;p32"/>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84" name="Google Shape;1584;p32"/>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85" name="Google Shape;1585;p32"/>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86" name="Google Shape;1586;p32"/>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87" name="Google Shape;1587;p32"/>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88" name="Google Shape;1588;p32"/>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89" name="Google Shape;1589;p32"/>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90" name="Google Shape;1590;p32"/>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91" name="Google Shape;1591;p32"/>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92" name="Google Shape;1592;p32"/>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93" name="Google Shape;1593;p32"/>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94" name="Google Shape;1594;p32"/>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95" name="Google Shape;1595;p32"/>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96" name="Google Shape;1596;p32"/>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97" name="Google Shape;1597;p32"/>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98" name="Google Shape;1598;p32"/>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599" name="Google Shape;1599;p32"/>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00" name="Google Shape;1600;p32"/>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01" name="Google Shape;1601;p32"/>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02" name="Google Shape;1602;p32"/>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03" name="Google Shape;1603;p32"/>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04" name="Google Shape;1604;p32"/>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05" name="Google Shape;1605;p32"/>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06" name="Google Shape;1606;p32"/>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07" name="Google Shape;1607;p32"/>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08" name="Google Shape;1608;p32"/>
          <p:cNvSpPr/>
          <p:nvPr/>
        </p:nvSpPr>
        <p:spPr>
          <a:xfrm rot="126755">
            <a:off x="3091462" y="1090110"/>
            <a:ext cx="5550035" cy="4730758"/>
          </a:xfrm>
          <a:prstGeom prst="rect">
            <a:avLst/>
          </a:prstGeom>
          <a:solidFill>
            <a:srgbClr val="FBD4B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1609" name="Google Shape;1609;p32"/>
          <p:cNvSpPr/>
          <p:nvPr/>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B2A0C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1610" name="Google Shape;1610;p32"/>
          <p:cNvSpPr/>
          <p:nvPr/>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grpSp>
        <p:nvGrpSpPr>
          <p:cNvPr id="1611" name="Google Shape;1611;p32"/>
          <p:cNvGrpSpPr/>
          <p:nvPr/>
        </p:nvGrpSpPr>
        <p:grpSpPr>
          <a:xfrm>
            <a:off x="7672546" y="3622312"/>
            <a:ext cx="1309691" cy="2486166"/>
            <a:chOff x="961250" y="234750"/>
            <a:chExt cx="1222525" cy="2320700"/>
          </a:xfrm>
        </p:grpSpPr>
        <p:sp>
          <p:nvSpPr>
            <p:cNvPr id="1612" name="Google Shape;1612;p32"/>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13" name="Google Shape;1613;p32"/>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14" name="Google Shape;1614;p32"/>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15" name="Google Shape;1615;p32"/>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16" name="Google Shape;1616;p32"/>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17" name="Google Shape;1617;p32"/>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18" name="Google Shape;1618;p32"/>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19" name="Google Shape;1619;p32"/>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20" name="Google Shape;1620;p32"/>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21" name="Google Shape;1621;p32"/>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22" name="Google Shape;1622;p32"/>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23" name="Google Shape;1623;p32"/>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24" name="Google Shape;1624;p32"/>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25" name="Google Shape;1625;p32"/>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26" name="Google Shape;1626;p32"/>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27" name="Google Shape;1627;p32"/>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28" name="Google Shape;1628;p32"/>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29" name="Google Shape;1629;p32"/>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30" name="Google Shape;1630;p32"/>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31" name="Google Shape;1631;p32"/>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32" name="Google Shape;1632;p32"/>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33" name="Google Shape;1633;p32"/>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34" name="Google Shape;1634;p32"/>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35" name="Google Shape;1635;p32"/>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36" name="Google Shape;1636;p32"/>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37" name="Google Shape;1637;p32"/>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38" name="Google Shape;1638;p32"/>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39" name="Google Shape;1639;p32"/>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40" name="Google Shape;1640;p32"/>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41" name="Google Shape;1641;p32"/>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42" name="Google Shape;1642;p32"/>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43" name="Google Shape;1643;p32"/>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44" name="Google Shape;1644;p32"/>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45" name="Google Shape;1645;p32"/>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46" name="Google Shape;1646;p32"/>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47" name="Google Shape;1647;p32"/>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48" name="Google Shape;1648;p32"/>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49" name="Google Shape;1649;p32"/>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50" name="Google Shape;1650;p32"/>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51" name="Google Shape;1651;p32"/>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52" name="Google Shape;1652;p32"/>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653" name="Google Shape;1653;p32"/>
          <p:cNvGrpSpPr/>
          <p:nvPr/>
        </p:nvGrpSpPr>
        <p:grpSpPr>
          <a:xfrm>
            <a:off x="1030175" y="1581350"/>
            <a:ext cx="444275" cy="398525"/>
            <a:chOff x="2495125" y="2142250"/>
            <a:chExt cx="444275" cy="398525"/>
          </a:xfrm>
        </p:grpSpPr>
        <p:sp>
          <p:nvSpPr>
            <p:cNvPr id="1654" name="Google Shape;1654;p32"/>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55" name="Google Shape;1655;p32"/>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656" name="Google Shape;1656;p32"/>
          <p:cNvGrpSpPr/>
          <p:nvPr/>
        </p:nvGrpSpPr>
        <p:grpSpPr>
          <a:xfrm>
            <a:off x="10561107" y="5038641"/>
            <a:ext cx="291375" cy="281375"/>
            <a:chOff x="3243875" y="2372825"/>
            <a:chExt cx="291375" cy="281375"/>
          </a:xfrm>
        </p:grpSpPr>
        <p:sp>
          <p:nvSpPr>
            <p:cNvPr id="1657" name="Google Shape;1657;p32"/>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58" name="Google Shape;1658;p32"/>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59" name="Google Shape;1659;p32"/>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60" name="Google Shape;1660;p32"/>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61" name="Google Shape;1661;p32"/>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62" name="Google Shape;1662;p32"/>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63" name="Google Shape;1663;p32"/>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64" name="Google Shape;1664;p32"/>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65" name="Google Shape;1665;p32"/>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66" name="Google Shape;1666;p32"/>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667" name="Google Shape;1667;p32"/>
          <p:cNvGrpSpPr/>
          <p:nvPr/>
        </p:nvGrpSpPr>
        <p:grpSpPr>
          <a:xfrm>
            <a:off x="10778557" y="714860"/>
            <a:ext cx="166675" cy="168575"/>
            <a:chOff x="4954425" y="2036375"/>
            <a:chExt cx="166675" cy="168575"/>
          </a:xfrm>
        </p:grpSpPr>
        <p:sp>
          <p:nvSpPr>
            <p:cNvPr id="1668" name="Google Shape;1668;p32"/>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69" name="Google Shape;1669;p32"/>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670" name="Google Shape;1670;p32"/>
          <p:cNvSpPr/>
          <p:nvPr/>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71" name="Google Shape;1671;p32"/>
          <p:cNvSpPr/>
          <p:nvPr/>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672" name="Google Shape;1672;p32"/>
          <p:cNvGrpSpPr/>
          <p:nvPr/>
        </p:nvGrpSpPr>
        <p:grpSpPr>
          <a:xfrm>
            <a:off x="1274794" y="5541495"/>
            <a:ext cx="166675" cy="168575"/>
            <a:chOff x="4954425" y="2036375"/>
            <a:chExt cx="166675" cy="168575"/>
          </a:xfrm>
        </p:grpSpPr>
        <p:sp>
          <p:nvSpPr>
            <p:cNvPr id="1673" name="Google Shape;1673;p32"/>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74" name="Google Shape;1674;p32"/>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675" name="Google Shape;1675;p32"/>
          <p:cNvSpPr txBox="1"/>
          <p:nvPr/>
        </p:nvSpPr>
        <p:spPr>
          <a:xfrm>
            <a:off x="3558840" y="1522374"/>
            <a:ext cx="4518031" cy="36317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500">
                <a:solidFill>
                  <a:srgbClr val="C00000"/>
                </a:solidFill>
                <a:latin typeface="Cookie"/>
                <a:ea typeface="Cookie"/>
                <a:cs typeface="Cookie"/>
                <a:sym typeface="Cookie"/>
              </a:rPr>
              <a:t>HOẠT ĐỘNG</a:t>
            </a:r>
            <a:endParaRPr/>
          </a:p>
        </p:txBody>
      </p:sp>
    </p:spTree>
    <p:extLst>
      <p:ext uri="{BB962C8B-B14F-4D97-AF65-F5344CB8AC3E}">
        <p14:creationId xmlns:p14="http://schemas.microsoft.com/office/powerpoint/2010/main" val="1681668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09"/>
                                        </p:tgtEl>
                                        <p:attrNameLst>
                                          <p:attrName>style.visibility</p:attrName>
                                        </p:attrNameLst>
                                      </p:cBhvr>
                                      <p:to>
                                        <p:strVal val="visible"/>
                                      </p:to>
                                    </p:set>
                                    <p:animEffect transition="in" filter="fade">
                                      <p:cBhvr>
                                        <p:cTn id="7" dur="500"/>
                                        <p:tgtEl>
                                          <p:spTgt spid="1609"/>
                                        </p:tgtEl>
                                      </p:cBhvr>
                                    </p:animEffect>
                                  </p:childTnLst>
                                </p:cTn>
                              </p:par>
                              <p:par>
                                <p:cTn id="8" presetID="10" presetClass="entr" presetSubtype="0" fill="hold" nodeType="withEffect">
                                  <p:stCondLst>
                                    <p:cond delay="0"/>
                                  </p:stCondLst>
                                  <p:childTnLst>
                                    <p:set>
                                      <p:cBhvr>
                                        <p:cTn id="9" dur="1" fill="hold">
                                          <p:stCondLst>
                                            <p:cond delay="0"/>
                                          </p:stCondLst>
                                        </p:cTn>
                                        <p:tgtEl>
                                          <p:spTgt spid="1610"/>
                                        </p:tgtEl>
                                        <p:attrNameLst>
                                          <p:attrName>style.visibility</p:attrName>
                                        </p:attrNameLst>
                                      </p:cBhvr>
                                      <p:to>
                                        <p:strVal val="visible"/>
                                      </p:to>
                                    </p:set>
                                    <p:animEffect transition="in" filter="fade">
                                      <p:cBhvr>
                                        <p:cTn id="10" dur="500"/>
                                        <p:tgtEl>
                                          <p:spTgt spid="1610"/>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1608"/>
                                        </p:tgtEl>
                                        <p:attrNameLst>
                                          <p:attrName>style.visibility</p:attrName>
                                        </p:attrNameLst>
                                      </p:cBhvr>
                                      <p:to>
                                        <p:strVal val="visible"/>
                                      </p:to>
                                    </p:set>
                                    <p:animEffect transition="in" filter="fade">
                                      <p:cBhvr>
                                        <p:cTn id="14" dur="500"/>
                                        <p:tgtEl>
                                          <p:spTgt spid="1608"/>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1611"/>
                                        </p:tgtEl>
                                        <p:attrNameLst>
                                          <p:attrName>style.visibility</p:attrName>
                                        </p:attrNameLst>
                                      </p:cBhvr>
                                      <p:to>
                                        <p:strVal val="visible"/>
                                      </p:to>
                                    </p:set>
                                    <p:animEffect transition="in" filter="fade">
                                      <p:cBhvr>
                                        <p:cTn id="18" dur="1000"/>
                                        <p:tgtEl>
                                          <p:spTgt spid="1611"/>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1675"/>
                                        </p:tgtEl>
                                        <p:attrNameLst>
                                          <p:attrName>style.visibility</p:attrName>
                                        </p:attrNameLst>
                                      </p:cBhvr>
                                      <p:to>
                                        <p:strVal val="visible"/>
                                      </p:to>
                                    </p:set>
                                    <p:animEffect transition="in" filter="fade">
                                      <p:cBhvr>
                                        <p:cTn id="22" dur="500"/>
                                        <p:tgtEl>
                                          <p:spTgt spid="16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5_Title and Content">
  <p:cSld name="5_Title and Content">
    <p:bg>
      <p:bgPr>
        <a:solidFill>
          <a:srgbClr val="002060"/>
        </a:solidFill>
        <a:effectLst/>
      </p:bgPr>
    </p:bg>
    <p:spTree>
      <p:nvGrpSpPr>
        <p:cNvPr id="1" name="Shape 1676"/>
        <p:cNvGrpSpPr/>
        <p:nvPr/>
      </p:nvGrpSpPr>
      <p:grpSpPr>
        <a:xfrm>
          <a:off x="0" y="0"/>
          <a:ext cx="0" cy="0"/>
          <a:chOff x="0" y="0"/>
          <a:chExt cx="0" cy="0"/>
        </a:xfrm>
      </p:grpSpPr>
      <p:grpSp>
        <p:nvGrpSpPr>
          <p:cNvPr id="1677" name="Google Shape;1677;p33"/>
          <p:cNvGrpSpPr/>
          <p:nvPr/>
        </p:nvGrpSpPr>
        <p:grpSpPr>
          <a:xfrm>
            <a:off x="395894" y="219519"/>
            <a:ext cx="11613234" cy="6240131"/>
            <a:chOff x="395894" y="219519"/>
            <a:chExt cx="8518865" cy="4788281"/>
          </a:xfrm>
        </p:grpSpPr>
        <p:sp>
          <p:nvSpPr>
            <p:cNvPr id="1678" name="Google Shape;1678;p33"/>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C2D59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679" name="Google Shape;1679;p33"/>
            <p:cNvGrpSpPr/>
            <p:nvPr/>
          </p:nvGrpSpPr>
          <p:grpSpPr>
            <a:xfrm>
              <a:off x="8341543" y="2282008"/>
              <a:ext cx="569676" cy="380612"/>
              <a:chOff x="8341543" y="2282008"/>
              <a:chExt cx="569676" cy="380612"/>
            </a:xfrm>
          </p:grpSpPr>
          <p:sp>
            <p:nvSpPr>
              <p:cNvPr id="1680" name="Google Shape;1680;p3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81" name="Google Shape;1681;p3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682" name="Google Shape;1682;p33"/>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683" name="Google Shape;1683;p33"/>
            <p:cNvGrpSpPr/>
            <p:nvPr/>
          </p:nvGrpSpPr>
          <p:grpSpPr>
            <a:xfrm>
              <a:off x="8341543" y="1721094"/>
              <a:ext cx="569676" cy="380612"/>
              <a:chOff x="8341543" y="1721094"/>
              <a:chExt cx="569676" cy="380612"/>
            </a:xfrm>
          </p:grpSpPr>
          <p:sp>
            <p:nvSpPr>
              <p:cNvPr id="1684" name="Google Shape;1684;p33"/>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85" name="Google Shape;1685;p33"/>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686" name="Google Shape;1686;p33"/>
            <p:cNvGrpSpPr/>
            <p:nvPr/>
          </p:nvGrpSpPr>
          <p:grpSpPr>
            <a:xfrm>
              <a:off x="8346273" y="1183592"/>
              <a:ext cx="568486" cy="388014"/>
              <a:chOff x="8346273" y="1183592"/>
              <a:chExt cx="568486" cy="388014"/>
            </a:xfrm>
          </p:grpSpPr>
          <p:sp>
            <p:nvSpPr>
              <p:cNvPr id="1687" name="Google Shape;1687;p33"/>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88" name="Google Shape;1688;p33"/>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689" name="Google Shape;1689;p33"/>
            <p:cNvGrpSpPr/>
            <p:nvPr/>
          </p:nvGrpSpPr>
          <p:grpSpPr>
            <a:xfrm>
              <a:off x="8341543" y="606635"/>
              <a:ext cx="569676" cy="388014"/>
              <a:chOff x="8341543" y="606635"/>
              <a:chExt cx="569676" cy="388014"/>
            </a:xfrm>
          </p:grpSpPr>
          <p:sp>
            <p:nvSpPr>
              <p:cNvPr id="1690" name="Google Shape;1690;p33"/>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91" name="Google Shape;1691;p33"/>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692" name="Google Shape;1692;p33"/>
            <p:cNvGrpSpPr/>
            <p:nvPr/>
          </p:nvGrpSpPr>
          <p:grpSpPr>
            <a:xfrm>
              <a:off x="8341543" y="2842933"/>
              <a:ext cx="569676" cy="380612"/>
              <a:chOff x="8341543" y="2282008"/>
              <a:chExt cx="569676" cy="380612"/>
            </a:xfrm>
          </p:grpSpPr>
          <p:sp>
            <p:nvSpPr>
              <p:cNvPr id="1693" name="Google Shape;1693;p3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94" name="Google Shape;1694;p3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695" name="Google Shape;1695;p33"/>
            <p:cNvGrpSpPr/>
            <p:nvPr/>
          </p:nvGrpSpPr>
          <p:grpSpPr>
            <a:xfrm>
              <a:off x="8341543" y="3403858"/>
              <a:ext cx="569676" cy="380612"/>
              <a:chOff x="8341543" y="2282008"/>
              <a:chExt cx="569676" cy="380612"/>
            </a:xfrm>
          </p:grpSpPr>
          <p:sp>
            <p:nvSpPr>
              <p:cNvPr id="1696" name="Google Shape;1696;p3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97" name="Google Shape;1697;p3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698" name="Google Shape;1698;p33"/>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699" name="Google Shape;1699;p33"/>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700" name="Google Shape;1700;p33"/>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01" name="Google Shape;1701;p33"/>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02" name="Google Shape;1702;p33"/>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03" name="Google Shape;1703;p33"/>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04" name="Google Shape;1704;p33"/>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05" name="Google Shape;1705;p33"/>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06" name="Google Shape;1706;p33"/>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07" name="Google Shape;1707;p33"/>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08" name="Google Shape;1708;p33"/>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09" name="Google Shape;1709;p33"/>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10" name="Google Shape;1710;p33"/>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11" name="Google Shape;1711;p33"/>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12" name="Google Shape;1712;p33"/>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13" name="Google Shape;1713;p33"/>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14" name="Google Shape;1714;p33"/>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15" name="Google Shape;1715;p33"/>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16" name="Google Shape;1716;p33"/>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17" name="Google Shape;1717;p33"/>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18" name="Google Shape;1718;p33"/>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19" name="Google Shape;1719;p33"/>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20" name="Google Shape;1720;p33"/>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21" name="Google Shape;1721;p33"/>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22" name="Google Shape;1722;p33"/>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23" name="Google Shape;1723;p33"/>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24" name="Google Shape;1724;p33"/>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25" name="Google Shape;1725;p33"/>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26" name="Google Shape;1726;p33"/>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27" name="Google Shape;1727;p33"/>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28" name="Google Shape;1728;p33"/>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29" name="Google Shape;1729;p33"/>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30" name="Google Shape;1730;p33"/>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31" name="Google Shape;1731;p33"/>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32" name="Google Shape;1732;p33"/>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33" name="Google Shape;1733;p33"/>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34" name="Google Shape;1734;p33"/>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35" name="Google Shape;1735;p33"/>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36" name="Google Shape;1736;p33"/>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37" name="Google Shape;1737;p33"/>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38" name="Google Shape;1738;p33"/>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39" name="Google Shape;1739;p33"/>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40" name="Google Shape;1740;p33"/>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41" name="Google Shape;1741;p33"/>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42" name="Google Shape;1742;p33"/>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43" name="Google Shape;1743;p33"/>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44" name="Google Shape;1744;p33"/>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45" name="Google Shape;1745;p33"/>
          <p:cNvSpPr/>
          <p:nvPr/>
        </p:nvSpPr>
        <p:spPr>
          <a:xfrm rot="126755">
            <a:off x="3091462" y="1090110"/>
            <a:ext cx="5550035" cy="4730758"/>
          </a:xfrm>
          <a:prstGeom prst="rect">
            <a:avLst/>
          </a:prstGeom>
          <a:solidFill>
            <a:srgbClr val="B6DDE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1746" name="Google Shape;1746;p33"/>
          <p:cNvSpPr/>
          <p:nvPr/>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1747" name="Google Shape;1747;p33"/>
          <p:cNvSpPr/>
          <p:nvPr/>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grpSp>
        <p:nvGrpSpPr>
          <p:cNvPr id="1748" name="Google Shape;1748;p33"/>
          <p:cNvGrpSpPr/>
          <p:nvPr/>
        </p:nvGrpSpPr>
        <p:grpSpPr>
          <a:xfrm>
            <a:off x="2204474" y="3950454"/>
            <a:ext cx="1973864" cy="2020086"/>
            <a:chOff x="2718975" y="493050"/>
            <a:chExt cx="2013175" cy="2066600"/>
          </a:xfrm>
        </p:grpSpPr>
        <p:sp>
          <p:nvSpPr>
            <p:cNvPr id="1749" name="Google Shape;1749;p33"/>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50" name="Google Shape;1750;p33"/>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51" name="Google Shape;1751;p33"/>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52" name="Google Shape;1752;p33"/>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53" name="Google Shape;1753;p33"/>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54" name="Google Shape;1754;p33"/>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55" name="Google Shape;1755;p33"/>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56" name="Google Shape;1756;p33"/>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57" name="Google Shape;1757;p33"/>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58" name="Google Shape;1758;p33"/>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59" name="Google Shape;1759;p33"/>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60" name="Google Shape;1760;p33"/>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61" name="Google Shape;1761;p33"/>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62" name="Google Shape;1762;p33"/>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63" name="Google Shape;1763;p33"/>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64" name="Google Shape;1764;p33"/>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65" name="Google Shape;1765;p33"/>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66" name="Google Shape;1766;p33"/>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67" name="Google Shape;1767;p33"/>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68" name="Google Shape;1768;p33"/>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69" name="Google Shape;1769;p33"/>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70" name="Google Shape;1770;p33"/>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71" name="Google Shape;1771;p33"/>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72" name="Google Shape;1772;p33"/>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73" name="Google Shape;1773;p33"/>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74" name="Google Shape;1774;p33"/>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75" name="Google Shape;1775;p33"/>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76" name="Google Shape;1776;p33"/>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77" name="Google Shape;1777;p33"/>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78" name="Google Shape;1778;p33"/>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79" name="Google Shape;1779;p33"/>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80" name="Google Shape;1780;p33"/>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81" name="Google Shape;1781;p33"/>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82" name="Google Shape;1782;p33"/>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83" name="Google Shape;1783;p33"/>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84" name="Google Shape;1784;p33"/>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85" name="Google Shape;1785;p33"/>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86" name="Google Shape;1786;p33"/>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87" name="Google Shape;1787;p33"/>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88" name="Google Shape;1788;p33"/>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89" name="Google Shape;1789;p33"/>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90" name="Google Shape;1790;p33"/>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91" name="Google Shape;1791;p33"/>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92" name="Google Shape;1792;p33"/>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93" name="Google Shape;1793;p33"/>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94" name="Google Shape;1794;p33"/>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95" name="Google Shape;1795;p33"/>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96" name="Google Shape;1796;p33"/>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97" name="Google Shape;1797;p33"/>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98" name="Google Shape;1798;p33"/>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799" name="Google Shape;1799;p33"/>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00" name="Google Shape;1800;p33"/>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01" name="Google Shape;1801;p33"/>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02" name="Google Shape;1802;p33"/>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03" name="Google Shape;1803;p33"/>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04" name="Google Shape;1804;p33"/>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05" name="Google Shape;1805;p33"/>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06" name="Google Shape;1806;p33"/>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07" name="Google Shape;1807;p33"/>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08" name="Google Shape;1808;p33"/>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09" name="Google Shape;1809;p33"/>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10" name="Google Shape;1810;p33"/>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11" name="Google Shape;1811;p33"/>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812" name="Google Shape;1812;p33"/>
          <p:cNvGrpSpPr/>
          <p:nvPr/>
        </p:nvGrpSpPr>
        <p:grpSpPr>
          <a:xfrm>
            <a:off x="1030175" y="1581350"/>
            <a:ext cx="444275" cy="398525"/>
            <a:chOff x="2495125" y="2142250"/>
            <a:chExt cx="444275" cy="398525"/>
          </a:xfrm>
        </p:grpSpPr>
        <p:sp>
          <p:nvSpPr>
            <p:cNvPr id="1813" name="Google Shape;1813;p3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14" name="Google Shape;1814;p3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815" name="Google Shape;1815;p33"/>
          <p:cNvGrpSpPr/>
          <p:nvPr/>
        </p:nvGrpSpPr>
        <p:grpSpPr>
          <a:xfrm>
            <a:off x="10561107" y="5038641"/>
            <a:ext cx="291375" cy="281375"/>
            <a:chOff x="3243875" y="2372825"/>
            <a:chExt cx="291375" cy="281375"/>
          </a:xfrm>
        </p:grpSpPr>
        <p:sp>
          <p:nvSpPr>
            <p:cNvPr id="1816" name="Google Shape;1816;p3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17" name="Google Shape;1817;p3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18" name="Google Shape;1818;p3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19" name="Google Shape;1819;p3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20" name="Google Shape;1820;p3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21" name="Google Shape;1821;p3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22" name="Google Shape;1822;p3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23" name="Google Shape;1823;p3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24" name="Google Shape;1824;p3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25" name="Google Shape;1825;p3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826" name="Google Shape;1826;p33"/>
          <p:cNvGrpSpPr/>
          <p:nvPr/>
        </p:nvGrpSpPr>
        <p:grpSpPr>
          <a:xfrm>
            <a:off x="10778557" y="714860"/>
            <a:ext cx="166675" cy="168575"/>
            <a:chOff x="4954425" y="2036375"/>
            <a:chExt cx="166675" cy="168575"/>
          </a:xfrm>
        </p:grpSpPr>
        <p:sp>
          <p:nvSpPr>
            <p:cNvPr id="1827" name="Google Shape;1827;p3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28" name="Google Shape;1828;p3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829" name="Google Shape;1829;p33"/>
          <p:cNvSpPr/>
          <p:nvPr/>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30" name="Google Shape;1830;p33"/>
          <p:cNvSpPr/>
          <p:nvPr/>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831" name="Google Shape;1831;p33"/>
          <p:cNvGrpSpPr/>
          <p:nvPr/>
        </p:nvGrpSpPr>
        <p:grpSpPr>
          <a:xfrm>
            <a:off x="1274794" y="5541495"/>
            <a:ext cx="166675" cy="168575"/>
            <a:chOff x="4954425" y="2036375"/>
            <a:chExt cx="166675" cy="168575"/>
          </a:xfrm>
        </p:grpSpPr>
        <p:sp>
          <p:nvSpPr>
            <p:cNvPr id="1832" name="Google Shape;1832;p3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33" name="Google Shape;1833;p3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834" name="Google Shape;1834;p33"/>
          <p:cNvSpPr txBox="1"/>
          <p:nvPr/>
        </p:nvSpPr>
        <p:spPr>
          <a:xfrm>
            <a:off x="3642720" y="1503378"/>
            <a:ext cx="4728208" cy="36317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500">
                <a:solidFill>
                  <a:srgbClr val="002060"/>
                </a:solidFill>
                <a:latin typeface="Cookie"/>
                <a:ea typeface="Cookie"/>
                <a:cs typeface="Cookie"/>
                <a:sym typeface="Cookie"/>
              </a:rPr>
              <a:t>LUYỆN TẬP</a:t>
            </a:r>
            <a:endParaRPr/>
          </a:p>
        </p:txBody>
      </p:sp>
    </p:spTree>
    <p:extLst>
      <p:ext uri="{BB962C8B-B14F-4D97-AF65-F5344CB8AC3E}">
        <p14:creationId xmlns:p14="http://schemas.microsoft.com/office/powerpoint/2010/main" val="501326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46"/>
                                        </p:tgtEl>
                                        <p:attrNameLst>
                                          <p:attrName>style.visibility</p:attrName>
                                        </p:attrNameLst>
                                      </p:cBhvr>
                                      <p:to>
                                        <p:strVal val="visible"/>
                                      </p:to>
                                    </p:set>
                                    <p:animEffect transition="in" filter="fade">
                                      <p:cBhvr>
                                        <p:cTn id="7" dur="500"/>
                                        <p:tgtEl>
                                          <p:spTgt spid="1746"/>
                                        </p:tgtEl>
                                      </p:cBhvr>
                                    </p:animEffect>
                                  </p:childTnLst>
                                </p:cTn>
                              </p:par>
                              <p:par>
                                <p:cTn id="8" presetID="10" presetClass="entr" presetSubtype="0" fill="hold" nodeType="withEffect">
                                  <p:stCondLst>
                                    <p:cond delay="0"/>
                                  </p:stCondLst>
                                  <p:childTnLst>
                                    <p:set>
                                      <p:cBhvr>
                                        <p:cTn id="9" dur="1" fill="hold">
                                          <p:stCondLst>
                                            <p:cond delay="0"/>
                                          </p:stCondLst>
                                        </p:cTn>
                                        <p:tgtEl>
                                          <p:spTgt spid="1747"/>
                                        </p:tgtEl>
                                        <p:attrNameLst>
                                          <p:attrName>style.visibility</p:attrName>
                                        </p:attrNameLst>
                                      </p:cBhvr>
                                      <p:to>
                                        <p:strVal val="visible"/>
                                      </p:to>
                                    </p:set>
                                    <p:animEffect transition="in" filter="fade">
                                      <p:cBhvr>
                                        <p:cTn id="10" dur="500"/>
                                        <p:tgtEl>
                                          <p:spTgt spid="1747"/>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1745"/>
                                        </p:tgtEl>
                                        <p:attrNameLst>
                                          <p:attrName>style.visibility</p:attrName>
                                        </p:attrNameLst>
                                      </p:cBhvr>
                                      <p:to>
                                        <p:strVal val="visible"/>
                                      </p:to>
                                    </p:set>
                                    <p:animEffect transition="in" filter="fade">
                                      <p:cBhvr>
                                        <p:cTn id="14" dur="500"/>
                                        <p:tgtEl>
                                          <p:spTgt spid="1745"/>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1748"/>
                                        </p:tgtEl>
                                        <p:attrNameLst>
                                          <p:attrName>style.visibility</p:attrName>
                                        </p:attrNameLst>
                                      </p:cBhvr>
                                      <p:to>
                                        <p:strVal val="visible"/>
                                      </p:to>
                                    </p:set>
                                    <p:animEffect transition="in" filter="fade">
                                      <p:cBhvr>
                                        <p:cTn id="18" dur="1000"/>
                                        <p:tgtEl>
                                          <p:spTgt spid="1748"/>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1834"/>
                                        </p:tgtEl>
                                        <p:attrNameLst>
                                          <p:attrName>style.visibility</p:attrName>
                                        </p:attrNameLst>
                                      </p:cBhvr>
                                      <p:to>
                                        <p:strVal val="visible"/>
                                      </p:to>
                                    </p:set>
                                    <p:animEffect transition="in" filter="fade">
                                      <p:cBhvr>
                                        <p:cTn id="22" dur="500"/>
                                        <p:tgtEl>
                                          <p:spTgt spid="18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13_Title and Content">
  <p:cSld name="13_Title and Content">
    <p:bg>
      <p:bgPr>
        <a:solidFill>
          <a:srgbClr val="002060"/>
        </a:solidFill>
        <a:effectLst/>
      </p:bgPr>
    </p:bg>
    <p:spTree>
      <p:nvGrpSpPr>
        <p:cNvPr id="1" name="Shape 1835"/>
        <p:cNvGrpSpPr/>
        <p:nvPr/>
      </p:nvGrpSpPr>
      <p:grpSpPr>
        <a:xfrm>
          <a:off x="0" y="0"/>
          <a:ext cx="0" cy="0"/>
          <a:chOff x="0" y="0"/>
          <a:chExt cx="0" cy="0"/>
        </a:xfrm>
      </p:grpSpPr>
      <p:grpSp>
        <p:nvGrpSpPr>
          <p:cNvPr id="1836" name="Google Shape;1836;p34"/>
          <p:cNvGrpSpPr/>
          <p:nvPr/>
        </p:nvGrpSpPr>
        <p:grpSpPr>
          <a:xfrm>
            <a:off x="395894" y="219519"/>
            <a:ext cx="11613234" cy="6240131"/>
            <a:chOff x="395894" y="219519"/>
            <a:chExt cx="8518865" cy="4788281"/>
          </a:xfrm>
        </p:grpSpPr>
        <p:sp>
          <p:nvSpPr>
            <p:cNvPr id="1837" name="Google Shape;1837;p34"/>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C2D59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838" name="Google Shape;1838;p34"/>
            <p:cNvGrpSpPr/>
            <p:nvPr/>
          </p:nvGrpSpPr>
          <p:grpSpPr>
            <a:xfrm>
              <a:off x="8341543" y="2282008"/>
              <a:ext cx="569676" cy="380612"/>
              <a:chOff x="8341543" y="2282008"/>
              <a:chExt cx="569676" cy="380612"/>
            </a:xfrm>
          </p:grpSpPr>
          <p:sp>
            <p:nvSpPr>
              <p:cNvPr id="1839" name="Google Shape;1839;p3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40" name="Google Shape;1840;p3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841" name="Google Shape;1841;p34"/>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842" name="Google Shape;1842;p34"/>
            <p:cNvGrpSpPr/>
            <p:nvPr/>
          </p:nvGrpSpPr>
          <p:grpSpPr>
            <a:xfrm>
              <a:off x="8341543" y="1721094"/>
              <a:ext cx="569676" cy="380612"/>
              <a:chOff x="8341543" y="1721094"/>
              <a:chExt cx="569676" cy="380612"/>
            </a:xfrm>
          </p:grpSpPr>
          <p:sp>
            <p:nvSpPr>
              <p:cNvPr id="1843" name="Google Shape;1843;p34"/>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44" name="Google Shape;1844;p34"/>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845" name="Google Shape;1845;p34"/>
            <p:cNvGrpSpPr/>
            <p:nvPr/>
          </p:nvGrpSpPr>
          <p:grpSpPr>
            <a:xfrm>
              <a:off x="8346273" y="1183592"/>
              <a:ext cx="568486" cy="388014"/>
              <a:chOff x="8346273" y="1183592"/>
              <a:chExt cx="568486" cy="388014"/>
            </a:xfrm>
          </p:grpSpPr>
          <p:sp>
            <p:nvSpPr>
              <p:cNvPr id="1846" name="Google Shape;1846;p34"/>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47" name="Google Shape;1847;p34"/>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848" name="Google Shape;1848;p34"/>
            <p:cNvGrpSpPr/>
            <p:nvPr/>
          </p:nvGrpSpPr>
          <p:grpSpPr>
            <a:xfrm>
              <a:off x="8341543" y="606635"/>
              <a:ext cx="569676" cy="388014"/>
              <a:chOff x="8341543" y="606635"/>
              <a:chExt cx="569676" cy="388014"/>
            </a:xfrm>
          </p:grpSpPr>
          <p:sp>
            <p:nvSpPr>
              <p:cNvPr id="1849" name="Google Shape;1849;p34"/>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50" name="Google Shape;1850;p34"/>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851" name="Google Shape;1851;p34"/>
            <p:cNvGrpSpPr/>
            <p:nvPr/>
          </p:nvGrpSpPr>
          <p:grpSpPr>
            <a:xfrm>
              <a:off x="8341543" y="2842933"/>
              <a:ext cx="569676" cy="380612"/>
              <a:chOff x="8341543" y="2282008"/>
              <a:chExt cx="569676" cy="380612"/>
            </a:xfrm>
          </p:grpSpPr>
          <p:sp>
            <p:nvSpPr>
              <p:cNvPr id="1852" name="Google Shape;1852;p3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53" name="Google Shape;1853;p3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854" name="Google Shape;1854;p34"/>
            <p:cNvGrpSpPr/>
            <p:nvPr/>
          </p:nvGrpSpPr>
          <p:grpSpPr>
            <a:xfrm>
              <a:off x="8341543" y="3403858"/>
              <a:ext cx="569676" cy="380612"/>
              <a:chOff x="8341543" y="2282008"/>
              <a:chExt cx="569676" cy="380612"/>
            </a:xfrm>
          </p:grpSpPr>
          <p:sp>
            <p:nvSpPr>
              <p:cNvPr id="1855" name="Google Shape;1855;p3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56" name="Google Shape;1856;p3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857" name="Google Shape;1857;p34"/>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58" name="Google Shape;1858;p34"/>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859" name="Google Shape;1859;p34"/>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60" name="Google Shape;1860;p34"/>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61" name="Google Shape;1861;p34"/>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62" name="Google Shape;1862;p34"/>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63" name="Google Shape;1863;p34"/>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64" name="Google Shape;1864;p34"/>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65" name="Google Shape;1865;p34"/>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66" name="Google Shape;1866;p34"/>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67" name="Google Shape;1867;p34"/>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68" name="Google Shape;1868;p34"/>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69" name="Google Shape;1869;p34"/>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70" name="Google Shape;1870;p34"/>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71" name="Google Shape;1871;p34"/>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72" name="Google Shape;1872;p34"/>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73" name="Google Shape;1873;p34"/>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74" name="Google Shape;1874;p34"/>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75" name="Google Shape;1875;p34"/>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76" name="Google Shape;1876;p34"/>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77" name="Google Shape;1877;p34"/>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78" name="Google Shape;1878;p34"/>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79" name="Google Shape;1879;p34"/>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80" name="Google Shape;1880;p34"/>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81" name="Google Shape;1881;p34"/>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82" name="Google Shape;1882;p34"/>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83" name="Google Shape;1883;p34"/>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84" name="Google Shape;1884;p34"/>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85" name="Google Shape;1885;p34"/>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86" name="Google Shape;1886;p34"/>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87" name="Google Shape;1887;p34"/>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88" name="Google Shape;1888;p34"/>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89" name="Google Shape;1889;p34"/>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90" name="Google Shape;1890;p34"/>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91" name="Google Shape;1891;p34"/>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92" name="Google Shape;1892;p34"/>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93" name="Google Shape;1893;p34"/>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94" name="Google Shape;1894;p34"/>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95" name="Google Shape;1895;p34"/>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96" name="Google Shape;1896;p34"/>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97" name="Google Shape;1897;p34"/>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98" name="Google Shape;1898;p34"/>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899" name="Google Shape;1899;p34"/>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00" name="Google Shape;1900;p34"/>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01" name="Google Shape;1901;p34"/>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02" name="Google Shape;1902;p34"/>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03" name="Google Shape;1903;p34"/>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Tree>
    <p:extLst>
      <p:ext uri="{BB962C8B-B14F-4D97-AF65-F5344CB8AC3E}">
        <p14:creationId xmlns:p14="http://schemas.microsoft.com/office/powerpoint/2010/main" val="19650819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2_Title Slide">
  <p:cSld name="2_Title Slide">
    <p:bg>
      <p:bgPr>
        <a:solidFill>
          <a:srgbClr val="4F6128"/>
        </a:solidFill>
        <a:effectLst/>
      </p:bgPr>
    </p:bg>
    <p:spTree>
      <p:nvGrpSpPr>
        <p:cNvPr id="1" name="Shape 1904"/>
        <p:cNvGrpSpPr/>
        <p:nvPr/>
      </p:nvGrpSpPr>
      <p:grpSpPr>
        <a:xfrm>
          <a:off x="0" y="0"/>
          <a:ext cx="0" cy="0"/>
          <a:chOff x="0" y="0"/>
          <a:chExt cx="0" cy="0"/>
        </a:xfrm>
      </p:grpSpPr>
      <p:grpSp>
        <p:nvGrpSpPr>
          <p:cNvPr id="1905" name="Google Shape;1905;p35"/>
          <p:cNvGrpSpPr/>
          <p:nvPr/>
        </p:nvGrpSpPr>
        <p:grpSpPr>
          <a:xfrm>
            <a:off x="395894" y="219519"/>
            <a:ext cx="11613234" cy="6240131"/>
            <a:chOff x="395894" y="219519"/>
            <a:chExt cx="8518865" cy="4788281"/>
          </a:xfrm>
        </p:grpSpPr>
        <p:sp>
          <p:nvSpPr>
            <p:cNvPr id="1906" name="Google Shape;1906;p35"/>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E36C0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907" name="Google Shape;1907;p35"/>
            <p:cNvGrpSpPr/>
            <p:nvPr/>
          </p:nvGrpSpPr>
          <p:grpSpPr>
            <a:xfrm>
              <a:off x="8341543" y="2282008"/>
              <a:ext cx="569676" cy="380612"/>
              <a:chOff x="8341543" y="2282008"/>
              <a:chExt cx="569676" cy="380612"/>
            </a:xfrm>
          </p:grpSpPr>
          <p:sp>
            <p:nvSpPr>
              <p:cNvPr id="1908" name="Google Shape;1908;p3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09" name="Google Shape;1909;p3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910" name="Google Shape;1910;p35"/>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911" name="Google Shape;1911;p35"/>
            <p:cNvGrpSpPr/>
            <p:nvPr/>
          </p:nvGrpSpPr>
          <p:grpSpPr>
            <a:xfrm>
              <a:off x="8341543" y="1721094"/>
              <a:ext cx="569676" cy="380612"/>
              <a:chOff x="8341543" y="1721094"/>
              <a:chExt cx="569676" cy="380612"/>
            </a:xfrm>
          </p:grpSpPr>
          <p:sp>
            <p:nvSpPr>
              <p:cNvPr id="1912" name="Google Shape;1912;p35"/>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13" name="Google Shape;1913;p35"/>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914" name="Google Shape;1914;p35"/>
            <p:cNvGrpSpPr/>
            <p:nvPr/>
          </p:nvGrpSpPr>
          <p:grpSpPr>
            <a:xfrm>
              <a:off x="8346273" y="1183592"/>
              <a:ext cx="568486" cy="388014"/>
              <a:chOff x="8346273" y="1183592"/>
              <a:chExt cx="568486" cy="388014"/>
            </a:xfrm>
          </p:grpSpPr>
          <p:sp>
            <p:nvSpPr>
              <p:cNvPr id="1915" name="Google Shape;1915;p35"/>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16" name="Google Shape;1916;p35"/>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917" name="Google Shape;1917;p35"/>
            <p:cNvGrpSpPr/>
            <p:nvPr/>
          </p:nvGrpSpPr>
          <p:grpSpPr>
            <a:xfrm>
              <a:off x="8341543" y="606635"/>
              <a:ext cx="569676" cy="388014"/>
              <a:chOff x="8341543" y="606635"/>
              <a:chExt cx="569676" cy="388014"/>
            </a:xfrm>
          </p:grpSpPr>
          <p:sp>
            <p:nvSpPr>
              <p:cNvPr id="1918" name="Google Shape;1918;p35"/>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19" name="Google Shape;1919;p35"/>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920" name="Google Shape;1920;p35"/>
            <p:cNvGrpSpPr/>
            <p:nvPr/>
          </p:nvGrpSpPr>
          <p:grpSpPr>
            <a:xfrm>
              <a:off x="8341543" y="2842933"/>
              <a:ext cx="569676" cy="380612"/>
              <a:chOff x="8341543" y="2282008"/>
              <a:chExt cx="569676" cy="380612"/>
            </a:xfrm>
          </p:grpSpPr>
          <p:sp>
            <p:nvSpPr>
              <p:cNvPr id="1921" name="Google Shape;1921;p3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22" name="Google Shape;1922;p3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923" name="Google Shape;1923;p35"/>
            <p:cNvGrpSpPr/>
            <p:nvPr/>
          </p:nvGrpSpPr>
          <p:grpSpPr>
            <a:xfrm>
              <a:off x="8341543" y="3403858"/>
              <a:ext cx="569676" cy="380612"/>
              <a:chOff x="8341543" y="2282008"/>
              <a:chExt cx="569676" cy="380612"/>
            </a:xfrm>
          </p:grpSpPr>
          <p:sp>
            <p:nvSpPr>
              <p:cNvPr id="1924" name="Google Shape;1924;p3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25" name="Google Shape;1925;p3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926" name="Google Shape;1926;p35"/>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27" name="Google Shape;1927;p35"/>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928" name="Google Shape;1928;p35"/>
          <p:cNvGrpSpPr/>
          <p:nvPr/>
        </p:nvGrpSpPr>
        <p:grpSpPr>
          <a:xfrm>
            <a:off x="989192" y="5645930"/>
            <a:ext cx="615189" cy="535538"/>
            <a:chOff x="2495125" y="2142250"/>
            <a:chExt cx="444275" cy="398525"/>
          </a:xfrm>
        </p:grpSpPr>
        <p:sp>
          <p:nvSpPr>
            <p:cNvPr id="1929" name="Google Shape;1929;p35"/>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30" name="Google Shape;1930;p35"/>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931" name="Google Shape;1931;p35"/>
          <p:cNvGrpSpPr/>
          <p:nvPr/>
        </p:nvGrpSpPr>
        <p:grpSpPr>
          <a:xfrm>
            <a:off x="10177821" y="427685"/>
            <a:ext cx="403468" cy="378112"/>
            <a:chOff x="3243875" y="2372825"/>
            <a:chExt cx="291375" cy="281375"/>
          </a:xfrm>
        </p:grpSpPr>
        <p:sp>
          <p:nvSpPr>
            <p:cNvPr id="1932" name="Google Shape;1932;p35"/>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33" name="Google Shape;1933;p35"/>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34" name="Google Shape;1934;p35"/>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35" name="Google Shape;1935;p35"/>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36" name="Google Shape;1936;p35"/>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37" name="Google Shape;1937;p35"/>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38" name="Google Shape;1938;p35"/>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39" name="Google Shape;1939;p35"/>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40" name="Google Shape;1940;p35"/>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41" name="Google Shape;1941;p35"/>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1942" name="Google Shape;1942;p35"/>
          <p:cNvGrpSpPr/>
          <p:nvPr/>
        </p:nvGrpSpPr>
        <p:grpSpPr>
          <a:xfrm>
            <a:off x="11004071" y="1043373"/>
            <a:ext cx="230796" cy="226531"/>
            <a:chOff x="4954425" y="2036375"/>
            <a:chExt cx="166675" cy="168575"/>
          </a:xfrm>
        </p:grpSpPr>
        <p:sp>
          <p:nvSpPr>
            <p:cNvPr id="1943" name="Google Shape;1943;p35"/>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44" name="Google Shape;1944;p35"/>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945" name="Google Shape;1945;p35"/>
          <p:cNvSpPr/>
          <p:nvPr/>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46" name="Google Shape;1946;p35"/>
          <p:cNvSpPr/>
          <p:nvPr/>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947" name="Google Shape;1947;p35"/>
          <p:cNvGrpSpPr/>
          <p:nvPr/>
        </p:nvGrpSpPr>
        <p:grpSpPr>
          <a:xfrm>
            <a:off x="817359" y="5192331"/>
            <a:ext cx="230796" cy="226531"/>
            <a:chOff x="4954425" y="2036375"/>
            <a:chExt cx="166675" cy="168575"/>
          </a:xfrm>
        </p:grpSpPr>
        <p:sp>
          <p:nvSpPr>
            <p:cNvPr id="1948" name="Google Shape;1948;p35"/>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49" name="Google Shape;1949;p35"/>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1950" name="Google Shape;1950;p35"/>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51" name="Google Shape;1951;p35"/>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52" name="Google Shape;1952;p35"/>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53" name="Google Shape;1953;p35"/>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54" name="Google Shape;1954;p35"/>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55" name="Google Shape;1955;p35"/>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56" name="Google Shape;1956;p35"/>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57" name="Google Shape;1957;p35"/>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58" name="Google Shape;1958;p35"/>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59" name="Google Shape;1959;p35"/>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60" name="Google Shape;1960;p35"/>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61" name="Google Shape;1961;p35"/>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62" name="Google Shape;1962;p35"/>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63" name="Google Shape;1963;p35"/>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64" name="Google Shape;1964;p35"/>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65" name="Google Shape;1965;p35"/>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66" name="Google Shape;1966;p35"/>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67" name="Google Shape;1967;p35"/>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68" name="Google Shape;1968;p35"/>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69" name="Google Shape;1969;p35"/>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70" name="Google Shape;1970;p35"/>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71" name="Google Shape;1971;p35"/>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72" name="Google Shape;1972;p35"/>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73" name="Google Shape;1973;p35"/>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74" name="Google Shape;1974;p35"/>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75" name="Google Shape;1975;p35"/>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76" name="Google Shape;1976;p35"/>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77" name="Google Shape;1977;p35"/>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78" name="Google Shape;1978;p35"/>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79" name="Google Shape;1979;p35"/>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80" name="Google Shape;1980;p35"/>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81" name="Google Shape;1981;p35"/>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82" name="Google Shape;1982;p35"/>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83" name="Google Shape;1983;p35"/>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84" name="Google Shape;1984;p35"/>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85" name="Google Shape;1985;p35"/>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86" name="Google Shape;1986;p35"/>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87" name="Google Shape;1987;p35"/>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88" name="Google Shape;1988;p35"/>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89" name="Google Shape;1989;p35"/>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90" name="Google Shape;1990;p35"/>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91" name="Google Shape;1991;p35"/>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92" name="Google Shape;1992;p35"/>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93" name="Google Shape;1993;p35"/>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94" name="Google Shape;1994;p35"/>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995" name="Google Shape;1995;p35"/>
          <p:cNvGrpSpPr/>
          <p:nvPr/>
        </p:nvGrpSpPr>
        <p:grpSpPr>
          <a:xfrm>
            <a:off x="745412" y="1491606"/>
            <a:ext cx="9867486" cy="4773077"/>
            <a:chOff x="623255" y="927125"/>
            <a:chExt cx="7691377" cy="3871900"/>
          </a:xfrm>
        </p:grpSpPr>
        <p:sp>
          <p:nvSpPr>
            <p:cNvPr id="1996" name="Google Shape;1996;p35"/>
            <p:cNvSpPr/>
            <p:nvPr/>
          </p:nvSpPr>
          <p:spPr>
            <a:xfrm>
              <a:off x="2977025" y="927125"/>
              <a:ext cx="3134100" cy="1481700"/>
            </a:xfrm>
            <a:prstGeom prst="ellipse">
              <a:avLst/>
            </a:prstGeom>
            <a:solidFill>
              <a:srgbClr val="C2D59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1997" name="Google Shape;1997;p35"/>
            <p:cNvGrpSpPr/>
            <p:nvPr/>
          </p:nvGrpSpPr>
          <p:grpSpPr>
            <a:xfrm>
              <a:off x="623255" y="973375"/>
              <a:ext cx="7691377" cy="3825650"/>
              <a:chOff x="623255" y="973375"/>
              <a:chExt cx="7691377" cy="3825650"/>
            </a:xfrm>
          </p:grpSpPr>
          <p:sp>
            <p:nvSpPr>
              <p:cNvPr id="1998" name="Google Shape;1998;p35"/>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solidFill>
                <a:srgbClr val="C2D59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1999" name="Google Shape;1999;p35"/>
              <p:cNvSpPr/>
              <p:nvPr/>
            </p:nvSpPr>
            <p:spPr>
              <a:xfrm>
                <a:off x="1878425" y="1185100"/>
                <a:ext cx="2028300" cy="1403400"/>
              </a:xfrm>
              <a:prstGeom prst="ellipse">
                <a:avLst/>
              </a:prstGeom>
              <a:solidFill>
                <a:srgbClr val="C2D59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00" name="Google Shape;2000;p35"/>
              <p:cNvSpPr/>
              <p:nvPr/>
            </p:nvSpPr>
            <p:spPr>
              <a:xfrm>
                <a:off x="5585525" y="3231300"/>
                <a:ext cx="2028300" cy="1403400"/>
              </a:xfrm>
              <a:prstGeom prst="ellipse">
                <a:avLst/>
              </a:prstGeom>
              <a:solidFill>
                <a:srgbClr val="C2D59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grpSp>
        <p:nvGrpSpPr>
          <p:cNvPr id="2001" name="Google Shape;2001;p35"/>
          <p:cNvGrpSpPr/>
          <p:nvPr/>
        </p:nvGrpSpPr>
        <p:grpSpPr>
          <a:xfrm>
            <a:off x="8391927" y="4047629"/>
            <a:ext cx="2301387" cy="1593766"/>
            <a:chOff x="4799733" y="3457797"/>
            <a:chExt cx="2301387" cy="1593766"/>
          </a:xfrm>
        </p:grpSpPr>
        <p:sp>
          <p:nvSpPr>
            <p:cNvPr id="2002" name="Google Shape;2002;p35"/>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03" name="Google Shape;2003;p35"/>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04" name="Google Shape;2004;p35"/>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05" name="Google Shape;2005;p35"/>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06" name="Google Shape;2006;p35"/>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07" name="Google Shape;2007;p35"/>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08" name="Google Shape;2008;p35"/>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09" name="Google Shape;2009;p35"/>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10" name="Google Shape;2010;p35"/>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11" name="Google Shape;2011;p35"/>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12" name="Google Shape;2012;p35"/>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13" name="Google Shape;2013;p35"/>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14" name="Google Shape;2014;p35"/>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15" name="Google Shape;2015;p35"/>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16" name="Google Shape;2016;p35"/>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17" name="Google Shape;2017;p35"/>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18" name="Google Shape;2018;p35"/>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19" name="Google Shape;2019;p35"/>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20" name="Google Shape;2020;p35"/>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21" name="Google Shape;2021;p35"/>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22" name="Google Shape;2022;p35"/>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23" name="Google Shape;2023;p35"/>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24" name="Google Shape;2024;p35"/>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25" name="Google Shape;2025;p35"/>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26" name="Google Shape;2026;p35"/>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27" name="Google Shape;2027;p35"/>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28" name="Google Shape;2028;p35"/>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29" name="Google Shape;2029;p35"/>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30" name="Google Shape;2030;p35"/>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31" name="Google Shape;2031;p35"/>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32" name="Google Shape;2032;p35"/>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33" name="Google Shape;2033;p35"/>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34" name="Google Shape;2034;p35"/>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35" name="Google Shape;2035;p35"/>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36" name="Google Shape;2036;p35"/>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37" name="Google Shape;2037;p35"/>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38" name="Google Shape;2038;p35"/>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39" name="Google Shape;2039;p35"/>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40" name="Google Shape;2040;p35"/>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41" name="Google Shape;2041;p35"/>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42" name="Google Shape;2042;p35"/>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43" name="Google Shape;2043;p35"/>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44" name="Google Shape;2044;p35"/>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45" name="Google Shape;2045;p35"/>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46" name="Google Shape;2046;p35"/>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47" name="Google Shape;2047;p35"/>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48" name="Google Shape;2048;p35"/>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49" name="Google Shape;2049;p35"/>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50" name="Google Shape;2050;p35"/>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51" name="Google Shape;2051;p35"/>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52" name="Google Shape;2052;p35"/>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53" name="Google Shape;2053;p35"/>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54" name="Google Shape;2054;p35"/>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55" name="Google Shape;2055;p35"/>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56" name="Google Shape;2056;p35"/>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57" name="Google Shape;2057;p35"/>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058" name="Google Shape;2058;p35"/>
          <p:cNvGrpSpPr/>
          <p:nvPr/>
        </p:nvGrpSpPr>
        <p:grpSpPr>
          <a:xfrm>
            <a:off x="1598355" y="3608289"/>
            <a:ext cx="2204156" cy="2018295"/>
            <a:chOff x="1598355" y="3608289"/>
            <a:chExt cx="2204156" cy="2018295"/>
          </a:xfrm>
        </p:grpSpPr>
        <p:grpSp>
          <p:nvGrpSpPr>
            <p:cNvPr id="2059" name="Google Shape;2059;p35"/>
            <p:cNvGrpSpPr/>
            <p:nvPr/>
          </p:nvGrpSpPr>
          <p:grpSpPr>
            <a:xfrm>
              <a:off x="1598355" y="4368136"/>
              <a:ext cx="868989" cy="1258447"/>
              <a:chOff x="3235834" y="3793115"/>
              <a:chExt cx="868989" cy="1258447"/>
            </a:xfrm>
          </p:grpSpPr>
          <p:sp>
            <p:nvSpPr>
              <p:cNvPr id="2060" name="Google Shape;2060;p35"/>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061" name="Google Shape;2061;p35"/>
              <p:cNvGrpSpPr/>
              <p:nvPr/>
            </p:nvGrpSpPr>
            <p:grpSpPr>
              <a:xfrm>
                <a:off x="3235834" y="3793115"/>
                <a:ext cx="865418" cy="1258447"/>
                <a:chOff x="3235834" y="3793115"/>
                <a:chExt cx="865418" cy="1258447"/>
              </a:xfrm>
            </p:grpSpPr>
            <p:sp>
              <p:nvSpPr>
                <p:cNvPr id="2062" name="Google Shape;2062;p35"/>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63" name="Google Shape;2063;p35"/>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64" name="Google Shape;2064;p35"/>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65" name="Google Shape;2065;p35"/>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66" name="Google Shape;2066;p35"/>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67" name="Google Shape;2067;p35"/>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68" name="Google Shape;2068;p35"/>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69" name="Google Shape;2069;p35"/>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70" name="Google Shape;2070;p35"/>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71" name="Google Shape;2071;p35"/>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72" name="Google Shape;2072;p35"/>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73" name="Google Shape;2073;p35"/>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74" name="Google Shape;2074;p35"/>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75" name="Google Shape;2075;p35"/>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76" name="Google Shape;2076;p35"/>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77" name="Google Shape;2077;p35"/>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78" name="Google Shape;2078;p35"/>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79" name="Google Shape;2079;p35"/>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80" name="Google Shape;2080;p35"/>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81" name="Google Shape;2081;p35"/>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82" name="Google Shape;2082;p35"/>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83" name="Google Shape;2083;p35"/>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84" name="Google Shape;2084;p35"/>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85" name="Google Shape;2085;p35"/>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sp>
          <p:nvSpPr>
            <p:cNvPr id="2086" name="Google Shape;2086;p35"/>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87" name="Google Shape;2087;p35"/>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88" name="Google Shape;2088;p35"/>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89" name="Google Shape;2089;p35"/>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90" name="Google Shape;2090;p35"/>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91" name="Google Shape;2091;p35"/>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92" name="Google Shape;2092;p35"/>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93" name="Google Shape;2093;p35"/>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94" name="Google Shape;2094;p35"/>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95" name="Google Shape;2095;p35"/>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96" name="Google Shape;2096;p35"/>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97" name="Google Shape;2097;p35"/>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98" name="Google Shape;2098;p35"/>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099" name="Google Shape;2099;p35"/>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00" name="Google Shape;2100;p35"/>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01" name="Google Shape;2101;p35"/>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02" name="Google Shape;2102;p35"/>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03" name="Google Shape;2103;p35"/>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04" name="Google Shape;2104;p35"/>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05" name="Google Shape;2105;p35"/>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06" name="Google Shape;2106;p35"/>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07" name="Google Shape;2107;p35"/>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08" name="Google Shape;2108;p35"/>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09" name="Google Shape;2109;p35"/>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10" name="Google Shape;2110;p35"/>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11" name="Google Shape;2111;p35"/>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12" name="Google Shape;2112;p35"/>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13" name="Google Shape;2113;p35"/>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14" name="Google Shape;2114;p35"/>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15" name="Google Shape;2115;p35"/>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16" name="Google Shape;2116;p35"/>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17" name="Google Shape;2117;p35"/>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18" name="Google Shape;2118;p35"/>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19" name="Google Shape;2119;p35"/>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20" name="Google Shape;2120;p35"/>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21" name="Google Shape;2121;p35"/>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22" name="Google Shape;2122;p35"/>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23" name="Google Shape;2123;p35"/>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24" name="Google Shape;2124;p35"/>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25" name="Google Shape;2125;p35"/>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126" name="Google Shape;2126;p35"/>
            <p:cNvGrpSpPr/>
            <p:nvPr/>
          </p:nvGrpSpPr>
          <p:grpSpPr>
            <a:xfrm>
              <a:off x="3041664" y="5111577"/>
              <a:ext cx="320455" cy="156580"/>
              <a:chOff x="2774143" y="4536556"/>
              <a:chExt cx="320455" cy="156580"/>
            </a:xfrm>
          </p:grpSpPr>
          <p:sp>
            <p:nvSpPr>
              <p:cNvPr id="2127" name="Google Shape;2127;p35"/>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28" name="Google Shape;2128;p35"/>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29" name="Google Shape;2129;p35"/>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130" name="Google Shape;2130;p35"/>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131" name="Google Shape;2131;p35"/>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132" name="Google Shape;2132;p35"/>
          <p:cNvGrpSpPr/>
          <p:nvPr/>
        </p:nvGrpSpPr>
        <p:grpSpPr>
          <a:xfrm>
            <a:off x="1524301" y="5626805"/>
            <a:ext cx="9320239" cy="1231194"/>
            <a:chOff x="1524301" y="5626805"/>
            <a:chExt cx="9320239" cy="1231194"/>
          </a:xfrm>
        </p:grpSpPr>
        <p:sp>
          <p:nvSpPr>
            <p:cNvPr id="2133" name="Google Shape;2133;p35"/>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134" name="Google Shape;2134;p35"/>
            <p:cNvGrpSpPr/>
            <p:nvPr/>
          </p:nvGrpSpPr>
          <p:grpSpPr>
            <a:xfrm>
              <a:off x="1524301" y="5626805"/>
              <a:ext cx="9320239" cy="1231194"/>
              <a:chOff x="929285" y="5051507"/>
              <a:chExt cx="7315206" cy="1231194"/>
            </a:xfrm>
          </p:grpSpPr>
          <p:sp>
            <p:nvSpPr>
              <p:cNvPr id="2135" name="Google Shape;2135;p35"/>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36" name="Google Shape;2136;p35"/>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37" name="Google Shape;2137;p35"/>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38" name="Google Shape;2138;p35"/>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39" name="Google Shape;2139;p35"/>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40" name="Google Shape;2140;p35"/>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spTree>
    <p:extLst>
      <p:ext uri="{BB962C8B-B14F-4D97-AF65-F5344CB8AC3E}">
        <p14:creationId xmlns:p14="http://schemas.microsoft.com/office/powerpoint/2010/main" val="2509639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132"/>
                                        </p:tgtEl>
                                        <p:attrNameLst>
                                          <p:attrName>style.visibility</p:attrName>
                                        </p:attrNameLst>
                                      </p:cBhvr>
                                      <p:to>
                                        <p:strVal val="visible"/>
                                      </p:to>
                                    </p:set>
                                    <p:anim calcmode="lin" valueType="num">
                                      <p:cBhvr additive="base">
                                        <p:cTn id="7" dur="500"/>
                                        <p:tgtEl>
                                          <p:spTgt spid="2132"/>
                                        </p:tgtEl>
                                        <p:attrNameLst>
                                          <p:attrName>ppt_y</p:attrName>
                                        </p:attrNameLst>
                                      </p:cBhvr>
                                      <p:tavLst>
                                        <p:tav tm="0">
                                          <p:val>
                                            <p:strVal val="#ppt_y+1"/>
                                          </p:val>
                                        </p:tav>
                                        <p:tav tm="100000">
                                          <p:val>
                                            <p:strVal val="#ppt_y"/>
                                          </p:val>
                                        </p:tav>
                                      </p:tavLst>
                                    </p:anim>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2058"/>
                                        </p:tgtEl>
                                        <p:attrNameLst>
                                          <p:attrName>style.visibility</p:attrName>
                                        </p:attrNameLst>
                                      </p:cBhvr>
                                      <p:to>
                                        <p:strVal val="visible"/>
                                      </p:to>
                                    </p:set>
                                    <p:anim calcmode="lin" valueType="num">
                                      <p:cBhvr additive="base">
                                        <p:cTn id="11" dur="500"/>
                                        <p:tgtEl>
                                          <p:spTgt spid="2058"/>
                                        </p:tgtEl>
                                        <p:attrNameLst>
                                          <p:attrName>ppt_x</p:attrName>
                                        </p:attrNameLst>
                                      </p:cBhvr>
                                      <p:tavLst>
                                        <p:tav tm="0">
                                          <p:val>
                                            <p:strVal val="#ppt_x-1"/>
                                          </p:val>
                                        </p:tav>
                                        <p:tav tm="100000">
                                          <p:val>
                                            <p:strVal val="#ppt_x"/>
                                          </p:val>
                                        </p:tav>
                                      </p:tavLst>
                                    </p:anim>
                                  </p:childTnLst>
                                </p:cTn>
                              </p:par>
                            </p:childTnLst>
                          </p:cTn>
                        </p:par>
                        <p:par>
                          <p:cTn id="12" fill="hold">
                            <p:stCondLst>
                              <p:cond delay="1000"/>
                            </p:stCondLst>
                            <p:childTnLst>
                              <p:par>
                                <p:cTn id="13" presetID="2" presetClass="entr" presetSubtype="2" fill="hold" nodeType="afterEffect">
                                  <p:stCondLst>
                                    <p:cond delay="0"/>
                                  </p:stCondLst>
                                  <p:childTnLst>
                                    <p:set>
                                      <p:cBhvr>
                                        <p:cTn id="14" dur="1" fill="hold">
                                          <p:stCondLst>
                                            <p:cond delay="0"/>
                                          </p:stCondLst>
                                        </p:cTn>
                                        <p:tgtEl>
                                          <p:spTgt spid="2001"/>
                                        </p:tgtEl>
                                        <p:attrNameLst>
                                          <p:attrName>style.visibility</p:attrName>
                                        </p:attrNameLst>
                                      </p:cBhvr>
                                      <p:to>
                                        <p:strVal val="visible"/>
                                      </p:to>
                                    </p:set>
                                    <p:anim calcmode="lin" valueType="num">
                                      <p:cBhvr additive="base">
                                        <p:cTn id="15" dur="500"/>
                                        <p:tgtEl>
                                          <p:spTgt spid="2001"/>
                                        </p:tgtEl>
                                        <p:attrNameLst>
                                          <p:attrName>ppt_x</p:attrName>
                                        </p:attrNameLst>
                                      </p:cBhvr>
                                      <p:tavLst>
                                        <p:tav tm="0">
                                          <p:val>
                                            <p:strVal val="#ppt_x+1"/>
                                          </p:val>
                                        </p:tav>
                                        <p:tav tm="100000">
                                          <p:val>
                                            <p:strVal val="#ppt_x"/>
                                          </p:val>
                                        </p:tav>
                                      </p:tavLst>
                                    </p:anim>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995"/>
                                        </p:tgtEl>
                                        <p:attrNameLst>
                                          <p:attrName>style.visibility</p:attrName>
                                        </p:attrNameLst>
                                      </p:cBhvr>
                                      <p:to>
                                        <p:strVal val="visible"/>
                                      </p:to>
                                    </p:set>
                                    <p:animEffect transition="in" filter="fade">
                                      <p:cBhvr>
                                        <p:cTn id="19" dur="500"/>
                                        <p:tgtEl>
                                          <p:spTgt spid="19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8" name="Google Shape;1766;p26">
            <a:extLst>
              <a:ext uri="{FF2B5EF4-FFF2-40B4-BE49-F238E27FC236}">
                <a16:creationId xmlns=""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 xmlns:a16="http://schemas.microsoft.com/office/drawing/2014/main" id="{1E4DED0B-3FCF-4DB8-8C88-6AED41C3D872}"/>
              </a:ext>
            </a:extLst>
          </p:cNvPr>
          <p:cNvSpPr txBox="1"/>
          <p:nvPr userDrawn="1"/>
        </p:nvSpPr>
        <p:spPr>
          <a:xfrm>
            <a:off x="3615997" y="1557579"/>
            <a:ext cx="4752083" cy="3631763"/>
          </a:xfrm>
          <a:prstGeom prst="rect">
            <a:avLst/>
          </a:prstGeom>
          <a:noFill/>
        </p:spPr>
        <p:txBody>
          <a:bodyPr wrap="square" rtlCol="0">
            <a:spAutoFit/>
          </a:bodyPr>
          <a:lstStyle/>
          <a:p>
            <a:pPr algn="ctr"/>
            <a:r>
              <a:rPr lang="vi-VN" sz="11500">
                <a:solidFill>
                  <a:srgbClr val="002060"/>
                </a:solidFill>
                <a:latin typeface="+mj-lt"/>
              </a:rPr>
              <a:t>LUYỆN TẬP</a:t>
            </a:r>
          </a:p>
        </p:txBody>
      </p:sp>
      <p:grpSp>
        <p:nvGrpSpPr>
          <p:cNvPr id="138" name="Google Shape;939;p32">
            <a:extLst>
              <a:ext uri="{FF2B5EF4-FFF2-40B4-BE49-F238E27FC236}">
                <a16:creationId xmlns=""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13;p3">
              <a:extLst>
                <a:ext uri="{FF2B5EF4-FFF2-40B4-BE49-F238E27FC236}">
                  <a16:creationId xmlns=""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22;p3">
              <a:extLst>
                <a:ext uri="{FF2B5EF4-FFF2-40B4-BE49-F238E27FC236}">
                  <a16:creationId xmlns=""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97091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19" grpId="0" animBg="1"/>
      <p:bldP spid="220" grpId="0" animBg="1"/>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6_Title and Content">
  <p:cSld name="6_Title and Content">
    <p:bg>
      <p:bgPr>
        <a:solidFill>
          <a:srgbClr val="4F6128"/>
        </a:solidFill>
        <a:effectLst/>
      </p:bgPr>
    </p:bg>
    <p:spTree>
      <p:nvGrpSpPr>
        <p:cNvPr id="1" name="Shape 2141"/>
        <p:cNvGrpSpPr/>
        <p:nvPr/>
      </p:nvGrpSpPr>
      <p:grpSpPr>
        <a:xfrm>
          <a:off x="0" y="0"/>
          <a:ext cx="0" cy="0"/>
          <a:chOff x="0" y="0"/>
          <a:chExt cx="0" cy="0"/>
        </a:xfrm>
      </p:grpSpPr>
      <p:grpSp>
        <p:nvGrpSpPr>
          <p:cNvPr id="2142" name="Google Shape;2142;p36"/>
          <p:cNvGrpSpPr/>
          <p:nvPr/>
        </p:nvGrpSpPr>
        <p:grpSpPr>
          <a:xfrm>
            <a:off x="395894" y="219519"/>
            <a:ext cx="11613234" cy="6240131"/>
            <a:chOff x="395894" y="219519"/>
            <a:chExt cx="8518865" cy="4788281"/>
          </a:xfrm>
        </p:grpSpPr>
        <p:sp>
          <p:nvSpPr>
            <p:cNvPr id="2143" name="Google Shape;2143;p36"/>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E36C0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144" name="Google Shape;2144;p36"/>
            <p:cNvGrpSpPr/>
            <p:nvPr/>
          </p:nvGrpSpPr>
          <p:grpSpPr>
            <a:xfrm>
              <a:off x="8341543" y="2282008"/>
              <a:ext cx="569676" cy="380612"/>
              <a:chOff x="8341543" y="2282008"/>
              <a:chExt cx="569676" cy="380612"/>
            </a:xfrm>
          </p:grpSpPr>
          <p:sp>
            <p:nvSpPr>
              <p:cNvPr id="2145" name="Google Shape;2145;p3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46" name="Google Shape;2146;p3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147" name="Google Shape;2147;p36"/>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148" name="Google Shape;2148;p36"/>
            <p:cNvGrpSpPr/>
            <p:nvPr/>
          </p:nvGrpSpPr>
          <p:grpSpPr>
            <a:xfrm>
              <a:off x="8341543" y="1721094"/>
              <a:ext cx="569676" cy="380612"/>
              <a:chOff x="8341543" y="1721094"/>
              <a:chExt cx="569676" cy="380612"/>
            </a:xfrm>
          </p:grpSpPr>
          <p:sp>
            <p:nvSpPr>
              <p:cNvPr id="2149" name="Google Shape;2149;p36"/>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50" name="Google Shape;2150;p36"/>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151" name="Google Shape;2151;p36"/>
            <p:cNvGrpSpPr/>
            <p:nvPr/>
          </p:nvGrpSpPr>
          <p:grpSpPr>
            <a:xfrm>
              <a:off x="8346273" y="1183592"/>
              <a:ext cx="568486" cy="388014"/>
              <a:chOff x="8346273" y="1183592"/>
              <a:chExt cx="568486" cy="388014"/>
            </a:xfrm>
          </p:grpSpPr>
          <p:sp>
            <p:nvSpPr>
              <p:cNvPr id="2152" name="Google Shape;2152;p36"/>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53" name="Google Shape;2153;p36"/>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154" name="Google Shape;2154;p36"/>
            <p:cNvGrpSpPr/>
            <p:nvPr/>
          </p:nvGrpSpPr>
          <p:grpSpPr>
            <a:xfrm>
              <a:off x="8341543" y="606635"/>
              <a:ext cx="569676" cy="388014"/>
              <a:chOff x="8341543" y="606635"/>
              <a:chExt cx="569676" cy="388014"/>
            </a:xfrm>
          </p:grpSpPr>
          <p:sp>
            <p:nvSpPr>
              <p:cNvPr id="2155" name="Google Shape;2155;p36"/>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56" name="Google Shape;2156;p36"/>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157" name="Google Shape;2157;p36"/>
            <p:cNvGrpSpPr/>
            <p:nvPr/>
          </p:nvGrpSpPr>
          <p:grpSpPr>
            <a:xfrm>
              <a:off x="8341543" y="2842933"/>
              <a:ext cx="569676" cy="380612"/>
              <a:chOff x="8341543" y="2282008"/>
              <a:chExt cx="569676" cy="380612"/>
            </a:xfrm>
          </p:grpSpPr>
          <p:sp>
            <p:nvSpPr>
              <p:cNvPr id="2158" name="Google Shape;2158;p3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59" name="Google Shape;2159;p3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160" name="Google Shape;2160;p36"/>
            <p:cNvGrpSpPr/>
            <p:nvPr/>
          </p:nvGrpSpPr>
          <p:grpSpPr>
            <a:xfrm>
              <a:off x="8341543" y="3403858"/>
              <a:ext cx="569676" cy="380612"/>
              <a:chOff x="8341543" y="2282008"/>
              <a:chExt cx="569676" cy="380612"/>
            </a:xfrm>
          </p:grpSpPr>
          <p:sp>
            <p:nvSpPr>
              <p:cNvPr id="2161" name="Google Shape;2161;p3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62" name="Google Shape;2162;p3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163" name="Google Shape;2163;p36"/>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64" name="Google Shape;2164;p36"/>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165" name="Google Shape;2165;p36"/>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66" name="Google Shape;2166;p36"/>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67" name="Google Shape;2167;p36"/>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68" name="Google Shape;2168;p36"/>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69" name="Google Shape;2169;p36"/>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70" name="Google Shape;2170;p36"/>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71" name="Google Shape;2171;p36"/>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72" name="Google Shape;2172;p36"/>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73" name="Google Shape;2173;p36"/>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74" name="Google Shape;2174;p36"/>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75" name="Google Shape;2175;p36"/>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76" name="Google Shape;2176;p36"/>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77" name="Google Shape;2177;p36"/>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78" name="Google Shape;2178;p36"/>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79" name="Google Shape;2179;p36"/>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80" name="Google Shape;2180;p36"/>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81" name="Google Shape;2181;p36"/>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82" name="Google Shape;2182;p36"/>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83" name="Google Shape;2183;p36"/>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84" name="Google Shape;2184;p36"/>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85" name="Google Shape;2185;p36"/>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86" name="Google Shape;2186;p36"/>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87" name="Google Shape;2187;p36"/>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88" name="Google Shape;2188;p36"/>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89" name="Google Shape;2189;p36"/>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90" name="Google Shape;2190;p36"/>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91" name="Google Shape;2191;p36"/>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92" name="Google Shape;2192;p36"/>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93" name="Google Shape;2193;p36"/>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94" name="Google Shape;2194;p36"/>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95" name="Google Shape;2195;p36"/>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96" name="Google Shape;2196;p36"/>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97" name="Google Shape;2197;p36"/>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98" name="Google Shape;2198;p36"/>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199" name="Google Shape;2199;p36"/>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00" name="Google Shape;2200;p36"/>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01" name="Google Shape;2201;p36"/>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02" name="Google Shape;2202;p36"/>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03" name="Google Shape;2203;p36"/>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04" name="Google Shape;2204;p36"/>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05" name="Google Shape;2205;p36"/>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06" name="Google Shape;2206;p36"/>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07" name="Google Shape;2207;p36"/>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08" name="Google Shape;2208;p36"/>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09" name="Google Shape;2209;p36"/>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10" name="Google Shape;2210;p36"/>
          <p:cNvSpPr/>
          <p:nvPr/>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2211" name="Google Shape;2211;p36"/>
          <p:cNvSpPr/>
          <p:nvPr/>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2212" name="Google Shape;2212;p36"/>
          <p:cNvSpPr/>
          <p:nvPr/>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grpSp>
        <p:nvGrpSpPr>
          <p:cNvPr id="2213" name="Google Shape;2213;p36"/>
          <p:cNvGrpSpPr/>
          <p:nvPr/>
        </p:nvGrpSpPr>
        <p:grpSpPr>
          <a:xfrm>
            <a:off x="1030175" y="1581350"/>
            <a:ext cx="444275" cy="398525"/>
            <a:chOff x="2495125" y="2142250"/>
            <a:chExt cx="444275" cy="398525"/>
          </a:xfrm>
        </p:grpSpPr>
        <p:sp>
          <p:nvSpPr>
            <p:cNvPr id="2214" name="Google Shape;2214;p36"/>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15" name="Google Shape;2215;p36"/>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216" name="Google Shape;2216;p36"/>
          <p:cNvGrpSpPr/>
          <p:nvPr/>
        </p:nvGrpSpPr>
        <p:grpSpPr>
          <a:xfrm>
            <a:off x="10561107" y="5038641"/>
            <a:ext cx="291375" cy="281375"/>
            <a:chOff x="3243875" y="2372825"/>
            <a:chExt cx="291375" cy="281375"/>
          </a:xfrm>
        </p:grpSpPr>
        <p:sp>
          <p:nvSpPr>
            <p:cNvPr id="2217" name="Google Shape;2217;p36"/>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18" name="Google Shape;2218;p36"/>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19" name="Google Shape;2219;p36"/>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20" name="Google Shape;2220;p36"/>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21" name="Google Shape;2221;p36"/>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22" name="Google Shape;2222;p36"/>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23" name="Google Shape;2223;p36"/>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24" name="Google Shape;2224;p36"/>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25" name="Google Shape;2225;p36"/>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26" name="Google Shape;2226;p36"/>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227" name="Google Shape;2227;p36"/>
          <p:cNvGrpSpPr/>
          <p:nvPr/>
        </p:nvGrpSpPr>
        <p:grpSpPr>
          <a:xfrm>
            <a:off x="10778557" y="714860"/>
            <a:ext cx="166675" cy="168575"/>
            <a:chOff x="4954425" y="2036375"/>
            <a:chExt cx="166675" cy="168575"/>
          </a:xfrm>
        </p:grpSpPr>
        <p:sp>
          <p:nvSpPr>
            <p:cNvPr id="2228" name="Google Shape;2228;p36"/>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29" name="Google Shape;2229;p36"/>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230" name="Google Shape;2230;p36"/>
          <p:cNvSpPr/>
          <p:nvPr/>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31" name="Google Shape;2231;p36"/>
          <p:cNvSpPr/>
          <p:nvPr/>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232" name="Google Shape;2232;p36"/>
          <p:cNvGrpSpPr/>
          <p:nvPr/>
        </p:nvGrpSpPr>
        <p:grpSpPr>
          <a:xfrm>
            <a:off x="1274794" y="5541495"/>
            <a:ext cx="166675" cy="168575"/>
            <a:chOff x="4954425" y="2036375"/>
            <a:chExt cx="166675" cy="168575"/>
          </a:xfrm>
        </p:grpSpPr>
        <p:sp>
          <p:nvSpPr>
            <p:cNvPr id="2233" name="Google Shape;2233;p36"/>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34" name="Google Shape;2234;p36"/>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235" name="Google Shape;2235;p36"/>
          <p:cNvGrpSpPr/>
          <p:nvPr/>
        </p:nvGrpSpPr>
        <p:grpSpPr>
          <a:xfrm>
            <a:off x="2548289" y="3588080"/>
            <a:ext cx="2599447" cy="2521829"/>
            <a:chOff x="5641385" y="2381306"/>
            <a:chExt cx="2599447" cy="2521829"/>
          </a:xfrm>
        </p:grpSpPr>
        <p:sp>
          <p:nvSpPr>
            <p:cNvPr id="2236" name="Google Shape;2236;p36"/>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237" name="Google Shape;2237;p36"/>
            <p:cNvGrpSpPr/>
            <p:nvPr/>
          </p:nvGrpSpPr>
          <p:grpSpPr>
            <a:xfrm flipH="1">
              <a:off x="6793275" y="3690844"/>
              <a:ext cx="1447557" cy="1002468"/>
              <a:chOff x="4799733" y="3457797"/>
              <a:chExt cx="2301387" cy="1593766"/>
            </a:xfrm>
          </p:grpSpPr>
          <p:sp>
            <p:nvSpPr>
              <p:cNvPr id="2238" name="Google Shape;2238;p36"/>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39" name="Google Shape;2239;p36"/>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40" name="Google Shape;2240;p36"/>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41" name="Google Shape;2241;p36"/>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42" name="Google Shape;2242;p36"/>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43" name="Google Shape;2243;p36"/>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44" name="Google Shape;2244;p36"/>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45" name="Google Shape;2245;p36"/>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46" name="Google Shape;2246;p36"/>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47" name="Google Shape;2247;p36"/>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48" name="Google Shape;2248;p36"/>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49" name="Google Shape;2249;p36"/>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50" name="Google Shape;2250;p36"/>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51" name="Google Shape;2251;p36"/>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52" name="Google Shape;2252;p36"/>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53" name="Google Shape;2253;p36"/>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54" name="Google Shape;2254;p36"/>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55" name="Google Shape;2255;p36"/>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56" name="Google Shape;2256;p36"/>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57" name="Google Shape;2257;p36"/>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58" name="Google Shape;2258;p36"/>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59" name="Google Shape;2259;p36"/>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60" name="Google Shape;2260;p36"/>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61" name="Google Shape;2261;p36"/>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62" name="Google Shape;2262;p36"/>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63" name="Google Shape;2263;p36"/>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64" name="Google Shape;2264;p36"/>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65" name="Google Shape;2265;p36"/>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66" name="Google Shape;2266;p36"/>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67" name="Google Shape;2267;p36"/>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68" name="Google Shape;2268;p36"/>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69" name="Google Shape;2269;p36"/>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70" name="Google Shape;2270;p36"/>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71" name="Google Shape;2271;p36"/>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72" name="Google Shape;2272;p36"/>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73" name="Google Shape;2273;p36"/>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74" name="Google Shape;2274;p36"/>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75" name="Google Shape;2275;p36"/>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76" name="Google Shape;2276;p36"/>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77" name="Google Shape;2277;p36"/>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78" name="Google Shape;2278;p36"/>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79" name="Google Shape;2279;p36"/>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80" name="Google Shape;2280;p36"/>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81" name="Google Shape;2281;p36"/>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82" name="Google Shape;2282;p36"/>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83" name="Google Shape;2283;p36"/>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84" name="Google Shape;2284;p36"/>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85" name="Google Shape;2285;p36"/>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86" name="Google Shape;2286;p36"/>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87" name="Google Shape;2287;p36"/>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88" name="Google Shape;2288;p36"/>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89" name="Google Shape;2289;p36"/>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90" name="Google Shape;2290;p36"/>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91" name="Google Shape;2291;p36"/>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92" name="Google Shape;2292;p36"/>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93" name="Google Shape;2293;p36"/>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294" name="Google Shape;2294;p36"/>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95" name="Google Shape;2295;p36"/>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96" name="Google Shape;2296;p36"/>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97" name="Google Shape;2297;p36"/>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98" name="Google Shape;2298;p36"/>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299" name="Google Shape;2299;p36"/>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00" name="Google Shape;2300;p36"/>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01" name="Google Shape;2301;p36"/>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02" name="Google Shape;2302;p36"/>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03" name="Google Shape;2303;p36"/>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04" name="Google Shape;2304;p36"/>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05" name="Google Shape;2305;p36"/>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06" name="Google Shape;2306;p36"/>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07" name="Google Shape;2307;p36"/>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08" name="Google Shape;2308;p36"/>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09" name="Google Shape;2309;p36"/>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10" name="Google Shape;2310;p36"/>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11" name="Google Shape;2311;p36"/>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12" name="Google Shape;2312;p36"/>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13" name="Google Shape;2313;p36"/>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14" name="Google Shape;2314;p36"/>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15" name="Google Shape;2315;p36"/>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16" name="Google Shape;2316;p36"/>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17" name="Google Shape;2317;p36"/>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18" name="Google Shape;2318;p36"/>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19" name="Google Shape;2319;p36"/>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20" name="Google Shape;2320;p36"/>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21" name="Google Shape;2321;p36"/>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22" name="Google Shape;2322;p36"/>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23" name="Google Shape;2323;p36"/>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24" name="Google Shape;2324;p36"/>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25" name="Google Shape;2325;p36"/>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26" name="Google Shape;2326;p36"/>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27" name="Google Shape;2327;p36"/>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28" name="Google Shape;2328;p36"/>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29" name="Google Shape;2329;p36"/>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30" name="Google Shape;2330;p36"/>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31" name="Google Shape;2331;p36"/>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32" name="Google Shape;2332;p36"/>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33" name="Google Shape;2333;p36"/>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34" name="Google Shape;2334;p36"/>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35" name="Google Shape;2335;p36"/>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36" name="Google Shape;2336;p36"/>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37" name="Google Shape;2337;p36"/>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38" name="Google Shape;2338;p36"/>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39" name="Google Shape;2339;p36"/>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40" name="Google Shape;2340;p36"/>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41" name="Google Shape;2341;p36"/>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42" name="Google Shape;2342;p36"/>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43" name="Google Shape;2343;p36"/>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44" name="Google Shape;2344;p36"/>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45" name="Google Shape;2345;p36"/>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46" name="Google Shape;2346;p36"/>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47" name="Google Shape;2347;p36"/>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348" name="Google Shape;2348;p36"/>
          <p:cNvSpPr txBox="1"/>
          <p:nvPr/>
        </p:nvSpPr>
        <p:spPr>
          <a:xfrm>
            <a:off x="4334110" y="1572168"/>
            <a:ext cx="3725448" cy="36317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500">
                <a:solidFill>
                  <a:srgbClr val="974806"/>
                </a:solidFill>
                <a:latin typeface="Cookie"/>
                <a:ea typeface="Cookie"/>
                <a:cs typeface="Cookie"/>
                <a:sym typeface="Cookie"/>
              </a:rPr>
              <a:t>KHÁM PHÁ</a:t>
            </a:r>
            <a:endParaRPr/>
          </a:p>
        </p:txBody>
      </p:sp>
    </p:spTree>
    <p:extLst>
      <p:ext uri="{BB962C8B-B14F-4D97-AF65-F5344CB8AC3E}">
        <p14:creationId xmlns:p14="http://schemas.microsoft.com/office/powerpoint/2010/main" val="1376596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211"/>
                                        </p:tgtEl>
                                        <p:attrNameLst>
                                          <p:attrName>style.visibility</p:attrName>
                                        </p:attrNameLst>
                                      </p:cBhvr>
                                      <p:to>
                                        <p:strVal val="visible"/>
                                      </p:to>
                                    </p:set>
                                    <p:animEffect transition="in" filter="fade">
                                      <p:cBhvr>
                                        <p:cTn id="7" dur="500"/>
                                        <p:tgtEl>
                                          <p:spTgt spid="2211"/>
                                        </p:tgtEl>
                                      </p:cBhvr>
                                    </p:animEffect>
                                  </p:childTnLst>
                                </p:cTn>
                              </p:par>
                              <p:par>
                                <p:cTn id="8" presetID="10" presetClass="entr" presetSubtype="0" fill="hold" nodeType="withEffect">
                                  <p:stCondLst>
                                    <p:cond delay="0"/>
                                  </p:stCondLst>
                                  <p:childTnLst>
                                    <p:set>
                                      <p:cBhvr>
                                        <p:cTn id="9" dur="1" fill="hold">
                                          <p:stCondLst>
                                            <p:cond delay="0"/>
                                          </p:stCondLst>
                                        </p:cTn>
                                        <p:tgtEl>
                                          <p:spTgt spid="2212"/>
                                        </p:tgtEl>
                                        <p:attrNameLst>
                                          <p:attrName>style.visibility</p:attrName>
                                        </p:attrNameLst>
                                      </p:cBhvr>
                                      <p:to>
                                        <p:strVal val="visible"/>
                                      </p:to>
                                    </p:set>
                                    <p:animEffect transition="in" filter="fade">
                                      <p:cBhvr>
                                        <p:cTn id="10" dur="500"/>
                                        <p:tgtEl>
                                          <p:spTgt spid="2212"/>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2210"/>
                                        </p:tgtEl>
                                        <p:attrNameLst>
                                          <p:attrName>style.visibility</p:attrName>
                                        </p:attrNameLst>
                                      </p:cBhvr>
                                      <p:to>
                                        <p:strVal val="visible"/>
                                      </p:to>
                                    </p:set>
                                    <p:animEffect transition="in" filter="fade">
                                      <p:cBhvr>
                                        <p:cTn id="14" dur="500"/>
                                        <p:tgtEl>
                                          <p:spTgt spid="2210"/>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2235"/>
                                        </p:tgtEl>
                                        <p:attrNameLst>
                                          <p:attrName>style.visibility</p:attrName>
                                        </p:attrNameLst>
                                      </p:cBhvr>
                                      <p:to>
                                        <p:strVal val="visible"/>
                                      </p:to>
                                    </p:set>
                                    <p:animEffect transition="in" filter="fade">
                                      <p:cBhvr>
                                        <p:cTn id="18" dur="1000"/>
                                        <p:tgtEl>
                                          <p:spTgt spid="2235"/>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2348"/>
                                        </p:tgtEl>
                                        <p:attrNameLst>
                                          <p:attrName>style.visibility</p:attrName>
                                        </p:attrNameLst>
                                      </p:cBhvr>
                                      <p:to>
                                        <p:strVal val="visible"/>
                                      </p:to>
                                    </p:set>
                                    <p:animEffect transition="in" filter="fade">
                                      <p:cBhvr>
                                        <p:cTn id="22" dur="500"/>
                                        <p:tgtEl>
                                          <p:spTgt spid="23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7_Title and Content">
  <p:cSld name="7_Title and Content">
    <p:bg>
      <p:bgPr>
        <a:solidFill>
          <a:srgbClr val="4F6128"/>
        </a:solidFill>
        <a:effectLst/>
      </p:bgPr>
    </p:bg>
    <p:spTree>
      <p:nvGrpSpPr>
        <p:cNvPr id="1" name="Shape 2349"/>
        <p:cNvGrpSpPr/>
        <p:nvPr/>
      </p:nvGrpSpPr>
      <p:grpSpPr>
        <a:xfrm>
          <a:off x="0" y="0"/>
          <a:ext cx="0" cy="0"/>
          <a:chOff x="0" y="0"/>
          <a:chExt cx="0" cy="0"/>
        </a:xfrm>
      </p:grpSpPr>
      <p:grpSp>
        <p:nvGrpSpPr>
          <p:cNvPr id="2350" name="Google Shape;2350;p37"/>
          <p:cNvGrpSpPr/>
          <p:nvPr/>
        </p:nvGrpSpPr>
        <p:grpSpPr>
          <a:xfrm>
            <a:off x="395894" y="219519"/>
            <a:ext cx="11613234" cy="6240131"/>
            <a:chOff x="395894" y="219519"/>
            <a:chExt cx="8518865" cy="4788281"/>
          </a:xfrm>
        </p:grpSpPr>
        <p:sp>
          <p:nvSpPr>
            <p:cNvPr id="2351" name="Google Shape;2351;p37"/>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E36C0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352" name="Google Shape;2352;p37"/>
            <p:cNvGrpSpPr/>
            <p:nvPr/>
          </p:nvGrpSpPr>
          <p:grpSpPr>
            <a:xfrm>
              <a:off x="8341543" y="2282008"/>
              <a:ext cx="569676" cy="380612"/>
              <a:chOff x="8341543" y="2282008"/>
              <a:chExt cx="569676" cy="380612"/>
            </a:xfrm>
          </p:grpSpPr>
          <p:sp>
            <p:nvSpPr>
              <p:cNvPr id="2353" name="Google Shape;2353;p3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54" name="Google Shape;2354;p3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355" name="Google Shape;2355;p37"/>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356" name="Google Shape;2356;p37"/>
            <p:cNvGrpSpPr/>
            <p:nvPr/>
          </p:nvGrpSpPr>
          <p:grpSpPr>
            <a:xfrm>
              <a:off x="8341543" y="1721094"/>
              <a:ext cx="569676" cy="380612"/>
              <a:chOff x="8341543" y="1721094"/>
              <a:chExt cx="569676" cy="380612"/>
            </a:xfrm>
          </p:grpSpPr>
          <p:sp>
            <p:nvSpPr>
              <p:cNvPr id="2357" name="Google Shape;2357;p37"/>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58" name="Google Shape;2358;p37"/>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359" name="Google Shape;2359;p37"/>
            <p:cNvGrpSpPr/>
            <p:nvPr/>
          </p:nvGrpSpPr>
          <p:grpSpPr>
            <a:xfrm>
              <a:off x="8346273" y="1183592"/>
              <a:ext cx="568486" cy="388014"/>
              <a:chOff x="8346273" y="1183592"/>
              <a:chExt cx="568486" cy="388014"/>
            </a:xfrm>
          </p:grpSpPr>
          <p:sp>
            <p:nvSpPr>
              <p:cNvPr id="2360" name="Google Shape;2360;p37"/>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61" name="Google Shape;2361;p37"/>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362" name="Google Shape;2362;p37"/>
            <p:cNvGrpSpPr/>
            <p:nvPr/>
          </p:nvGrpSpPr>
          <p:grpSpPr>
            <a:xfrm>
              <a:off x="8341543" y="606635"/>
              <a:ext cx="569676" cy="388014"/>
              <a:chOff x="8341543" y="606635"/>
              <a:chExt cx="569676" cy="388014"/>
            </a:xfrm>
          </p:grpSpPr>
          <p:sp>
            <p:nvSpPr>
              <p:cNvPr id="2363" name="Google Shape;2363;p37"/>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64" name="Google Shape;2364;p37"/>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365" name="Google Shape;2365;p37"/>
            <p:cNvGrpSpPr/>
            <p:nvPr/>
          </p:nvGrpSpPr>
          <p:grpSpPr>
            <a:xfrm>
              <a:off x="8341543" y="2842933"/>
              <a:ext cx="569676" cy="380612"/>
              <a:chOff x="8341543" y="2282008"/>
              <a:chExt cx="569676" cy="380612"/>
            </a:xfrm>
          </p:grpSpPr>
          <p:sp>
            <p:nvSpPr>
              <p:cNvPr id="2366" name="Google Shape;2366;p3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67" name="Google Shape;2367;p3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368" name="Google Shape;2368;p37"/>
            <p:cNvGrpSpPr/>
            <p:nvPr/>
          </p:nvGrpSpPr>
          <p:grpSpPr>
            <a:xfrm>
              <a:off x="8341543" y="3403858"/>
              <a:ext cx="569676" cy="380612"/>
              <a:chOff x="8341543" y="2282008"/>
              <a:chExt cx="569676" cy="380612"/>
            </a:xfrm>
          </p:grpSpPr>
          <p:sp>
            <p:nvSpPr>
              <p:cNvPr id="2369" name="Google Shape;2369;p3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70" name="Google Shape;2370;p3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371" name="Google Shape;2371;p37"/>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72" name="Google Shape;2372;p37"/>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373" name="Google Shape;2373;p37"/>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74" name="Google Shape;2374;p37"/>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75" name="Google Shape;2375;p37"/>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76" name="Google Shape;2376;p37"/>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77" name="Google Shape;2377;p37"/>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78" name="Google Shape;2378;p37"/>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79" name="Google Shape;2379;p37"/>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80" name="Google Shape;2380;p37"/>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81" name="Google Shape;2381;p37"/>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82" name="Google Shape;2382;p37"/>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83" name="Google Shape;2383;p37"/>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84" name="Google Shape;2384;p37"/>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85" name="Google Shape;2385;p37"/>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86" name="Google Shape;2386;p37"/>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87" name="Google Shape;2387;p37"/>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88" name="Google Shape;2388;p37"/>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89" name="Google Shape;2389;p37"/>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90" name="Google Shape;2390;p37"/>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91" name="Google Shape;2391;p37"/>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92" name="Google Shape;2392;p37"/>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93" name="Google Shape;2393;p37"/>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94" name="Google Shape;2394;p37"/>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95" name="Google Shape;2395;p37"/>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96" name="Google Shape;2396;p37"/>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97" name="Google Shape;2397;p37"/>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98" name="Google Shape;2398;p37"/>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399" name="Google Shape;2399;p37"/>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00" name="Google Shape;2400;p37"/>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01" name="Google Shape;2401;p37"/>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02" name="Google Shape;2402;p37"/>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03" name="Google Shape;2403;p37"/>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04" name="Google Shape;2404;p37"/>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05" name="Google Shape;2405;p37"/>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06" name="Google Shape;2406;p37"/>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07" name="Google Shape;2407;p37"/>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08" name="Google Shape;2408;p37"/>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09" name="Google Shape;2409;p37"/>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10" name="Google Shape;2410;p37"/>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11" name="Google Shape;2411;p37"/>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12" name="Google Shape;2412;p37"/>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13" name="Google Shape;2413;p37"/>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14" name="Google Shape;2414;p37"/>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15" name="Google Shape;2415;p37"/>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16" name="Google Shape;2416;p37"/>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17" name="Google Shape;2417;p37"/>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18" name="Google Shape;2418;p37"/>
          <p:cNvSpPr/>
          <p:nvPr/>
        </p:nvSpPr>
        <p:spPr>
          <a:xfrm rot="126755">
            <a:off x="3091462" y="1090110"/>
            <a:ext cx="5550035" cy="4730758"/>
          </a:xfrm>
          <a:prstGeom prst="rect">
            <a:avLst/>
          </a:prstGeom>
          <a:solidFill>
            <a:srgbClr val="FBD4B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2419" name="Google Shape;2419;p37"/>
          <p:cNvSpPr/>
          <p:nvPr/>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B2A0C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2420" name="Google Shape;2420;p37"/>
          <p:cNvSpPr/>
          <p:nvPr/>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grpSp>
        <p:nvGrpSpPr>
          <p:cNvPr id="2421" name="Google Shape;2421;p37"/>
          <p:cNvGrpSpPr/>
          <p:nvPr/>
        </p:nvGrpSpPr>
        <p:grpSpPr>
          <a:xfrm>
            <a:off x="7672546" y="3622312"/>
            <a:ext cx="1309691" cy="2486166"/>
            <a:chOff x="961250" y="234750"/>
            <a:chExt cx="1222525" cy="2320700"/>
          </a:xfrm>
        </p:grpSpPr>
        <p:sp>
          <p:nvSpPr>
            <p:cNvPr id="2422" name="Google Shape;2422;p37"/>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23" name="Google Shape;2423;p37"/>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24" name="Google Shape;2424;p37"/>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25" name="Google Shape;2425;p37"/>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26" name="Google Shape;2426;p37"/>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27" name="Google Shape;2427;p37"/>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28" name="Google Shape;2428;p37"/>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29" name="Google Shape;2429;p37"/>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30" name="Google Shape;2430;p37"/>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31" name="Google Shape;2431;p37"/>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32" name="Google Shape;2432;p37"/>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33" name="Google Shape;2433;p37"/>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34" name="Google Shape;2434;p37"/>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35" name="Google Shape;2435;p37"/>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36" name="Google Shape;2436;p37"/>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37" name="Google Shape;2437;p37"/>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38" name="Google Shape;2438;p37"/>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39" name="Google Shape;2439;p37"/>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40" name="Google Shape;2440;p37"/>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41" name="Google Shape;2441;p37"/>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42" name="Google Shape;2442;p37"/>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43" name="Google Shape;2443;p37"/>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44" name="Google Shape;2444;p37"/>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45" name="Google Shape;2445;p37"/>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46" name="Google Shape;2446;p37"/>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47" name="Google Shape;2447;p37"/>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48" name="Google Shape;2448;p37"/>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49" name="Google Shape;2449;p37"/>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50" name="Google Shape;2450;p37"/>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51" name="Google Shape;2451;p37"/>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52" name="Google Shape;2452;p37"/>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53" name="Google Shape;2453;p37"/>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54" name="Google Shape;2454;p37"/>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55" name="Google Shape;2455;p37"/>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56" name="Google Shape;2456;p37"/>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57" name="Google Shape;2457;p37"/>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58" name="Google Shape;2458;p37"/>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59" name="Google Shape;2459;p37"/>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60" name="Google Shape;2460;p37"/>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61" name="Google Shape;2461;p37"/>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62" name="Google Shape;2462;p37"/>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463" name="Google Shape;2463;p37"/>
          <p:cNvGrpSpPr/>
          <p:nvPr/>
        </p:nvGrpSpPr>
        <p:grpSpPr>
          <a:xfrm>
            <a:off x="1030175" y="1581350"/>
            <a:ext cx="444275" cy="398525"/>
            <a:chOff x="2495125" y="2142250"/>
            <a:chExt cx="444275" cy="398525"/>
          </a:xfrm>
        </p:grpSpPr>
        <p:sp>
          <p:nvSpPr>
            <p:cNvPr id="2464" name="Google Shape;2464;p37"/>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65" name="Google Shape;2465;p37"/>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466" name="Google Shape;2466;p37"/>
          <p:cNvGrpSpPr/>
          <p:nvPr/>
        </p:nvGrpSpPr>
        <p:grpSpPr>
          <a:xfrm>
            <a:off x="10561107" y="5038641"/>
            <a:ext cx="291375" cy="281375"/>
            <a:chOff x="3243875" y="2372825"/>
            <a:chExt cx="291375" cy="281375"/>
          </a:xfrm>
        </p:grpSpPr>
        <p:sp>
          <p:nvSpPr>
            <p:cNvPr id="2467" name="Google Shape;2467;p37"/>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68" name="Google Shape;2468;p37"/>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69" name="Google Shape;2469;p37"/>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70" name="Google Shape;2470;p37"/>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71" name="Google Shape;2471;p37"/>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72" name="Google Shape;2472;p37"/>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73" name="Google Shape;2473;p37"/>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74" name="Google Shape;2474;p37"/>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75" name="Google Shape;2475;p37"/>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76" name="Google Shape;2476;p37"/>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477" name="Google Shape;2477;p37"/>
          <p:cNvGrpSpPr/>
          <p:nvPr/>
        </p:nvGrpSpPr>
        <p:grpSpPr>
          <a:xfrm>
            <a:off x="10778557" y="714860"/>
            <a:ext cx="166675" cy="168575"/>
            <a:chOff x="4954425" y="2036375"/>
            <a:chExt cx="166675" cy="168575"/>
          </a:xfrm>
        </p:grpSpPr>
        <p:sp>
          <p:nvSpPr>
            <p:cNvPr id="2478" name="Google Shape;2478;p37"/>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79" name="Google Shape;2479;p37"/>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480" name="Google Shape;2480;p37"/>
          <p:cNvSpPr/>
          <p:nvPr/>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81" name="Google Shape;2481;p37"/>
          <p:cNvSpPr/>
          <p:nvPr/>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482" name="Google Shape;2482;p37"/>
          <p:cNvGrpSpPr/>
          <p:nvPr/>
        </p:nvGrpSpPr>
        <p:grpSpPr>
          <a:xfrm>
            <a:off x="1274794" y="5541495"/>
            <a:ext cx="166675" cy="168575"/>
            <a:chOff x="4954425" y="2036375"/>
            <a:chExt cx="166675" cy="168575"/>
          </a:xfrm>
        </p:grpSpPr>
        <p:sp>
          <p:nvSpPr>
            <p:cNvPr id="2483" name="Google Shape;2483;p37"/>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84" name="Google Shape;2484;p37"/>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485" name="Google Shape;2485;p37"/>
          <p:cNvSpPr txBox="1"/>
          <p:nvPr/>
        </p:nvSpPr>
        <p:spPr>
          <a:xfrm>
            <a:off x="3558840" y="1522374"/>
            <a:ext cx="4518031" cy="36317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500">
                <a:solidFill>
                  <a:srgbClr val="C00000"/>
                </a:solidFill>
                <a:latin typeface="Cookie"/>
                <a:ea typeface="Cookie"/>
                <a:cs typeface="Cookie"/>
                <a:sym typeface="Cookie"/>
              </a:rPr>
              <a:t>HOẠT ĐỘNG</a:t>
            </a:r>
            <a:endParaRPr/>
          </a:p>
        </p:txBody>
      </p:sp>
    </p:spTree>
    <p:extLst>
      <p:ext uri="{BB962C8B-B14F-4D97-AF65-F5344CB8AC3E}">
        <p14:creationId xmlns:p14="http://schemas.microsoft.com/office/powerpoint/2010/main" val="2617526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419"/>
                                        </p:tgtEl>
                                        <p:attrNameLst>
                                          <p:attrName>style.visibility</p:attrName>
                                        </p:attrNameLst>
                                      </p:cBhvr>
                                      <p:to>
                                        <p:strVal val="visible"/>
                                      </p:to>
                                    </p:set>
                                    <p:animEffect transition="in" filter="fade">
                                      <p:cBhvr>
                                        <p:cTn id="7" dur="500"/>
                                        <p:tgtEl>
                                          <p:spTgt spid="2419"/>
                                        </p:tgtEl>
                                      </p:cBhvr>
                                    </p:animEffect>
                                  </p:childTnLst>
                                </p:cTn>
                              </p:par>
                              <p:par>
                                <p:cTn id="8" presetID="10" presetClass="entr" presetSubtype="0" fill="hold" nodeType="withEffect">
                                  <p:stCondLst>
                                    <p:cond delay="0"/>
                                  </p:stCondLst>
                                  <p:childTnLst>
                                    <p:set>
                                      <p:cBhvr>
                                        <p:cTn id="9" dur="1" fill="hold">
                                          <p:stCondLst>
                                            <p:cond delay="0"/>
                                          </p:stCondLst>
                                        </p:cTn>
                                        <p:tgtEl>
                                          <p:spTgt spid="2420"/>
                                        </p:tgtEl>
                                        <p:attrNameLst>
                                          <p:attrName>style.visibility</p:attrName>
                                        </p:attrNameLst>
                                      </p:cBhvr>
                                      <p:to>
                                        <p:strVal val="visible"/>
                                      </p:to>
                                    </p:set>
                                    <p:animEffect transition="in" filter="fade">
                                      <p:cBhvr>
                                        <p:cTn id="10" dur="500"/>
                                        <p:tgtEl>
                                          <p:spTgt spid="2420"/>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2418"/>
                                        </p:tgtEl>
                                        <p:attrNameLst>
                                          <p:attrName>style.visibility</p:attrName>
                                        </p:attrNameLst>
                                      </p:cBhvr>
                                      <p:to>
                                        <p:strVal val="visible"/>
                                      </p:to>
                                    </p:set>
                                    <p:animEffect transition="in" filter="fade">
                                      <p:cBhvr>
                                        <p:cTn id="14" dur="500"/>
                                        <p:tgtEl>
                                          <p:spTgt spid="2418"/>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2421"/>
                                        </p:tgtEl>
                                        <p:attrNameLst>
                                          <p:attrName>style.visibility</p:attrName>
                                        </p:attrNameLst>
                                      </p:cBhvr>
                                      <p:to>
                                        <p:strVal val="visible"/>
                                      </p:to>
                                    </p:set>
                                    <p:animEffect transition="in" filter="fade">
                                      <p:cBhvr>
                                        <p:cTn id="18" dur="1000"/>
                                        <p:tgtEl>
                                          <p:spTgt spid="2421"/>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2485"/>
                                        </p:tgtEl>
                                        <p:attrNameLst>
                                          <p:attrName>style.visibility</p:attrName>
                                        </p:attrNameLst>
                                      </p:cBhvr>
                                      <p:to>
                                        <p:strVal val="visible"/>
                                      </p:to>
                                    </p:set>
                                    <p:animEffect transition="in" filter="fade">
                                      <p:cBhvr>
                                        <p:cTn id="22" dur="500"/>
                                        <p:tgtEl>
                                          <p:spTgt spid="24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8_Title and Content">
  <p:cSld name="8_Title and Content">
    <p:bg>
      <p:bgPr>
        <a:solidFill>
          <a:srgbClr val="4F6128"/>
        </a:solidFill>
        <a:effectLst/>
      </p:bgPr>
    </p:bg>
    <p:spTree>
      <p:nvGrpSpPr>
        <p:cNvPr id="1" name="Shape 2486"/>
        <p:cNvGrpSpPr/>
        <p:nvPr/>
      </p:nvGrpSpPr>
      <p:grpSpPr>
        <a:xfrm>
          <a:off x="0" y="0"/>
          <a:ext cx="0" cy="0"/>
          <a:chOff x="0" y="0"/>
          <a:chExt cx="0" cy="0"/>
        </a:xfrm>
      </p:grpSpPr>
      <p:grpSp>
        <p:nvGrpSpPr>
          <p:cNvPr id="2487" name="Google Shape;2487;p38"/>
          <p:cNvGrpSpPr/>
          <p:nvPr/>
        </p:nvGrpSpPr>
        <p:grpSpPr>
          <a:xfrm>
            <a:off x="395894" y="219519"/>
            <a:ext cx="11613234" cy="6240131"/>
            <a:chOff x="395894" y="219519"/>
            <a:chExt cx="8518865" cy="4788281"/>
          </a:xfrm>
        </p:grpSpPr>
        <p:sp>
          <p:nvSpPr>
            <p:cNvPr id="2488" name="Google Shape;2488;p38"/>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E36C0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489" name="Google Shape;2489;p38"/>
            <p:cNvGrpSpPr/>
            <p:nvPr/>
          </p:nvGrpSpPr>
          <p:grpSpPr>
            <a:xfrm>
              <a:off x="8341543" y="2282008"/>
              <a:ext cx="569676" cy="380612"/>
              <a:chOff x="8341543" y="2282008"/>
              <a:chExt cx="569676" cy="380612"/>
            </a:xfrm>
          </p:grpSpPr>
          <p:sp>
            <p:nvSpPr>
              <p:cNvPr id="2490" name="Google Shape;2490;p3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91" name="Google Shape;2491;p3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492" name="Google Shape;2492;p38"/>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493" name="Google Shape;2493;p38"/>
            <p:cNvGrpSpPr/>
            <p:nvPr/>
          </p:nvGrpSpPr>
          <p:grpSpPr>
            <a:xfrm>
              <a:off x="8341543" y="1721094"/>
              <a:ext cx="569676" cy="380612"/>
              <a:chOff x="8341543" y="1721094"/>
              <a:chExt cx="569676" cy="380612"/>
            </a:xfrm>
          </p:grpSpPr>
          <p:sp>
            <p:nvSpPr>
              <p:cNvPr id="2494" name="Google Shape;2494;p38"/>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95" name="Google Shape;2495;p38"/>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496" name="Google Shape;2496;p38"/>
            <p:cNvGrpSpPr/>
            <p:nvPr/>
          </p:nvGrpSpPr>
          <p:grpSpPr>
            <a:xfrm>
              <a:off x="8346273" y="1183592"/>
              <a:ext cx="568486" cy="388014"/>
              <a:chOff x="8346273" y="1183592"/>
              <a:chExt cx="568486" cy="388014"/>
            </a:xfrm>
          </p:grpSpPr>
          <p:sp>
            <p:nvSpPr>
              <p:cNvPr id="2497" name="Google Shape;2497;p38"/>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98" name="Google Shape;2498;p38"/>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499" name="Google Shape;2499;p38"/>
            <p:cNvGrpSpPr/>
            <p:nvPr/>
          </p:nvGrpSpPr>
          <p:grpSpPr>
            <a:xfrm>
              <a:off x="8341543" y="606635"/>
              <a:ext cx="569676" cy="388014"/>
              <a:chOff x="8341543" y="606635"/>
              <a:chExt cx="569676" cy="388014"/>
            </a:xfrm>
          </p:grpSpPr>
          <p:sp>
            <p:nvSpPr>
              <p:cNvPr id="2500" name="Google Shape;2500;p38"/>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01" name="Google Shape;2501;p38"/>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502" name="Google Shape;2502;p38"/>
            <p:cNvGrpSpPr/>
            <p:nvPr/>
          </p:nvGrpSpPr>
          <p:grpSpPr>
            <a:xfrm>
              <a:off x="8341543" y="2842933"/>
              <a:ext cx="569676" cy="380612"/>
              <a:chOff x="8341543" y="2282008"/>
              <a:chExt cx="569676" cy="380612"/>
            </a:xfrm>
          </p:grpSpPr>
          <p:sp>
            <p:nvSpPr>
              <p:cNvPr id="2503" name="Google Shape;2503;p3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04" name="Google Shape;2504;p3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505" name="Google Shape;2505;p38"/>
            <p:cNvGrpSpPr/>
            <p:nvPr/>
          </p:nvGrpSpPr>
          <p:grpSpPr>
            <a:xfrm>
              <a:off x="8341543" y="3403858"/>
              <a:ext cx="569676" cy="380612"/>
              <a:chOff x="8341543" y="2282008"/>
              <a:chExt cx="569676" cy="380612"/>
            </a:xfrm>
          </p:grpSpPr>
          <p:sp>
            <p:nvSpPr>
              <p:cNvPr id="2506" name="Google Shape;2506;p3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07" name="Google Shape;2507;p3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508" name="Google Shape;2508;p38"/>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09" name="Google Shape;2509;p38"/>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510" name="Google Shape;2510;p38"/>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11" name="Google Shape;2511;p38"/>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12" name="Google Shape;2512;p38"/>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13" name="Google Shape;2513;p38"/>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14" name="Google Shape;2514;p38"/>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15" name="Google Shape;2515;p38"/>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16" name="Google Shape;2516;p38"/>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17" name="Google Shape;2517;p38"/>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18" name="Google Shape;2518;p38"/>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19" name="Google Shape;2519;p38"/>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20" name="Google Shape;2520;p38"/>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21" name="Google Shape;2521;p38"/>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22" name="Google Shape;2522;p38"/>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23" name="Google Shape;2523;p38"/>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24" name="Google Shape;2524;p38"/>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25" name="Google Shape;2525;p38"/>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26" name="Google Shape;2526;p38"/>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27" name="Google Shape;2527;p38"/>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28" name="Google Shape;2528;p38"/>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29" name="Google Shape;2529;p38"/>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30" name="Google Shape;2530;p38"/>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31" name="Google Shape;2531;p38"/>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32" name="Google Shape;2532;p38"/>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33" name="Google Shape;2533;p38"/>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34" name="Google Shape;2534;p38"/>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35" name="Google Shape;2535;p38"/>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36" name="Google Shape;2536;p38"/>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37" name="Google Shape;2537;p38"/>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38" name="Google Shape;2538;p38"/>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39" name="Google Shape;2539;p38"/>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40" name="Google Shape;2540;p38"/>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41" name="Google Shape;2541;p38"/>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42" name="Google Shape;2542;p38"/>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43" name="Google Shape;2543;p38"/>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44" name="Google Shape;2544;p38"/>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45" name="Google Shape;2545;p38"/>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46" name="Google Shape;2546;p38"/>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47" name="Google Shape;2547;p38"/>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48" name="Google Shape;2548;p38"/>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49" name="Google Shape;2549;p38"/>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50" name="Google Shape;2550;p38"/>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51" name="Google Shape;2551;p38"/>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52" name="Google Shape;2552;p38"/>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53" name="Google Shape;2553;p38"/>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54" name="Google Shape;2554;p38"/>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55" name="Google Shape;2555;p38"/>
          <p:cNvSpPr/>
          <p:nvPr/>
        </p:nvSpPr>
        <p:spPr>
          <a:xfrm rot="126755">
            <a:off x="3091462" y="1090110"/>
            <a:ext cx="5550035" cy="4730758"/>
          </a:xfrm>
          <a:prstGeom prst="rect">
            <a:avLst/>
          </a:prstGeom>
          <a:solidFill>
            <a:srgbClr val="B6DDE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2556" name="Google Shape;2556;p38"/>
          <p:cNvSpPr/>
          <p:nvPr/>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2557" name="Google Shape;2557;p38"/>
          <p:cNvSpPr/>
          <p:nvPr/>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grpSp>
        <p:nvGrpSpPr>
          <p:cNvPr id="2558" name="Google Shape;2558;p38"/>
          <p:cNvGrpSpPr/>
          <p:nvPr/>
        </p:nvGrpSpPr>
        <p:grpSpPr>
          <a:xfrm>
            <a:off x="2204474" y="3950454"/>
            <a:ext cx="1973864" cy="2020086"/>
            <a:chOff x="2718975" y="493050"/>
            <a:chExt cx="2013175" cy="2066600"/>
          </a:xfrm>
        </p:grpSpPr>
        <p:sp>
          <p:nvSpPr>
            <p:cNvPr id="2559" name="Google Shape;2559;p38"/>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60" name="Google Shape;2560;p38"/>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61" name="Google Shape;2561;p38"/>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62" name="Google Shape;2562;p38"/>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63" name="Google Shape;2563;p38"/>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64" name="Google Shape;2564;p38"/>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65" name="Google Shape;2565;p38"/>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66" name="Google Shape;2566;p38"/>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67" name="Google Shape;2567;p38"/>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68" name="Google Shape;2568;p38"/>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69" name="Google Shape;2569;p38"/>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70" name="Google Shape;2570;p38"/>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71" name="Google Shape;2571;p38"/>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72" name="Google Shape;2572;p38"/>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73" name="Google Shape;2573;p38"/>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74" name="Google Shape;2574;p38"/>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75" name="Google Shape;2575;p38"/>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76" name="Google Shape;2576;p38"/>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77" name="Google Shape;2577;p38"/>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78" name="Google Shape;2578;p38"/>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79" name="Google Shape;2579;p38"/>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80" name="Google Shape;2580;p38"/>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81" name="Google Shape;2581;p38"/>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82" name="Google Shape;2582;p38"/>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83" name="Google Shape;2583;p38"/>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84" name="Google Shape;2584;p38"/>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85" name="Google Shape;2585;p38"/>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86" name="Google Shape;2586;p38"/>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87" name="Google Shape;2587;p38"/>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88" name="Google Shape;2588;p38"/>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89" name="Google Shape;2589;p38"/>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90" name="Google Shape;2590;p38"/>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91" name="Google Shape;2591;p38"/>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92" name="Google Shape;2592;p38"/>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93" name="Google Shape;2593;p38"/>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94" name="Google Shape;2594;p38"/>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95" name="Google Shape;2595;p38"/>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96" name="Google Shape;2596;p38"/>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97" name="Google Shape;2597;p38"/>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98" name="Google Shape;2598;p38"/>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599" name="Google Shape;2599;p38"/>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00" name="Google Shape;2600;p38"/>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01" name="Google Shape;2601;p38"/>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02" name="Google Shape;2602;p38"/>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03" name="Google Shape;2603;p38"/>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04" name="Google Shape;2604;p38"/>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05" name="Google Shape;2605;p38"/>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06" name="Google Shape;2606;p38"/>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07" name="Google Shape;2607;p38"/>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08" name="Google Shape;2608;p38"/>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09" name="Google Shape;2609;p38"/>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10" name="Google Shape;2610;p38"/>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11" name="Google Shape;2611;p38"/>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12" name="Google Shape;2612;p38"/>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13" name="Google Shape;2613;p38"/>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14" name="Google Shape;2614;p38"/>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15" name="Google Shape;2615;p38"/>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16" name="Google Shape;2616;p38"/>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17" name="Google Shape;2617;p38"/>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18" name="Google Shape;2618;p38"/>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19" name="Google Shape;2619;p38"/>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20" name="Google Shape;2620;p38"/>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21" name="Google Shape;2621;p38"/>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622" name="Google Shape;2622;p38"/>
          <p:cNvGrpSpPr/>
          <p:nvPr/>
        </p:nvGrpSpPr>
        <p:grpSpPr>
          <a:xfrm>
            <a:off x="1030175" y="1581350"/>
            <a:ext cx="444275" cy="398525"/>
            <a:chOff x="2495125" y="2142250"/>
            <a:chExt cx="444275" cy="398525"/>
          </a:xfrm>
        </p:grpSpPr>
        <p:sp>
          <p:nvSpPr>
            <p:cNvPr id="2623" name="Google Shape;2623;p38"/>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24" name="Google Shape;2624;p38"/>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625" name="Google Shape;2625;p38"/>
          <p:cNvGrpSpPr/>
          <p:nvPr/>
        </p:nvGrpSpPr>
        <p:grpSpPr>
          <a:xfrm>
            <a:off x="10561107" y="5038641"/>
            <a:ext cx="291375" cy="281375"/>
            <a:chOff x="3243875" y="2372825"/>
            <a:chExt cx="291375" cy="281375"/>
          </a:xfrm>
        </p:grpSpPr>
        <p:sp>
          <p:nvSpPr>
            <p:cNvPr id="2626" name="Google Shape;2626;p38"/>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27" name="Google Shape;2627;p38"/>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28" name="Google Shape;2628;p38"/>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29" name="Google Shape;2629;p38"/>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30" name="Google Shape;2630;p38"/>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31" name="Google Shape;2631;p38"/>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32" name="Google Shape;2632;p38"/>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33" name="Google Shape;2633;p38"/>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34" name="Google Shape;2634;p38"/>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35" name="Google Shape;2635;p38"/>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636" name="Google Shape;2636;p38"/>
          <p:cNvGrpSpPr/>
          <p:nvPr/>
        </p:nvGrpSpPr>
        <p:grpSpPr>
          <a:xfrm>
            <a:off x="10778557" y="714860"/>
            <a:ext cx="166675" cy="168575"/>
            <a:chOff x="4954425" y="2036375"/>
            <a:chExt cx="166675" cy="168575"/>
          </a:xfrm>
        </p:grpSpPr>
        <p:sp>
          <p:nvSpPr>
            <p:cNvPr id="2637" name="Google Shape;2637;p38"/>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38" name="Google Shape;2638;p38"/>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639" name="Google Shape;2639;p38"/>
          <p:cNvSpPr/>
          <p:nvPr/>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40" name="Google Shape;2640;p38"/>
          <p:cNvSpPr/>
          <p:nvPr/>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641" name="Google Shape;2641;p38"/>
          <p:cNvGrpSpPr/>
          <p:nvPr/>
        </p:nvGrpSpPr>
        <p:grpSpPr>
          <a:xfrm>
            <a:off x="1274794" y="5541495"/>
            <a:ext cx="166675" cy="168575"/>
            <a:chOff x="4954425" y="2036375"/>
            <a:chExt cx="166675" cy="168575"/>
          </a:xfrm>
        </p:grpSpPr>
        <p:sp>
          <p:nvSpPr>
            <p:cNvPr id="2642" name="Google Shape;2642;p38"/>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43" name="Google Shape;2643;p38"/>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644" name="Google Shape;2644;p38"/>
          <p:cNvSpPr txBox="1"/>
          <p:nvPr/>
        </p:nvSpPr>
        <p:spPr>
          <a:xfrm>
            <a:off x="3604226" y="1596479"/>
            <a:ext cx="4752083" cy="36317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500">
                <a:solidFill>
                  <a:srgbClr val="002060"/>
                </a:solidFill>
                <a:latin typeface="Cookie"/>
                <a:ea typeface="Cookie"/>
                <a:cs typeface="Cookie"/>
                <a:sym typeface="Cookie"/>
              </a:rPr>
              <a:t>LUYỆN TẬP</a:t>
            </a:r>
            <a:endParaRPr sz="11500">
              <a:solidFill>
                <a:srgbClr val="002060"/>
              </a:solidFill>
              <a:latin typeface="Cookie"/>
              <a:ea typeface="Cookie"/>
              <a:cs typeface="Cookie"/>
              <a:sym typeface="Cookie"/>
            </a:endParaRPr>
          </a:p>
        </p:txBody>
      </p:sp>
    </p:spTree>
    <p:extLst>
      <p:ext uri="{BB962C8B-B14F-4D97-AF65-F5344CB8AC3E}">
        <p14:creationId xmlns:p14="http://schemas.microsoft.com/office/powerpoint/2010/main" val="1013155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556"/>
                                        </p:tgtEl>
                                        <p:attrNameLst>
                                          <p:attrName>style.visibility</p:attrName>
                                        </p:attrNameLst>
                                      </p:cBhvr>
                                      <p:to>
                                        <p:strVal val="visible"/>
                                      </p:to>
                                    </p:set>
                                    <p:animEffect transition="in" filter="fade">
                                      <p:cBhvr>
                                        <p:cTn id="7" dur="500"/>
                                        <p:tgtEl>
                                          <p:spTgt spid="2556"/>
                                        </p:tgtEl>
                                      </p:cBhvr>
                                    </p:animEffect>
                                  </p:childTnLst>
                                </p:cTn>
                              </p:par>
                              <p:par>
                                <p:cTn id="8" presetID="10" presetClass="entr" presetSubtype="0" fill="hold" nodeType="withEffect">
                                  <p:stCondLst>
                                    <p:cond delay="0"/>
                                  </p:stCondLst>
                                  <p:childTnLst>
                                    <p:set>
                                      <p:cBhvr>
                                        <p:cTn id="9" dur="1" fill="hold">
                                          <p:stCondLst>
                                            <p:cond delay="0"/>
                                          </p:stCondLst>
                                        </p:cTn>
                                        <p:tgtEl>
                                          <p:spTgt spid="2557"/>
                                        </p:tgtEl>
                                        <p:attrNameLst>
                                          <p:attrName>style.visibility</p:attrName>
                                        </p:attrNameLst>
                                      </p:cBhvr>
                                      <p:to>
                                        <p:strVal val="visible"/>
                                      </p:to>
                                    </p:set>
                                    <p:animEffect transition="in" filter="fade">
                                      <p:cBhvr>
                                        <p:cTn id="10" dur="500"/>
                                        <p:tgtEl>
                                          <p:spTgt spid="2557"/>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2555"/>
                                        </p:tgtEl>
                                        <p:attrNameLst>
                                          <p:attrName>style.visibility</p:attrName>
                                        </p:attrNameLst>
                                      </p:cBhvr>
                                      <p:to>
                                        <p:strVal val="visible"/>
                                      </p:to>
                                    </p:set>
                                    <p:animEffect transition="in" filter="fade">
                                      <p:cBhvr>
                                        <p:cTn id="14" dur="500"/>
                                        <p:tgtEl>
                                          <p:spTgt spid="2555"/>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2558"/>
                                        </p:tgtEl>
                                        <p:attrNameLst>
                                          <p:attrName>style.visibility</p:attrName>
                                        </p:attrNameLst>
                                      </p:cBhvr>
                                      <p:to>
                                        <p:strVal val="visible"/>
                                      </p:to>
                                    </p:set>
                                    <p:animEffect transition="in" filter="fade">
                                      <p:cBhvr>
                                        <p:cTn id="18" dur="1000"/>
                                        <p:tgtEl>
                                          <p:spTgt spid="2558"/>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2644"/>
                                        </p:tgtEl>
                                        <p:attrNameLst>
                                          <p:attrName>style.visibility</p:attrName>
                                        </p:attrNameLst>
                                      </p:cBhvr>
                                      <p:to>
                                        <p:strVal val="visible"/>
                                      </p:to>
                                    </p:set>
                                    <p:animEffect transition="in" filter="fade">
                                      <p:cBhvr>
                                        <p:cTn id="22" dur="500"/>
                                        <p:tgtEl>
                                          <p:spTgt spid="26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14_Title and Content">
  <p:cSld name="14_Title and Content">
    <p:bg>
      <p:bgPr>
        <a:solidFill>
          <a:srgbClr val="4F6128"/>
        </a:solidFill>
        <a:effectLst/>
      </p:bgPr>
    </p:bg>
    <p:spTree>
      <p:nvGrpSpPr>
        <p:cNvPr id="1" name="Shape 2645"/>
        <p:cNvGrpSpPr/>
        <p:nvPr/>
      </p:nvGrpSpPr>
      <p:grpSpPr>
        <a:xfrm>
          <a:off x="0" y="0"/>
          <a:ext cx="0" cy="0"/>
          <a:chOff x="0" y="0"/>
          <a:chExt cx="0" cy="0"/>
        </a:xfrm>
      </p:grpSpPr>
      <p:grpSp>
        <p:nvGrpSpPr>
          <p:cNvPr id="2646" name="Google Shape;2646;p39"/>
          <p:cNvGrpSpPr/>
          <p:nvPr/>
        </p:nvGrpSpPr>
        <p:grpSpPr>
          <a:xfrm>
            <a:off x="395894" y="219519"/>
            <a:ext cx="11613234" cy="6240131"/>
            <a:chOff x="395894" y="219519"/>
            <a:chExt cx="8518865" cy="4788281"/>
          </a:xfrm>
        </p:grpSpPr>
        <p:sp>
          <p:nvSpPr>
            <p:cNvPr id="2647" name="Google Shape;2647;p39"/>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E36C0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648" name="Google Shape;2648;p39"/>
            <p:cNvGrpSpPr/>
            <p:nvPr/>
          </p:nvGrpSpPr>
          <p:grpSpPr>
            <a:xfrm>
              <a:off x="8341543" y="2282008"/>
              <a:ext cx="569676" cy="380612"/>
              <a:chOff x="8341543" y="2282008"/>
              <a:chExt cx="569676" cy="380612"/>
            </a:xfrm>
          </p:grpSpPr>
          <p:sp>
            <p:nvSpPr>
              <p:cNvPr id="2649" name="Google Shape;2649;p3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50" name="Google Shape;2650;p3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651" name="Google Shape;2651;p39"/>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652" name="Google Shape;2652;p39"/>
            <p:cNvGrpSpPr/>
            <p:nvPr/>
          </p:nvGrpSpPr>
          <p:grpSpPr>
            <a:xfrm>
              <a:off x="8341543" y="1721094"/>
              <a:ext cx="569676" cy="380612"/>
              <a:chOff x="8341543" y="1721094"/>
              <a:chExt cx="569676" cy="380612"/>
            </a:xfrm>
          </p:grpSpPr>
          <p:sp>
            <p:nvSpPr>
              <p:cNvPr id="2653" name="Google Shape;2653;p39"/>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54" name="Google Shape;2654;p39"/>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655" name="Google Shape;2655;p39"/>
            <p:cNvGrpSpPr/>
            <p:nvPr/>
          </p:nvGrpSpPr>
          <p:grpSpPr>
            <a:xfrm>
              <a:off x="8346273" y="1183592"/>
              <a:ext cx="568486" cy="388014"/>
              <a:chOff x="8346273" y="1183592"/>
              <a:chExt cx="568486" cy="388014"/>
            </a:xfrm>
          </p:grpSpPr>
          <p:sp>
            <p:nvSpPr>
              <p:cNvPr id="2656" name="Google Shape;2656;p39"/>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57" name="Google Shape;2657;p39"/>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658" name="Google Shape;2658;p39"/>
            <p:cNvGrpSpPr/>
            <p:nvPr/>
          </p:nvGrpSpPr>
          <p:grpSpPr>
            <a:xfrm>
              <a:off x="8341543" y="606635"/>
              <a:ext cx="569676" cy="388014"/>
              <a:chOff x="8341543" y="606635"/>
              <a:chExt cx="569676" cy="388014"/>
            </a:xfrm>
          </p:grpSpPr>
          <p:sp>
            <p:nvSpPr>
              <p:cNvPr id="2659" name="Google Shape;2659;p39"/>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60" name="Google Shape;2660;p39"/>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661" name="Google Shape;2661;p39"/>
            <p:cNvGrpSpPr/>
            <p:nvPr/>
          </p:nvGrpSpPr>
          <p:grpSpPr>
            <a:xfrm>
              <a:off x="8341543" y="2842933"/>
              <a:ext cx="569676" cy="380612"/>
              <a:chOff x="8341543" y="2282008"/>
              <a:chExt cx="569676" cy="380612"/>
            </a:xfrm>
          </p:grpSpPr>
          <p:sp>
            <p:nvSpPr>
              <p:cNvPr id="2662" name="Google Shape;2662;p3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63" name="Google Shape;2663;p3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664" name="Google Shape;2664;p39"/>
            <p:cNvGrpSpPr/>
            <p:nvPr/>
          </p:nvGrpSpPr>
          <p:grpSpPr>
            <a:xfrm>
              <a:off x="8341543" y="3403858"/>
              <a:ext cx="569676" cy="380612"/>
              <a:chOff x="8341543" y="2282008"/>
              <a:chExt cx="569676" cy="380612"/>
            </a:xfrm>
          </p:grpSpPr>
          <p:sp>
            <p:nvSpPr>
              <p:cNvPr id="2665" name="Google Shape;2665;p3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66" name="Google Shape;2666;p3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667" name="Google Shape;2667;p39"/>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68" name="Google Shape;2668;p39"/>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669" name="Google Shape;2669;p39"/>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70" name="Google Shape;2670;p39"/>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71" name="Google Shape;2671;p39"/>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72" name="Google Shape;2672;p39"/>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73" name="Google Shape;2673;p39"/>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74" name="Google Shape;2674;p39"/>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75" name="Google Shape;2675;p39"/>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76" name="Google Shape;2676;p39"/>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77" name="Google Shape;2677;p39"/>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78" name="Google Shape;2678;p39"/>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79" name="Google Shape;2679;p39"/>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80" name="Google Shape;2680;p39"/>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81" name="Google Shape;2681;p39"/>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82" name="Google Shape;2682;p39"/>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83" name="Google Shape;2683;p39"/>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84" name="Google Shape;2684;p39"/>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85" name="Google Shape;2685;p39"/>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86" name="Google Shape;2686;p39"/>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87" name="Google Shape;2687;p39"/>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88" name="Google Shape;2688;p39"/>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89" name="Google Shape;2689;p39"/>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90" name="Google Shape;2690;p39"/>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91" name="Google Shape;2691;p39"/>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92" name="Google Shape;2692;p39"/>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93" name="Google Shape;2693;p39"/>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94" name="Google Shape;2694;p39"/>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95" name="Google Shape;2695;p39"/>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96" name="Google Shape;2696;p39"/>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97" name="Google Shape;2697;p39"/>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98" name="Google Shape;2698;p39"/>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699" name="Google Shape;2699;p39"/>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00" name="Google Shape;2700;p39"/>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01" name="Google Shape;2701;p39"/>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02" name="Google Shape;2702;p39"/>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03" name="Google Shape;2703;p39"/>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04" name="Google Shape;2704;p39"/>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05" name="Google Shape;2705;p39"/>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06" name="Google Shape;2706;p39"/>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07" name="Google Shape;2707;p39"/>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08" name="Google Shape;2708;p39"/>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09" name="Google Shape;2709;p39"/>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10" name="Google Shape;2710;p39"/>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11" name="Google Shape;2711;p39"/>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12" name="Google Shape;2712;p39"/>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13" name="Google Shape;2713;p39"/>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Tree>
    <p:extLst>
      <p:ext uri="{BB962C8B-B14F-4D97-AF65-F5344CB8AC3E}">
        <p14:creationId xmlns:p14="http://schemas.microsoft.com/office/powerpoint/2010/main" val="34457332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3_Title Slide">
  <p:cSld name="3_Title Slide">
    <p:bg>
      <p:bgPr>
        <a:solidFill>
          <a:srgbClr val="7030A0"/>
        </a:solidFill>
        <a:effectLst/>
      </p:bgPr>
    </p:bg>
    <p:spTree>
      <p:nvGrpSpPr>
        <p:cNvPr id="1" name="Shape 2714"/>
        <p:cNvGrpSpPr/>
        <p:nvPr/>
      </p:nvGrpSpPr>
      <p:grpSpPr>
        <a:xfrm>
          <a:off x="0" y="0"/>
          <a:ext cx="0" cy="0"/>
          <a:chOff x="0" y="0"/>
          <a:chExt cx="0" cy="0"/>
        </a:xfrm>
      </p:grpSpPr>
      <p:grpSp>
        <p:nvGrpSpPr>
          <p:cNvPr id="2715" name="Google Shape;2715;p40"/>
          <p:cNvGrpSpPr/>
          <p:nvPr/>
        </p:nvGrpSpPr>
        <p:grpSpPr>
          <a:xfrm>
            <a:off x="395894" y="219519"/>
            <a:ext cx="11613234" cy="6240131"/>
            <a:chOff x="395894" y="219519"/>
            <a:chExt cx="8518865" cy="4788281"/>
          </a:xfrm>
        </p:grpSpPr>
        <p:sp>
          <p:nvSpPr>
            <p:cNvPr id="2716" name="Google Shape;2716;p40"/>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717" name="Google Shape;2717;p40"/>
            <p:cNvGrpSpPr/>
            <p:nvPr/>
          </p:nvGrpSpPr>
          <p:grpSpPr>
            <a:xfrm>
              <a:off x="8341543" y="2282008"/>
              <a:ext cx="569676" cy="380612"/>
              <a:chOff x="8341543" y="2282008"/>
              <a:chExt cx="569676" cy="380612"/>
            </a:xfrm>
          </p:grpSpPr>
          <p:sp>
            <p:nvSpPr>
              <p:cNvPr id="2718" name="Google Shape;2718;p40"/>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19" name="Google Shape;2719;p40"/>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720" name="Google Shape;2720;p40"/>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721" name="Google Shape;2721;p40"/>
            <p:cNvGrpSpPr/>
            <p:nvPr/>
          </p:nvGrpSpPr>
          <p:grpSpPr>
            <a:xfrm>
              <a:off x="8341543" y="1721094"/>
              <a:ext cx="569676" cy="380612"/>
              <a:chOff x="8341543" y="1721094"/>
              <a:chExt cx="569676" cy="380612"/>
            </a:xfrm>
          </p:grpSpPr>
          <p:sp>
            <p:nvSpPr>
              <p:cNvPr id="2722" name="Google Shape;2722;p40"/>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23" name="Google Shape;2723;p40"/>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724" name="Google Shape;2724;p40"/>
            <p:cNvGrpSpPr/>
            <p:nvPr/>
          </p:nvGrpSpPr>
          <p:grpSpPr>
            <a:xfrm>
              <a:off x="8346273" y="1183592"/>
              <a:ext cx="568486" cy="388014"/>
              <a:chOff x="8346273" y="1183592"/>
              <a:chExt cx="568486" cy="388014"/>
            </a:xfrm>
          </p:grpSpPr>
          <p:sp>
            <p:nvSpPr>
              <p:cNvPr id="2725" name="Google Shape;2725;p40"/>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26" name="Google Shape;2726;p40"/>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727" name="Google Shape;2727;p40"/>
            <p:cNvGrpSpPr/>
            <p:nvPr/>
          </p:nvGrpSpPr>
          <p:grpSpPr>
            <a:xfrm>
              <a:off x="8341543" y="606635"/>
              <a:ext cx="569676" cy="388014"/>
              <a:chOff x="8341543" y="606635"/>
              <a:chExt cx="569676" cy="388014"/>
            </a:xfrm>
          </p:grpSpPr>
          <p:sp>
            <p:nvSpPr>
              <p:cNvPr id="2728" name="Google Shape;2728;p40"/>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29" name="Google Shape;2729;p40"/>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730" name="Google Shape;2730;p40"/>
            <p:cNvGrpSpPr/>
            <p:nvPr/>
          </p:nvGrpSpPr>
          <p:grpSpPr>
            <a:xfrm>
              <a:off x="8341543" y="2842933"/>
              <a:ext cx="569676" cy="380612"/>
              <a:chOff x="8341543" y="2282008"/>
              <a:chExt cx="569676" cy="380612"/>
            </a:xfrm>
          </p:grpSpPr>
          <p:sp>
            <p:nvSpPr>
              <p:cNvPr id="2731" name="Google Shape;2731;p40"/>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32" name="Google Shape;2732;p40"/>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733" name="Google Shape;2733;p40"/>
            <p:cNvGrpSpPr/>
            <p:nvPr/>
          </p:nvGrpSpPr>
          <p:grpSpPr>
            <a:xfrm>
              <a:off x="8341543" y="3403858"/>
              <a:ext cx="569676" cy="380612"/>
              <a:chOff x="8341543" y="2282008"/>
              <a:chExt cx="569676" cy="380612"/>
            </a:xfrm>
          </p:grpSpPr>
          <p:sp>
            <p:nvSpPr>
              <p:cNvPr id="2734" name="Google Shape;2734;p40"/>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35" name="Google Shape;2735;p40"/>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736" name="Google Shape;2736;p40"/>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37" name="Google Shape;2737;p40"/>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738" name="Google Shape;2738;p40"/>
          <p:cNvGrpSpPr/>
          <p:nvPr/>
        </p:nvGrpSpPr>
        <p:grpSpPr>
          <a:xfrm>
            <a:off x="989192" y="5645930"/>
            <a:ext cx="615189" cy="535538"/>
            <a:chOff x="2495125" y="2142250"/>
            <a:chExt cx="444275" cy="398525"/>
          </a:xfrm>
        </p:grpSpPr>
        <p:sp>
          <p:nvSpPr>
            <p:cNvPr id="2739" name="Google Shape;2739;p40"/>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40" name="Google Shape;2740;p40"/>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741" name="Google Shape;2741;p40"/>
          <p:cNvGrpSpPr/>
          <p:nvPr/>
        </p:nvGrpSpPr>
        <p:grpSpPr>
          <a:xfrm>
            <a:off x="10177821" y="427685"/>
            <a:ext cx="403468" cy="378112"/>
            <a:chOff x="3243875" y="2372825"/>
            <a:chExt cx="291375" cy="281375"/>
          </a:xfrm>
        </p:grpSpPr>
        <p:sp>
          <p:nvSpPr>
            <p:cNvPr id="2742" name="Google Shape;2742;p40"/>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43" name="Google Shape;2743;p40"/>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44" name="Google Shape;2744;p40"/>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45" name="Google Shape;2745;p40"/>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46" name="Google Shape;2746;p40"/>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47" name="Google Shape;2747;p40"/>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48" name="Google Shape;2748;p40"/>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49" name="Google Shape;2749;p40"/>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50" name="Google Shape;2750;p40"/>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51" name="Google Shape;2751;p40"/>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752" name="Google Shape;2752;p40"/>
          <p:cNvGrpSpPr/>
          <p:nvPr/>
        </p:nvGrpSpPr>
        <p:grpSpPr>
          <a:xfrm>
            <a:off x="11004071" y="1043373"/>
            <a:ext cx="230796" cy="226531"/>
            <a:chOff x="4954425" y="2036375"/>
            <a:chExt cx="166675" cy="168575"/>
          </a:xfrm>
        </p:grpSpPr>
        <p:sp>
          <p:nvSpPr>
            <p:cNvPr id="2753" name="Google Shape;2753;p40"/>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54" name="Google Shape;2754;p40"/>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755" name="Google Shape;2755;p40"/>
          <p:cNvSpPr/>
          <p:nvPr/>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56" name="Google Shape;2756;p40"/>
          <p:cNvSpPr/>
          <p:nvPr/>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757" name="Google Shape;2757;p40"/>
          <p:cNvGrpSpPr/>
          <p:nvPr/>
        </p:nvGrpSpPr>
        <p:grpSpPr>
          <a:xfrm>
            <a:off x="817359" y="5192331"/>
            <a:ext cx="230796" cy="226531"/>
            <a:chOff x="4954425" y="2036375"/>
            <a:chExt cx="166675" cy="168575"/>
          </a:xfrm>
        </p:grpSpPr>
        <p:sp>
          <p:nvSpPr>
            <p:cNvPr id="2758" name="Google Shape;2758;p40"/>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59" name="Google Shape;2759;p40"/>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760" name="Google Shape;2760;p40"/>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61" name="Google Shape;2761;p40"/>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62" name="Google Shape;2762;p40"/>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63" name="Google Shape;2763;p40"/>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64" name="Google Shape;2764;p40"/>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65" name="Google Shape;2765;p40"/>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66" name="Google Shape;2766;p40"/>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67" name="Google Shape;2767;p40"/>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68" name="Google Shape;2768;p40"/>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69" name="Google Shape;2769;p40"/>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70" name="Google Shape;2770;p40"/>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71" name="Google Shape;2771;p40"/>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72" name="Google Shape;2772;p40"/>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73" name="Google Shape;2773;p40"/>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74" name="Google Shape;2774;p40"/>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75" name="Google Shape;2775;p40"/>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76" name="Google Shape;2776;p40"/>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77" name="Google Shape;2777;p40"/>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78" name="Google Shape;2778;p40"/>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79" name="Google Shape;2779;p40"/>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80" name="Google Shape;2780;p40"/>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81" name="Google Shape;2781;p40"/>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82" name="Google Shape;2782;p40"/>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83" name="Google Shape;2783;p40"/>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84" name="Google Shape;2784;p40"/>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85" name="Google Shape;2785;p40"/>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86" name="Google Shape;2786;p40"/>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87" name="Google Shape;2787;p40"/>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88" name="Google Shape;2788;p40"/>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89" name="Google Shape;2789;p40"/>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90" name="Google Shape;2790;p40"/>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91" name="Google Shape;2791;p40"/>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92" name="Google Shape;2792;p40"/>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93" name="Google Shape;2793;p40"/>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94" name="Google Shape;2794;p40"/>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95" name="Google Shape;2795;p40"/>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96" name="Google Shape;2796;p40"/>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97" name="Google Shape;2797;p40"/>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98" name="Google Shape;2798;p40"/>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799" name="Google Shape;2799;p40"/>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00" name="Google Shape;2800;p40"/>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01" name="Google Shape;2801;p40"/>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02" name="Google Shape;2802;p40"/>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03" name="Google Shape;2803;p40"/>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04" name="Google Shape;2804;p40"/>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805" name="Google Shape;2805;p40"/>
          <p:cNvGrpSpPr/>
          <p:nvPr/>
        </p:nvGrpSpPr>
        <p:grpSpPr>
          <a:xfrm>
            <a:off x="745412" y="1491606"/>
            <a:ext cx="9867486" cy="4773077"/>
            <a:chOff x="623255" y="927125"/>
            <a:chExt cx="7691377" cy="3871900"/>
          </a:xfrm>
        </p:grpSpPr>
        <p:sp>
          <p:nvSpPr>
            <p:cNvPr id="2806" name="Google Shape;2806;p40"/>
            <p:cNvSpPr/>
            <p:nvPr/>
          </p:nvSpPr>
          <p:spPr>
            <a:xfrm>
              <a:off x="2977025" y="927125"/>
              <a:ext cx="3134100" cy="1481700"/>
            </a:xfrm>
            <a:prstGeom prst="ellipse">
              <a:avLst/>
            </a:prstGeom>
            <a:solidFill>
              <a:srgbClr val="B2A0C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807" name="Google Shape;2807;p40"/>
            <p:cNvGrpSpPr/>
            <p:nvPr/>
          </p:nvGrpSpPr>
          <p:grpSpPr>
            <a:xfrm>
              <a:off x="623255" y="973375"/>
              <a:ext cx="7691377" cy="3825650"/>
              <a:chOff x="623255" y="973375"/>
              <a:chExt cx="7691377" cy="3825650"/>
            </a:xfrm>
          </p:grpSpPr>
          <p:sp>
            <p:nvSpPr>
              <p:cNvPr id="2808" name="Google Shape;2808;p40"/>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solidFill>
                <a:srgbClr val="B2A0C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09" name="Google Shape;2809;p40"/>
              <p:cNvSpPr/>
              <p:nvPr/>
            </p:nvSpPr>
            <p:spPr>
              <a:xfrm>
                <a:off x="1878425" y="1185100"/>
                <a:ext cx="2028300" cy="1403400"/>
              </a:xfrm>
              <a:prstGeom prst="ellipse">
                <a:avLst/>
              </a:prstGeom>
              <a:solidFill>
                <a:srgbClr val="B2A0C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10" name="Google Shape;2810;p40"/>
              <p:cNvSpPr/>
              <p:nvPr/>
            </p:nvSpPr>
            <p:spPr>
              <a:xfrm>
                <a:off x="5585525" y="3231300"/>
                <a:ext cx="2028300" cy="1403400"/>
              </a:xfrm>
              <a:prstGeom prst="ellipse">
                <a:avLst/>
              </a:prstGeom>
              <a:solidFill>
                <a:srgbClr val="B2A0C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grpSp>
        <p:nvGrpSpPr>
          <p:cNvPr id="2811" name="Google Shape;2811;p40"/>
          <p:cNvGrpSpPr/>
          <p:nvPr/>
        </p:nvGrpSpPr>
        <p:grpSpPr>
          <a:xfrm>
            <a:off x="8391927" y="4047629"/>
            <a:ext cx="2301387" cy="1593766"/>
            <a:chOff x="4799733" y="3457797"/>
            <a:chExt cx="2301387" cy="1593766"/>
          </a:xfrm>
        </p:grpSpPr>
        <p:sp>
          <p:nvSpPr>
            <p:cNvPr id="2812" name="Google Shape;2812;p40"/>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13" name="Google Shape;2813;p40"/>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14" name="Google Shape;2814;p40"/>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15" name="Google Shape;2815;p40"/>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16" name="Google Shape;2816;p40"/>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17" name="Google Shape;2817;p40"/>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18" name="Google Shape;2818;p40"/>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19" name="Google Shape;2819;p40"/>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20" name="Google Shape;2820;p40"/>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21" name="Google Shape;2821;p40"/>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22" name="Google Shape;2822;p40"/>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23" name="Google Shape;2823;p40"/>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24" name="Google Shape;2824;p40"/>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25" name="Google Shape;2825;p40"/>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26" name="Google Shape;2826;p40"/>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27" name="Google Shape;2827;p40"/>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28" name="Google Shape;2828;p40"/>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29" name="Google Shape;2829;p40"/>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30" name="Google Shape;2830;p40"/>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31" name="Google Shape;2831;p40"/>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32" name="Google Shape;2832;p40"/>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33" name="Google Shape;2833;p40"/>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34" name="Google Shape;2834;p40"/>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35" name="Google Shape;2835;p40"/>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36" name="Google Shape;2836;p40"/>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37" name="Google Shape;2837;p40"/>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38" name="Google Shape;2838;p40"/>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39" name="Google Shape;2839;p40"/>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40" name="Google Shape;2840;p40"/>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41" name="Google Shape;2841;p40"/>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42" name="Google Shape;2842;p40"/>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43" name="Google Shape;2843;p40"/>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44" name="Google Shape;2844;p40"/>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45" name="Google Shape;2845;p40"/>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46" name="Google Shape;2846;p40"/>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47" name="Google Shape;2847;p40"/>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48" name="Google Shape;2848;p40"/>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49" name="Google Shape;2849;p40"/>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50" name="Google Shape;2850;p40"/>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51" name="Google Shape;2851;p40"/>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52" name="Google Shape;2852;p40"/>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53" name="Google Shape;2853;p40"/>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54" name="Google Shape;2854;p40"/>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55" name="Google Shape;2855;p40"/>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56" name="Google Shape;2856;p40"/>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57" name="Google Shape;2857;p40"/>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58" name="Google Shape;2858;p40"/>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59" name="Google Shape;2859;p40"/>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60" name="Google Shape;2860;p40"/>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61" name="Google Shape;2861;p40"/>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62" name="Google Shape;2862;p40"/>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63" name="Google Shape;2863;p40"/>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64" name="Google Shape;2864;p40"/>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65" name="Google Shape;2865;p40"/>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66" name="Google Shape;2866;p40"/>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67" name="Google Shape;2867;p40"/>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868" name="Google Shape;2868;p40"/>
          <p:cNvGrpSpPr/>
          <p:nvPr/>
        </p:nvGrpSpPr>
        <p:grpSpPr>
          <a:xfrm>
            <a:off x="1598355" y="3608289"/>
            <a:ext cx="2204156" cy="2018295"/>
            <a:chOff x="1598355" y="3608289"/>
            <a:chExt cx="2204156" cy="2018295"/>
          </a:xfrm>
        </p:grpSpPr>
        <p:grpSp>
          <p:nvGrpSpPr>
            <p:cNvPr id="2869" name="Google Shape;2869;p40"/>
            <p:cNvGrpSpPr/>
            <p:nvPr/>
          </p:nvGrpSpPr>
          <p:grpSpPr>
            <a:xfrm>
              <a:off x="1598355" y="4368136"/>
              <a:ext cx="868989" cy="1258447"/>
              <a:chOff x="3235834" y="3793115"/>
              <a:chExt cx="868989" cy="1258447"/>
            </a:xfrm>
          </p:grpSpPr>
          <p:sp>
            <p:nvSpPr>
              <p:cNvPr id="2870" name="Google Shape;2870;p40"/>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871" name="Google Shape;2871;p40"/>
              <p:cNvGrpSpPr/>
              <p:nvPr/>
            </p:nvGrpSpPr>
            <p:grpSpPr>
              <a:xfrm>
                <a:off x="3235834" y="3793115"/>
                <a:ext cx="865418" cy="1258447"/>
                <a:chOff x="3235834" y="3793115"/>
                <a:chExt cx="865418" cy="1258447"/>
              </a:xfrm>
            </p:grpSpPr>
            <p:sp>
              <p:nvSpPr>
                <p:cNvPr id="2872" name="Google Shape;2872;p40"/>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73" name="Google Shape;2873;p40"/>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74" name="Google Shape;2874;p40"/>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75" name="Google Shape;2875;p40"/>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76" name="Google Shape;2876;p40"/>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77" name="Google Shape;2877;p40"/>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78" name="Google Shape;2878;p40"/>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79" name="Google Shape;2879;p40"/>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80" name="Google Shape;2880;p40"/>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81" name="Google Shape;2881;p40"/>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82" name="Google Shape;2882;p40"/>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83" name="Google Shape;2883;p40"/>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84" name="Google Shape;2884;p40"/>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85" name="Google Shape;2885;p40"/>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86" name="Google Shape;2886;p40"/>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87" name="Google Shape;2887;p40"/>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88" name="Google Shape;2888;p40"/>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89" name="Google Shape;2889;p40"/>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90" name="Google Shape;2890;p40"/>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91" name="Google Shape;2891;p40"/>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92" name="Google Shape;2892;p40"/>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93" name="Google Shape;2893;p40"/>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94" name="Google Shape;2894;p40"/>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95" name="Google Shape;2895;p40"/>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sp>
          <p:nvSpPr>
            <p:cNvPr id="2896" name="Google Shape;2896;p40"/>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97" name="Google Shape;2897;p40"/>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98" name="Google Shape;2898;p40"/>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899" name="Google Shape;2899;p40"/>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00" name="Google Shape;2900;p40"/>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01" name="Google Shape;2901;p40"/>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02" name="Google Shape;2902;p40"/>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03" name="Google Shape;2903;p40"/>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04" name="Google Shape;2904;p40"/>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05" name="Google Shape;2905;p40"/>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06" name="Google Shape;2906;p40"/>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07" name="Google Shape;2907;p40"/>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08" name="Google Shape;2908;p40"/>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09" name="Google Shape;2909;p40"/>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10" name="Google Shape;2910;p40"/>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11" name="Google Shape;2911;p40"/>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12" name="Google Shape;2912;p40"/>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13" name="Google Shape;2913;p40"/>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14" name="Google Shape;2914;p40"/>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15" name="Google Shape;2915;p40"/>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16" name="Google Shape;2916;p40"/>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17" name="Google Shape;2917;p40"/>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18" name="Google Shape;2918;p40"/>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19" name="Google Shape;2919;p40"/>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20" name="Google Shape;2920;p40"/>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21" name="Google Shape;2921;p40"/>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22" name="Google Shape;2922;p40"/>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23" name="Google Shape;2923;p40"/>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24" name="Google Shape;2924;p40"/>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25" name="Google Shape;2925;p40"/>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26" name="Google Shape;2926;p40"/>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27" name="Google Shape;2927;p40"/>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28" name="Google Shape;2928;p40"/>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29" name="Google Shape;2929;p40"/>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30" name="Google Shape;2930;p40"/>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31" name="Google Shape;2931;p40"/>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32" name="Google Shape;2932;p40"/>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33" name="Google Shape;2933;p40"/>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34" name="Google Shape;2934;p40"/>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35" name="Google Shape;2935;p40"/>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936" name="Google Shape;2936;p40"/>
            <p:cNvGrpSpPr/>
            <p:nvPr/>
          </p:nvGrpSpPr>
          <p:grpSpPr>
            <a:xfrm>
              <a:off x="3041664" y="5111577"/>
              <a:ext cx="320455" cy="156580"/>
              <a:chOff x="2774143" y="4536556"/>
              <a:chExt cx="320455" cy="156580"/>
            </a:xfrm>
          </p:grpSpPr>
          <p:sp>
            <p:nvSpPr>
              <p:cNvPr id="2937" name="Google Shape;2937;p40"/>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38" name="Google Shape;2938;p40"/>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39" name="Google Shape;2939;p40"/>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940" name="Google Shape;2940;p40"/>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941" name="Google Shape;2941;p40"/>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942" name="Google Shape;2942;p40"/>
          <p:cNvGrpSpPr/>
          <p:nvPr/>
        </p:nvGrpSpPr>
        <p:grpSpPr>
          <a:xfrm>
            <a:off x="1524301" y="5626805"/>
            <a:ext cx="9320239" cy="1231194"/>
            <a:chOff x="1524301" y="5626805"/>
            <a:chExt cx="9320239" cy="1231194"/>
          </a:xfrm>
        </p:grpSpPr>
        <p:sp>
          <p:nvSpPr>
            <p:cNvPr id="2943" name="Google Shape;2943;p40"/>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944" name="Google Shape;2944;p40"/>
            <p:cNvGrpSpPr/>
            <p:nvPr/>
          </p:nvGrpSpPr>
          <p:grpSpPr>
            <a:xfrm>
              <a:off x="1524301" y="5626805"/>
              <a:ext cx="9320239" cy="1231194"/>
              <a:chOff x="929285" y="5051507"/>
              <a:chExt cx="7315206" cy="1231194"/>
            </a:xfrm>
          </p:grpSpPr>
          <p:sp>
            <p:nvSpPr>
              <p:cNvPr id="2945" name="Google Shape;2945;p40"/>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46" name="Google Shape;2946;p40"/>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47" name="Google Shape;2947;p40"/>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48" name="Google Shape;2948;p40"/>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49" name="Google Shape;2949;p40"/>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50" name="Google Shape;2950;p40"/>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spTree>
    <p:extLst>
      <p:ext uri="{BB962C8B-B14F-4D97-AF65-F5344CB8AC3E}">
        <p14:creationId xmlns:p14="http://schemas.microsoft.com/office/powerpoint/2010/main" val="2402075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942"/>
                                        </p:tgtEl>
                                        <p:attrNameLst>
                                          <p:attrName>style.visibility</p:attrName>
                                        </p:attrNameLst>
                                      </p:cBhvr>
                                      <p:to>
                                        <p:strVal val="visible"/>
                                      </p:to>
                                    </p:set>
                                    <p:anim calcmode="lin" valueType="num">
                                      <p:cBhvr additive="base">
                                        <p:cTn id="7" dur="500"/>
                                        <p:tgtEl>
                                          <p:spTgt spid="2942"/>
                                        </p:tgtEl>
                                        <p:attrNameLst>
                                          <p:attrName>ppt_y</p:attrName>
                                        </p:attrNameLst>
                                      </p:cBhvr>
                                      <p:tavLst>
                                        <p:tav tm="0">
                                          <p:val>
                                            <p:strVal val="#ppt_y+1"/>
                                          </p:val>
                                        </p:tav>
                                        <p:tav tm="100000">
                                          <p:val>
                                            <p:strVal val="#ppt_y"/>
                                          </p:val>
                                        </p:tav>
                                      </p:tavLst>
                                    </p:anim>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2868"/>
                                        </p:tgtEl>
                                        <p:attrNameLst>
                                          <p:attrName>style.visibility</p:attrName>
                                        </p:attrNameLst>
                                      </p:cBhvr>
                                      <p:to>
                                        <p:strVal val="visible"/>
                                      </p:to>
                                    </p:set>
                                    <p:anim calcmode="lin" valueType="num">
                                      <p:cBhvr additive="base">
                                        <p:cTn id="11" dur="500"/>
                                        <p:tgtEl>
                                          <p:spTgt spid="2868"/>
                                        </p:tgtEl>
                                        <p:attrNameLst>
                                          <p:attrName>ppt_x</p:attrName>
                                        </p:attrNameLst>
                                      </p:cBhvr>
                                      <p:tavLst>
                                        <p:tav tm="0">
                                          <p:val>
                                            <p:strVal val="#ppt_x-1"/>
                                          </p:val>
                                        </p:tav>
                                        <p:tav tm="100000">
                                          <p:val>
                                            <p:strVal val="#ppt_x"/>
                                          </p:val>
                                        </p:tav>
                                      </p:tavLst>
                                    </p:anim>
                                  </p:childTnLst>
                                </p:cTn>
                              </p:par>
                            </p:childTnLst>
                          </p:cTn>
                        </p:par>
                        <p:par>
                          <p:cTn id="12" fill="hold">
                            <p:stCondLst>
                              <p:cond delay="1000"/>
                            </p:stCondLst>
                            <p:childTnLst>
                              <p:par>
                                <p:cTn id="13" presetID="2" presetClass="entr" presetSubtype="2" fill="hold" nodeType="afterEffect">
                                  <p:stCondLst>
                                    <p:cond delay="0"/>
                                  </p:stCondLst>
                                  <p:childTnLst>
                                    <p:set>
                                      <p:cBhvr>
                                        <p:cTn id="14" dur="1" fill="hold">
                                          <p:stCondLst>
                                            <p:cond delay="0"/>
                                          </p:stCondLst>
                                        </p:cTn>
                                        <p:tgtEl>
                                          <p:spTgt spid="2811"/>
                                        </p:tgtEl>
                                        <p:attrNameLst>
                                          <p:attrName>style.visibility</p:attrName>
                                        </p:attrNameLst>
                                      </p:cBhvr>
                                      <p:to>
                                        <p:strVal val="visible"/>
                                      </p:to>
                                    </p:set>
                                    <p:anim calcmode="lin" valueType="num">
                                      <p:cBhvr additive="base">
                                        <p:cTn id="15" dur="500"/>
                                        <p:tgtEl>
                                          <p:spTgt spid="2811"/>
                                        </p:tgtEl>
                                        <p:attrNameLst>
                                          <p:attrName>ppt_x</p:attrName>
                                        </p:attrNameLst>
                                      </p:cBhvr>
                                      <p:tavLst>
                                        <p:tav tm="0">
                                          <p:val>
                                            <p:strVal val="#ppt_x+1"/>
                                          </p:val>
                                        </p:tav>
                                        <p:tav tm="100000">
                                          <p:val>
                                            <p:strVal val="#ppt_x"/>
                                          </p:val>
                                        </p:tav>
                                      </p:tavLst>
                                    </p:anim>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805"/>
                                        </p:tgtEl>
                                        <p:attrNameLst>
                                          <p:attrName>style.visibility</p:attrName>
                                        </p:attrNameLst>
                                      </p:cBhvr>
                                      <p:to>
                                        <p:strVal val="visible"/>
                                      </p:to>
                                    </p:set>
                                    <p:animEffect transition="in" filter="fade">
                                      <p:cBhvr>
                                        <p:cTn id="19" dur="500"/>
                                        <p:tgtEl>
                                          <p:spTgt spid="28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9_Title and Content">
  <p:cSld name="9_Title and Content">
    <p:bg>
      <p:bgPr>
        <a:solidFill>
          <a:srgbClr val="7030A0"/>
        </a:solidFill>
        <a:effectLst/>
      </p:bgPr>
    </p:bg>
    <p:spTree>
      <p:nvGrpSpPr>
        <p:cNvPr id="1" name="Shape 2951"/>
        <p:cNvGrpSpPr/>
        <p:nvPr/>
      </p:nvGrpSpPr>
      <p:grpSpPr>
        <a:xfrm>
          <a:off x="0" y="0"/>
          <a:ext cx="0" cy="0"/>
          <a:chOff x="0" y="0"/>
          <a:chExt cx="0" cy="0"/>
        </a:xfrm>
      </p:grpSpPr>
      <p:grpSp>
        <p:nvGrpSpPr>
          <p:cNvPr id="2952" name="Google Shape;2952;p41"/>
          <p:cNvGrpSpPr/>
          <p:nvPr/>
        </p:nvGrpSpPr>
        <p:grpSpPr>
          <a:xfrm>
            <a:off x="395894" y="219519"/>
            <a:ext cx="11613234" cy="6240131"/>
            <a:chOff x="395894" y="219519"/>
            <a:chExt cx="8518865" cy="4788281"/>
          </a:xfrm>
        </p:grpSpPr>
        <p:sp>
          <p:nvSpPr>
            <p:cNvPr id="2953" name="Google Shape;2953;p41"/>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954" name="Google Shape;2954;p41"/>
            <p:cNvGrpSpPr/>
            <p:nvPr/>
          </p:nvGrpSpPr>
          <p:grpSpPr>
            <a:xfrm>
              <a:off x="8341543" y="2282008"/>
              <a:ext cx="569676" cy="380612"/>
              <a:chOff x="8341543" y="2282008"/>
              <a:chExt cx="569676" cy="380612"/>
            </a:xfrm>
          </p:grpSpPr>
          <p:sp>
            <p:nvSpPr>
              <p:cNvPr id="2955" name="Google Shape;2955;p41"/>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56" name="Google Shape;2956;p41"/>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957" name="Google Shape;2957;p41"/>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2958" name="Google Shape;2958;p41"/>
            <p:cNvGrpSpPr/>
            <p:nvPr/>
          </p:nvGrpSpPr>
          <p:grpSpPr>
            <a:xfrm>
              <a:off x="8341543" y="1721094"/>
              <a:ext cx="569676" cy="380612"/>
              <a:chOff x="8341543" y="1721094"/>
              <a:chExt cx="569676" cy="380612"/>
            </a:xfrm>
          </p:grpSpPr>
          <p:sp>
            <p:nvSpPr>
              <p:cNvPr id="2959" name="Google Shape;2959;p41"/>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60" name="Google Shape;2960;p41"/>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961" name="Google Shape;2961;p41"/>
            <p:cNvGrpSpPr/>
            <p:nvPr/>
          </p:nvGrpSpPr>
          <p:grpSpPr>
            <a:xfrm>
              <a:off x="8346273" y="1183592"/>
              <a:ext cx="568486" cy="388014"/>
              <a:chOff x="8346273" y="1183592"/>
              <a:chExt cx="568486" cy="388014"/>
            </a:xfrm>
          </p:grpSpPr>
          <p:sp>
            <p:nvSpPr>
              <p:cNvPr id="2962" name="Google Shape;2962;p41"/>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63" name="Google Shape;2963;p41"/>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964" name="Google Shape;2964;p41"/>
            <p:cNvGrpSpPr/>
            <p:nvPr/>
          </p:nvGrpSpPr>
          <p:grpSpPr>
            <a:xfrm>
              <a:off x="8341543" y="606635"/>
              <a:ext cx="569676" cy="388014"/>
              <a:chOff x="8341543" y="606635"/>
              <a:chExt cx="569676" cy="388014"/>
            </a:xfrm>
          </p:grpSpPr>
          <p:sp>
            <p:nvSpPr>
              <p:cNvPr id="2965" name="Google Shape;2965;p41"/>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66" name="Google Shape;2966;p41"/>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967" name="Google Shape;2967;p41"/>
            <p:cNvGrpSpPr/>
            <p:nvPr/>
          </p:nvGrpSpPr>
          <p:grpSpPr>
            <a:xfrm>
              <a:off x="8341543" y="2842933"/>
              <a:ext cx="569676" cy="380612"/>
              <a:chOff x="8341543" y="2282008"/>
              <a:chExt cx="569676" cy="380612"/>
            </a:xfrm>
          </p:grpSpPr>
          <p:sp>
            <p:nvSpPr>
              <p:cNvPr id="2968" name="Google Shape;2968;p41"/>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69" name="Google Shape;2969;p41"/>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2970" name="Google Shape;2970;p41"/>
            <p:cNvGrpSpPr/>
            <p:nvPr/>
          </p:nvGrpSpPr>
          <p:grpSpPr>
            <a:xfrm>
              <a:off x="8341543" y="3403858"/>
              <a:ext cx="569676" cy="380612"/>
              <a:chOff x="8341543" y="2282008"/>
              <a:chExt cx="569676" cy="380612"/>
            </a:xfrm>
          </p:grpSpPr>
          <p:sp>
            <p:nvSpPr>
              <p:cNvPr id="2971" name="Google Shape;2971;p41"/>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72" name="Google Shape;2972;p41"/>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973" name="Google Shape;2973;p41"/>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74" name="Google Shape;2974;p41"/>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2975" name="Google Shape;2975;p41"/>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76" name="Google Shape;2976;p41"/>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77" name="Google Shape;2977;p41"/>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78" name="Google Shape;2978;p41"/>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79" name="Google Shape;2979;p41"/>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80" name="Google Shape;2980;p41"/>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81" name="Google Shape;2981;p41"/>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82" name="Google Shape;2982;p41"/>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83" name="Google Shape;2983;p41"/>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84" name="Google Shape;2984;p41"/>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85" name="Google Shape;2985;p41"/>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86" name="Google Shape;2986;p41"/>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87" name="Google Shape;2987;p41"/>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88" name="Google Shape;2988;p41"/>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89" name="Google Shape;2989;p41"/>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90" name="Google Shape;2990;p41"/>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91" name="Google Shape;2991;p41"/>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92" name="Google Shape;2992;p41"/>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93" name="Google Shape;2993;p41"/>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94" name="Google Shape;2994;p41"/>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95" name="Google Shape;2995;p41"/>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96" name="Google Shape;2996;p41"/>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97" name="Google Shape;2997;p41"/>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98" name="Google Shape;2998;p41"/>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999" name="Google Shape;2999;p41"/>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00" name="Google Shape;3000;p41"/>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01" name="Google Shape;3001;p41"/>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02" name="Google Shape;3002;p41"/>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03" name="Google Shape;3003;p41"/>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04" name="Google Shape;3004;p41"/>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05" name="Google Shape;3005;p41"/>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06" name="Google Shape;3006;p41"/>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07" name="Google Shape;3007;p41"/>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08" name="Google Shape;3008;p41"/>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09" name="Google Shape;3009;p41"/>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10" name="Google Shape;3010;p41"/>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11" name="Google Shape;3011;p41"/>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12" name="Google Shape;3012;p41"/>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13" name="Google Shape;3013;p41"/>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14" name="Google Shape;3014;p41"/>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15" name="Google Shape;3015;p41"/>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16" name="Google Shape;3016;p41"/>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17" name="Google Shape;3017;p41"/>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18" name="Google Shape;3018;p41"/>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19" name="Google Shape;3019;p41"/>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20" name="Google Shape;3020;p41"/>
          <p:cNvSpPr/>
          <p:nvPr/>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3021" name="Google Shape;3021;p41"/>
          <p:cNvSpPr/>
          <p:nvPr/>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3022" name="Google Shape;3022;p41"/>
          <p:cNvSpPr/>
          <p:nvPr/>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grpSp>
        <p:nvGrpSpPr>
          <p:cNvPr id="3023" name="Google Shape;3023;p41"/>
          <p:cNvGrpSpPr/>
          <p:nvPr/>
        </p:nvGrpSpPr>
        <p:grpSpPr>
          <a:xfrm>
            <a:off x="1030175" y="1581350"/>
            <a:ext cx="444275" cy="398525"/>
            <a:chOff x="2495125" y="2142250"/>
            <a:chExt cx="444275" cy="398525"/>
          </a:xfrm>
        </p:grpSpPr>
        <p:sp>
          <p:nvSpPr>
            <p:cNvPr id="3024" name="Google Shape;3024;p41"/>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25" name="Google Shape;3025;p41"/>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026" name="Google Shape;3026;p41"/>
          <p:cNvGrpSpPr/>
          <p:nvPr/>
        </p:nvGrpSpPr>
        <p:grpSpPr>
          <a:xfrm>
            <a:off x="10561107" y="5038641"/>
            <a:ext cx="291375" cy="281375"/>
            <a:chOff x="3243875" y="2372825"/>
            <a:chExt cx="291375" cy="281375"/>
          </a:xfrm>
        </p:grpSpPr>
        <p:sp>
          <p:nvSpPr>
            <p:cNvPr id="3027" name="Google Shape;3027;p41"/>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28" name="Google Shape;3028;p41"/>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29" name="Google Shape;3029;p41"/>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30" name="Google Shape;3030;p41"/>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31" name="Google Shape;3031;p41"/>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32" name="Google Shape;3032;p41"/>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33" name="Google Shape;3033;p41"/>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34" name="Google Shape;3034;p41"/>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35" name="Google Shape;3035;p41"/>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36" name="Google Shape;3036;p41"/>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037" name="Google Shape;3037;p41"/>
          <p:cNvGrpSpPr/>
          <p:nvPr/>
        </p:nvGrpSpPr>
        <p:grpSpPr>
          <a:xfrm>
            <a:off x="10778557" y="714860"/>
            <a:ext cx="166675" cy="168575"/>
            <a:chOff x="4954425" y="2036375"/>
            <a:chExt cx="166675" cy="168575"/>
          </a:xfrm>
        </p:grpSpPr>
        <p:sp>
          <p:nvSpPr>
            <p:cNvPr id="3038" name="Google Shape;3038;p41"/>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39" name="Google Shape;3039;p41"/>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040" name="Google Shape;3040;p41"/>
          <p:cNvSpPr/>
          <p:nvPr/>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41" name="Google Shape;3041;p41"/>
          <p:cNvSpPr/>
          <p:nvPr/>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042" name="Google Shape;3042;p41"/>
          <p:cNvGrpSpPr/>
          <p:nvPr/>
        </p:nvGrpSpPr>
        <p:grpSpPr>
          <a:xfrm>
            <a:off x="1274794" y="5541495"/>
            <a:ext cx="166675" cy="168575"/>
            <a:chOff x="4954425" y="2036375"/>
            <a:chExt cx="166675" cy="168575"/>
          </a:xfrm>
        </p:grpSpPr>
        <p:sp>
          <p:nvSpPr>
            <p:cNvPr id="3043" name="Google Shape;3043;p41"/>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44" name="Google Shape;3044;p41"/>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045" name="Google Shape;3045;p41"/>
          <p:cNvGrpSpPr/>
          <p:nvPr/>
        </p:nvGrpSpPr>
        <p:grpSpPr>
          <a:xfrm>
            <a:off x="2548289" y="3588080"/>
            <a:ext cx="2599447" cy="2521829"/>
            <a:chOff x="5641385" y="2381306"/>
            <a:chExt cx="2599447" cy="2521829"/>
          </a:xfrm>
        </p:grpSpPr>
        <p:sp>
          <p:nvSpPr>
            <p:cNvPr id="3046" name="Google Shape;3046;p41"/>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047" name="Google Shape;3047;p41"/>
            <p:cNvGrpSpPr/>
            <p:nvPr/>
          </p:nvGrpSpPr>
          <p:grpSpPr>
            <a:xfrm flipH="1">
              <a:off x="6793275" y="3690844"/>
              <a:ext cx="1447557" cy="1002468"/>
              <a:chOff x="4799733" y="3457797"/>
              <a:chExt cx="2301387" cy="1593766"/>
            </a:xfrm>
          </p:grpSpPr>
          <p:sp>
            <p:nvSpPr>
              <p:cNvPr id="3048" name="Google Shape;3048;p41"/>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49" name="Google Shape;3049;p41"/>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50" name="Google Shape;3050;p41"/>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51" name="Google Shape;3051;p41"/>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52" name="Google Shape;3052;p41"/>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53" name="Google Shape;3053;p41"/>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54" name="Google Shape;3054;p41"/>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55" name="Google Shape;3055;p41"/>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56" name="Google Shape;3056;p41"/>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57" name="Google Shape;3057;p41"/>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58" name="Google Shape;3058;p41"/>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59" name="Google Shape;3059;p41"/>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60" name="Google Shape;3060;p41"/>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61" name="Google Shape;3061;p41"/>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62" name="Google Shape;3062;p41"/>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63" name="Google Shape;3063;p41"/>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64" name="Google Shape;3064;p41"/>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65" name="Google Shape;3065;p41"/>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66" name="Google Shape;3066;p41"/>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67" name="Google Shape;3067;p41"/>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68" name="Google Shape;3068;p41"/>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69" name="Google Shape;3069;p41"/>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70" name="Google Shape;3070;p41"/>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71" name="Google Shape;3071;p41"/>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72" name="Google Shape;3072;p41"/>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73" name="Google Shape;3073;p41"/>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74" name="Google Shape;3074;p41"/>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75" name="Google Shape;3075;p41"/>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76" name="Google Shape;3076;p41"/>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77" name="Google Shape;3077;p41"/>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78" name="Google Shape;3078;p41"/>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79" name="Google Shape;3079;p41"/>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80" name="Google Shape;3080;p41"/>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81" name="Google Shape;3081;p41"/>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82" name="Google Shape;3082;p41"/>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83" name="Google Shape;3083;p41"/>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84" name="Google Shape;3084;p41"/>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85" name="Google Shape;3085;p41"/>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86" name="Google Shape;3086;p41"/>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87" name="Google Shape;3087;p41"/>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88" name="Google Shape;3088;p41"/>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89" name="Google Shape;3089;p41"/>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90" name="Google Shape;3090;p41"/>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91" name="Google Shape;3091;p41"/>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92" name="Google Shape;3092;p41"/>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93" name="Google Shape;3093;p41"/>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94" name="Google Shape;3094;p41"/>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95" name="Google Shape;3095;p41"/>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96" name="Google Shape;3096;p41"/>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97" name="Google Shape;3097;p41"/>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98" name="Google Shape;3098;p41"/>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099" name="Google Shape;3099;p41"/>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00" name="Google Shape;3100;p41"/>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01" name="Google Shape;3101;p41"/>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02" name="Google Shape;3102;p41"/>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03" name="Google Shape;3103;p41"/>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104" name="Google Shape;3104;p41"/>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05" name="Google Shape;3105;p41"/>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06" name="Google Shape;3106;p41"/>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07" name="Google Shape;3107;p41"/>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08" name="Google Shape;3108;p41"/>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09" name="Google Shape;3109;p41"/>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10" name="Google Shape;3110;p41"/>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11" name="Google Shape;3111;p41"/>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12" name="Google Shape;3112;p41"/>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13" name="Google Shape;3113;p41"/>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14" name="Google Shape;3114;p41"/>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15" name="Google Shape;3115;p41"/>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16" name="Google Shape;3116;p41"/>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17" name="Google Shape;3117;p41"/>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18" name="Google Shape;3118;p41"/>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19" name="Google Shape;3119;p41"/>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20" name="Google Shape;3120;p41"/>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21" name="Google Shape;3121;p41"/>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22" name="Google Shape;3122;p41"/>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23" name="Google Shape;3123;p41"/>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24" name="Google Shape;3124;p41"/>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25" name="Google Shape;3125;p41"/>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26" name="Google Shape;3126;p41"/>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27" name="Google Shape;3127;p41"/>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28" name="Google Shape;3128;p41"/>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29" name="Google Shape;3129;p41"/>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30" name="Google Shape;3130;p41"/>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31" name="Google Shape;3131;p41"/>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32" name="Google Shape;3132;p41"/>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33" name="Google Shape;3133;p41"/>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34" name="Google Shape;3134;p41"/>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35" name="Google Shape;3135;p41"/>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36" name="Google Shape;3136;p41"/>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37" name="Google Shape;3137;p41"/>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38" name="Google Shape;3138;p41"/>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39" name="Google Shape;3139;p41"/>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40" name="Google Shape;3140;p41"/>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41" name="Google Shape;3141;p41"/>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42" name="Google Shape;3142;p41"/>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43" name="Google Shape;3143;p41"/>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44" name="Google Shape;3144;p41"/>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45" name="Google Shape;3145;p41"/>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46" name="Google Shape;3146;p41"/>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47" name="Google Shape;3147;p41"/>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48" name="Google Shape;3148;p41"/>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49" name="Google Shape;3149;p41"/>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50" name="Google Shape;3150;p41"/>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51" name="Google Shape;3151;p41"/>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52" name="Google Shape;3152;p41"/>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53" name="Google Shape;3153;p41"/>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54" name="Google Shape;3154;p41"/>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55" name="Google Shape;3155;p41"/>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56" name="Google Shape;3156;p41"/>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57" name="Google Shape;3157;p41"/>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158" name="Google Shape;3158;p41"/>
          <p:cNvSpPr txBox="1"/>
          <p:nvPr/>
        </p:nvSpPr>
        <p:spPr>
          <a:xfrm>
            <a:off x="4334110" y="1572168"/>
            <a:ext cx="3725448" cy="36317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500">
                <a:solidFill>
                  <a:srgbClr val="974806"/>
                </a:solidFill>
                <a:latin typeface="Cookie"/>
                <a:ea typeface="Cookie"/>
                <a:cs typeface="Cookie"/>
                <a:sym typeface="Cookie"/>
              </a:rPr>
              <a:t>KHÁM PHÁ</a:t>
            </a:r>
            <a:endParaRPr/>
          </a:p>
        </p:txBody>
      </p:sp>
    </p:spTree>
    <p:extLst>
      <p:ext uri="{BB962C8B-B14F-4D97-AF65-F5344CB8AC3E}">
        <p14:creationId xmlns:p14="http://schemas.microsoft.com/office/powerpoint/2010/main" val="1159006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021"/>
                                        </p:tgtEl>
                                        <p:attrNameLst>
                                          <p:attrName>style.visibility</p:attrName>
                                        </p:attrNameLst>
                                      </p:cBhvr>
                                      <p:to>
                                        <p:strVal val="visible"/>
                                      </p:to>
                                    </p:set>
                                    <p:animEffect transition="in" filter="fade">
                                      <p:cBhvr>
                                        <p:cTn id="7" dur="500"/>
                                        <p:tgtEl>
                                          <p:spTgt spid="3021"/>
                                        </p:tgtEl>
                                      </p:cBhvr>
                                    </p:animEffect>
                                  </p:childTnLst>
                                </p:cTn>
                              </p:par>
                              <p:par>
                                <p:cTn id="8" presetID="10" presetClass="entr" presetSubtype="0" fill="hold" nodeType="withEffect">
                                  <p:stCondLst>
                                    <p:cond delay="0"/>
                                  </p:stCondLst>
                                  <p:childTnLst>
                                    <p:set>
                                      <p:cBhvr>
                                        <p:cTn id="9" dur="1" fill="hold">
                                          <p:stCondLst>
                                            <p:cond delay="0"/>
                                          </p:stCondLst>
                                        </p:cTn>
                                        <p:tgtEl>
                                          <p:spTgt spid="3022"/>
                                        </p:tgtEl>
                                        <p:attrNameLst>
                                          <p:attrName>style.visibility</p:attrName>
                                        </p:attrNameLst>
                                      </p:cBhvr>
                                      <p:to>
                                        <p:strVal val="visible"/>
                                      </p:to>
                                    </p:set>
                                    <p:animEffect transition="in" filter="fade">
                                      <p:cBhvr>
                                        <p:cTn id="10" dur="500"/>
                                        <p:tgtEl>
                                          <p:spTgt spid="3022"/>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3020"/>
                                        </p:tgtEl>
                                        <p:attrNameLst>
                                          <p:attrName>style.visibility</p:attrName>
                                        </p:attrNameLst>
                                      </p:cBhvr>
                                      <p:to>
                                        <p:strVal val="visible"/>
                                      </p:to>
                                    </p:set>
                                    <p:animEffect transition="in" filter="fade">
                                      <p:cBhvr>
                                        <p:cTn id="14" dur="500"/>
                                        <p:tgtEl>
                                          <p:spTgt spid="3020"/>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3045"/>
                                        </p:tgtEl>
                                        <p:attrNameLst>
                                          <p:attrName>style.visibility</p:attrName>
                                        </p:attrNameLst>
                                      </p:cBhvr>
                                      <p:to>
                                        <p:strVal val="visible"/>
                                      </p:to>
                                    </p:set>
                                    <p:animEffect transition="in" filter="fade">
                                      <p:cBhvr>
                                        <p:cTn id="18" dur="1000"/>
                                        <p:tgtEl>
                                          <p:spTgt spid="3045"/>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3158"/>
                                        </p:tgtEl>
                                        <p:attrNameLst>
                                          <p:attrName>style.visibility</p:attrName>
                                        </p:attrNameLst>
                                      </p:cBhvr>
                                      <p:to>
                                        <p:strVal val="visible"/>
                                      </p:to>
                                    </p:set>
                                    <p:animEffect transition="in" filter="fade">
                                      <p:cBhvr>
                                        <p:cTn id="22" dur="500"/>
                                        <p:tgtEl>
                                          <p:spTgt spid="31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10_Title and Content">
  <p:cSld name="10_Title and Content">
    <p:bg>
      <p:bgPr>
        <a:solidFill>
          <a:srgbClr val="7030A0"/>
        </a:solidFill>
        <a:effectLst/>
      </p:bgPr>
    </p:bg>
    <p:spTree>
      <p:nvGrpSpPr>
        <p:cNvPr id="1" name="Shape 3159"/>
        <p:cNvGrpSpPr/>
        <p:nvPr/>
      </p:nvGrpSpPr>
      <p:grpSpPr>
        <a:xfrm>
          <a:off x="0" y="0"/>
          <a:ext cx="0" cy="0"/>
          <a:chOff x="0" y="0"/>
          <a:chExt cx="0" cy="0"/>
        </a:xfrm>
      </p:grpSpPr>
      <p:grpSp>
        <p:nvGrpSpPr>
          <p:cNvPr id="3160" name="Google Shape;3160;p42"/>
          <p:cNvGrpSpPr/>
          <p:nvPr/>
        </p:nvGrpSpPr>
        <p:grpSpPr>
          <a:xfrm>
            <a:off x="395894" y="219519"/>
            <a:ext cx="11613234" cy="6240131"/>
            <a:chOff x="395894" y="219519"/>
            <a:chExt cx="8518865" cy="4788281"/>
          </a:xfrm>
        </p:grpSpPr>
        <p:sp>
          <p:nvSpPr>
            <p:cNvPr id="3161" name="Google Shape;3161;p42"/>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162" name="Google Shape;3162;p42"/>
            <p:cNvGrpSpPr/>
            <p:nvPr/>
          </p:nvGrpSpPr>
          <p:grpSpPr>
            <a:xfrm>
              <a:off x="8341543" y="2282008"/>
              <a:ext cx="569676" cy="380612"/>
              <a:chOff x="8341543" y="2282008"/>
              <a:chExt cx="569676" cy="380612"/>
            </a:xfrm>
          </p:grpSpPr>
          <p:sp>
            <p:nvSpPr>
              <p:cNvPr id="3163" name="Google Shape;3163;p42"/>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64" name="Google Shape;3164;p42"/>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165" name="Google Shape;3165;p42"/>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166" name="Google Shape;3166;p42"/>
            <p:cNvGrpSpPr/>
            <p:nvPr/>
          </p:nvGrpSpPr>
          <p:grpSpPr>
            <a:xfrm>
              <a:off x="8341543" y="1721094"/>
              <a:ext cx="569676" cy="380612"/>
              <a:chOff x="8341543" y="1721094"/>
              <a:chExt cx="569676" cy="380612"/>
            </a:xfrm>
          </p:grpSpPr>
          <p:sp>
            <p:nvSpPr>
              <p:cNvPr id="3167" name="Google Shape;3167;p42"/>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68" name="Google Shape;3168;p42"/>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169" name="Google Shape;3169;p42"/>
            <p:cNvGrpSpPr/>
            <p:nvPr/>
          </p:nvGrpSpPr>
          <p:grpSpPr>
            <a:xfrm>
              <a:off x="8346273" y="1183592"/>
              <a:ext cx="568486" cy="388014"/>
              <a:chOff x="8346273" y="1183592"/>
              <a:chExt cx="568486" cy="388014"/>
            </a:xfrm>
          </p:grpSpPr>
          <p:sp>
            <p:nvSpPr>
              <p:cNvPr id="3170" name="Google Shape;3170;p42"/>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71" name="Google Shape;3171;p42"/>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172" name="Google Shape;3172;p42"/>
            <p:cNvGrpSpPr/>
            <p:nvPr/>
          </p:nvGrpSpPr>
          <p:grpSpPr>
            <a:xfrm>
              <a:off x="8341543" y="606635"/>
              <a:ext cx="569676" cy="388014"/>
              <a:chOff x="8341543" y="606635"/>
              <a:chExt cx="569676" cy="388014"/>
            </a:xfrm>
          </p:grpSpPr>
          <p:sp>
            <p:nvSpPr>
              <p:cNvPr id="3173" name="Google Shape;3173;p42"/>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74" name="Google Shape;3174;p42"/>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175" name="Google Shape;3175;p42"/>
            <p:cNvGrpSpPr/>
            <p:nvPr/>
          </p:nvGrpSpPr>
          <p:grpSpPr>
            <a:xfrm>
              <a:off x="8341543" y="2842933"/>
              <a:ext cx="569676" cy="380612"/>
              <a:chOff x="8341543" y="2282008"/>
              <a:chExt cx="569676" cy="380612"/>
            </a:xfrm>
          </p:grpSpPr>
          <p:sp>
            <p:nvSpPr>
              <p:cNvPr id="3176" name="Google Shape;3176;p42"/>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77" name="Google Shape;3177;p42"/>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178" name="Google Shape;3178;p42"/>
            <p:cNvGrpSpPr/>
            <p:nvPr/>
          </p:nvGrpSpPr>
          <p:grpSpPr>
            <a:xfrm>
              <a:off x="8341543" y="3403858"/>
              <a:ext cx="569676" cy="380612"/>
              <a:chOff x="8341543" y="2282008"/>
              <a:chExt cx="569676" cy="380612"/>
            </a:xfrm>
          </p:grpSpPr>
          <p:sp>
            <p:nvSpPr>
              <p:cNvPr id="3179" name="Google Shape;3179;p42"/>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80" name="Google Shape;3180;p42"/>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181" name="Google Shape;3181;p42"/>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82" name="Google Shape;3182;p42"/>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183" name="Google Shape;3183;p42"/>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84" name="Google Shape;3184;p42"/>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85" name="Google Shape;3185;p42"/>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86" name="Google Shape;3186;p42"/>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87" name="Google Shape;3187;p42"/>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88" name="Google Shape;3188;p42"/>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89" name="Google Shape;3189;p42"/>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90" name="Google Shape;3190;p42"/>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91" name="Google Shape;3191;p42"/>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92" name="Google Shape;3192;p42"/>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93" name="Google Shape;3193;p42"/>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94" name="Google Shape;3194;p42"/>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95" name="Google Shape;3195;p42"/>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96" name="Google Shape;3196;p42"/>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97" name="Google Shape;3197;p42"/>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98" name="Google Shape;3198;p42"/>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199" name="Google Shape;3199;p42"/>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00" name="Google Shape;3200;p42"/>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01" name="Google Shape;3201;p42"/>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02" name="Google Shape;3202;p42"/>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03" name="Google Shape;3203;p42"/>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04" name="Google Shape;3204;p42"/>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05" name="Google Shape;3205;p42"/>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06" name="Google Shape;3206;p42"/>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07" name="Google Shape;3207;p42"/>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08" name="Google Shape;3208;p42"/>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09" name="Google Shape;3209;p42"/>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10" name="Google Shape;3210;p42"/>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11" name="Google Shape;3211;p42"/>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12" name="Google Shape;3212;p42"/>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13" name="Google Shape;3213;p42"/>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14" name="Google Shape;3214;p42"/>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15" name="Google Shape;3215;p42"/>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16" name="Google Shape;3216;p42"/>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17" name="Google Shape;3217;p42"/>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18" name="Google Shape;3218;p42"/>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19" name="Google Shape;3219;p42"/>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20" name="Google Shape;3220;p42"/>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21" name="Google Shape;3221;p42"/>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22" name="Google Shape;3222;p42"/>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23" name="Google Shape;3223;p42"/>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24" name="Google Shape;3224;p42"/>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25" name="Google Shape;3225;p42"/>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26" name="Google Shape;3226;p42"/>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27" name="Google Shape;3227;p42"/>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28" name="Google Shape;3228;p42"/>
          <p:cNvSpPr/>
          <p:nvPr/>
        </p:nvSpPr>
        <p:spPr>
          <a:xfrm rot="126755">
            <a:off x="3091462" y="1090110"/>
            <a:ext cx="5550035" cy="4730758"/>
          </a:xfrm>
          <a:prstGeom prst="rect">
            <a:avLst/>
          </a:prstGeom>
          <a:solidFill>
            <a:srgbClr val="FBD4B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3229" name="Google Shape;3229;p42"/>
          <p:cNvSpPr/>
          <p:nvPr/>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B2A0C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3230" name="Google Shape;3230;p42"/>
          <p:cNvSpPr/>
          <p:nvPr/>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grpSp>
        <p:nvGrpSpPr>
          <p:cNvPr id="3231" name="Google Shape;3231;p42"/>
          <p:cNvGrpSpPr/>
          <p:nvPr/>
        </p:nvGrpSpPr>
        <p:grpSpPr>
          <a:xfrm>
            <a:off x="7672546" y="3622312"/>
            <a:ext cx="1309691" cy="2486166"/>
            <a:chOff x="961250" y="234750"/>
            <a:chExt cx="1222525" cy="2320700"/>
          </a:xfrm>
        </p:grpSpPr>
        <p:sp>
          <p:nvSpPr>
            <p:cNvPr id="3232" name="Google Shape;3232;p42"/>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33" name="Google Shape;3233;p42"/>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34" name="Google Shape;3234;p42"/>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35" name="Google Shape;3235;p42"/>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36" name="Google Shape;3236;p42"/>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37" name="Google Shape;3237;p42"/>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38" name="Google Shape;3238;p42"/>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39" name="Google Shape;3239;p42"/>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40" name="Google Shape;3240;p42"/>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41" name="Google Shape;3241;p42"/>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42" name="Google Shape;3242;p42"/>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43" name="Google Shape;3243;p42"/>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44" name="Google Shape;3244;p42"/>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45" name="Google Shape;3245;p42"/>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46" name="Google Shape;3246;p42"/>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47" name="Google Shape;3247;p42"/>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48" name="Google Shape;3248;p42"/>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49" name="Google Shape;3249;p42"/>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50" name="Google Shape;3250;p42"/>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51" name="Google Shape;3251;p42"/>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52" name="Google Shape;3252;p42"/>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53" name="Google Shape;3253;p42"/>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54" name="Google Shape;3254;p42"/>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55" name="Google Shape;3255;p42"/>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56" name="Google Shape;3256;p42"/>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57" name="Google Shape;3257;p42"/>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58" name="Google Shape;3258;p42"/>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59" name="Google Shape;3259;p42"/>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60" name="Google Shape;3260;p42"/>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61" name="Google Shape;3261;p42"/>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62" name="Google Shape;3262;p42"/>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63" name="Google Shape;3263;p42"/>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64" name="Google Shape;3264;p42"/>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65" name="Google Shape;3265;p42"/>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66" name="Google Shape;3266;p42"/>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67" name="Google Shape;3267;p42"/>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68" name="Google Shape;3268;p42"/>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69" name="Google Shape;3269;p42"/>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70" name="Google Shape;3270;p42"/>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71" name="Google Shape;3271;p42"/>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72" name="Google Shape;3272;p42"/>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273" name="Google Shape;3273;p42"/>
          <p:cNvGrpSpPr/>
          <p:nvPr/>
        </p:nvGrpSpPr>
        <p:grpSpPr>
          <a:xfrm>
            <a:off x="1030175" y="1581350"/>
            <a:ext cx="444275" cy="398525"/>
            <a:chOff x="2495125" y="2142250"/>
            <a:chExt cx="444275" cy="398525"/>
          </a:xfrm>
        </p:grpSpPr>
        <p:sp>
          <p:nvSpPr>
            <p:cNvPr id="3274" name="Google Shape;3274;p42"/>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75" name="Google Shape;3275;p42"/>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276" name="Google Shape;3276;p42"/>
          <p:cNvGrpSpPr/>
          <p:nvPr/>
        </p:nvGrpSpPr>
        <p:grpSpPr>
          <a:xfrm>
            <a:off x="10561107" y="5038641"/>
            <a:ext cx="291375" cy="281375"/>
            <a:chOff x="3243875" y="2372825"/>
            <a:chExt cx="291375" cy="281375"/>
          </a:xfrm>
        </p:grpSpPr>
        <p:sp>
          <p:nvSpPr>
            <p:cNvPr id="3277" name="Google Shape;3277;p42"/>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78" name="Google Shape;3278;p42"/>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79" name="Google Shape;3279;p42"/>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80" name="Google Shape;3280;p42"/>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81" name="Google Shape;3281;p42"/>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82" name="Google Shape;3282;p42"/>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83" name="Google Shape;3283;p42"/>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84" name="Google Shape;3284;p42"/>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85" name="Google Shape;3285;p42"/>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86" name="Google Shape;3286;p42"/>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287" name="Google Shape;3287;p42"/>
          <p:cNvGrpSpPr/>
          <p:nvPr/>
        </p:nvGrpSpPr>
        <p:grpSpPr>
          <a:xfrm>
            <a:off x="10778557" y="714860"/>
            <a:ext cx="166675" cy="168575"/>
            <a:chOff x="4954425" y="2036375"/>
            <a:chExt cx="166675" cy="168575"/>
          </a:xfrm>
        </p:grpSpPr>
        <p:sp>
          <p:nvSpPr>
            <p:cNvPr id="3288" name="Google Shape;3288;p42"/>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89" name="Google Shape;3289;p42"/>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290" name="Google Shape;3290;p42"/>
          <p:cNvSpPr/>
          <p:nvPr/>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91" name="Google Shape;3291;p42"/>
          <p:cNvSpPr/>
          <p:nvPr/>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292" name="Google Shape;3292;p42"/>
          <p:cNvGrpSpPr/>
          <p:nvPr/>
        </p:nvGrpSpPr>
        <p:grpSpPr>
          <a:xfrm>
            <a:off x="1274794" y="5541495"/>
            <a:ext cx="166675" cy="168575"/>
            <a:chOff x="4954425" y="2036375"/>
            <a:chExt cx="166675" cy="168575"/>
          </a:xfrm>
        </p:grpSpPr>
        <p:sp>
          <p:nvSpPr>
            <p:cNvPr id="3293" name="Google Shape;3293;p42"/>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294" name="Google Shape;3294;p42"/>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295" name="Google Shape;3295;p42"/>
          <p:cNvSpPr txBox="1"/>
          <p:nvPr/>
        </p:nvSpPr>
        <p:spPr>
          <a:xfrm>
            <a:off x="3558840" y="1522374"/>
            <a:ext cx="4518031" cy="36317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500">
                <a:solidFill>
                  <a:srgbClr val="C00000"/>
                </a:solidFill>
                <a:latin typeface="Cookie"/>
                <a:ea typeface="Cookie"/>
                <a:cs typeface="Cookie"/>
                <a:sym typeface="Cookie"/>
              </a:rPr>
              <a:t>HOẠT ĐỘNG</a:t>
            </a:r>
            <a:endParaRPr/>
          </a:p>
        </p:txBody>
      </p:sp>
    </p:spTree>
    <p:extLst>
      <p:ext uri="{BB962C8B-B14F-4D97-AF65-F5344CB8AC3E}">
        <p14:creationId xmlns:p14="http://schemas.microsoft.com/office/powerpoint/2010/main" val="674453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29"/>
                                        </p:tgtEl>
                                        <p:attrNameLst>
                                          <p:attrName>style.visibility</p:attrName>
                                        </p:attrNameLst>
                                      </p:cBhvr>
                                      <p:to>
                                        <p:strVal val="visible"/>
                                      </p:to>
                                    </p:set>
                                    <p:animEffect transition="in" filter="fade">
                                      <p:cBhvr>
                                        <p:cTn id="7" dur="500"/>
                                        <p:tgtEl>
                                          <p:spTgt spid="3229"/>
                                        </p:tgtEl>
                                      </p:cBhvr>
                                    </p:animEffect>
                                  </p:childTnLst>
                                </p:cTn>
                              </p:par>
                              <p:par>
                                <p:cTn id="8" presetID="10" presetClass="entr" presetSubtype="0" fill="hold" nodeType="withEffect">
                                  <p:stCondLst>
                                    <p:cond delay="0"/>
                                  </p:stCondLst>
                                  <p:childTnLst>
                                    <p:set>
                                      <p:cBhvr>
                                        <p:cTn id="9" dur="1" fill="hold">
                                          <p:stCondLst>
                                            <p:cond delay="0"/>
                                          </p:stCondLst>
                                        </p:cTn>
                                        <p:tgtEl>
                                          <p:spTgt spid="3230"/>
                                        </p:tgtEl>
                                        <p:attrNameLst>
                                          <p:attrName>style.visibility</p:attrName>
                                        </p:attrNameLst>
                                      </p:cBhvr>
                                      <p:to>
                                        <p:strVal val="visible"/>
                                      </p:to>
                                    </p:set>
                                    <p:animEffect transition="in" filter="fade">
                                      <p:cBhvr>
                                        <p:cTn id="10" dur="500"/>
                                        <p:tgtEl>
                                          <p:spTgt spid="3230"/>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3228"/>
                                        </p:tgtEl>
                                        <p:attrNameLst>
                                          <p:attrName>style.visibility</p:attrName>
                                        </p:attrNameLst>
                                      </p:cBhvr>
                                      <p:to>
                                        <p:strVal val="visible"/>
                                      </p:to>
                                    </p:set>
                                    <p:animEffect transition="in" filter="fade">
                                      <p:cBhvr>
                                        <p:cTn id="14" dur="500"/>
                                        <p:tgtEl>
                                          <p:spTgt spid="3228"/>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3231"/>
                                        </p:tgtEl>
                                        <p:attrNameLst>
                                          <p:attrName>style.visibility</p:attrName>
                                        </p:attrNameLst>
                                      </p:cBhvr>
                                      <p:to>
                                        <p:strVal val="visible"/>
                                      </p:to>
                                    </p:set>
                                    <p:animEffect transition="in" filter="fade">
                                      <p:cBhvr>
                                        <p:cTn id="18" dur="1000"/>
                                        <p:tgtEl>
                                          <p:spTgt spid="3231"/>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3295"/>
                                        </p:tgtEl>
                                        <p:attrNameLst>
                                          <p:attrName>style.visibility</p:attrName>
                                        </p:attrNameLst>
                                      </p:cBhvr>
                                      <p:to>
                                        <p:strVal val="visible"/>
                                      </p:to>
                                    </p:set>
                                    <p:animEffect transition="in" filter="fade">
                                      <p:cBhvr>
                                        <p:cTn id="22" dur="500"/>
                                        <p:tgtEl>
                                          <p:spTgt spid="32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11_Title and Content">
  <p:cSld name="11_Title and Content">
    <p:bg>
      <p:bgPr>
        <a:solidFill>
          <a:srgbClr val="7030A0"/>
        </a:solidFill>
        <a:effectLst/>
      </p:bgPr>
    </p:bg>
    <p:spTree>
      <p:nvGrpSpPr>
        <p:cNvPr id="1" name="Shape 3296"/>
        <p:cNvGrpSpPr/>
        <p:nvPr/>
      </p:nvGrpSpPr>
      <p:grpSpPr>
        <a:xfrm>
          <a:off x="0" y="0"/>
          <a:ext cx="0" cy="0"/>
          <a:chOff x="0" y="0"/>
          <a:chExt cx="0" cy="0"/>
        </a:xfrm>
      </p:grpSpPr>
      <p:grpSp>
        <p:nvGrpSpPr>
          <p:cNvPr id="3297" name="Google Shape;3297;p43"/>
          <p:cNvGrpSpPr/>
          <p:nvPr/>
        </p:nvGrpSpPr>
        <p:grpSpPr>
          <a:xfrm>
            <a:off x="395894" y="219519"/>
            <a:ext cx="11613234" cy="6240131"/>
            <a:chOff x="395894" y="219519"/>
            <a:chExt cx="8518865" cy="4788281"/>
          </a:xfrm>
        </p:grpSpPr>
        <p:sp>
          <p:nvSpPr>
            <p:cNvPr id="3298" name="Google Shape;3298;p43"/>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299" name="Google Shape;3299;p43"/>
            <p:cNvGrpSpPr/>
            <p:nvPr/>
          </p:nvGrpSpPr>
          <p:grpSpPr>
            <a:xfrm>
              <a:off x="8341543" y="2282008"/>
              <a:ext cx="569676" cy="380612"/>
              <a:chOff x="8341543" y="2282008"/>
              <a:chExt cx="569676" cy="380612"/>
            </a:xfrm>
          </p:grpSpPr>
          <p:sp>
            <p:nvSpPr>
              <p:cNvPr id="3300" name="Google Shape;3300;p4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01" name="Google Shape;3301;p4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302" name="Google Shape;3302;p43"/>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303" name="Google Shape;3303;p43"/>
            <p:cNvGrpSpPr/>
            <p:nvPr/>
          </p:nvGrpSpPr>
          <p:grpSpPr>
            <a:xfrm>
              <a:off x="8341543" y="1721094"/>
              <a:ext cx="569676" cy="380612"/>
              <a:chOff x="8341543" y="1721094"/>
              <a:chExt cx="569676" cy="380612"/>
            </a:xfrm>
          </p:grpSpPr>
          <p:sp>
            <p:nvSpPr>
              <p:cNvPr id="3304" name="Google Shape;3304;p43"/>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05" name="Google Shape;3305;p43"/>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306" name="Google Shape;3306;p43"/>
            <p:cNvGrpSpPr/>
            <p:nvPr/>
          </p:nvGrpSpPr>
          <p:grpSpPr>
            <a:xfrm>
              <a:off x="8346273" y="1183592"/>
              <a:ext cx="568486" cy="388014"/>
              <a:chOff x="8346273" y="1183592"/>
              <a:chExt cx="568486" cy="388014"/>
            </a:xfrm>
          </p:grpSpPr>
          <p:sp>
            <p:nvSpPr>
              <p:cNvPr id="3307" name="Google Shape;3307;p43"/>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08" name="Google Shape;3308;p43"/>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309" name="Google Shape;3309;p43"/>
            <p:cNvGrpSpPr/>
            <p:nvPr/>
          </p:nvGrpSpPr>
          <p:grpSpPr>
            <a:xfrm>
              <a:off x="8341543" y="606635"/>
              <a:ext cx="569676" cy="388014"/>
              <a:chOff x="8341543" y="606635"/>
              <a:chExt cx="569676" cy="388014"/>
            </a:xfrm>
          </p:grpSpPr>
          <p:sp>
            <p:nvSpPr>
              <p:cNvPr id="3310" name="Google Shape;3310;p43"/>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11" name="Google Shape;3311;p43"/>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312" name="Google Shape;3312;p43"/>
            <p:cNvGrpSpPr/>
            <p:nvPr/>
          </p:nvGrpSpPr>
          <p:grpSpPr>
            <a:xfrm>
              <a:off x="8341543" y="2842933"/>
              <a:ext cx="569676" cy="380612"/>
              <a:chOff x="8341543" y="2282008"/>
              <a:chExt cx="569676" cy="380612"/>
            </a:xfrm>
          </p:grpSpPr>
          <p:sp>
            <p:nvSpPr>
              <p:cNvPr id="3313" name="Google Shape;3313;p4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14" name="Google Shape;3314;p4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315" name="Google Shape;3315;p43"/>
            <p:cNvGrpSpPr/>
            <p:nvPr/>
          </p:nvGrpSpPr>
          <p:grpSpPr>
            <a:xfrm>
              <a:off x="8341543" y="3403858"/>
              <a:ext cx="569676" cy="380612"/>
              <a:chOff x="8341543" y="2282008"/>
              <a:chExt cx="569676" cy="380612"/>
            </a:xfrm>
          </p:grpSpPr>
          <p:sp>
            <p:nvSpPr>
              <p:cNvPr id="3316" name="Google Shape;3316;p43"/>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17" name="Google Shape;3317;p43"/>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318" name="Google Shape;3318;p43"/>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19" name="Google Shape;3319;p43"/>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320" name="Google Shape;3320;p43"/>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21" name="Google Shape;3321;p43"/>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22" name="Google Shape;3322;p43"/>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23" name="Google Shape;3323;p43"/>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24" name="Google Shape;3324;p43"/>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25" name="Google Shape;3325;p43"/>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26" name="Google Shape;3326;p43"/>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27" name="Google Shape;3327;p43"/>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28" name="Google Shape;3328;p43"/>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29" name="Google Shape;3329;p43"/>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30" name="Google Shape;3330;p43"/>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31" name="Google Shape;3331;p43"/>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32" name="Google Shape;3332;p43"/>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33" name="Google Shape;3333;p43"/>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34" name="Google Shape;3334;p43"/>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35" name="Google Shape;3335;p43"/>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36" name="Google Shape;3336;p43"/>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37" name="Google Shape;3337;p43"/>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38" name="Google Shape;3338;p43"/>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39" name="Google Shape;3339;p43"/>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40" name="Google Shape;3340;p43"/>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41" name="Google Shape;3341;p43"/>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42" name="Google Shape;3342;p43"/>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43" name="Google Shape;3343;p43"/>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44" name="Google Shape;3344;p43"/>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45" name="Google Shape;3345;p43"/>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46" name="Google Shape;3346;p43"/>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47" name="Google Shape;3347;p43"/>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48" name="Google Shape;3348;p43"/>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49" name="Google Shape;3349;p43"/>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50" name="Google Shape;3350;p43"/>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51" name="Google Shape;3351;p43"/>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52" name="Google Shape;3352;p43"/>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53" name="Google Shape;3353;p43"/>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54" name="Google Shape;3354;p43"/>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55" name="Google Shape;3355;p43"/>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56" name="Google Shape;3356;p43"/>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57" name="Google Shape;3357;p43"/>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58" name="Google Shape;3358;p43"/>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59" name="Google Shape;3359;p43"/>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60" name="Google Shape;3360;p43"/>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61" name="Google Shape;3361;p43"/>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62" name="Google Shape;3362;p43"/>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63" name="Google Shape;3363;p43"/>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64" name="Google Shape;3364;p43"/>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65" name="Google Shape;3365;p43"/>
          <p:cNvSpPr/>
          <p:nvPr/>
        </p:nvSpPr>
        <p:spPr>
          <a:xfrm rot="126755">
            <a:off x="3091462" y="1090110"/>
            <a:ext cx="5550035" cy="4730758"/>
          </a:xfrm>
          <a:prstGeom prst="rect">
            <a:avLst/>
          </a:prstGeom>
          <a:solidFill>
            <a:srgbClr val="B6DDE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3366" name="Google Shape;3366;p43"/>
          <p:cNvSpPr/>
          <p:nvPr/>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3367" name="Google Shape;3367;p43"/>
          <p:cNvSpPr/>
          <p:nvPr/>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grpSp>
        <p:nvGrpSpPr>
          <p:cNvPr id="3368" name="Google Shape;3368;p43"/>
          <p:cNvGrpSpPr/>
          <p:nvPr/>
        </p:nvGrpSpPr>
        <p:grpSpPr>
          <a:xfrm>
            <a:off x="2204474" y="3950454"/>
            <a:ext cx="1973864" cy="2020086"/>
            <a:chOff x="2718975" y="493050"/>
            <a:chExt cx="2013175" cy="2066600"/>
          </a:xfrm>
        </p:grpSpPr>
        <p:sp>
          <p:nvSpPr>
            <p:cNvPr id="3369" name="Google Shape;3369;p43"/>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70" name="Google Shape;3370;p43"/>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71" name="Google Shape;3371;p43"/>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72" name="Google Shape;3372;p43"/>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73" name="Google Shape;3373;p43"/>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74" name="Google Shape;3374;p43"/>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75" name="Google Shape;3375;p43"/>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76" name="Google Shape;3376;p43"/>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77" name="Google Shape;3377;p43"/>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78" name="Google Shape;3378;p43"/>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79" name="Google Shape;3379;p43"/>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80" name="Google Shape;3380;p43"/>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81" name="Google Shape;3381;p43"/>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82" name="Google Shape;3382;p43"/>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83" name="Google Shape;3383;p43"/>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84" name="Google Shape;3384;p43"/>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85" name="Google Shape;3385;p43"/>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86" name="Google Shape;3386;p43"/>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87" name="Google Shape;3387;p43"/>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88" name="Google Shape;3388;p43"/>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89" name="Google Shape;3389;p43"/>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90" name="Google Shape;3390;p43"/>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91" name="Google Shape;3391;p43"/>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92" name="Google Shape;3392;p43"/>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93" name="Google Shape;3393;p43"/>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94" name="Google Shape;3394;p43"/>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95" name="Google Shape;3395;p43"/>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96" name="Google Shape;3396;p43"/>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97" name="Google Shape;3397;p43"/>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98" name="Google Shape;3398;p43"/>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399" name="Google Shape;3399;p43"/>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00" name="Google Shape;3400;p43"/>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01" name="Google Shape;3401;p43"/>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02" name="Google Shape;3402;p43"/>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03" name="Google Shape;3403;p43"/>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04" name="Google Shape;3404;p43"/>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05" name="Google Shape;3405;p43"/>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06" name="Google Shape;3406;p43"/>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07" name="Google Shape;3407;p43"/>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08" name="Google Shape;3408;p43"/>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09" name="Google Shape;3409;p43"/>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10" name="Google Shape;3410;p43"/>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11" name="Google Shape;3411;p43"/>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12" name="Google Shape;3412;p43"/>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13" name="Google Shape;3413;p43"/>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14" name="Google Shape;3414;p43"/>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15" name="Google Shape;3415;p43"/>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16" name="Google Shape;3416;p43"/>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17" name="Google Shape;3417;p43"/>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18" name="Google Shape;3418;p43"/>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19" name="Google Shape;3419;p43"/>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20" name="Google Shape;3420;p43"/>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21" name="Google Shape;3421;p43"/>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22" name="Google Shape;3422;p43"/>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23" name="Google Shape;3423;p43"/>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24" name="Google Shape;3424;p43"/>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25" name="Google Shape;3425;p43"/>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26" name="Google Shape;3426;p43"/>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27" name="Google Shape;3427;p43"/>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28" name="Google Shape;3428;p43"/>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29" name="Google Shape;3429;p43"/>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30" name="Google Shape;3430;p43"/>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31" name="Google Shape;3431;p43"/>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432" name="Google Shape;3432;p43"/>
          <p:cNvGrpSpPr/>
          <p:nvPr/>
        </p:nvGrpSpPr>
        <p:grpSpPr>
          <a:xfrm>
            <a:off x="1030175" y="1581350"/>
            <a:ext cx="444275" cy="398525"/>
            <a:chOff x="2495125" y="2142250"/>
            <a:chExt cx="444275" cy="398525"/>
          </a:xfrm>
        </p:grpSpPr>
        <p:sp>
          <p:nvSpPr>
            <p:cNvPr id="3433" name="Google Shape;3433;p43"/>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34" name="Google Shape;3434;p43"/>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435" name="Google Shape;3435;p43"/>
          <p:cNvGrpSpPr/>
          <p:nvPr/>
        </p:nvGrpSpPr>
        <p:grpSpPr>
          <a:xfrm>
            <a:off x="10561107" y="5038641"/>
            <a:ext cx="291375" cy="281375"/>
            <a:chOff x="3243875" y="2372825"/>
            <a:chExt cx="291375" cy="281375"/>
          </a:xfrm>
        </p:grpSpPr>
        <p:sp>
          <p:nvSpPr>
            <p:cNvPr id="3436" name="Google Shape;3436;p43"/>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37" name="Google Shape;3437;p43"/>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38" name="Google Shape;3438;p43"/>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39" name="Google Shape;3439;p43"/>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40" name="Google Shape;3440;p43"/>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41" name="Google Shape;3441;p43"/>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42" name="Google Shape;3442;p43"/>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43" name="Google Shape;3443;p43"/>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44" name="Google Shape;3444;p43"/>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45" name="Google Shape;3445;p43"/>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446" name="Google Shape;3446;p43"/>
          <p:cNvGrpSpPr/>
          <p:nvPr/>
        </p:nvGrpSpPr>
        <p:grpSpPr>
          <a:xfrm>
            <a:off x="10778557" y="714860"/>
            <a:ext cx="166675" cy="168575"/>
            <a:chOff x="4954425" y="2036375"/>
            <a:chExt cx="166675" cy="168575"/>
          </a:xfrm>
        </p:grpSpPr>
        <p:sp>
          <p:nvSpPr>
            <p:cNvPr id="3447" name="Google Shape;3447;p4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48" name="Google Shape;3448;p4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449" name="Google Shape;3449;p43"/>
          <p:cNvSpPr/>
          <p:nvPr/>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50" name="Google Shape;3450;p43"/>
          <p:cNvSpPr/>
          <p:nvPr/>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451" name="Google Shape;3451;p43"/>
          <p:cNvGrpSpPr/>
          <p:nvPr/>
        </p:nvGrpSpPr>
        <p:grpSpPr>
          <a:xfrm>
            <a:off x="1274794" y="5541495"/>
            <a:ext cx="166675" cy="168575"/>
            <a:chOff x="4954425" y="2036375"/>
            <a:chExt cx="166675" cy="168575"/>
          </a:xfrm>
        </p:grpSpPr>
        <p:sp>
          <p:nvSpPr>
            <p:cNvPr id="3452" name="Google Shape;3452;p43"/>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53" name="Google Shape;3453;p43"/>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454" name="Google Shape;3454;p43"/>
          <p:cNvSpPr txBox="1"/>
          <p:nvPr/>
        </p:nvSpPr>
        <p:spPr>
          <a:xfrm>
            <a:off x="3705562" y="1647225"/>
            <a:ext cx="4484883" cy="36317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500">
                <a:solidFill>
                  <a:srgbClr val="002060"/>
                </a:solidFill>
                <a:latin typeface="Cookie"/>
                <a:ea typeface="Cookie"/>
                <a:cs typeface="Cookie"/>
                <a:sym typeface="Cookie"/>
              </a:rPr>
              <a:t>LUYỆN TẬP</a:t>
            </a:r>
            <a:endParaRPr sz="11500">
              <a:solidFill>
                <a:srgbClr val="002060"/>
              </a:solidFill>
              <a:latin typeface="Cookie"/>
              <a:ea typeface="Cookie"/>
              <a:cs typeface="Cookie"/>
              <a:sym typeface="Cookie"/>
            </a:endParaRPr>
          </a:p>
        </p:txBody>
      </p:sp>
    </p:spTree>
    <p:extLst>
      <p:ext uri="{BB962C8B-B14F-4D97-AF65-F5344CB8AC3E}">
        <p14:creationId xmlns:p14="http://schemas.microsoft.com/office/powerpoint/2010/main" val="1327035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366"/>
                                        </p:tgtEl>
                                        <p:attrNameLst>
                                          <p:attrName>style.visibility</p:attrName>
                                        </p:attrNameLst>
                                      </p:cBhvr>
                                      <p:to>
                                        <p:strVal val="visible"/>
                                      </p:to>
                                    </p:set>
                                    <p:animEffect transition="in" filter="fade">
                                      <p:cBhvr>
                                        <p:cTn id="7" dur="500"/>
                                        <p:tgtEl>
                                          <p:spTgt spid="3366"/>
                                        </p:tgtEl>
                                      </p:cBhvr>
                                    </p:animEffect>
                                  </p:childTnLst>
                                </p:cTn>
                              </p:par>
                              <p:par>
                                <p:cTn id="8" presetID="10" presetClass="entr" presetSubtype="0" fill="hold" nodeType="withEffect">
                                  <p:stCondLst>
                                    <p:cond delay="0"/>
                                  </p:stCondLst>
                                  <p:childTnLst>
                                    <p:set>
                                      <p:cBhvr>
                                        <p:cTn id="9" dur="1" fill="hold">
                                          <p:stCondLst>
                                            <p:cond delay="0"/>
                                          </p:stCondLst>
                                        </p:cTn>
                                        <p:tgtEl>
                                          <p:spTgt spid="3367"/>
                                        </p:tgtEl>
                                        <p:attrNameLst>
                                          <p:attrName>style.visibility</p:attrName>
                                        </p:attrNameLst>
                                      </p:cBhvr>
                                      <p:to>
                                        <p:strVal val="visible"/>
                                      </p:to>
                                    </p:set>
                                    <p:animEffect transition="in" filter="fade">
                                      <p:cBhvr>
                                        <p:cTn id="10" dur="500"/>
                                        <p:tgtEl>
                                          <p:spTgt spid="3367"/>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3365"/>
                                        </p:tgtEl>
                                        <p:attrNameLst>
                                          <p:attrName>style.visibility</p:attrName>
                                        </p:attrNameLst>
                                      </p:cBhvr>
                                      <p:to>
                                        <p:strVal val="visible"/>
                                      </p:to>
                                    </p:set>
                                    <p:animEffect transition="in" filter="fade">
                                      <p:cBhvr>
                                        <p:cTn id="14" dur="500"/>
                                        <p:tgtEl>
                                          <p:spTgt spid="3365"/>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3368"/>
                                        </p:tgtEl>
                                        <p:attrNameLst>
                                          <p:attrName>style.visibility</p:attrName>
                                        </p:attrNameLst>
                                      </p:cBhvr>
                                      <p:to>
                                        <p:strVal val="visible"/>
                                      </p:to>
                                    </p:set>
                                    <p:animEffect transition="in" filter="fade">
                                      <p:cBhvr>
                                        <p:cTn id="18" dur="1000"/>
                                        <p:tgtEl>
                                          <p:spTgt spid="3368"/>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3454"/>
                                        </p:tgtEl>
                                        <p:attrNameLst>
                                          <p:attrName>style.visibility</p:attrName>
                                        </p:attrNameLst>
                                      </p:cBhvr>
                                      <p:to>
                                        <p:strVal val="visible"/>
                                      </p:to>
                                    </p:set>
                                    <p:animEffect transition="in" filter="fade">
                                      <p:cBhvr>
                                        <p:cTn id="22" dur="500"/>
                                        <p:tgtEl>
                                          <p:spTgt spid="34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15_Title and Content">
  <p:cSld name="15_Title and Content">
    <p:bg>
      <p:bgPr>
        <a:solidFill>
          <a:srgbClr val="7030A0"/>
        </a:solidFill>
        <a:effectLst/>
      </p:bgPr>
    </p:bg>
    <p:spTree>
      <p:nvGrpSpPr>
        <p:cNvPr id="1" name="Shape 3455"/>
        <p:cNvGrpSpPr/>
        <p:nvPr/>
      </p:nvGrpSpPr>
      <p:grpSpPr>
        <a:xfrm>
          <a:off x="0" y="0"/>
          <a:ext cx="0" cy="0"/>
          <a:chOff x="0" y="0"/>
          <a:chExt cx="0" cy="0"/>
        </a:xfrm>
      </p:grpSpPr>
      <p:grpSp>
        <p:nvGrpSpPr>
          <p:cNvPr id="3456" name="Google Shape;3456;p44"/>
          <p:cNvGrpSpPr/>
          <p:nvPr/>
        </p:nvGrpSpPr>
        <p:grpSpPr>
          <a:xfrm>
            <a:off x="395894" y="219519"/>
            <a:ext cx="11613234" cy="6240131"/>
            <a:chOff x="395894" y="219519"/>
            <a:chExt cx="8518865" cy="4788281"/>
          </a:xfrm>
        </p:grpSpPr>
        <p:sp>
          <p:nvSpPr>
            <p:cNvPr id="3457" name="Google Shape;3457;p44"/>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458" name="Google Shape;3458;p44"/>
            <p:cNvGrpSpPr/>
            <p:nvPr/>
          </p:nvGrpSpPr>
          <p:grpSpPr>
            <a:xfrm>
              <a:off x="8341543" y="2282008"/>
              <a:ext cx="569676" cy="380612"/>
              <a:chOff x="8341543" y="2282008"/>
              <a:chExt cx="569676" cy="380612"/>
            </a:xfrm>
          </p:grpSpPr>
          <p:sp>
            <p:nvSpPr>
              <p:cNvPr id="3459" name="Google Shape;3459;p4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60" name="Google Shape;3460;p4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461" name="Google Shape;3461;p44"/>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462" name="Google Shape;3462;p44"/>
            <p:cNvGrpSpPr/>
            <p:nvPr/>
          </p:nvGrpSpPr>
          <p:grpSpPr>
            <a:xfrm>
              <a:off x="8341543" y="1721094"/>
              <a:ext cx="569676" cy="380612"/>
              <a:chOff x="8341543" y="1721094"/>
              <a:chExt cx="569676" cy="380612"/>
            </a:xfrm>
          </p:grpSpPr>
          <p:sp>
            <p:nvSpPr>
              <p:cNvPr id="3463" name="Google Shape;3463;p44"/>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64" name="Google Shape;3464;p44"/>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465" name="Google Shape;3465;p44"/>
            <p:cNvGrpSpPr/>
            <p:nvPr/>
          </p:nvGrpSpPr>
          <p:grpSpPr>
            <a:xfrm>
              <a:off x="8346273" y="1183592"/>
              <a:ext cx="568486" cy="388014"/>
              <a:chOff x="8346273" y="1183592"/>
              <a:chExt cx="568486" cy="388014"/>
            </a:xfrm>
          </p:grpSpPr>
          <p:sp>
            <p:nvSpPr>
              <p:cNvPr id="3466" name="Google Shape;3466;p44"/>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67" name="Google Shape;3467;p44"/>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468" name="Google Shape;3468;p44"/>
            <p:cNvGrpSpPr/>
            <p:nvPr/>
          </p:nvGrpSpPr>
          <p:grpSpPr>
            <a:xfrm>
              <a:off x="8341543" y="606635"/>
              <a:ext cx="569676" cy="388014"/>
              <a:chOff x="8341543" y="606635"/>
              <a:chExt cx="569676" cy="388014"/>
            </a:xfrm>
          </p:grpSpPr>
          <p:sp>
            <p:nvSpPr>
              <p:cNvPr id="3469" name="Google Shape;3469;p44"/>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70" name="Google Shape;3470;p44"/>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471" name="Google Shape;3471;p44"/>
            <p:cNvGrpSpPr/>
            <p:nvPr/>
          </p:nvGrpSpPr>
          <p:grpSpPr>
            <a:xfrm>
              <a:off x="8341543" y="2842933"/>
              <a:ext cx="569676" cy="380612"/>
              <a:chOff x="8341543" y="2282008"/>
              <a:chExt cx="569676" cy="380612"/>
            </a:xfrm>
          </p:grpSpPr>
          <p:sp>
            <p:nvSpPr>
              <p:cNvPr id="3472" name="Google Shape;3472;p4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73" name="Google Shape;3473;p4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474" name="Google Shape;3474;p44"/>
            <p:cNvGrpSpPr/>
            <p:nvPr/>
          </p:nvGrpSpPr>
          <p:grpSpPr>
            <a:xfrm>
              <a:off x="8341543" y="3403858"/>
              <a:ext cx="569676" cy="380612"/>
              <a:chOff x="8341543" y="2282008"/>
              <a:chExt cx="569676" cy="380612"/>
            </a:xfrm>
          </p:grpSpPr>
          <p:sp>
            <p:nvSpPr>
              <p:cNvPr id="3475" name="Google Shape;3475;p44"/>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76" name="Google Shape;3476;p44"/>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477" name="Google Shape;3477;p44"/>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78" name="Google Shape;3478;p44"/>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479" name="Google Shape;3479;p44"/>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80" name="Google Shape;3480;p44"/>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81" name="Google Shape;3481;p44"/>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82" name="Google Shape;3482;p44"/>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83" name="Google Shape;3483;p44"/>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84" name="Google Shape;3484;p44"/>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85" name="Google Shape;3485;p44"/>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86" name="Google Shape;3486;p44"/>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87" name="Google Shape;3487;p44"/>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88" name="Google Shape;3488;p44"/>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89" name="Google Shape;3489;p44"/>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90" name="Google Shape;3490;p44"/>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91" name="Google Shape;3491;p44"/>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92" name="Google Shape;3492;p44"/>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93" name="Google Shape;3493;p44"/>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94" name="Google Shape;3494;p44"/>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95" name="Google Shape;3495;p44"/>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96" name="Google Shape;3496;p44"/>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97" name="Google Shape;3497;p44"/>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98" name="Google Shape;3498;p44"/>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499" name="Google Shape;3499;p44"/>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00" name="Google Shape;3500;p44"/>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01" name="Google Shape;3501;p44"/>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02" name="Google Shape;3502;p44"/>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03" name="Google Shape;3503;p44"/>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04" name="Google Shape;3504;p44"/>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05" name="Google Shape;3505;p44"/>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06" name="Google Shape;3506;p44"/>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07" name="Google Shape;3507;p44"/>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08" name="Google Shape;3508;p44"/>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09" name="Google Shape;3509;p44"/>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10" name="Google Shape;3510;p44"/>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11" name="Google Shape;3511;p44"/>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12" name="Google Shape;3512;p44"/>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13" name="Google Shape;3513;p44"/>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14" name="Google Shape;3514;p44"/>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15" name="Google Shape;3515;p44"/>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16" name="Google Shape;3516;p44"/>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17" name="Google Shape;3517;p44"/>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18" name="Google Shape;3518;p44"/>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19" name="Google Shape;3519;p44"/>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20" name="Google Shape;3520;p44"/>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21" name="Google Shape;3521;p44"/>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22" name="Google Shape;3522;p44"/>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23" name="Google Shape;3523;p44"/>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Tree>
    <p:extLst>
      <p:ext uri="{BB962C8B-B14F-4D97-AF65-F5344CB8AC3E}">
        <p14:creationId xmlns:p14="http://schemas.microsoft.com/office/powerpoint/2010/main" val="141164012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4_Title Slide">
  <p:cSld name="4_Title Slide">
    <p:bg>
      <p:bgPr>
        <a:solidFill>
          <a:srgbClr val="C00000"/>
        </a:solidFill>
        <a:effectLst/>
      </p:bgPr>
    </p:bg>
    <p:spTree>
      <p:nvGrpSpPr>
        <p:cNvPr id="1" name="Shape 3524"/>
        <p:cNvGrpSpPr/>
        <p:nvPr/>
      </p:nvGrpSpPr>
      <p:grpSpPr>
        <a:xfrm>
          <a:off x="0" y="0"/>
          <a:ext cx="0" cy="0"/>
          <a:chOff x="0" y="0"/>
          <a:chExt cx="0" cy="0"/>
        </a:xfrm>
      </p:grpSpPr>
      <p:grpSp>
        <p:nvGrpSpPr>
          <p:cNvPr id="3525" name="Google Shape;3525;p45"/>
          <p:cNvGrpSpPr/>
          <p:nvPr/>
        </p:nvGrpSpPr>
        <p:grpSpPr>
          <a:xfrm>
            <a:off x="395894" y="219519"/>
            <a:ext cx="11613234" cy="6240131"/>
            <a:chOff x="395894" y="219519"/>
            <a:chExt cx="8518865" cy="4788281"/>
          </a:xfrm>
        </p:grpSpPr>
        <p:sp>
          <p:nvSpPr>
            <p:cNvPr id="3526" name="Google Shape;3526;p45"/>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527" name="Google Shape;3527;p45"/>
            <p:cNvGrpSpPr/>
            <p:nvPr/>
          </p:nvGrpSpPr>
          <p:grpSpPr>
            <a:xfrm>
              <a:off x="8341543" y="2282008"/>
              <a:ext cx="569676" cy="380612"/>
              <a:chOff x="8341543" y="2282008"/>
              <a:chExt cx="569676" cy="380612"/>
            </a:xfrm>
          </p:grpSpPr>
          <p:sp>
            <p:nvSpPr>
              <p:cNvPr id="3528" name="Google Shape;3528;p4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29" name="Google Shape;3529;p4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530" name="Google Shape;3530;p45"/>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531" name="Google Shape;3531;p45"/>
            <p:cNvGrpSpPr/>
            <p:nvPr/>
          </p:nvGrpSpPr>
          <p:grpSpPr>
            <a:xfrm>
              <a:off x="8341543" y="1721094"/>
              <a:ext cx="569676" cy="380612"/>
              <a:chOff x="8341543" y="1721094"/>
              <a:chExt cx="569676" cy="380612"/>
            </a:xfrm>
          </p:grpSpPr>
          <p:sp>
            <p:nvSpPr>
              <p:cNvPr id="3532" name="Google Shape;3532;p45"/>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33" name="Google Shape;3533;p45"/>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534" name="Google Shape;3534;p45"/>
            <p:cNvGrpSpPr/>
            <p:nvPr/>
          </p:nvGrpSpPr>
          <p:grpSpPr>
            <a:xfrm>
              <a:off x="8346273" y="1183592"/>
              <a:ext cx="568486" cy="388014"/>
              <a:chOff x="8346273" y="1183592"/>
              <a:chExt cx="568486" cy="388014"/>
            </a:xfrm>
          </p:grpSpPr>
          <p:sp>
            <p:nvSpPr>
              <p:cNvPr id="3535" name="Google Shape;3535;p45"/>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36" name="Google Shape;3536;p45"/>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537" name="Google Shape;3537;p45"/>
            <p:cNvGrpSpPr/>
            <p:nvPr/>
          </p:nvGrpSpPr>
          <p:grpSpPr>
            <a:xfrm>
              <a:off x="8341543" y="606635"/>
              <a:ext cx="569676" cy="388014"/>
              <a:chOff x="8341543" y="606635"/>
              <a:chExt cx="569676" cy="388014"/>
            </a:xfrm>
          </p:grpSpPr>
          <p:sp>
            <p:nvSpPr>
              <p:cNvPr id="3538" name="Google Shape;3538;p45"/>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39" name="Google Shape;3539;p45"/>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540" name="Google Shape;3540;p45"/>
            <p:cNvGrpSpPr/>
            <p:nvPr/>
          </p:nvGrpSpPr>
          <p:grpSpPr>
            <a:xfrm>
              <a:off x="8341543" y="2842933"/>
              <a:ext cx="569676" cy="380612"/>
              <a:chOff x="8341543" y="2282008"/>
              <a:chExt cx="569676" cy="380612"/>
            </a:xfrm>
          </p:grpSpPr>
          <p:sp>
            <p:nvSpPr>
              <p:cNvPr id="3541" name="Google Shape;3541;p4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42" name="Google Shape;3542;p4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543" name="Google Shape;3543;p45"/>
            <p:cNvGrpSpPr/>
            <p:nvPr/>
          </p:nvGrpSpPr>
          <p:grpSpPr>
            <a:xfrm>
              <a:off x="8341543" y="3403858"/>
              <a:ext cx="569676" cy="380612"/>
              <a:chOff x="8341543" y="2282008"/>
              <a:chExt cx="569676" cy="380612"/>
            </a:xfrm>
          </p:grpSpPr>
          <p:sp>
            <p:nvSpPr>
              <p:cNvPr id="3544" name="Google Shape;3544;p45"/>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45" name="Google Shape;3545;p45"/>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546" name="Google Shape;3546;p45"/>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47" name="Google Shape;3547;p45"/>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548" name="Google Shape;3548;p45"/>
          <p:cNvGrpSpPr/>
          <p:nvPr/>
        </p:nvGrpSpPr>
        <p:grpSpPr>
          <a:xfrm>
            <a:off x="989192" y="5645930"/>
            <a:ext cx="615189" cy="535538"/>
            <a:chOff x="2495125" y="2142250"/>
            <a:chExt cx="444275" cy="398525"/>
          </a:xfrm>
        </p:grpSpPr>
        <p:sp>
          <p:nvSpPr>
            <p:cNvPr id="3549" name="Google Shape;3549;p45"/>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50" name="Google Shape;3550;p45"/>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551" name="Google Shape;3551;p45"/>
          <p:cNvGrpSpPr/>
          <p:nvPr/>
        </p:nvGrpSpPr>
        <p:grpSpPr>
          <a:xfrm>
            <a:off x="10177821" y="427685"/>
            <a:ext cx="403468" cy="378112"/>
            <a:chOff x="3243875" y="2372825"/>
            <a:chExt cx="291375" cy="281375"/>
          </a:xfrm>
        </p:grpSpPr>
        <p:sp>
          <p:nvSpPr>
            <p:cNvPr id="3552" name="Google Shape;3552;p45"/>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53" name="Google Shape;3553;p45"/>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54" name="Google Shape;3554;p45"/>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55" name="Google Shape;3555;p45"/>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56" name="Google Shape;3556;p45"/>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57" name="Google Shape;3557;p45"/>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58" name="Google Shape;3558;p45"/>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59" name="Google Shape;3559;p45"/>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60" name="Google Shape;3560;p45"/>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61" name="Google Shape;3561;p45"/>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562" name="Google Shape;3562;p45"/>
          <p:cNvGrpSpPr/>
          <p:nvPr/>
        </p:nvGrpSpPr>
        <p:grpSpPr>
          <a:xfrm>
            <a:off x="11004071" y="1043373"/>
            <a:ext cx="230796" cy="226531"/>
            <a:chOff x="4954425" y="2036375"/>
            <a:chExt cx="166675" cy="168575"/>
          </a:xfrm>
        </p:grpSpPr>
        <p:sp>
          <p:nvSpPr>
            <p:cNvPr id="3563" name="Google Shape;3563;p45"/>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64" name="Google Shape;3564;p45"/>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565" name="Google Shape;3565;p45"/>
          <p:cNvSpPr/>
          <p:nvPr/>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66" name="Google Shape;3566;p45"/>
          <p:cNvSpPr/>
          <p:nvPr/>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567" name="Google Shape;3567;p45"/>
          <p:cNvGrpSpPr/>
          <p:nvPr/>
        </p:nvGrpSpPr>
        <p:grpSpPr>
          <a:xfrm>
            <a:off x="817359" y="5192331"/>
            <a:ext cx="230796" cy="226531"/>
            <a:chOff x="4954425" y="2036375"/>
            <a:chExt cx="166675" cy="168575"/>
          </a:xfrm>
        </p:grpSpPr>
        <p:sp>
          <p:nvSpPr>
            <p:cNvPr id="3568" name="Google Shape;3568;p45"/>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69" name="Google Shape;3569;p45"/>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570" name="Google Shape;3570;p45"/>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71" name="Google Shape;3571;p45"/>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72" name="Google Shape;3572;p45"/>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73" name="Google Shape;3573;p45"/>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74" name="Google Shape;3574;p45"/>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75" name="Google Shape;3575;p45"/>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76" name="Google Shape;3576;p45"/>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77" name="Google Shape;3577;p45"/>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78" name="Google Shape;3578;p45"/>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79" name="Google Shape;3579;p45"/>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80" name="Google Shape;3580;p45"/>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81" name="Google Shape;3581;p45"/>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82" name="Google Shape;3582;p45"/>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83" name="Google Shape;3583;p45"/>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84" name="Google Shape;3584;p45"/>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85" name="Google Shape;3585;p45"/>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86" name="Google Shape;3586;p45"/>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87" name="Google Shape;3587;p45"/>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88" name="Google Shape;3588;p45"/>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89" name="Google Shape;3589;p45"/>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90" name="Google Shape;3590;p45"/>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91" name="Google Shape;3591;p45"/>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92" name="Google Shape;3592;p45"/>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93" name="Google Shape;3593;p45"/>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94" name="Google Shape;3594;p45"/>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95" name="Google Shape;3595;p45"/>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96" name="Google Shape;3596;p45"/>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97" name="Google Shape;3597;p45"/>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98" name="Google Shape;3598;p45"/>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599" name="Google Shape;3599;p45"/>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00" name="Google Shape;3600;p45"/>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01" name="Google Shape;3601;p45"/>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02" name="Google Shape;3602;p45"/>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03" name="Google Shape;3603;p45"/>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04" name="Google Shape;3604;p45"/>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05" name="Google Shape;3605;p45"/>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06" name="Google Shape;3606;p45"/>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07" name="Google Shape;3607;p45"/>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08" name="Google Shape;3608;p45"/>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09" name="Google Shape;3609;p45"/>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10" name="Google Shape;3610;p45"/>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11" name="Google Shape;3611;p45"/>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12" name="Google Shape;3612;p45"/>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13" name="Google Shape;3613;p45"/>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14" name="Google Shape;3614;p45"/>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615" name="Google Shape;3615;p45"/>
          <p:cNvGrpSpPr/>
          <p:nvPr/>
        </p:nvGrpSpPr>
        <p:grpSpPr>
          <a:xfrm>
            <a:off x="745412" y="1491606"/>
            <a:ext cx="9867486" cy="4773077"/>
            <a:chOff x="623255" y="927125"/>
            <a:chExt cx="7691377" cy="3871900"/>
          </a:xfrm>
        </p:grpSpPr>
        <p:sp>
          <p:nvSpPr>
            <p:cNvPr id="3616" name="Google Shape;3616;p45"/>
            <p:cNvSpPr/>
            <p:nvPr/>
          </p:nvSpPr>
          <p:spPr>
            <a:xfrm>
              <a:off x="2977025" y="927125"/>
              <a:ext cx="3134100" cy="1481700"/>
            </a:xfrm>
            <a:prstGeom prst="ellipse">
              <a:avLst/>
            </a:prstGeom>
            <a:solidFill>
              <a:srgbClr val="F3575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617" name="Google Shape;3617;p45"/>
            <p:cNvGrpSpPr/>
            <p:nvPr/>
          </p:nvGrpSpPr>
          <p:grpSpPr>
            <a:xfrm>
              <a:off x="623255" y="973375"/>
              <a:ext cx="7691377" cy="3825650"/>
              <a:chOff x="623255" y="973375"/>
              <a:chExt cx="7691377" cy="3825650"/>
            </a:xfrm>
          </p:grpSpPr>
          <p:sp>
            <p:nvSpPr>
              <p:cNvPr id="3618" name="Google Shape;3618;p45"/>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solidFill>
                <a:srgbClr val="F3575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19" name="Google Shape;3619;p45"/>
              <p:cNvSpPr/>
              <p:nvPr/>
            </p:nvSpPr>
            <p:spPr>
              <a:xfrm>
                <a:off x="1878425" y="1185100"/>
                <a:ext cx="2028300" cy="1403400"/>
              </a:xfrm>
              <a:prstGeom prst="ellipse">
                <a:avLst/>
              </a:prstGeom>
              <a:solidFill>
                <a:srgbClr val="F3575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20" name="Google Shape;3620;p45"/>
              <p:cNvSpPr/>
              <p:nvPr/>
            </p:nvSpPr>
            <p:spPr>
              <a:xfrm>
                <a:off x="5585525" y="3231300"/>
                <a:ext cx="2028300" cy="1403400"/>
              </a:xfrm>
              <a:prstGeom prst="ellipse">
                <a:avLst/>
              </a:prstGeom>
              <a:solidFill>
                <a:srgbClr val="F3575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grpSp>
        <p:nvGrpSpPr>
          <p:cNvPr id="3621" name="Google Shape;3621;p45"/>
          <p:cNvGrpSpPr/>
          <p:nvPr/>
        </p:nvGrpSpPr>
        <p:grpSpPr>
          <a:xfrm>
            <a:off x="8391927" y="4047629"/>
            <a:ext cx="2301387" cy="1593766"/>
            <a:chOff x="4799733" y="3457797"/>
            <a:chExt cx="2301387" cy="1593766"/>
          </a:xfrm>
        </p:grpSpPr>
        <p:sp>
          <p:nvSpPr>
            <p:cNvPr id="3622" name="Google Shape;3622;p45"/>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23" name="Google Shape;3623;p45"/>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24" name="Google Shape;3624;p45"/>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25" name="Google Shape;3625;p45"/>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26" name="Google Shape;3626;p45"/>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27" name="Google Shape;3627;p45"/>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28" name="Google Shape;3628;p45"/>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29" name="Google Shape;3629;p45"/>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30" name="Google Shape;3630;p45"/>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31" name="Google Shape;3631;p45"/>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32" name="Google Shape;3632;p45"/>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33" name="Google Shape;3633;p45"/>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34" name="Google Shape;3634;p45"/>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35" name="Google Shape;3635;p45"/>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36" name="Google Shape;3636;p45"/>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37" name="Google Shape;3637;p45"/>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38" name="Google Shape;3638;p45"/>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39" name="Google Shape;3639;p45"/>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40" name="Google Shape;3640;p45"/>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41" name="Google Shape;3641;p45"/>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42" name="Google Shape;3642;p45"/>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43" name="Google Shape;3643;p45"/>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44" name="Google Shape;3644;p45"/>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45" name="Google Shape;3645;p45"/>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46" name="Google Shape;3646;p45"/>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47" name="Google Shape;3647;p45"/>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48" name="Google Shape;3648;p45"/>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49" name="Google Shape;3649;p45"/>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50" name="Google Shape;3650;p45"/>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51" name="Google Shape;3651;p45"/>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52" name="Google Shape;3652;p45"/>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53" name="Google Shape;3653;p45"/>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54" name="Google Shape;3654;p45"/>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55" name="Google Shape;3655;p45"/>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56" name="Google Shape;3656;p45"/>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57" name="Google Shape;3657;p45"/>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58" name="Google Shape;3658;p45"/>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59" name="Google Shape;3659;p45"/>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60" name="Google Shape;3660;p45"/>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61" name="Google Shape;3661;p45"/>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62" name="Google Shape;3662;p45"/>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63" name="Google Shape;3663;p45"/>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64" name="Google Shape;3664;p45"/>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65" name="Google Shape;3665;p45"/>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66" name="Google Shape;3666;p45"/>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67" name="Google Shape;3667;p45"/>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68" name="Google Shape;3668;p45"/>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69" name="Google Shape;3669;p45"/>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70" name="Google Shape;3670;p45"/>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71" name="Google Shape;3671;p45"/>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72" name="Google Shape;3672;p45"/>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73" name="Google Shape;3673;p45"/>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74" name="Google Shape;3674;p45"/>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75" name="Google Shape;3675;p45"/>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76" name="Google Shape;3676;p45"/>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77" name="Google Shape;3677;p45"/>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678" name="Google Shape;3678;p45"/>
          <p:cNvGrpSpPr/>
          <p:nvPr/>
        </p:nvGrpSpPr>
        <p:grpSpPr>
          <a:xfrm>
            <a:off x="1598355" y="3608289"/>
            <a:ext cx="2204156" cy="2018295"/>
            <a:chOff x="1598355" y="3608289"/>
            <a:chExt cx="2204156" cy="2018295"/>
          </a:xfrm>
        </p:grpSpPr>
        <p:grpSp>
          <p:nvGrpSpPr>
            <p:cNvPr id="3679" name="Google Shape;3679;p45"/>
            <p:cNvGrpSpPr/>
            <p:nvPr/>
          </p:nvGrpSpPr>
          <p:grpSpPr>
            <a:xfrm>
              <a:off x="1598355" y="4368136"/>
              <a:ext cx="868989" cy="1258447"/>
              <a:chOff x="3235834" y="3793115"/>
              <a:chExt cx="868989" cy="1258447"/>
            </a:xfrm>
          </p:grpSpPr>
          <p:sp>
            <p:nvSpPr>
              <p:cNvPr id="3680" name="Google Shape;3680;p45"/>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681" name="Google Shape;3681;p45"/>
              <p:cNvGrpSpPr/>
              <p:nvPr/>
            </p:nvGrpSpPr>
            <p:grpSpPr>
              <a:xfrm>
                <a:off x="3235834" y="3793115"/>
                <a:ext cx="865418" cy="1258447"/>
                <a:chOff x="3235834" y="3793115"/>
                <a:chExt cx="865418" cy="1258447"/>
              </a:xfrm>
            </p:grpSpPr>
            <p:sp>
              <p:nvSpPr>
                <p:cNvPr id="3682" name="Google Shape;3682;p45"/>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83" name="Google Shape;3683;p45"/>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84" name="Google Shape;3684;p45"/>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85" name="Google Shape;3685;p45"/>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86" name="Google Shape;3686;p45"/>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87" name="Google Shape;3687;p45"/>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88" name="Google Shape;3688;p45"/>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89" name="Google Shape;3689;p45"/>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90" name="Google Shape;3690;p45"/>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91" name="Google Shape;3691;p45"/>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92" name="Google Shape;3692;p45"/>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93" name="Google Shape;3693;p45"/>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94" name="Google Shape;3694;p45"/>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95" name="Google Shape;3695;p45"/>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96" name="Google Shape;3696;p45"/>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97" name="Google Shape;3697;p45"/>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98" name="Google Shape;3698;p45"/>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699" name="Google Shape;3699;p45"/>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00" name="Google Shape;3700;p45"/>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01" name="Google Shape;3701;p45"/>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02" name="Google Shape;3702;p45"/>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03" name="Google Shape;3703;p45"/>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04" name="Google Shape;3704;p45"/>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05" name="Google Shape;3705;p45"/>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sp>
          <p:nvSpPr>
            <p:cNvPr id="3706" name="Google Shape;3706;p45"/>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07" name="Google Shape;3707;p45"/>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08" name="Google Shape;3708;p45"/>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09" name="Google Shape;3709;p45"/>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10" name="Google Shape;3710;p45"/>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11" name="Google Shape;3711;p45"/>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12" name="Google Shape;3712;p45"/>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13" name="Google Shape;3713;p45"/>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14" name="Google Shape;3714;p45"/>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15" name="Google Shape;3715;p45"/>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16" name="Google Shape;3716;p45"/>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17" name="Google Shape;3717;p45"/>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18" name="Google Shape;3718;p45"/>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19" name="Google Shape;3719;p45"/>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20" name="Google Shape;3720;p45"/>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21" name="Google Shape;3721;p45"/>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22" name="Google Shape;3722;p45"/>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23" name="Google Shape;3723;p45"/>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24" name="Google Shape;3724;p45"/>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25" name="Google Shape;3725;p45"/>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26" name="Google Shape;3726;p45"/>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27" name="Google Shape;3727;p45"/>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28" name="Google Shape;3728;p45"/>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29" name="Google Shape;3729;p45"/>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30" name="Google Shape;3730;p45"/>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31" name="Google Shape;3731;p45"/>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32" name="Google Shape;3732;p45"/>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33" name="Google Shape;3733;p45"/>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34" name="Google Shape;3734;p45"/>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35" name="Google Shape;3735;p45"/>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36" name="Google Shape;3736;p45"/>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37" name="Google Shape;3737;p45"/>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38" name="Google Shape;3738;p45"/>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39" name="Google Shape;3739;p45"/>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40" name="Google Shape;3740;p45"/>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41" name="Google Shape;3741;p45"/>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42" name="Google Shape;3742;p45"/>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43" name="Google Shape;3743;p45"/>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44" name="Google Shape;3744;p45"/>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45" name="Google Shape;3745;p45"/>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746" name="Google Shape;3746;p45"/>
            <p:cNvGrpSpPr/>
            <p:nvPr/>
          </p:nvGrpSpPr>
          <p:grpSpPr>
            <a:xfrm>
              <a:off x="3041664" y="5111577"/>
              <a:ext cx="320455" cy="156580"/>
              <a:chOff x="2774143" y="4536556"/>
              <a:chExt cx="320455" cy="156580"/>
            </a:xfrm>
          </p:grpSpPr>
          <p:sp>
            <p:nvSpPr>
              <p:cNvPr id="3747" name="Google Shape;3747;p45"/>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48" name="Google Shape;3748;p45"/>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49" name="Google Shape;3749;p45"/>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750" name="Google Shape;3750;p45"/>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751" name="Google Shape;3751;p45"/>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752" name="Google Shape;3752;p45"/>
          <p:cNvGrpSpPr/>
          <p:nvPr/>
        </p:nvGrpSpPr>
        <p:grpSpPr>
          <a:xfrm>
            <a:off x="1524301" y="5626805"/>
            <a:ext cx="9320239" cy="1231194"/>
            <a:chOff x="1524301" y="5626805"/>
            <a:chExt cx="9320239" cy="1231194"/>
          </a:xfrm>
        </p:grpSpPr>
        <p:sp>
          <p:nvSpPr>
            <p:cNvPr id="3753" name="Google Shape;3753;p45"/>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754" name="Google Shape;3754;p45"/>
            <p:cNvGrpSpPr/>
            <p:nvPr/>
          </p:nvGrpSpPr>
          <p:grpSpPr>
            <a:xfrm>
              <a:off x="1524301" y="5626805"/>
              <a:ext cx="9320239" cy="1231194"/>
              <a:chOff x="929285" y="5051507"/>
              <a:chExt cx="7315206" cy="1231194"/>
            </a:xfrm>
          </p:grpSpPr>
          <p:sp>
            <p:nvSpPr>
              <p:cNvPr id="3755" name="Google Shape;3755;p45"/>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56" name="Google Shape;3756;p45"/>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57" name="Google Shape;3757;p45"/>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58" name="Google Shape;3758;p45"/>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59" name="Google Shape;3759;p45"/>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60" name="Google Shape;3760;p45"/>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spTree>
    <p:extLst>
      <p:ext uri="{BB962C8B-B14F-4D97-AF65-F5344CB8AC3E}">
        <p14:creationId xmlns:p14="http://schemas.microsoft.com/office/powerpoint/2010/main" val="3285308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752"/>
                                        </p:tgtEl>
                                        <p:attrNameLst>
                                          <p:attrName>style.visibility</p:attrName>
                                        </p:attrNameLst>
                                      </p:cBhvr>
                                      <p:to>
                                        <p:strVal val="visible"/>
                                      </p:to>
                                    </p:set>
                                    <p:anim calcmode="lin" valueType="num">
                                      <p:cBhvr additive="base">
                                        <p:cTn id="7" dur="500"/>
                                        <p:tgtEl>
                                          <p:spTgt spid="3752"/>
                                        </p:tgtEl>
                                        <p:attrNameLst>
                                          <p:attrName>ppt_y</p:attrName>
                                        </p:attrNameLst>
                                      </p:cBhvr>
                                      <p:tavLst>
                                        <p:tav tm="0">
                                          <p:val>
                                            <p:strVal val="#ppt_y+1"/>
                                          </p:val>
                                        </p:tav>
                                        <p:tav tm="100000">
                                          <p:val>
                                            <p:strVal val="#ppt_y"/>
                                          </p:val>
                                        </p:tav>
                                      </p:tavLst>
                                    </p:anim>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3678"/>
                                        </p:tgtEl>
                                        <p:attrNameLst>
                                          <p:attrName>style.visibility</p:attrName>
                                        </p:attrNameLst>
                                      </p:cBhvr>
                                      <p:to>
                                        <p:strVal val="visible"/>
                                      </p:to>
                                    </p:set>
                                    <p:anim calcmode="lin" valueType="num">
                                      <p:cBhvr additive="base">
                                        <p:cTn id="11" dur="500"/>
                                        <p:tgtEl>
                                          <p:spTgt spid="3678"/>
                                        </p:tgtEl>
                                        <p:attrNameLst>
                                          <p:attrName>ppt_x</p:attrName>
                                        </p:attrNameLst>
                                      </p:cBhvr>
                                      <p:tavLst>
                                        <p:tav tm="0">
                                          <p:val>
                                            <p:strVal val="#ppt_x-1"/>
                                          </p:val>
                                        </p:tav>
                                        <p:tav tm="100000">
                                          <p:val>
                                            <p:strVal val="#ppt_x"/>
                                          </p:val>
                                        </p:tav>
                                      </p:tavLst>
                                    </p:anim>
                                  </p:childTnLst>
                                </p:cTn>
                              </p:par>
                            </p:childTnLst>
                          </p:cTn>
                        </p:par>
                        <p:par>
                          <p:cTn id="12" fill="hold">
                            <p:stCondLst>
                              <p:cond delay="1000"/>
                            </p:stCondLst>
                            <p:childTnLst>
                              <p:par>
                                <p:cTn id="13" presetID="2" presetClass="entr" presetSubtype="2" fill="hold" nodeType="afterEffect">
                                  <p:stCondLst>
                                    <p:cond delay="0"/>
                                  </p:stCondLst>
                                  <p:childTnLst>
                                    <p:set>
                                      <p:cBhvr>
                                        <p:cTn id="14" dur="1" fill="hold">
                                          <p:stCondLst>
                                            <p:cond delay="0"/>
                                          </p:stCondLst>
                                        </p:cTn>
                                        <p:tgtEl>
                                          <p:spTgt spid="3621"/>
                                        </p:tgtEl>
                                        <p:attrNameLst>
                                          <p:attrName>style.visibility</p:attrName>
                                        </p:attrNameLst>
                                      </p:cBhvr>
                                      <p:to>
                                        <p:strVal val="visible"/>
                                      </p:to>
                                    </p:set>
                                    <p:anim calcmode="lin" valueType="num">
                                      <p:cBhvr additive="base">
                                        <p:cTn id="15" dur="500"/>
                                        <p:tgtEl>
                                          <p:spTgt spid="3621"/>
                                        </p:tgtEl>
                                        <p:attrNameLst>
                                          <p:attrName>ppt_x</p:attrName>
                                        </p:attrNameLst>
                                      </p:cBhvr>
                                      <p:tavLst>
                                        <p:tav tm="0">
                                          <p:val>
                                            <p:strVal val="#ppt_x+1"/>
                                          </p:val>
                                        </p:tav>
                                        <p:tav tm="100000">
                                          <p:val>
                                            <p:strVal val="#ppt_x"/>
                                          </p:val>
                                        </p:tav>
                                      </p:tavLst>
                                    </p:anim>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3615"/>
                                        </p:tgtEl>
                                        <p:attrNameLst>
                                          <p:attrName>style.visibility</p:attrName>
                                        </p:attrNameLst>
                                      </p:cBhvr>
                                      <p:to>
                                        <p:strVal val="visible"/>
                                      </p:to>
                                    </p:set>
                                    <p:animEffect transition="in" filter="fade">
                                      <p:cBhvr>
                                        <p:cTn id="19" dur="500"/>
                                        <p:tgtEl>
                                          <p:spTgt spid="36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0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8" name="Google Shape;1766;p26">
            <a:extLst>
              <a:ext uri="{FF2B5EF4-FFF2-40B4-BE49-F238E27FC236}">
                <a16:creationId xmlns=""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 xmlns:a16="http://schemas.microsoft.com/office/drawing/2014/main" id="{1E4DED0B-3FCF-4DB8-8C88-6AED41C3D872}"/>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a:solidFill>
                  <a:srgbClr val="C00000"/>
                </a:solidFill>
                <a:latin typeface="+mj-lt"/>
              </a:rPr>
              <a:t>TRÒ CHƠI</a:t>
            </a:r>
          </a:p>
        </p:txBody>
      </p:sp>
      <p:grpSp>
        <p:nvGrpSpPr>
          <p:cNvPr id="278" name="Google Shape;211;p3">
            <a:extLst>
              <a:ext uri="{FF2B5EF4-FFF2-40B4-BE49-F238E27FC236}">
                <a16:creationId xmlns=""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13;p3">
              <a:extLst>
                <a:ext uri="{FF2B5EF4-FFF2-40B4-BE49-F238E27FC236}">
                  <a16:creationId xmlns=""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22;p3">
              <a:extLst>
                <a:ext uri="{FF2B5EF4-FFF2-40B4-BE49-F238E27FC236}">
                  <a16:creationId xmlns=""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 name="Google Shape;939;p32">
            <a:extLst>
              <a:ext uri="{FF2B5EF4-FFF2-40B4-BE49-F238E27FC236}">
                <a16:creationId xmlns="" xmlns:a16="http://schemas.microsoft.com/office/drawing/2014/main" id="{4DD75D50-C8A9-46A9-A6B8-FF16B2FC7E80}"/>
              </a:ext>
            </a:extLst>
          </p:cNvPr>
          <p:cNvGrpSpPr/>
          <p:nvPr userDrawn="1"/>
        </p:nvGrpSpPr>
        <p:grpSpPr>
          <a:xfrm>
            <a:off x="2204474" y="3886315"/>
            <a:ext cx="1973864" cy="2020086"/>
            <a:chOff x="2718975" y="493050"/>
            <a:chExt cx="2013175" cy="2066600"/>
          </a:xfrm>
        </p:grpSpPr>
        <p:sp>
          <p:nvSpPr>
            <p:cNvPr id="139" name="Google Shape;940;p32">
              <a:extLst>
                <a:ext uri="{FF2B5EF4-FFF2-40B4-BE49-F238E27FC236}">
                  <a16:creationId xmlns="" xmlns:a16="http://schemas.microsoft.com/office/drawing/2014/main" id="{296E8662-8EA3-4C8B-820E-4BF6DFD80CD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 xmlns:a16="http://schemas.microsoft.com/office/drawing/2014/main" id="{6C1A066B-AB0B-4489-8545-9A6C22C6D5CE}"/>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 xmlns:a16="http://schemas.microsoft.com/office/drawing/2014/main" id="{04FCC8BC-CDB6-4AD2-B06D-F0687FB90ABD}"/>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 xmlns:a16="http://schemas.microsoft.com/office/drawing/2014/main" id="{5383075D-EADF-4C11-840F-91164E34321C}"/>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 xmlns:a16="http://schemas.microsoft.com/office/drawing/2014/main" id="{A53E41FA-10BF-4870-BF2C-1C3E32928AA0}"/>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 xmlns:a16="http://schemas.microsoft.com/office/drawing/2014/main" id="{58800010-9A82-4E81-8E5B-0DFD2052E66C}"/>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 xmlns:a16="http://schemas.microsoft.com/office/drawing/2014/main" id="{B158E422-1902-4E29-A4CE-7AE300619172}"/>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 xmlns:a16="http://schemas.microsoft.com/office/drawing/2014/main" id="{6F9DE660-430D-4DC0-BDE0-D53AAF560A94}"/>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 xmlns:a16="http://schemas.microsoft.com/office/drawing/2014/main" id="{28443C46-AE51-4F8F-8DD4-1A2441132300}"/>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 xmlns:a16="http://schemas.microsoft.com/office/drawing/2014/main" id="{BDEE59E5-3E6B-47A6-A192-9E1CA173F702}"/>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 xmlns:a16="http://schemas.microsoft.com/office/drawing/2014/main" id="{1FCBE1A0-9104-49DF-86CE-4788FB463DF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 xmlns:a16="http://schemas.microsoft.com/office/drawing/2014/main" id="{50BEE43F-134E-41CE-9B7E-A5A812180F42}"/>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 xmlns:a16="http://schemas.microsoft.com/office/drawing/2014/main" id="{D21F54E6-8881-45B0-97D8-002CB72A1A90}"/>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 xmlns:a16="http://schemas.microsoft.com/office/drawing/2014/main" id="{AF7CA650-6488-4917-A81F-8B0E6245BDD8}"/>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 xmlns:a16="http://schemas.microsoft.com/office/drawing/2014/main" id="{3B4FFC92-6173-4A77-89EA-8DC117444B3A}"/>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 xmlns:a16="http://schemas.microsoft.com/office/drawing/2014/main" id="{77194712-7B2E-4F2D-AEF8-32FE8CB2AE33}"/>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 xmlns:a16="http://schemas.microsoft.com/office/drawing/2014/main" id="{EDB48CD4-455C-4B48-8CE7-66878C257A28}"/>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 xmlns:a16="http://schemas.microsoft.com/office/drawing/2014/main" id="{120BF107-E018-4DF4-B743-36924AEDAF6F}"/>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 xmlns:a16="http://schemas.microsoft.com/office/drawing/2014/main" id="{E47F8288-E77F-4C1B-A081-C85AF58E6D17}"/>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 xmlns:a16="http://schemas.microsoft.com/office/drawing/2014/main" id="{A7522094-7202-437A-928E-3DBD12EA380E}"/>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 xmlns:a16="http://schemas.microsoft.com/office/drawing/2014/main" id="{E646C7AF-5DFF-4D0A-BFCF-2B1953187AEF}"/>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 xmlns:a16="http://schemas.microsoft.com/office/drawing/2014/main" id="{1E341F08-FEC4-4E8C-93EA-134416B65ABD}"/>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 xmlns:a16="http://schemas.microsoft.com/office/drawing/2014/main" id="{37049977-2AF7-45DB-BE8D-26185630A595}"/>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 xmlns:a16="http://schemas.microsoft.com/office/drawing/2014/main" id="{5968E01A-D720-42F5-BACC-1CE94E670FAC}"/>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 xmlns:a16="http://schemas.microsoft.com/office/drawing/2014/main" id="{EFFB5181-4B7C-4DBC-9557-5604624D9814}"/>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 xmlns:a16="http://schemas.microsoft.com/office/drawing/2014/main" id="{BCDC0EFE-0ED6-48B1-9443-EF43A18AE1CD}"/>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 xmlns:a16="http://schemas.microsoft.com/office/drawing/2014/main" id="{0E0E28D6-59A1-4969-9133-5864882D79E2}"/>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 xmlns:a16="http://schemas.microsoft.com/office/drawing/2014/main" id="{17954B1A-55A0-4A56-8890-C6AE57C0687D}"/>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 xmlns:a16="http://schemas.microsoft.com/office/drawing/2014/main" id="{6C9624CB-AD7F-4119-BE35-31158A1249F3}"/>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 xmlns:a16="http://schemas.microsoft.com/office/drawing/2014/main" id="{C8C675A8-440C-4C62-9652-0D5635B1FE27}"/>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 xmlns:a16="http://schemas.microsoft.com/office/drawing/2014/main" id="{C9753C64-8E01-49C3-8CD9-17060FBE5618}"/>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 xmlns:a16="http://schemas.microsoft.com/office/drawing/2014/main" id="{F6CFEFFE-DF0E-47EE-9824-FAFD0FE7F6CD}"/>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 xmlns:a16="http://schemas.microsoft.com/office/drawing/2014/main" id="{C9A24EF2-0346-433C-A241-CA68F005651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 xmlns:a16="http://schemas.microsoft.com/office/drawing/2014/main" id="{FE9E4DA9-41B4-4901-8393-0F903CDE5936}"/>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 xmlns:a16="http://schemas.microsoft.com/office/drawing/2014/main" id="{20F273AC-86B8-4F5B-B6EB-14BCD9CBF2E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 xmlns:a16="http://schemas.microsoft.com/office/drawing/2014/main" id="{864D3505-7993-4AB0-947A-79419454B1D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 xmlns:a16="http://schemas.microsoft.com/office/drawing/2014/main" id="{230F51EA-E5B6-446E-AD13-D4101D564099}"/>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 xmlns:a16="http://schemas.microsoft.com/office/drawing/2014/main" id="{05F86326-3805-4FE4-95B0-258EC64E9E02}"/>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 xmlns:a16="http://schemas.microsoft.com/office/drawing/2014/main" id="{4A0FF057-5F69-498A-A2D3-04106984B60F}"/>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 xmlns:a16="http://schemas.microsoft.com/office/drawing/2014/main" id="{BE48556D-DDA5-40A1-A560-4ECD6C995026}"/>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 xmlns:a16="http://schemas.microsoft.com/office/drawing/2014/main" id="{0BA7DF30-D72A-4FC8-A0ED-E1F3FE8BA66C}"/>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 xmlns:a16="http://schemas.microsoft.com/office/drawing/2014/main" id="{04899CAB-A0A6-4D8E-BC98-224D47303F87}"/>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 xmlns:a16="http://schemas.microsoft.com/office/drawing/2014/main" id="{2494363C-74F9-459A-9222-63CD703C82A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 xmlns:a16="http://schemas.microsoft.com/office/drawing/2014/main" id="{7A17EA9B-D19F-4B6F-A468-C6A1A3F301B7}"/>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 xmlns:a16="http://schemas.microsoft.com/office/drawing/2014/main" id="{6F48BA30-5499-4B2F-AFF4-79B992FF4822}"/>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 xmlns:a16="http://schemas.microsoft.com/office/drawing/2014/main" id="{5BB2DB8F-F279-43E3-98F8-309FC92782AE}"/>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 xmlns:a16="http://schemas.microsoft.com/office/drawing/2014/main" id="{046558E1-5AFE-4C58-98E0-7A8C467E3738}"/>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 xmlns:a16="http://schemas.microsoft.com/office/drawing/2014/main" id="{F24D903E-495C-4D31-942F-2F426BEB355E}"/>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 xmlns:a16="http://schemas.microsoft.com/office/drawing/2014/main" id="{D9567D77-1C1D-4D16-A64F-119FE4762BE4}"/>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 xmlns:a16="http://schemas.microsoft.com/office/drawing/2014/main" id="{B5B4C8A3-4C37-457B-9DC3-881006E8E4CD}"/>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 xmlns:a16="http://schemas.microsoft.com/office/drawing/2014/main" id="{AE95CD98-7F86-40E0-BE34-64B6BB9D144E}"/>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 xmlns:a16="http://schemas.microsoft.com/office/drawing/2014/main" id="{04C370B4-7E44-4790-B2A9-7FF96DD0180C}"/>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 xmlns:a16="http://schemas.microsoft.com/office/drawing/2014/main" id="{0F8BA807-E34B-400B-8B0F-B5A0A6BEB92C}"/>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 xmlns:a16="http://schemas.microsoft.com/office/drawing/2014/main" id="{6D74C190-2720-4FB3-989A-DE5914D97966}"/>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 xmlns:a16="http://schemas.microsoft.com/office/drawing/2014/main" id="{AC826749-7293-498A-9378-07BD103E8C84}"/>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 xmlns:a16="http://schemas.microsoft.com/office/drawing/2014/main" id="{57F940B0-74CF-4BEF-A8E7-C17BA1101B9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 xmlns:a16="http://schemas.microsoft.com/office/drawing/2014/main" id="{84DFCA67-3788-430C-B58B-FFC0F634FC4D}"/>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 xmlns:a16="http://schemas.microsoft.com/office/drawing/2014/main" id="{397D4BF7-76F0-4E99-BFCD-43C81B8B138A}"/>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 xmlns:a16="http://schemas.microsoft.com/office/drawing/2014/main" id="{C9C3A80C-9B2E-460F-9C36-A0CFA83E050D}"/>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 xmlns:a16="http://schemas.microsoft.com/office/drawing/2014/main" id="{B19A60A5-7DFE-4AE5-BE9A-BBE66161FFE8}"/>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 xmlns:a16="http://schemas.microsoft.com/office/drawing/2014/main" id="{C622E568-4F65-414A-98A7-5690D52ECFB5}"/>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 xmlns:a16="http://schemas.microsoft.com/office/drawing/2014/main" id="{D70CB92B-15DA-49CA-BCEE-D5FA7A4AD008}"/>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 xmlns:a16="http://schemas.microsoft.com/office/drawing/2014/main" id="{66F74D55-7445-4C90-B936-BA5BB634E999}"/>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631;p30">
            <a:extLst>
              <a:ext uri="{FF2B5EF4-FFF2-40B4-BE49-F238E27FC236}">
                <a16:creationId xmlns="" xmlns:a16="http://schemas.microsoft.com/office/drawing/2014/main" id="{68384AAF-B7B5-447C-A808-82D0AFB6AC77}"/>
              </a:ext>
            </a:extLst>
          </p:cNvPr>
          <p:cNvGrpSpPr/>
          <p:nvPr userDrawn="1"/>
        </p:nvGrpSpPr>
        <p:grpSpPr>
          <a:xfrm>
            <a:off x="7672546" y="3622312"/>
            <a:ext cx="1309691" cy="2486166"/>
            <a:chOff x="961250" y="234750"/>
            <a:chExt cx="1222525" cy="2320700"/>
          </a:xfrm>
        </p:grpSpPr>
        <p:sp>
          <p:nvSpPr>
            <p:cNvPr id="203" name="Google Shape;632;p30">
              <a:extLst>
                <a:ext uri="{FF2B5EF4-FFF2-40B4-BE49-F238E27FC236}">
                  <a16:creationId xmlns="" xmlns:a16="http://schemas.microsoft.com/office/drawing/2014/main" id="{C8119E67-0B6B-4353-9F10-DB0F7D2FFDC2}"/>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633;p30">
              <a:extLst>
                <a:ext uri="{FF2B5EF4-FFF2-40B4-BE49-F238E27FC236}">
                  <a16:creationId xmlns="" xmlns:a16="http://schemas.microsoft.com/office/drawing/2014/main" id="{91702C4B-81BE-4D3A-B731-611758AFD442}"/>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634;p30">
              <a:extLst>
                <a:ext uri="{FF2B5EF4-FFF2-40B4-BE49-F238E27FC236}">
                  <a16:creationId xmlns="" xmlns:a16="http://schemas.microsoft.com/office/drawing/2014/main" id="{37C6E89E-E0C2-4EDE-B21C-928CA6FBF21B}"/>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635;p30">
              <a:extLst>
                <a:ext uri="{FF2B5EF4-FFF2-40B4-BE49-F238E27FC236}">
                  <a16:creationId xmlns="" xmlns:a16="http://schemas.microsoft.com/office/drawing/2014/main" id="{16E95490-5F86-43A3-BEDD-2967D5036D48}"/>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636;p30">
              <a:extLst>
                <a:ext uri="{FF2B5EF4-FFF2-40B4-BE49-F238E27FC236}">
                  <a16:creationId xmlns="" xmlns:a16="http://schemas.microsoft.com/office/drawing/2014/main" id="{F5861418-6D4E-4F3C-9ABD-4DCF91D0220A}"/>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637;p30">
              <a:extLst>
                <a:ext uri="{FF2B5EF4-FFF2-40B4-BE49-F238E27FC236}">
                  <a16:creationId xmlns="" xmlns:a16="http://schemas.microsoft.com/office/drawing/2014/main" id="{E852FCE3-C2C0-4D04-B168-357F8275842F}"/>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638;p30">
              <a:extLst>
                <a:ext uri="{FF2B5EF4-FFF2-40B4-BE49-F238E27FC236}">
                  <a16:creationId xmlns="" xmlns:a16="http://schemas.microsoft.com/office/drawing/2014/main" id="{5AE9FE46-679C-4FEA-8DCE-BE2F7FAF1946}"/>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639;p30">
              <a:extLst>
                <a:ext uri="{FF2B5EF4-FFF2-40B4-BE49-F238E27FC236}">
                  <a16:creationId xmlns="" xmlns:a16="http://schemas.microsoft.com/office/drawing/2014/main" id="{3D3D3ACC-4C06-42BE-9E79-FC88ADB68340}"/>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640;p30">
              <a:extLst>
                <a:ext uri="{FF2B5EF4-FFF2-40B4-BE49-F238E27FC236}">
                  <a16:creationId xmlns="" xmlns:a16="http://schemas.microsoft.com/office/drawing/2014/main" id="{C957BCC4-29D1-47EC-B1F7-73AEACDA49E0}"/>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641;p30">
              <a:extLst>
                <a:ext uri="{FF2B5EF4-FFF2-40B4-BE49-F238E27FC236}">
                  <a16:creationId xmlns="" xmlns:a16="http://schemas.microsoft.com/office/drawing/2014/main" id="{8C71BB02-EA7E-4A8A-A3C6-98D02317F5D9}"/>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642;p30">
              <a:extLst>
                <a:ext uri="{FF2B5EF4-FFF2-40B4-BE49-F238E27FC236}">
                  <a16:creationId xmlns="" xmlns:a16="http://schemas.microsoft.com/office/drawing/2014/main" id="{00AB493D-AF54-4CD3-B14C-B3F00B4FB2FF}"/>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643;p30">
              <a:extLst>
                <a:ext uri="{FF2B5EF4-FFF2-40B4-BE49-F238E27FC236}">
                  <a16:creationId xmlns="" xmlns:a16="http://schemas.microsoft.com/office/drawing/2014/main" id="{2DF8DF2D-C3A5-49F3-B510-02A1898F2777}"/>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644;p30">
              <a:extLst>
                <a:ext uri="{FF2B5EF4-FFF2-40B4-BE49-F238E27FC236}">
                  <a16:creationId xmlns="" xmlns:a16="http://schemas.microsoft.com/office/drawing/2014/main" id="{BC833655-5634-4240-9899-FD9224B9CC10}"/>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645;p30">
              <a:extLst>
                <a:ext uri="{FF2B5EF4-FFF2-40B4-BE49-F238E27FC236}">
                  <a16:creationId xmlns="" xmlns:a16="http://schemas.microsoft.com/office/drawing/2014/main" id="{FC412254-AB1A-4B56-9D34-43CDD9A006F5}"/>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646;p30">
              <a:extLst>
                <a:ext uri="{FF2B5EF4-FFF2-40B4-BE49-F238E27FC236}">
                  <a16:creationId xmlns="" xmlns:a16="http://schemas.microsoft.com/office/drawing/2014/main" id="{418836FC-F298-4B7A-83CA-FB6D988BE6CE}"/>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647;p30">
              <a:extLst>
                <a:ext uri="{FF2B5EF4-FFF2-40B4-BE49-F238E27FC236}">
                  <a16:creationId xmlns="" xmlns:a16="http://schemas.microsoft.com/office/drawing/2014/main" id="{52B85772-2E22-435E-9B8E-11AEBE3D05EC}"/>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648;p30">
              <a:extLst>
                <a:ext uri="{FF2B5EF4-FFF2-40B4-BE49-F238E27FC236}">
                  <a16:creationId xmlns="" xmlns:a16="http://schemas.microsoft.com/office/drawing/2014/main" id="{073E355F-591A-4F8F-ADE2-CD68B69DAFB9}"/>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649;p30">
              <a:extLst>
                <a:ext uri="{FF2B5EF4-FFF2-40B4-BE49-F238E27FC236}">
                  <a16:creationId xmlns="" xmlns:a16="http://schemas.microsoft.com/office/drawing/2014/main" id="{1592EFBB-BD34-4DC6-A753-9DF710D68B62}"/>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650;p30">
              <a:extLst>
                <a:ext uri="{FF2B5EF4-FFF2-40B4-BE49-F238E27FC236}">
                  <a16:creationId xmlns="" xmlns:a16="http://schemas.microsoft.com/office/drawing/2014/main" id="{D1763DA2-E91A-4647-9F88-CBAC0C1FF7C8}"/>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651;p30">
              <a:extLst>
                <a:ext uri="{FF2B5EF4-FFF2-40B4-BE49-F238E27FC236}">
                  <a16:creationId xmlns="" xmlns:a16="http://schemas.microsoft.com/office/drawing/2014/main" id="{A37B7A95-0D42-462E-ACB6-DF5E68B47F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652;p30">
              <a:extLst>
                <a:ext uri="{FF2B5EF4-FFF2-40B4-BE49-F238E27FC236}">
                  <a16:creationId xmlns="" xmlns:a16="http://schemas.microsoft.com/office/drawing/2014/main" id="{035B4059-F804-4F0A-A687-0578164FC201}"/>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653;p30">
              <a:extLst>
                <a:ext uri="{FF2B5EF4-FFF2-40B4-BE49-F238E27FC236}">
                  <a16:creationId xmlns="" xmlns:a16="http://schemas.microsoft.com/office/drawing/2014/main" id="{AC3F8667-F8EB-44D5-8E7C-F146BC3114FB}"/>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654;p30">
              <a:extLst>
                <a:ext uri="{FF2B5EF4-FFF2-40B4-BE49-F238E27FC236}">
                  <a16:creationId xmlns="" xmlns:a16="http://schemas.microsoft.com/office/drawing/2014/main" id="{5FAC0A30-3BED-4B9D-AAE7-EF7C7E0EE1E7}"/>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655;p30">
              <a:extLst>
                <a:ext uri="{FF2B5EF4-FFF2-40B4-BE49-F238E27FC236}">
                  <a16:creationId xmlns="" xmlns:a16="http://schemas.microsoft.com/office/drawing/2014/main" id="{3FD2F0B1-4C74-428D-B499-F24C02C809CA}"/>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656;p30">
              <a:extLst>
                <a:ext uri="{FF2B5EF4-FFF2-40B4-BE49-F238E27FC236}">
                  <a16:creationId xmlns="" xmlns:a16="http://schemas.microsoft.com/office/drawing/2014/main" id="{2A16750A-BA6E-4B19-8A8F-841516B81B55}"/>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657;p30">
              <a:extLst>
                <a:ext uri="{FF2B5EF4-FFF2-40B4-BE49-F238E27FC236}">
                  <a16:creationId xmlns="" xmlns:a16="http://schemas.microsoft.com/office/drawing/2014/main" id="{0ACCDDEA-6700-4981-96FD-F69C08E17911}"/>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658;p30">
              <a:extLst>
                <a:ext uri="{FF2B5EF4-FFF2-40B4-BE49-F238E27FC236}">
                  <a16:creationId xmlns="" xmlns:a16="http://schemas.microsoft.com/office/drawing/2014/main" id="{A186D19B-D827-45D7-8241-51DAE20706AF}"/>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659;p30">
              <a:extLst>
                <a:ext uri="{FF2B5EF4-FFF2-40B4-BE49-F238E27FC236}">
                  <a16:creationId xmlns="" xmlns:a16="http://schemas.microsoft.com/office/drawing/2014/main" id="{0F9E9CC8-7BF5-4B07-82B6-65F2EDB31903}"/>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660;p30">
              <a:extLst>
                <a:ext uri="{FF2B5EF4-FFF2-40B4-BE49-F238E27FC236}">
                  <a16:creationId xmlns="" xmlns:a16="http://schemas.microsoft.com/office/drawing/2014/main" id="{E89840E0-2312-4109-9B8E-27042911B01E}"/>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661;p30">
              <a:extLst>
                <a:ext uri="{FF2B5EF4-FFF2-40B4-BE49-F238E27FC236}">
                  <a16:creationId xmlns="" xmlns:a16="http://schemas.microsoft.com/office/drawing/2014/main" id="{ABDDA8C6-86B1-4D13-8477-26BFF49FE82A}"/>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662;p30">
              <a:extLst>
                <a:ext uri="{FF2B5EF4-FFF2-40B4-BE49-F238E27FC236}">
                  <a16:creationId xmlns="" xmlns:a16="http://schemas.microsoft.com/office/drawing/2014/main" id="{F4320CEA-EED6-4E76-A829-D7C121CC54BD}"/>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663;p30">
              <a:extLst>
                <a:ext uri="{FF2B5EF4-FFF2-40B4-BE49-F238E27FC236}">
                  <a16:creationId xmlns="" xmlns:a16="http://schemas.microsoft.com/office/drawing/2014/main" id="{EAB61CDD-5EC4-4093-8C2F-8464B40B6242}"/>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664;p30">
              <a:extLst>
                <a:ext uri="{FF2B5EF4-FFF2-40B4-BE49-F238E27FC236}">
                  <a16:creationId xmlns="" xmlns:a16="http://schemas.microsoft.com/office/drawing/2014/main" id="{EF0AE066-94D1-4496-B873-6D37A4E8134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665;p30">
              <a:extLst>
                <a:ext uri="{FF2B5EF4-FFF2-40B4-BE49-F238E27FC236}">
                  <a16:creationId xmlns="" xmlns:a16="http://schemas.microsoft.com/office/drawing/2014/main" id="{42E21A7A-649B-451B-84CD-5B5E5210975A}"/>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666;p30">
              <a:extLst>
                <a:ext uri="{FF2B5EF4-FFF2-40B4-BE49-F238E27FC236}">
                  <a16:creationId xmlns="" xmlns:a16="http://schemas.microsoft.com/office/drawing/2014/main" id="{EFC63EFC-4985-4181-B268-BBE86AFEB9C5}"/>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667;p30">
              <a:extLst>
                <a:ext uri="{FF2B5EF4-FFF2-40B4-BE49-F238E27FC236}">
                  <a16:creationId xmlns="" xmlns:a16="http://schemas.microsoft.com/office/drawing/2014/main" id="{300F47C0-B7A0-440B-89C5-D425A98B829E}"/>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668;p30">
              <a:extLst>
                <a:ext uri="{FF2B5EF4-FFF2-40B4-BE49-F238E27FC236}">
                  <a16:creationId xmlns="" xmlns:a16="http://schemas.microsoft.com/office/drawing/2014/main" id="{C85A5A99-D403-4672-BF93-AAE1C98744FA}"/>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669;p30">
              <a:extLst>
                <a:ext uri="{FF2B5EF4-FFF2-40B4-BE49-F238E27FC236}">
                  <a16:creationId xmlns="" xmlns:a16="http://schemas.microsoft.com/office/drawing/2014/main" id="{CCDC3E1D-A4C6-480F-9648-58AF27DBC5F0}"/>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670;p30">
              <a:extLst>
                <a:ext uri="{FF2B5EF4-FFF2-40B4-BE49-F238E27FC236}">
                  <a16:creationId xmlns="" xmlns:a16="http://schemas.microsoft.com/office/drawing/2014/main" id="{4A6FFDD3-23DB-4E57-B21E-BB3086F18452}"/>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671;p30">
              <a:extLst>
                <a:ext uri="{FF2B5EF4-FFF2-40B4-BE49-F238E27FC236}">
                  <a16:creationId xmlns="" xmlns:a16="http://schemas.microsoft.com/office/drawing/2014/main" id="{0A863DF9-6C68-4CD3-A6D3-B635474FD1C1}"/>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672;p30">
              <a:extLst>
                <a:ext uri="{FF2B5EF4-FFF2-40B4-BE49-F238E27FC236}">
                  <a16:creationId xmlns="" xmlns:a16="http://schemas.microsoft.com/office/drawing/2014/main" id="{071D6E0A-9424-4050-8F03-C9F0079004E9}"/>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251663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14" presetClass="entr" presetSubtype="10" fill="hold" grpId="0" nodeType="afterEffect">
                                  <p:stCondLst>
                                    <p:cond delay="0"/>
                                  </p:stCondLst>
                                  <p:childTnLst>
                                    <p:set>
                                      <p:cBhvr>
                                        <p:cTn id="29" dur="1" fill="hold">
                                          <p:stCondLst>
                                            <p:cond delay="0"/>
                                          </p:stCondLst>
                                        </p:cTn>
                                        <p:tgtEl>
                                          <p:spTgt spid="235"/>
                                        </p:tgtEl>
                                        <p:attrNameLst>
                                          <p:attrName>style.visibility</p:attrName>
                                        </p:attrNameLst>
                                      </p:cBhvr>
                                      <p:to>
                                        <p:strVal val="visible"/>
                                      </p:to>
                                    </p:set>
                                    <p:animEffect transition="in" filter="randombar(horizontal)">
                                      <p:cBhvr>
                                        <p:cTn id="30" dur="500"/>
                                        <p:tgtEl>
                                          <p:spTgt spid="235"/>
                                        </p:tgtEl>
                                      </p:cBhvr>
                                    </p:animEffect>
                                  </p:childTnLst>
                                </p:cTn>
                              </p:par>
                            </p:childTnLst>
                          </p:cTn>
                        </p:par>
                        <p:par>
                          <p:cTn id="31" fill="hold">
                            <p:stCondLst>
                              <p:cond delay="2000"/>
                            </p:stCondLst>
                            <p:childTnLst>
                              <p:par>
                                <p:cTn id="32" presetID="31" presetClass="entr" presetSubtype="0" fill="hold" nodeType="afterEffect">
                                  <p:stCondLst>
                                    <p:cond delay="0"/>
                                  </p:stCondLst>
                                  <p:childTnLst>
                                    <p:set>
                                      <p:cBhvr>
                                        <p:cTn id="33" dur="1" fill="hold">
                                          <p:stCondLst>
                                            <p:cond delay="0"/>
                                          </p:stCondLst>
                                        </p:cTn>
                                        <p:tgtEl>
                                          <p:spTgt spid="138"/>
                                        </p:tgtEl>
                                        <p:attrNameLst>
                                          <p:attrName>style.visibility</p:attrName>
                                        </p:attrNameLst>
                                      </p:cBhvr>
                                      <p:to>
                                        <p:strVal val="visible"/>
                                      </p:to>
                                    </p:set>
                                    <p:anim calcmode="lin" valueType="num">
                                      <p:cBhvr>
                                        <p:cTn id="34" dur="1000" fill="hold"/>
                                        <p:tgtEl>
                                          <p:spTgt spid="138"/>
                                        </p:tgtEl>
                                        <p:attrNameLst>
                                          <p:attrName>ppt_w</p:attrName>
                                        </p:attrNameLst>
                                      </p:cBhvr>
                                      <p:tavLst>
                                        <p:tav tm="0">
                                          <p:val>
                                            <p:fltVal val="0"/>
                                          </p:val>
                                        </p:tav>
                                        <p:tav tm="100000">
                                          <p:val>
                                            <p:strVal val="#ppt_w"/>
                                          </p:val>
                                        </p:tav>
                                      </p:tavLst>
                                    </p:anim>
                                    <p:anim calcmode="lin" valueType="num">
                                      <p:cBhvr>
                                        <p:cTn id="35" dur="1000" fill="hold"/>
                                        <p:tgtEl>
                                          <p:spTgt spid="138"/>
                                        </p:tgtEl>
                                        <p:attrNameLst>
                                          <p:attrName>ppt_h</p:attrName>
                                        </p:attrNameLst>
                                      </p:cBhvr>
                                      <p:tavLst>
                                        <p:tav tm="0">
                                          <p:val>
                                            <p:fltVal val="0"/>
                                          </p:val>
                                        </p:tav>
                                        <p:tav tm="100000">
                                          <p:val>
                                            <p:strVal val="#ppt_h"/>
                                          </p:val>
                                        </p:tav>
                                      </p:tavLst>
                                    </p:anim>
                                    <p:anim calcmode="lin" valueType="num">
                                      <p:cBhvr>
                                        <p:cTn id="36" dur="1000" fill="hold"/>
                                        <p:tgtEl>
                                          <p:spTgt spid="138"/>
                                        </p:tgtEl>
                                        <p:attrNameLst>
                                          <p:attrName>style.rotation</p:attrName>
                                        </p:attrNameLst>
                                      </p:cBhvr>
                                      <p:tavLst>
                                        <p:tav tm="0">
                                          <p:val>
                                            <p:fltVal val="90"/>
                                          </p:val>
                                        </p:tav>
                                        <p:tav tm="100000">
                                          <p:val>
                                            <p:fltVal val="0"/>
                                          </p:val>
                                        </p:tav>
                                      </p:tavLst>
                                    </p:anim>
                                    <p:animEffect transition="in" filter="fade">
                                      <p:cBhvr>
                                        <p:cTn id="37" dur="1000"/>
                                        <p:tgtEl>
                                          <p:spTgt spid="138"/>
                                        </p:tgtEl>
                                      </p:cBhvr>
                                    </p:animEffect>
                                  </p:childTnLst>
                                </p:cTn>
                              </p:par>
                            </p:childTnLst>
                          </p:cTn>
                        </p:par>
                        <p:par>
                          <p:cTn id="38" fill="hold">
                            <p:stCondLst>
                              <p:cond delay="3000"/>
                            </p:stCondLst>
                            <p:childTnLst>
                              <p:par>
                                <p:cTn id="39" presetID="31" presetClass="entr" presetSubtype="0" fill="hold" nodeType="afterEffect">
                                  <p:stCondLst>
                                    <p:cond delay="0"/>
                                  </p:stCondLst>
                                  <p:childTnLst>
                                    <p:set>
                                      <p:cBhvr>
                                        <p:cTn id="40" dur="1" fill="hold">
                                          <p:stCondLst>
                                            <p:cond delay="0"/>
                                          </p:stCondLst>
                                        </p:cTn>
                                        <p:tgtEl>
                                          <p:spTgt spid="202"/>
                                        </p:tgtEl>
                                        <p:attrNameLst>
                                          <p:attrName>style.visibility</p:attrName>
                                        </p:attrNameLst>
                                      </p:cBhvr>
                                      <p:to>
                                        <p:strVal val="visible"/>
                                      </p:to>
                                    </p:set>
                                    <p:anim calcmode="lin" valueType="num">
                                      <p:cBhvr>
                                        <p:cTn id="41" dur="1000" fill="hold"/>
                                        <p:tgtEl>
                                          <p:spTgt spid="202"/>
                                        </p:tgtEl>
                                        <p:attrNameLst>
                                          <p:attrName>ppt_w</p:attrName>
                                        </p:attrNameLst>
                                      </p:cBhvr>
                                      <p:tavLst>
                                        <p:tav tm="0">
                                          <p:val>
                                            <p:fltVal val="0"/>
                                          </p:val>
                                        </p:tav>
                                        <p:tav tm="100000">
                                          <p:val>
                                            <p:strVal val="#ppt_w"/>
                                          </p:val>
                                        </p:tav>
                                      </p:tavLst>
                                    </p:anim>
                                    <p:anim calcmode="lin" valueType="num">
                                      <p:cBhvr>
                                        <p:cTn id="42" dur="1000" fill="hold"/>
                                        <p:tgtEl>
                                          <p:spTgt spid="202"/>
                                        </p:tgtEl>
                                        <p:attrNameLst>
                                          <p:attrName>ppt_h</p:attrName>
                                        </p:attrNameLst>
                                      </p:cBhvr>
                                      <p:tavLst>
                                        <p:tav tm="0">
                                          <p:val>
                                            <p:fltVal val="0"/>
                                          </p:val>
                                        </p:tav>
                                        <p:tav tm="100000">
                                          <p:val>
                                            <p:strVal val="#ppt_h"/>
                                          </p:val>
                                        </p:tav>
                                      </p:tavLst>
                                    </p:anim>
                                    <p:anim calcmode="lin" valueType="num">
                                      <p:cBhvr>
                                        <p:cTn id="43" dur="1000" fill="hold"/>
                                        <p:tgtEl>
                                          <p:spTgt spid="202"/>
                                        </p:tgtEl>
                                        <p:attrNameLst>
                                          <p:attrName>style.rotation</p:attrName>
                                        </p:attrNameLst>
                                      </p:cBhvr>
                                      <p:tavLst>
                                        <p:tav tm="0">
                                          <p:val>
                                            <p:fltVal val="90"/>
                                          </p:val>
                                        </p:tav>
                                        <p:tav tm="100000">
                                          <p:val>
                                            <p:fltVal val="0"/>
                                          </p:val>
                                        </p:tav>
                                      </p:tavLst>
                                    </p:anim>
                                    <p:animEffect transition="in" filter="fade">
                                      <p:cBhvr>
                                        <p:cTn id="44" dur="1000"/>
                                        <p:tgtEl>
                                          <p:spTgt spid="2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95" grpId="0" animBg="1"/>
      <p:bldP spid="296" grpId="0" animBg="1"/>
    </p:bld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16_Title and Content">
  <p:cSld name="16_Title and Content">
    <p:bg>
      <p:bgPr>
        <a:solidFill>
          <a:srgbClr val="C00000"/>
        </a:solidFill>
        <a:effectLst/>
      </p:bgPr>
    </p:bg>
    <p:spTree>
      <p:nvGrpSpPr>
        <p:cNvPr id="1" name="Shape 3761"/>
        <p:cNvGrpSpPr/>
        <p:nvPr/>
      </p:nvGrpSpPr>
      <p:grpSpPr>
        <a:xfrm>
          <a:off x="0" y="0"/>
          <a:ext cx="0" cy="0"/>
          <a:chOff x="0" y="0"/>
          <a:chExt cx="0" cy="0"/>
        </a:xfrm>
      </p:grpSpPr>
      <p:grpSp>
        <p:nvGrpSpPr>
          <p:cNvPr id="3762" name="Google Shape;3762;p46"/>
          <p:cNvGrpSpPr/>
          <p:nvPr/>
        </p:nvGrpSpPr>
        <p:grpSpPr>
          <a:xfrm>
            <a:off x="395894" y="219519"/>
            <a:ext cx="11613234" cy="6240131"/>
            <a:chOff x="395894" y="219519"/>
            <a:chExt cx="8518865" cy="4788281"/>
          </a:xfrm>
        </p:grpSpPr>
        <p:sp>
          <p:nvSpPr>
            <p:cNvPr id="3763" name="Google Shape;3763;p46"/>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764" name="Google Shape;3764;p46"/>
            <p:cNvGrpSpPr/>
            <p:nvPr/>
          </p:nvGrpSpPr>
          <p:grpSpPr>
            <a:xfrm>
              <a:off x="8341543" y="2282008"/>
              <a:ext cx="569676" cy="380612"/>
              <a:chOff x="8341543" y="2282008"/>
              <a:chExt cx="569676" cy="380612"/>
            </a:xfrm>
          </p:grpSpPr>
          <p:sp>
            <p:nvSpPr>
              <p:cNvPr id="3765" name="Google Shape;3765;p4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66" name="Google Shape;3766;p4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767" name="Google Shape;3767;p46"/>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768" name="Google Shape;3768;p46"/>
            <p:cNvGrpSpPr/>
            <p:nvPr/>
          </p:nvGrpSpPr>
          <p:grpSpPr>
            <a:xfrm>
              <a:off x="8341543" y="1721094"/>
              <a:ext cx="569676" cy="380612"/>
              <a:chOff x="8341543" y="1721094"/>
              <a:chExt cx="569676" cy="380612"/>
            </a:xfrm>
          </p:grpSpPr>
          <p:sp>
            <p:nvSpPr>
              <p:cNvPr id="3769" name="Google Shape;3769;p46"/>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70" name="Google Shape;3770;p46"/>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771" name="Google Shape;3771;p46"/>
            <p:cNvGrpSpPr/>
            <p:nvPr/>
          </p:nvGrpSpPr>
          <p:grpSpPr>
            <a:xfrm>
              <a:off x="8346273" y="1183592"/>
              <a:ext cx="568486" cy="388014"/>
              <a:chOff x="8346273" y="1183592"/>
              <a:chExt cx="568486" cy="388014"/>
            </a:xfrm>
          </p:grpSpPr>
          <p:sp>
            <p:nvSpPr>
              <p:cNvPr id="3772" name="Google Shape;3772;p46"/>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73" name="Google Shape;3773;p46"/>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774" name="Google Shape;3774;p46"/>
            <p:cNvGrpSpPr/>
            <p:nvPr/>
          </p:nvGrpSpPr>
          <p:grpSpPr>
            <a:xfrm>
              <a:off x="8341543" y="606635"/>
              <a:ext cx="569676" cy="388014"/>
              <a:chOff x="8341543" y="606635"/>
              <a:chExt cx="569676" cy="388014"/>
            </a:xfrm>
          </p:grpSpPr>
          <p:sp>
            <p:nvSpPr>
              <p:cNvPr id="3775" name="Google Shape;3775;p46"/>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76" name="Google Shape;3776;p46"/>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777" name="Google Shape;3777;p46"/>
            <p:cNvGrpSpPr/>
            <p:nvPr/>
          </p:nvGrpSpPr>
          <p:grpSpPr>
            <a:xfrm>
              <a:off x="8341543" y="2842933"/>
              <a:ext cx="569676" cy="380612"/>
              <a:chOff x="8341543" y="2282008"/>
              <a:chExt cx="569676" cy="380612"/>
            </a:xfrm>
          </p:grpSpPr>
          <p:sp>
            <p:nvSpPr>
              <p:cNvPr id="3778" name="Google Shape;3778;p4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79" name="Google Shape;3779;p4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780" name="Google Shape;3780;p46"/>
            <p:cNvGrpSpPr/>
            <p:nvPr/>
          </p:nvGrpSpPr>
          <p:grpSpPr>
            <a:xfrm>
              <a:off x="8341543" y="3403858"/>
              <a:ext cx="569676" cy="380612"/>
              <a:chOff x="8341543" y="2282008"/>
              <a:chExt cx="569676" cy="380612"/>
            </a:xfrm>
          </p:grpSpPr>
          <p:sp>
            <p:nvSpPr>
              <p:cNvPr id="3781" name="Google Shape;3781;p46"/>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82" name="Google Shape;3782;p46"/>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783" name="Google Shape;3783;p46"/>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84" name="Google Shape;3784;p46"/>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785" name="Google Shape;3785;p46"/>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86" name="Google Shape;3786;p46"/>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87" name="Google Shape;3787;p46"/>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88" name="Google Shape;3788;p46"/>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89" name="Google Shape;3789;p46"/>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90" name="Google Shape;3790;p46"/>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91" name="Google Shape;3791;p46"/>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92" name="Google Shape;3792;p46"/>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93" name="Google Shape;3793;p46"/>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94" name="Google Shape;3794;p46"/>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95" name="Google Shape;3795;p46"/>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96" name="Google Shape;3796;p46"/>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97" name="Google Shape;3797;p46"/>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98" name="Google Shape;3798;p46"/>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799" name="Google Shape;3799;p46"/>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00" name="Google Shape;3800;p46"/>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01" name="Google Shape;3801;p46"/>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02" name="Google Shape;3802;p46"/>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03" name="Google Shape;3803;p46"/>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04" name="Google Shape;3804;p46"/>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05" name="Google Shape;3805;p46"/>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06" name="Google Shape;3806;p46"/>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07" name="Google Shape;3807;p46"/>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08" name="Google Shape;3808;p46"/>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09" name="Google Shape;3809;p46"/>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10" name="Google Shape;3810;p46"/>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11" name="Google Shape;3811;p46"/>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12" name="Google Shape;3812;p46"/>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13" name="Google Shape;3813;p46"/>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14" name="Google Shape;3814;p46"/>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15" name="Google Shape;3815;p46"/>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16" name="Google Shape;3816;p46"/>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17" name="Google Shape;3817;p46"/>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18" name="Google Shape;3818;p46"/>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19" name="Google Shape;3819;p46"/>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20" name="Google Shape;3820;p46"/>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21" name="Google Shape;3821;p46"/>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22" name="Google Shape;3822;p46"/>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23" name="Google Shape;3823;p46"/>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24" name="Google Shape;3824;p46"/>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25" name="Google Shape;3825;p46"/>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26" name="Google Shape;3826;p46"/>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27" name="Google Shape;3827;p46"/>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28" name="Google Shape;3828;p46"/>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29" name="Google Shape;3829;p46"/>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30" name="Google Shape;3830;p46"/>
          <p:cNvSpPr/>
          <p:nvPr/>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3831" name="Google Shape;3831;p46"/>
          <p:cNvSpPr/>
          <p:nvPr/>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3832" name="Google Shape;3832;p46"/>
          <p:cNvSpPr/>
          <p:nvPr/>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grpSp>
        <p:nvGrpSpPr>
          <p:cNvPr id="3833" name="Google Shape;3833;p46"/>
          <p:cNvGrpSpPr/>
          <p:nvPr/>
        </p:nvGrpSpPr>
        <p:grpSpPr>
          <a:xfrm>
            <a:off x="1030175" y="1581350"/>
            <a:ext cx="444275" cy="398525"/>
            <a:chOff x="2495125" y="2142250"/>
            <a:chExt cx="444275" cy="398525"/>
          </a:xfrm>
        </p:grpSpPr>
        <p:sp>
          <p:nvSpPr>
            <p:cNvPr id="3834" name="Google Shape;3834;p46"/>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35" name="Google Shape;3835;p46"/>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836" name="Google Shape;3836;p46"/>
          <p:cNvGrpSpPr/>
          <p:nvPr/>
        </p:nvGrpSpPr>
        <p:grpSpPr>
          <a:xfrm>
            <a:off x="10561107" y="5038641"/>
            <a:ext cx="291375" cy="281375"/>
            <a:chOff x="3243875" y="2372825"/>
            <a:chExt cx="291375" cy="281375"/>
          </a:xfrm>
        </p:grpSpPr>
        <p:sp>
          <p:nvSpPr>
            <p:cNvPr id="3837" name="Google Shape;3837;p46"/>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38" name="Google Shape;3838;p46"/>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39" name="Google Shape;3839;p46"/>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40" name="Google Shape;3840;p46"/>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41" name="Google Shape;3841;p46"/>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42" name="Google Shape;3842;p46"/>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43" name="Google Shape;3843;p46"/>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44" name="Google Shape;3844;p46"/>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45" name="Google Shape;3845;p46"/>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46" name="Google Shape;3846;p46"/>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847" name="Google Shape;3847;p46"/>
          <p:cNvGrpSpPr/>
          <p:nvPr/>
        </p:nvGrpSpPr>
        <p:grpSpPr>
          <a:xfrm>
            <a:off x="10778557" y="714860"/>
            <a:ext cx="166675" cy="168575"/>
            <a:chOff x="4954425" y="2036375"/>
            <a:chExt cx="166675" cy="168575"/>
          </a:xfrm>
        </p:grpSpPr>
        <p:sp>
          <p:nvSpPr>
            <p:cNvPr id="3848" name="Google Shape;3848;p46"/>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49" name="Google Shape;3849;p46"/>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850" name="Google Shape;3850;p46"/>
          <p:cNvSpPr/>
          <p:nvPr/>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51" name="Google Shape;3851;p46"/>
          <p:cNvSpPr/>
          <p:nvPr/>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852" name="Google Shape;3852;p46"/>
          <p:cNvGrpSpPr/>
          <p:nvPr/>
        </p:nvGrpSpPr>
        <p:grpSpPr>
          <a:xfrm>
            <a:off x="1274794" y="5541495"/>
            <a:ext cx="166675" cy="168575"/>
            <a:chOff x="4954425" y="2036375"/>
            <a:chExt cx="166675" cy="168575"/>
          </a:xfrm>
        </p:grpSpPr>
        <p:sp>
          <p:nvSpPr>
            <p:cNvPr id="3853" name="Google Shape;3853;p46"/>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54" name="Google Shape;3854;p46"/>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855" name="Google Shape;3855;p46"/>
          <p:cNvGrpSpPr/>
          <p:nvPr/>
        </p:nvGrpSpPr>
        <p:grpSpPr>
          <a:xfrm>
            <a:off x="2548289" y="3588080"/>
            <a:ext cx="2599447" cy="2521829"/>
            <a:chOff x="5641385" y="2381306"/>
            <a:chExt cx="2599447" cy="2521829"/>
          </a:xfrm>
        </p:grpSpPr>
        <p:sp>
          <p:nvSpPr>
            <p:cNvPr id="3856" name="Google Shape;3856;p46"/>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857" name="Google Shape;3857;p46"/>
            <p:cNvGrpSpPr/>
            <p:nvPr/>
          </p:nvGrpSpPr>
          <p:grpSpPr>
            <a:xfrm flipH="1">
              <a:off x="6793275" y="3690844"/>
              <a:ext cx="1447557" cy="1002468"/>
              <a:chOff x="4799733" y="3457797"/>
              <a:chExt cx="2301387" cy="1593766"/>
            </a:xfrm>
          </p:grpSpPr>
          <p:sp>
            <p:nvSpPr>
              <p:cNvPr id="3858" name="Google Shape;3858;p46"/>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59" name="Google Shape;3859;p46"/>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60" name="Google Shape;3860;p46"/>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61" name="Google Shape;3861;p46"/>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62" name="Google Shape;3862;p46"/>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63" name="Google Shape;3863;p46"/>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64" name="Google Shape;3864;p46"/>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65" name="Google Shape;3865;p46"/>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66" name="Google Shape;3866;p46"/>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67" name="Google Shape;3867;p46"/>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68" name="Google Shape;3868;p46"/>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69" name="Google Shape;3869;p46"/>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70" name="Google Shape;3870;p46"/>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71" name="Google Shape;3871;p46"/>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72" name="Google Shape;3872;p46"/>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73" name="Google Shape;3873;p46"/>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74" name="Google Shape;3874;p46"/>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75" name="Google Shape;3875;p46"/>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76" name="Google Shape;3876;p46"/>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77" name="Google Shape;3877;p46"/>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78" name="Google Shape;3878;p46"/>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79" name="Google Shape;3879;p46"/>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80" name="Google Shape;3880;p46"/>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81" name="Google Shape;3881;p46"/>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82" name="Google Shape;3882;p46"/>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83" name="Google Shape;3883;p46"/>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84" name="Google Shape;3884;p46"/>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85" name="Google Shape;3885;p46"/>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86" name="Google Shape;3886;p46"/>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87" name="Google Shape;3887;p46"/>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88" name="Google Shape;3888;p46"/>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89" name="Google Shape;3889;p46"/>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90" name="Google Shape;3890;p46"/>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91" name="Google Shape;3891;p46"/>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92" name="Google Shape;3892;p46"/>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93" name="Google Shape;3893;p46"/>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94" name="Google Shape;3894;p46"/>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95" name="Google Shape;3895;p46"/>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96" name="Google Shape;3896;p46"/>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97" name="Google Shape;3897;p46"/>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98" name="Google Shape;3898;p46"/>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899" name="Google Shape;3899;p46"/>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00" name="Google Shape;3900;p46"/>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01" name="Google Shape;3901;p46"/>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02" name="Google Shape;3902;p46"/>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03" name="Google Shape;3903;p46"/>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04" name="Google Shape;3904;p46"/>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05" name="Google Shape;3905;p46"/>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06" name="Google Shape;3906;p46"/>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07" name="Google Shape;3907;p46"/>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08" name="Google Shape;3908;p46"/>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09" name="Google Shape;3909;p46"/>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10" name="Google Shape;3910;p46"/>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11" name="Google Shape;3911;p46"/>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12" name="Google Shape;3912;p46"/>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13" name="Google Shape;3913;p46"/>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914" name="Google Shape;3914;p46"/>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15" name="Google Shape;3915;p46"/>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16" name="Google Shape;3916;p46"/>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17" name="Google Shape;3917;p46"/>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18" name="Google Shape;3918;p46"/>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19" name="Google Shape;3919;p46"/>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20" name="Google Shape;3920;p46"/>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21" name="Google Shape;3921;p46"/>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22" name="Google Shape;3922;p46"/>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23" name="Google Shape;3923;p46"/>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24" name="Google Shape;3924;p46"/>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25" name="Google Shape;3925;p46"/>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26" name="Google Shape;3926;p46"/>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27" name="Google Shape;3927;p46"/>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28" name="Google Shape;3928;p46"/>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29" name="Google Shape;3929;p46"/>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30" name="Google Shape;3930;p46"/>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31" name="Google Shape;3931;p46"/>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32" name="Google Shape;3932;p46"/>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33" name="Google Shape;3933;p46"/>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34" name="Google Shape;3934;p46"/>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35" name="Google Shape;3935;p46"/>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36" name="Google Shape;3936;p46"/>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37" name="Google Shape;3937;p46"/>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38" name="Google Shape;3938;p46"/>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39" name="Google Shape;3939;p46"/>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40" name="Google Shape;3940;p46"/>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41" name="Google Shape;3941;p46"/>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42" name="Google Shape;3942;p46"/>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43" name="Google Shape;3943;p46"/>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44" name="Google Shape;3944;p46"/>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45" name="Google Shape;3945;p46"/>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46" name="Google Shape;3946;p46"/>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47" name="Google Shape;3947;p46"/>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48" name="Google Shape;3948;p46"/>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49" name="Google Shape;3949;p46"/>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50" name="Google Shape;3950;p46"/>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51" name="Google Shape;3951;p46"/>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52" name="Google Shape;3952;p46"/>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53" name="Google Shape;3953;p46"/>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54" name="Google Shape;3954;p46"/>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55" name="Google Shape;3955;p46"/>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56" name="Google Shape;3956;p46"/>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57" name="Google Shape;3957;p46"/>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58" name="Google Shape;3958;p46"/>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59" name="Google Shape;3959;p46"/>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60" name="Google Shape;3960;p46"/>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61" name="Google Shape;3961;p46"/>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62" name="Google Shape;3962;p46"/>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63" name="Google Shape;3963;p46"/>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64" name="Google Shape;3964;p46"/>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65" name="Google Shape;3965;p46"/>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66" name="Google Shape;3966;p46"/>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67" name="Google Shape;3967;p46"/>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968" name="Google Shape;3968;p46"/>
          <p:cNvSpPr txBox="1"/>
          <p:nvPr/>
        </p:nvSpPr>
        <p:spPr>
          <a:xfrm>
            <a:off x="4334110" y="1572168"/>
            <a:ext cx="3725448" cy="36317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500">
                <a:solidFill>
                  <a:srgbClr val="974806"/>
                </a:solidFill>
                <a:latin typeface="Cookie"/>
                <a:ea typeface="Cookie"/>
                <a:cs typeface="Cookie"/>
                <a:sym typeface="Cookie"/>
              </a:rPr>
              <a:t>KHÁM PHÁ</a:t>
            </a:r>
            <a:endParaRPr/>
          </a:p>
        </p:txBody>
      </p:sp>
    </p:spTree>
    <p:extLst>
      <p:ext uri="{BB962C8B-B14F-4D97-AF65-F5344CB8AC3E}">
        <p14:creationId xmlns:p14="http://schemas.microsoft.com/office/powerpoint/2010/main" val="309044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831"/>
                                        </p:tgtEl>
                                        <p:attrNameLst>
                                          <p:attrName>style.visibility</p:attrName>
                                        </p:attrNameLst>
                                      </p:cBhvr>
                                      <p:to>
                                        <p:strVal val="visible"/>
                                      </p:to>
                                    </p:set>
                                    <p:animEffect transition="in" filter="fade">
                                      <p:cBhvr>
                                        <p:cTn id="7" dur="500"/>
                                        <p:tgtEl>
                                          <p:spTgt spid="3831"/>
                                        </p:tgtEl>
                                      </p:cBhvr>
                                    </p:animEffect>
                                  </p:childTnLst>
                                </p:cTn>
                              </p:par>
                              <p:par>
                                <p:cTn id="8" presetID="10" presetClass="entr" presetSubtype="0" fill="hold" nodeType="withEffect">
                                  <p:stCondLst>
                                    <p:cond delay="0"/>
                                  </p:stCondLst>
                                  <p:childTnLst>
                                    <p:set>
                                      <p:cBhvr>
                                        <p:cTn id="9" dur="1" fill="hold">
                                          <p:stCondLst>
                                            <p:cond delay="0"/>
                                          </p:stCondLst>
                                        </p:cTn>
                                        <p:tgtEl>
                                          <p:spTgt spid="3832"/>
                                        </p:tgtEl>
                                        <p:attrNameLst>
                                          <p:attrName>style.visibility</p:attrName>
                                        </p:attrNameLst>
                                      </p:cBhvr>
                                      <p:to>
                                        <p:strVal val="visible"/>
                                      </p:to>
                                    </p:set>
                                    <p:animEffect transition="in" filter="fade">
                                      <p:cBhvr>
                                        <p:cTn id="10" dur="500"/>
                                        <p:tgtEl>
                                          <p:spTgt spid="3832"/>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3830"/>
                                        </p:tgtEl>
                                        <p:attrNameLst>
                                          <p:attrName>style.visibility</p:attrName>
                                        </p:attrNameLst>
                                      </p:cBhvr>
                                      <p:to>
                                        <p:strVal val="visible"/>
                                      </p:to>
                                    </p:set>
                                    <p:animEffect transition="in" filter="fade">
                                      <p:cBhvr>
                                        <p:cTn id="14" dur="500"/>
                                        <p:tgtEl>
                                          <p:spTgt spid="3830"/>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3855"/>
                                        </p:tgtEl>
                                        <p:attrNameLst>
                                          <p:attrName>style.visibility</p:attrName>
                                        </p:attrNameLst>
                                      </p:cBhvr>
                                      <p:to>
                                        <p:strVal val="visible"/>
                                      </p:to>
                                    </p:set>
                                    <p:animEffect transition="in" filter="fade">
                                      <p:cBhvr>
                                        <p:cTn id="18" dur="1000"/>
                                        <p:tgtEl>
                                          <p:spTgt spid="3855"/>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3968"/>
                                        </p:tgtEl>
                                        <p:attrNameLst>
                                          <p:attrName>style.visibility</p:attrName>
                                        </p:attrNameLst>
                                      </p:cBhvr>
                                      <p:to>
                                        <p:strVal val="visible"/>
                                      </p:to>
                                    </p:set>
                                    <p:animEffect transition="in" filter="fade">
                                      <p:cBhvr>
                                        <p:cTn id="22" dur="500"/>
                                        <p:tgtEl>
                                          <p:spTgt spid="39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17_Title and Content">
  <p:cSld name="17_Title and Content">
    <p:bg>
      <p:bgPr>
        <a:solidFill>
          <a:srgbClr val="C00000"/>
        </a:solidFill>
        <a:effectLst/>
      </p:bgPr>
    </p:bg>
    <p:spTree>
      <p:nvGrpSpPr>
        <p:cNvPr id="1" name="Shape 3969"/>
        <p:cNvGrpSpPr/>
        <p:nvPr/>
      </p:nvGrpSpPr>
      <p:grpSpPr>
        <a:xfrm>
          <a:off x="0" y="0"/>
          <a:ext cx="0" cy="0"/>
          <a:chOff x="0" y="0"/>
          <a:chExt cx="0" cy="0"/>
        </a:xfrm>
      </p:grpSpPr>
      <p:grpSp>
        <p:nvGrpSpPr>
          <p:cNvPr id="3970" name="Google Shape;3970;p47"/>
          <p:cNvGrpSpPr/>
          <p:nvPr/>
        </p:nvGrpSpPr>
        <p:grpSpPr>
          <a:xfrm>
            <a:off x="395894" y="219519"/>
            <a:ext cx="11613234" cy="6240131"/>
            <a:chOff x="395894" y="219519"/>
            <a:chExt cx="8518865" cy="4788281"/>
          </a:xfrm>
        </p:grpSpPr>
        <p:sp>
          <p:nvSpPr>
            <p:cNvPr id="3971" name="Google Shape;3971;p47"/>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972" name="Google Shape;3972;p47"/>
            <p:cNvGrpSpPr/>
            <p:nvPr/>
          </p:nvGrpSpPr>
          <p:grpSpPr>
            <a:xfrm>
              <a:off x="8341543" y="2282008"/>
              <a:ext cx="569676" cy="380612"/>
              <a:chOff x="8341543" y="2282008"/>
              <a:chExt cx="569676" cy="380612"/>
            </a:xfrm>
          </p:grpSpPr>
          <p:sp>
            <p:nvSpPr>
              <p:cNvPr id="3973" name="Google Shape;3973;p4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74" name="Google Shape;3974;p4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975" name="Google Shape;3975;p47"/>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3976" name="Google Shape;3976;p47"/>
            <p:cNvGrpSpPr/>
            <p:nvPr/>
          </p:nvGrpSpPr>
          <p:grpSpPr>
            <a:xfrm>
              <a:off x="8341543" y="1721094"/>
              <a:ext cx="569676" cy="380612"/>
              <a:chOff x="8341543" y="1721094"/>
              <a:chExt cx="569676" cy="380612"/>
            </a:xfrm>
          </p:grpSpPr>
          <p:sp>
            <p:nvSpPr>
              <p:cNvPr id="3977" name="Google Shape;3977;p47"/>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78" name="Google Shape;3978;p47"/>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979" name="Google Shape;3979;p47"/>
            <p:cNvGrpSpPr/>
            <p:nvPr/>
          </p:nvGrpSpPr>
          <p:grpSpPr>
            <a:xfrm>
              <a:off x="8346273" y="1183592"/>
              <a:ext cx="568486" cy="388014"/>
              <a:chOff x="8346273" y="1183592"/>
              <a:chExt cx="568486" cy="388014"/>
            </a:xfrm>
          </p:grpSpPr>
          <p:sp>
            <p:nvSpPr>
              <p:cNvPr id="3980" name="Google Shape;3980;p47"/>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81" name="Google Shape;3981;p47"/>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982" name="Google Shape;3982;p47"/>
            <p:cNvGrpSpPr/>
            <p:nvPr/>
          </p:nvGrpSpPr>
          <p:grpSpPr>
            <a:xfrm>
              <a:off x="8341543" y="606635"/>
              <a:ext cx="569676" cy="388014"/>
              <a:chOff x="8341543" y="606635"/>
              <a:chExt cx="569676" cy="388014"/>
            </a:xfrm>
          </p:grpSpPr>
          <p:sp>
            <p:nvSpPr>
              <p:cNvPr id="3983" name="Google Shape;3983;p47"/>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84" name="Google Shape;3984;p47"/>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985" name="Google Shape;3985;p47"/>
            <p:cNvGrpSpPr/>
            <p:nvPr/>
          </p:nvGrpSpPr>
          <p:grpSpPr>
            <a:xfrm>
              <a:off x="8341543" y="2842933"/>
              <a:ext cx="569676" cy="380612"/>
              <a:chOff x="8341543" y="2282008"/>
              <a:chExt cx="569676" cy="380612"/>
            </a:xfrm>
          </p:grpSpPr>
          <p:sp>
            <p:nvSpPr>
              <p:cNvPr id="3986" name="Google Shape;3986;p4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87" name="Google Shape;3987;p4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3988" name="Google Shape;3988;p47"/>
            <p:cNvGrpSpPr/>
            <p:nvPr/>
          </p:nvGrpSpPr>
          <p:grpSpPr>
            <a:xfrm>
              <a:off x="8341543" y="3403858"/>
              <a:ext cx="569676" cy="380612"/>
              <a:chOff x="8341543" y="2282008"/>
              <a:chExt cx="569676" cy="380612"/>
            </a:xfrm>
          </p:grpSpPr>
          <p:sp>
            <p:nvSpPr>
              <p:cNvPr id="3989" name="Google Shape;3989;p47"/>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90" name="Google Shape;3990;p47"/>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991" name="Google Shape;3991;p47"/>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92" name="Google Shape;3992;p47"/>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3993" name="Google Shape;3993;p47"/>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94" name="Google Shape;3994;p47"/>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95" name="Google Shape;3995;p47"/>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96" name="Google Shape;3996;p47"/>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97" name="Google Shape;3997;p47"/>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98" name="Google Shape;3998;p47"/>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3999" name="Google Shape;3999;p47"/>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00" name="Google Shape;4000;p47"/>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01" name="Google Shape;4001;p47"/>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02" name="Google Shape;4002;p47"/>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03" name="Google Shape;4003;p47"/>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04" name="Google Shape;4004;p47"/>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05" name="Google Shape;4005;p47"/>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06" name="Google Shape;4006;p47"/>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07" name="Google Shape;4007;p47"/>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08" name="Google Shape;4008;p47"/>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09" name="Google Shape;4009;p47"/>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10" name="Google Shape;4010;p47"/>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11" name="Google Shape;4011;p47"/>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12" name="Google Shape;4012;p47"/>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13" name="Google Shape;4013;p47"/>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14" name="Google Shape;4014;p47"/>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15" name="Google Shape;4015;p47"/>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16" name="Google Shape;4016;p47"/>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17" name="Google Shape;4017;p47"/>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18" name="Google Shape;4018;p47"/>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19" name="Google Shape;4019;p47"/>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20" name="Google Shape;4020;p47"/>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21" name="Google Shape;4021;p47"/>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22" name="Google Shape;4022;p47"/>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23" name="Google Shape;4023;p47"/>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24" name="Google Shape;4024;p47"/>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25" name="Google Shape;4025;p47"/>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26" name="Google Shape;4026;p47"/>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27" name="Google Shape;4027;p47"/>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28" name="Google Shape;4028;p47"/>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29" name="Google Shape;4029;p47"/>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30" name="Google Shape;4030;p47"/>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31" name="Google Shape;4031;p47"/>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32" name="Google Shape;4032;p47"/>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33" name="Google Shape;4033;p47"/>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34" name="Google Shape;4034;p47"/>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35" name="Google Shape;4035;p47"/>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36" name="Google Shape;4036;p47"/>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37" name="Google Shape;4037;p47"/>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38" name="Google Shape;4038;p47"/>
          <p:cNvSpPr/>
          <p:nvPr/>
        </p:nvSpPr>
        <p:spPr>
          <a:xfrm rot="126755">
            <a:off x="3091462" y="1090110"/>
            <a:ext cx="5550035" cy="4730758"/>
          </a:xfrm>
          <a:prstGeom prst="rect">
            <a:avLst/>
          </a:prstGeom>
          <a:solidFill>
            <a:srgbClr val="FBD4B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4039" name="Google Shape;4039;p47"/>
          <p:cNvSpPr/>
          <p:nvPr/>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B2A0C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4040" name="Google Shape;4040;p47"/>
          <p:cNvSpPr/>
          <p:nvPr/>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grpSp>
        <p:nvGrpSpPr>
          <p:cNvPr id="4041" name="Google Shape;4041;p47"/>
          <p:cNvGrpSpPr/>
          <p:nvPr/>
        </p:nvGrpSpPr>
        <p:grpSpPr>
          <a:xfrm>
            <a:off x="7672546" y="3622312"/>
            <a:ext cx="1309691" cy="2486166"/>
            <a:chOff x="961250" y="234750"/>
            <a:chExt cx="1222525" cy="2320700"/>
          </a:xfrm>
        </p:grpSpPr>
        <p:sp>
          <p:nvSpPr>
            <p:cNvPr id="4042" name="Google Shape;4042;p47"/>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43" name="Google Shape;4043;p47"/>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44" name="Google Shape;4044;p47"/>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45" name="Google Shape;4045;p47"/>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46" name="Google Shape;4046;p47"/>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47" name="Google Shape;4047;p47"/>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48" name="Google Shape;4048;p47"/>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49" name="Google Shape;4049;p47"/>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50" name="Google Shape;4050;p47"/>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51" name="Google Shape;4051;p47"/>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52" name="Google Shape;4052;p47"/>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53" name="Google Shape;4053;p47"/>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54" name="Google Shape;4054;p47"/>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55" name="Google Shape;4055;p47"/>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56" name="Google Shape;4056;p47"/>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57" name="Google Shape;4057;p47"/>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58" name="Google Shape;4058;p47"/>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59" name="Google Shape;4059;p47"/>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60" name="Google Shape;4060;p47"/>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61" name="Google Shape;4061;p47"/>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62" name="Google Shape;4062;p47"/>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63" name="Google Shape;4063;p47"/>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64" name="Google Shape;4064;p47"/>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65" name="Google Shape;4065;p47"/>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66" name="Google Shape;4066;p47"/>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67" name="Google Shape;4067;p47"/>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68" name="Google Shape;4068;p47"/>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69" name="Google Shape;4069;p47"/>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70" name="Google Shape;4070;p47"/>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71" name="Google Shape;4071;p47"/>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72" name="Google Shape;4072;p47"/>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73" name="Google Shape;4073;p47"/>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74" name="Google Shape;4074;p47"/>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75" name="Google Shape;4075;p47"/>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76" name="Google Shape;4076;p47"/>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77" name="Google Shape;4077;p47"/>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78" name="Google Shape;4078;p47"/>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79" name="Google Shape;4079;p47"/>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80" name="Google Shape;4080;p47"/>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81" name="Google Shape;4081;p47"/>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82" name="Google Shape;4082;p47"/>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4083" name="Google Shape;4083;p47"/>
          <p:cNvGrpSpPr/>
          <p:nvPr/>
        </p:nvGrpSpPr>
        <p:grpSpPr>
          <a:xfrm>
            <a:off x="1030175" y="1581350"/>
            <a:ext cx="444275" cy="398525"/>
            <a:chOff x="2495125" y="2142250"/>
            <a:chExt cx="444275" cy="398525"/>
          </a:xfrm>
        </p:grpSpPr>
        <p:sp>
          <p:nvSpPr>
            <p:cNvPr id="4084" name="Google Shape;4084;p47"/>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85" name="Google Shape;4085;p47"/>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4086" name="Google Shape;4086;p47"/>
          <p:cNvGrpSpPr/>
          <p:nvPr/>
        </p:nvGrpSpPr>
        <p:grpSpPr>
          <a:xfrm>
            <a:off x="10561107" y="5038641"/>
            <a:ext cx="291375" cy="281375"/>
            <a:chOff x="3243875" y="2372825"/>
            <a:chExt cx="291375" cy="281375"/>
          </a:xfrm>
        </p:grpSpPr>
        <p:sp>
          <p:nvSpPr>
            <p:cNvPr id="4087" name="Google Shape;4087;p47"/>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88" name="Google Shape;4088;p47"/>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89" name="Google Shape;4089;p47"/>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90" name="Google Shape;4090;p47"/>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91" name="Google Shape;4091;p47"/>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92" name="Google Shape;4092;p47"/>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93" name="Google Shape;4093;p47"/>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94" name="Google Shape;4094;p47"/>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95" name="Google Shape;4095;p47"/>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96" name="Google Shape;4096;p47"/>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4097" name="Google Shape;4097;p47"/>
          <p:cNvGrpSpPr/>
          <p:nvPr/>
        </p:nvGrpSpPr>
        <p:grpSpPr>
          <a:xfrm>
            <a:off x="10778557" y="714860"/>
            <a:ext cx="166675" cy="168575"/>
            <a:chOff x="4954425" y="2036375"/>
            <a:chExt cx="166675" cy="168575"/>
          </a:xfrm>
        </p:grpSpPr>
        <p:sp>
          <p:nvSpPr>
            <p:cNvPr id="4098" name="Google Shape;4098;p47"/>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099" name="Google Shape;4099;p47"/>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4100" name="Google Shape;4100;p47"/>
          <p:cNvSpPr/>
          <p:nvPr/>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01" name="Google Shape;4101;p47"/>
          <p:cNvSpPr/>
          <p:nvPr/>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4102" name="Google Shape;4102;p47"/>
          <p:cNvGrpSpPr/>
          <p:nvPr/>
        </p:nvGrpSpPr>
        <p:grpSpPr>
          <a:xfrm>
            <a:off x="1274794" y="5541495"/>
            <a:ext cx="166675" cy="168575"/>
            <a:chOff x="4954425" y="2036375"/>
            <a:chExt cx="166675" cy="168575"/>
          </a:xfrm>
        </p:grpSpPr>
        <p:sp>
          <p:nvSpPr>
            <p:cNvPr id="4103" name="Google Shape;4103;p47"/>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04" name="Google Shape;4104;p47"/>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4105" name="Google Shape;4105;p47"/>
          <p:cNvSpPr txBox="1"/>
          <p:nvPr/>
        </p:nvSpPr>
        <p:spPr>
          <a:xfrm>
            <a:off x="3558840" y="1522374"/>
            <a:ext cx="4518031" cy="36317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500">
                <a:solidFill>
                  <a:srgbClr val="C00000"/>
                </a:solidFill>
                <a:latin typeface="Cookie"/>
                <a:ea typeface="Cookie"/>
                <a:cs typeface="Cookie"/>
                <a:sym typeface="Cookie"/>
              </a:rPr>
              <a:t>HOẠT ĐỘNG</a:t>
            </a:r>
            <a:endParaRPr/>
          </a:p>
        </p:txBody>
      </p:sp>
    </p:spTree>
    <p:extLst>
      <p:ext uri="{BB962C8B-B14F-4D97-AF65-F5344CB8AC3E}">
        <p14:creationId xmlns:p14="http://schemas.microsoft.com/office/powerpoint/2010/main" val="3583058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039"/>
                                        </p:tgtEl>
                                        <p:attrNameLst>
                                          <p:attrName>style.visibility</p:attrName>
                                        </p:attrNameLst>
                                      </p:cBhvr>
                                      <p:to>
                                        <p:strVal val="visible"/>
                                      </p:to>
                                    </p:set>
                                    <p:animEffect transition="in" filter="fade">
                                      <p:cBhvr>
                                        <p:cTn id="7" dur="500"/>
                                        <p:tgtEl>
                                          <p:spTgt spid="4039"/>
                                        </p:tgtEl>
                                      </p:cBhvr>
                                    </p:animEffect>
                                  </p:childTnLst>
                                </p:cTn>
                              </p:par>
                              <p:par>
                                <p:cTn id="8" presetID="10" presetClass="entr" presetSubtype="0" fill="hold" nodeType="withEffect">
                                  <p:stCondLst>
                                    <p:cond delay="0"/>
                                  </p:stCondLst>
                                  <p:childTnLst>
                                    <p:set>
                                      <p:cBhvr>
                                        <p:cTn id="9" dur="1" fill="hold">
                                          <p:stCondLst>
                                            <p:cond delay="0"/>
                                          </p:stCondLst>
                                        </p:cTn>
                                        <p:tgtEl>
                                          <p:spTgt spid="4040"/>
                                        </p:tgtEl>
                                        <p:attrNameLst>
                                          <p:attrName>style.visibility</p:attrName>
                                        </p:attrNameLst>
                                      </p:cBhvr>
                                      <p:to>
                                        <p:strVal val="visible"/>
                                      </p:to>
                                    </p:set>
                                    <p:animEffect transition="in" filter="fade">
                                      <p:cBhvr>
                                        <p:cTn id="10" dur="500"/>
                                        <p:tgtEl>
                                          <p:spTgt spid="4040"/>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4038"/>
                                        </p:tgtEl>
                                        <p:attrNameLst>
                                          <p:attrName>style.visibility</p:attrName>
                                        </p:attrNameLst>
                                      </p:cBhvr>
                                      <p:to>
                                        <p:strVal val="visible"/>
                                      </p:to>
                                    </p:set>
                                    <p:animEffect transition="in" filter="fade">
                                      <p:cBhvr>
                                        <p:cTn id="14" dur="500"/>
                                        <p:tgtEl>
                                          <p:spTgt spid="4038"/>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4041"/>
                                        </p:tgtEl>
                                        <p:attrNameLst>
                                          <p:attrName>style.visibility</p:attrName>
                                        </p:attrNameLst>
                                      </p:cBhvr>
                                      <p:to>
                                        <p:strVal val="visible"/>
                                      </p:to>
                                    </p:set>
                                    <p:animEffect transition="in" filter="fade">
                                      <p:cBhvr>
                                        <p:cTn id="18" dur="1000"/>
                                        <p:tgtEl>
                                          <p:spTgt spid="4041"/>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4105"/>
                                        </p:tgtEl>
                                        <p:attrNameLst>
                                          <p:attrName>style.visibility</p:attrName>
                                        </p:attrNameLst>
                                      </p:cBhvr>
                                      <p:to>
                                        <p:strVal val="visible"/>
                                      </p:to>
                                    </p:set>
                                    <p:animEffect transition="in" filter="fade">
                                      <p:cBhvr>
                                        <p:cTn id="22" dur="500"/>
                                        <p:tgtEl>
                                          <p:spTgt spid="4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18_Title and Content">
  <p:cSld name="18_Title and Content">
    <p:bg>
      <p:bgPr>
        <a:solidFill>
          <a:srgbClr val="C00000"/>
        </a:solidFill>
        <a:effectLst/>
      </p:bgPr>
    </p:bg>
    <p:spTree>
      <p:nvGrpSpPr>
        <p:cNvPr id="1" name="Shape 4106"/>
        <p:cNvGrpSpPr/>
        <p:nvPr/>
      </p:nvGrpSpPr>
      <p:grpSpPr>
        <a:xfrm>
          <a:off x="0" y="0"/>
          <a:ext cx="0" cy="0"/>
          <a:chOff x="0" y="0"/>
          <a:chExt cx="0" cy="0"/>
        </a:xfrm>
      </p:grpSpPr>
      <p:grpSp>
        <p:nvGrpSpPr>
          <p:cNvPr id="4107" name="Google Shape;4107;p48"/>
          <p:cNvGrpSpPr/>
          <p:nvPr/>
        </p:nvGrpSpPr>
        <p:grpSpPr>
          <a:xfrm>
            <a:off x="395894" y="219519"/>
            <a:ext cx="11613234" cy="6240131"/>
            <a:chOff x="395894" y="219519"/>
            <a:chExt cx="8518865" cy="4788281"/>
          </a:xfrm>
        </p:grpSpPr>
        <p:sp>
          <p:nvSpPr>
            <p:cNvPr id="4108" name="Google Shape;4108;p48"/>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4109" name="Google Shape;4109;p48"/>
            <p:cNvGrpSpPr/>
            <p:nvPr/>
          </p:nvGrpSpPr>
          <p:grpSpPr>
            <a:xfrm>
              <a:off x="8341543" y="2282008"/>
              <a:ext cx="569676" cy="380612"/>
              <a:chOff x="8341543" y="2282008"/>
              <a:chExt cx="569676" cy="380612"/>
            </a:xfrm>
          </p:grpSpPr>
          <p:sp>
            <p:nvSpPr>
              <p:cNvPr id="4110" name="Google Shape;4110;p4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11" name="Google Shape;4111;p4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4112" name="Google Shape;4112;p48"/>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4113" name="Google Shape;4113;p48"/>
            <p:cNvGrpSpPr/>
            <p:nvPr/>
          </p:nvGrpSpPr>
          <p:grpSpPr>
            <a:xfrm>
              <a:off x="8341543" y="1721094"/>
              <a:ext cx="569676" cy="380612"/>
              <a:chOff x="8341543" y="1721094"/>
              <a:chExt cx="569676" cy="380612"/>
            </a:xfrm>
          </p:grpSpPr>
          <p:sp>
            <p:nvSpPr>
              <p:cNvPr id="4114" name="Google Shape;4114;p48"/>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15" name="Google Shape;4115;p48"/>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4116" name="Google Shape;4116;p48"/>
            <p:cNvGrpSpPr/>
            <p:nvPr/>
          </p:nvGrpSpPr>
          <p:grpSpPr>
            <a:xfrm>
              <a:off x="8346273" y="1183592"/>
              <a:ext cx="568486" cy="388014"/>
              <a:chOff x="8346273" y="1183592"/>
              <a:chExt cx="568486" cy="388014"/>
            </a:xfrm>
          </p:grpSpPr>
          <p:sp>
            <p:nvSpPr>
              <p:cNvPr id="4117" name="Google Shape;4117;p48"/>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18" name="Google Shape;4118;p48"/>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4119" name="Google Shape;4119;p48"/>
            <p:cNvGrpSpPr/>
            <p:nvPr/>
          </p:nvGrpSpPr>
          <p:grpSpPr>
            <a:xfrm>
              <a:off x="8341543" y="606635"/>
              <a:ext cx="569676" cy="388014"/>
              <a:chOff x="8341543" y="606635"/>
              <a:chExt cx="569676" cy="388014"/>
            </a:xfrm>
          </p:grpSpPr>
          <p:sp>
            <p:nvSpPr>
              <p:cNvPr id="4120" name="Google Shape;4120;p48"/>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21" name="Google Shape;4121;p48"/>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4122" name="Google Shape;4122;p48"/>
            <p:cNvGrpSpPr/>
            <p:nvPr/>
          </p:nvGrpSpPr>
          <p:grpSpPr>
            <a:xfrm>
              <a:off x="8341543" y="2842933"/>
              <a:ext cx="569676" cy="380612"/>
              <a:chOff x="8341543" y="2282008"/>
              <a:chExt cx="569676" cy="380612"/>
            </a:xfrm>
          </p:grpSpPr>
          <p:sp>
            <p:nvSpPr>
              <p:cNvPr id="4123" name="Google Shape;4123;p4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24" name="Google Shape;4124;p4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4125" name="Google Shape;4125;p48"/>
            <p:cNvGrpSpPr/>
            <p:nvPr/>
          </p:nvGrpSpPr>
          <p:grpSpPr>
            <a:xfrm>
              <a:off x="8341543" y="3403858"/>
              <a:ext cx="569676" cy="380612"/>
              <a:chOff x="8341543" y="2282008"/>
              <a:chExt cx="569676" cy="380612"/>
            </a:xfrm>
          </p:grpSpPr>
          <p:sp>
            <p:nvSpPr>
              <p:cNvPr id="4126" name="Google Shape;4126;p48"/>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27" name="Google Shape;4127;p48"/>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4128" name="Google Shape;4128;p48"/>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29" name="Google Shape;4129;p48"/>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4130" name="Google Shape;4130;p48"/>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31" name="Google Shape;4131;p48"/>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32" name="Google Shape;4132;p48"/>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33" name="Google Shape;4133;p48"/>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34" name="Google Shape;4134;p48"/>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35" name="Google Shape;4135;p48"/>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36" name="Google Shape;4136;p48"/>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37" name="Google Shape;4137;p48"/>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38" name="Google Shape;4138;p48"/>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39" name="Google Shape;4139;p48"/>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40" name="Google Shape;4140;p48"/>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41" name="Google Shape;4141;p48"/>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42" name="Google Shape;4142;p48"/>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43" name="Google Shape;4143;p48"/>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44" name="Google Shape;4144;p48"/>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45" name="Google Shape;4145;p48"/>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46" name="Google Shape;4146;p48"/>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47" name="Google Shape;4147;p48"/>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48" name="Google Shape;4148;p48"/>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49" name="Google Shape;4149;p48"/>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50" name="Google Shape;4150;p48"/>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51" name="Google Shape;4151;p48"/>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52" name="Google Shape;4152;p48"/>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53" name="Google Shape;4153;p48"/>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54" name="Google Shape;4154;p48"/>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55" name="Google Shape;4155;p48"/>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56" name="Google Shape;4156;p48"/>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57" name="Google Shape;4157;p48"/>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58" name="Google Shape;4158;p48"/>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59" name="Google Shape;4159;p48"/>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60" name="Google Shape;4160;p48"/>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61" name="Google Shape;4161;p48"/>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62" name="Google Shape;4162;p48"/>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63" name="Google Shape;4163;p48"/>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64" name="Google Shape;4164;p48"/>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65" name="Google Shape;4165;p48"/>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66" name="Google Shape;4166;p48"/>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67" name="Google Shape;4167;p48"/>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68" name="Google Shape;4168;p48"/>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69" name="Google Shape;4169;p48"/>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70" name="Google Shape;4170;p48"/>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71" name="Google Shape;4171;p48"/>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72" name="Google Shape;4172;p48"/>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73" name="Google Shape;4173;p48"/>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74" name="Google Shape;4174;p48"/>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75" name="Google Shape;4175;p48"/>
          <p:cNvSpPr/>
          <p:nvPr/>
        </p:nvSpPr>
        <p:spPr>
          <a:xfrm rot="126755">
            <a:off x="3091462" y="1090110"/>
            <a:ext cx="5550035" cy="4730758"/>
          </a:xfrm>
          <a:prstGeom prst="rect">
            <a:avLst/>
          </a:prstGeom>
          <a:solidFill>
            <a:srgbClr val="B6DDE7"/>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4176" name="Google Shape;4176;p48"/>
          <p:cNvSpPr/>
          <p:nvPr/>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sp>
        <p:nvSpPr>
          <p:cNvPr id="4177" name="Google Shape;4177;p48"/>
          <p:cNvSpPr/>
          <p:nvPr/>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500"/>
              <a:buFont typeface="Arial"/>
              <a:buNone/>
            </a:pPr>
            <a:endParaRPr sz="500">
              <a:solidFill>
                <a:schemeClr val="dk1"/>
              </a:solidFill>
              <a:latin typeface="Arial"/>
              <a:ea typeface="Arial"/>
              <a:cs typeface="Arial"/>
              <a:sym typeface="Arial"/>
            </a:endParaRPr>
          </a:p>
        </p:txBody>
      </p:sp>
      <p:grpSp>
        <p:nvGrpSpPr>
          <p:cNvPr id="4178" name="Google Shape;4178;p48"/>
          <p:cNvGrpSpPr/>
          <p:nvPr/>
        </p:nvGrpSpPr>
        <p:grpSpPr>
          <a:xfrm>
            <a:off x="2204474" y="3950454"/>
            <a:ext cx="1973864" cy="2020086"/>
            <a:chOff x="2718975" y="493050"/>
            <a:chExt cx="2013175" cy="2066600"/>
          </a:xfrm>
        </p:grpSpPr>
        <p:sp>
          <p:nvSpPr>
            <p:cNvPr id="4179" name="Google Shape;4179;p48"/>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80" name="Google Shape;4180;p48"/>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81" name="Google Shape;4181;p48"/>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82" name="Google Shape;4182;p48"/>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83" name="Google Shape;4183;p48"/>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84" name="Google Shape;4184;p48"/>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85" name="Google Shape;4185;p48"/>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86" name="Google Shape;4186;p48"/>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87" name="Google Shape;4187;p48"/>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88" name="Google Shape;4188;p48"/>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89" name="Google Shape;4189;p48"/>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90" name="Google Shape;4190;p48"/>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91" name="Google Shape;4191;p48"/>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92" name="Google Shape;4192;p48"/>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93" name="Google Shape;4193;p48"/>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94" name="Google Shape;4194;p48"/>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95" name="Google Shape;4195;p48"/>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96" name="Google Shape;4196;p48"/>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97" name="Google Shape;4197;p48"/>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98" name="Google Shape;4198;p48"/>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199" name="Google Shape;4199;p48"/>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00" name="Google Shape;4200;p48"/>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01" name="Google Shape;4201;p48"/>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02" name="Google Shape;4202;p48"/>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03" name="Google Shape;4203;p48"/>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04" name="Google Shape;4204;p48"/>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05" name="Google Shape;4205;p48"/>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06" name="Google Shape;4206;p48"/>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07" name="Google Shape;4207;p48"/>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08" name="Google Shape;4208;p48"/>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09" name="Google Shape;4209;p48"/>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10" name="Google Shape;4210;p48"/>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11" name="Google Shape;4211;p48"/>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12" name="Google Shape;4212;p48"/>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13" name="Google Shape;4213;p48"/>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14" name="Google Shape;4214;p48"/>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15" name="Google Shape;4215;p48"/>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16" name="Google Shape;4216;p48"/>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17" name="Google Shape;4217;p48"/>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18" name="Google Shape;4218;p48"/>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19" name="Google Shape;4219;p48"/>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20" name="Google Shape;4220;p48"/>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21" name="Google Shape;4221;p48"/>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22" name="Google Shape;4222;p48"/>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23" name="Google Shape;4223;p48"/>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24" name="Google Shape;4224;p48"/>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25" name="Google Shape;4225;p48"/>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26" name="Google Shape;4226;p48"/>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27" name="Google Shape;4227;p48"/>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28" name="Google Shape;4228;p48"/>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29" name="Google Shape;4229;p48"/>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30" name="Google Shape;4230;p48"/>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31" name="Google Shape;4231;p48"/>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32" name="Google Shape;4232;p48"/>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33" name="Google Shape;4233;p48"/>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34" name="Google Shape;4234;p48"/>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35" name="Google Shape;4235;p48"/>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36" name="Google Shape;4236;p48"/>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37" name="Google Shape;4237;p48"/>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38" name="Google Shape;4238;p48"/>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39" name="Google Shape;4239;p48"/>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40" name="Google Shape;4240;p48"/>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41" name="Google Shape;4241;p48"/>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4242" name="Google Shape;4242;p48"/>
          <p:cNvGrpSpPr/>
          <p:nvPr/>
        </p:nvGrpSpPr>
        <p:grpSpPr>
          <a:xfrm>
            <a:off x="1030175" y="1581350"/>
            <a:ext cx="444275" cy="398525"/>
            <a:chOff x="2495125" y="2142250"/>
            <a:chExt cx="444275" cy="398525"/>
          </a:xfrm>
        </p:grpSpPr>
        <p:sp>
          <p:nvSpPr>
            <p:cNvPr id="4243" name="Google Shape;4243;p48"/>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44" name="Google Shape;4244;p48"/>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4245" name="Google Shape;4245;p48"/>
          <p:cNvGrpSpPr/>
          <p:nvPr/>
        </p:nvGrpSpPr>
        <p:grpSpPr>
          <a:xfrm>
            <a:off x="10561107" y="5038641"/>
            <a:ext cx="291375" cy="281375"/>
            <a:chOff x="3243875" y="2372825"/>
            <a:chExt cx="291375" cy="281375"/>
          </a:xfrm>
        </p:grpSpPr>
        <p:sp>
          <p:nvSpPr>
            <p:cNvPr id="4246" name="Google Shape;4246;p48"/>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47" name="Google Shape;4247;p48"/>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48" name="Google Shape;4248;p48"/>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49" name="Google Shape;4249;p48"/>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50" name="Google Shape;4250;p48"/>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51" name="Google Shape;4251;p48"/>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52" name="Google Shape;4252;p48"/>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53" name="Google Shape;4253;p48"/>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54" name="Google Shape;4254;p48"/>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55" name="Google Shape;4255;p48"/>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4256" name="Google Shape;4256;p48"/>
          <p:cNvGrpSpPr/>
          <p:nvPr/>
        </p:nvGrpSpPr>
        <p:grpSpPr>
          <a:xfrm>
            <a:off x="10778557" y="714860"/>
            <a:ext cx="166675" cy="168575"/>
            <a:chOff x="4954425" y="2036375"/>
            <a:chExt cx="166675" cy="168575"/>
          </a:xfrm>
        </p:grpSpPr>
        <p:sp>
          <p:nvSpPr>
            <p:cNvPr id="4257" name="Google Shape;4257;p48"/>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58" name="Google Shape;4258;p48"/>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4259" name="Google Shape;4259;p48"/>
          <p:cNvSpPr/>
          <p:nvPr/>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60" name="Google Shape;4260;p48"/>
          <p:cNvSpPr/>
          <p:nvPr/>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4261" name="Google Shape;4261;p48"/>
          <p:cNvGrpSpPr/>
          <p:nvPr/>
        </p:nvGrpSpPr>
        <p:grpSpPr>
          <a:xfrm>
            <a:off x="1274794" y="5541495"/>
            <a:ext cx="166675" cy="168575"/>
            <a:chOff x="4954425" y="2036375"/>
            <a:chExt cx="166675" cy="168575"/>
          </a:xfrm>
        </p:grpSpPr>
        <p:sp>
          <p:nvSpPr>
            <p:cNvPr id="4262" name="Google Shape;4262;p48"/>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63" name="Google Shape;4263;p48"/>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4264" name="Google Shape;4264;p48"/>
          <p:cNvSpPr txBox="1"/>
          <p:nvPr/>
        </p:nvSpPr>
        <p:spPr>
          <a:xfrm>
            <a:off x="3781444" y="1468551"/>
            <a:ext cx="4514832" cy="36317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500">
                <a:solidFill>
                  <a:srgbClr val="002060"/>
                </a:solidFill>
                <a:latin typeface="Cookie"/>
                <a:ea typeface="Cookie"/>
                <a:cs typeface="Cookie"/>
                <a:sym typeface="Cookie"/>
              </a:rPr>
              <a:t>LUYỆN TẬP</a:t>
            </a:r>
            <a:endParaRPr sz="11500">
              <a:solidFill>
                <a:srgbClr val="002060"/>
              </a:solidFill>
              <a:latin typeface="Cookie"/>
              <a:ea typeface="Cookie"/>
              <a:cs typeface="Cookie"/>
              <a:sym typeface="Cookie"/>
            </a:endParaRPr>
          </a:p>
        </p:txBody>
      </p:sp>
    </p:spTree>
    <p:extLst>
      <p:ext uri="{BB962C8B-B14F-4D97-AF65-F5344CB8AC3E}">
        <p14:creationId xmlns:p14="http://schemas.microsoft.com/office/powerpoint/2010/main" val="855910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176"/>
                                        </p:tgtEl>
                                        <p:attrNameLst>
                                          <p:attrName>style.visibility</p:attrName>
                                        </p:attrNameLst>
                                      </p:cBhvr>
                                      <p:to>
                                        <p:strVal val="visible"/>
                                      </p:to>
                                    </p:set>
                                    <p:animEffect transition="in" filter="fade">
                                      <p:cBhvr>
                                        <p:cTn id="7" dur="500"/>
                                        <p:tgtEl>
                                          <p:spTgt spid="4176"/>
                                        </p:tgtEl>
                                      </p:cBhvr>
                                    </p:animEffect>
                                  </p:childTnLst>
                                </p:cTn>
                              </p:par>
                              <p:par>
                                <p:cTn id="8" presetID="10" presetClass="entr" presetSubtype="0" fill="hold" nodeType="withEffect">
                                  <p:stCondLst>
                                    <p:cond delay="0"/>
                                  </p:stCondLst>
                                  <p:childTnLst>
                                    <p:set>
                                      <p:cBhvr>
                                        <p:cTn id="9" dur="1" fill="hold">
                                          <p:stCondLst>
                                            <p:cond delay="0"/>
                                          </p:stCondLst>
                                        </p:cTn>
                                        <p:tgtEl>
                                          <p:spTgt spid="4177"/>
                                        </p:tgtEl>
                                        <p:attrNameLst>
                                          <p:attrName>style.visibility</p:attrName>
                                        </p:attrNameLst>
                                      </p:cBhvr>
                                      <p:to>
                                        <p:strVal val="visible"/>
                                      </p:to>
                                    </p:set>
                                    <p:animEffect transition="in" filter="fade">
                                      <p:cBhvr>
                                        <p:cTn id="10" dur="500"/>
                                        <p:tgtEl>
                                          <p:spTgt spid="4177"/>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4175"/>
                                        </p:tgtEl>
                                        <p:attrNameLst>
                                          <p:attrName>style.visibility</p:attrName>
                                        </p:attrNameLst>
                                      </p:cBhvr>
                                      <p:to>
                                        <p:strVal val="visible"/>
                                      </p:to>
                                    </p:set>
                                    <p:animEffect transition="in" filter="fade">
                                      <p:cBhvr>
                                        <p:cTn id="14" dur="500"/>
                                        <p:tgtEl>
                                          <p:spTgt spid="4175"/>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4178"/>
                                        </p:tgtEl>
                                        <p:attrNameLst>
                                          <p:attrName>style.visibility</p:attrName>
                                        </p:attrNameLst>
                                      </p:cBhvr>
                                      <p:to>
                                        <p:strVal val="visible"/>
                                      </p:to>
                                    </p:set>
                                    <p:animEffect transition="in" filter="fade">
                                      <p:cBhvr>
                                        <p:cTn id="18" dur="1000"/>
                                        <p:tgtEl>
                                          <p:spTgt spid="4178"/>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4264"/>
                                        </p:tgtEl>
                                        <p:attrNameLst>
                                          <p:attrName>style.visibility</p:attrName>
                                        </p:attrNameLst>
                                      </p:cBhvr>
                                      <p:to>
                                        <p:strVal val="visible"/>
                                      </p:to>
                                    </p:set>
                                    <p:animEffect transition="in" filter="fade">
                                      <p:cBhvr>
                                        <p:cTn id="22" dur="500"/>
                                        <p:tgtEl>
                                          <p:spTgt spid="42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19_Title and Content">
  <p:cSld name="19_Title and Content">
    <p:bg>
      <p:bgPr>
        <a:solidFill>
          <a:srgbClr val="C00000"/>
        </a:solidFill>
        <a:effectLst/>
      </p:bgPr>
    </p:bg>
    <p:spTree>
      <p:nvGrpSpPr>
        <p:cNvPr id="1" name="Shape 4265"/>
        <p:cNvGrpSpPr/>
        <p:nvPr/>
      </p:nvGrpSpPr>
      <p:grpSpPr>
        <a:xfrm>
          <a:off x="0" y="0"/>
          <a:ext cx="0" cy="0"/>
          <a:chOff x="0" y="0"/>
          <a:chExt cx="0" cy="0"/>
        </a:xfrm>
      </p:grpSpPr>
      <p:grpSp>
        <p:nvGrpSpPr>
          <p:cNvPr id="4266" name="Google Shape;4266;p49"/>
          <p:cNvGrpSpPr/>
          <p:nvPr/>
        </p:nvGrpSpPr>
        <p:grpSpPr>
          <a:xfrm>
            <a:off x="395894" y="219519"/>
            <a:ext cx="11613234" cy="6240131"/>
            <a:chOff x="395894" y="219519"/>
            <a:chExt cx="8518865" cy="4788281"/>
          </a:xfrm>
        </p:grpSpPr>
        <p:sp>
          <p:nvSpPr>
            <p:cNvPr id="4267" name="Google Shape;4267;p49"/>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4268" name="Google Shape;4268;p49"/>
            <p:cNvGrpSpPr/>
            <p:nvPr/>
          </p:nvGrpSpPr>
          <p:grpSpPr>
            <a:xfrm>
              <a:off x="8341543" y="2282008"/>
              <a:ext cx="569676" cy="380612"/>
              <a:chOff x="8341543" y="2282008"/>
              <a:chExt cx="569676" cy="380612"/>
            </a:xfrm>
          </p:grpSpPr>
          <p:sp>
            <p:nvSpPr>
              <p:cNvPr id="4269" name="Google Shape;4269;p4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70" name="Google Shape;4270;p4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4271" name="Google Shape;4271;p49"/>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nvGrpSpPr>
            <p:cNvPr id="4272" name="Google Shape;4272;p49"/>
            <p:cNvGrpSpPr/>
            <p:nvPr/>
          </p:nvGrpSpPr>
          <p:grpSpPr>
            <a:xfrm>
              <a:off x="8341543" y="1721094"/>
              <a:ext cx="569676" cy="380612"/>
              <a:chOff x="8341543" y="1721094"/>
              <a:chExt cx="569676" cy="380612"/>
            </a:xfrm>
          </p:grpSpPr>
          <p:sp>
            <p:nvSpPr>
              <p:cNvPr id="4273" name="Google Shape;4273;p49"/>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74" name="Google Shape;4274;p49"/>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4275" name="Google Shape;4275;p49"/>
            <p:cNvGrpSpPr/>
            <p:nvPr/>
          </p:nvGrpSpPr>
          <p:grpSpPr>
            <a:xfrm>
              <a:off x="8346273" y="1183592"/>
              <a:ext cx="568486" cy="388014"/>
              <a:chOff x="8346273" y="1183592"/>
              <a:chExt cx="568486" cy="388014"/>
            </a:xfrm>
          </p:grpSpPr>
          <p:sp>
            <p:nvSpPr>
              <p:cNvPr id="4276" name="Google Shape;4276;p49"/>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77" name="Google Shape;4277;p49"/>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4278" name="Google Shape;4278;p49"/>
            <p:cNvGrpSpPr/>
            <p:nvPr/>
          </p:nvGrpSpPr>
          <p:grpSpPr>
            <a:xfrm>
              <a:off x="8341543" y="606635"/>
              <a:ext cx="569676" cy="388014"/>
              <a:chOff x="8341543" y="606635"/>
              <a:chExt cx="569676" cy="388014"/>
            </a:xfrm>
          </p:grpSpPr>
          <p:sp>
            <p:nvSpPr>
              <p:cNvPr id="4279" name="Google Shape;4279;p49"/>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80" name="Google Shape;4280;p49"/>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4281" name="Google Shape;4281;p49"/>
            <p:cNvGrpSpPr/>
            <p:nvPr/>
          </p:nvGrpSpPr>
          <p:grpSpPr>
            <a:xfrm>
              <a:off x="8341543" y="2842933"/>
              <a:ext cx="569676" cy="380612"/>
              <a:chOff x="8341543" y="2282008"/>
              <a:chExt cx="569676" cy="380612"/>
            </a:xfrm>
          </p:grpSpPr>
          <p:sp>
            <p:nvSpPr>
              <p:cNvPr id="4282" name="Google Shape;4282;p4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83" name="Google Shape;4283;p4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grpSp>
          <p:nvGrpSpPr>
            <p:cNvPr id="4284" name="Google Shape;4284;p49"/>
            <p:cNvGrpSpPr/>
            <p:nvPr/>
          </p:nvGrpSpPr>
          <p:grpSpPr>
            <a:xfrm>
              <a:off x="8341543" y="3403858"/>
              <a:ext cx="569676" cy="380612"/>
              <a:chOff x="8341543" y="2282008"/>
              <a:chExt cx="569676" cy="380612"/>
            </a:xfrm>
          </p:grpSpPr>
          <p:sp>
            <p:nvSpPr>
              <p:cNvPr id="4285" name="Google Shape;4285;p49"/>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09"/>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86" name="Google Shape;4286;p49"/>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4287" name="Google Shape;4287;p49"/>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88" name="Google Shape;4288;p49"/>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grpSp>
      <p:sp>
        <p:nvSpPr>
          <p:cNvPr id="4289" name="Google Shape;4289;p49"/>
          <p:cNvSpPr/>
          <p:nvPr/>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90" name="Google Shape;4290;p49"/>
          <p:cNvSpPr/>
          <p:nvPr/>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91" name="Google Shape;4291;p49"/>
          <p:cNvSpPr/>
          <p:nvPr/>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92" name="Google Shape;4292;p49"/>
          <p:cNvSpPr/>
          <p:nvPr/>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93" name="Google Shape;4293;p49"/>
          <p:cNvSpPr/>
          <p:nvPr/>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94" name="Google Shape;4294;p49"/>
          <p:cNvSpPr/>
          <p:nvPr/>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95" name="Google Shape;4295;p49"/>
          <p:cNvSpPr/>
          <p:nvPr/>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96" name="Google Shape;4296;p49"/>
          <p:cNvSpPr/>
          <p:nvPr/>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97" name="Google Shape;4297;p49"/>
          <p:cNvSpPr/>
          <p:nvPr/>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98" name="Google Shape;4298;p49"/>
          <p:cNvSpPr/>
          <p:nvPr/>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299" name="Google Shape;4299;p49"/>
          <p:cNvSpPr/>
          <p:nvPr/>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00" name="Google Shape;4300;p49"/>
          <p:cNvSpPr/>
          <p:nvPr/>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01" name="Google Shape;4301;p49"/>
          <p:cNvSpPr/>
          <p:nvPr/>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02" name="Google Shape;4302;p49"/>
          <p:cNvSpPr/>
          <p:nvPr/>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03" name="Google Shape;4303;p49"/>
          <p:cNvSpPr/>
          <p:nvPr/>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04" name="Google Shape;4304;p49"/>
          <p:cNvSpPr/>
          <p:nvPr/>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05" name="Google Shape;4305;p49"/>
          <p:cNvSpPr/>
          <p:nvPr/>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06" name="Google Shape;4306;p49"/>
          <p:cNvSpPr/>
          <p:nvPr/>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07" name="Google Shape;4307;p49"/>
          <p:cNvSpPr/>
          <p:nvPr/>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08" name="Google Shape;4308;p49"/>
          <p:cNvSpPr/>
          <p:nvPr/>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09" name="Google Shape;4309;p49"/>
          <p:cNvSpPr/>
          <p:nvPr/>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10" name="Google Shape;4310;p49"/>
          <p:cNvSpPr/>
          <p:nvPr/>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11" name="Google Shape;4311;p49"/>
          <p:cNvSpPr/>
          <p:nvPr/>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12" name="Google Shape;4312;p49"/>
          <p:cNvSpPr/>
          <p:nvPr/>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13" name="Google Shape;4313;p49"/>
          <p:cNvSpPr/>
          <p:nvPr/>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14" name="Google Shape;4314;p49"/>
          <p:cNvSpPr/>
          <p:nvPr/>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15" name="Google Shape;4315;p49"/>
          <p:cNvSpPr/>
          <p:nvPr/>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16" name="Google Shape;4316;p49"/>
          <p:cNvSpPr/>
          <p:nvPr/>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17" name="Google Shape;4317;p49"/>
          <p:cNvSpPr/>
          <p:nvPr/>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18" name="Google Shape;4318;p49"/>
          <p:cNvSpPr/>
          <p:nvPr/>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19" name="Google Shape;4319;p49"/>
          <p:cNvSpPr/>
          <p:nvPr/>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20" name="Google Shape;4320;p49"/>
          <p:cNvSpPr/>
          <p:nvPr/>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21" name="Google Shape;4321;p49"/>
          <p:cNvSpPr/>
          <p:nvPr/>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22" name="Google Shape;4322;p49"/>
          <p:cNvSpPr/>
          <p:nvPr/>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23" name="Google Shape;4323;p49"/>
          <p:cNvSpPr/>
          <p:nvPr/>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24" name="Google Shape;4324;p49"/>
          <p:cNvSpPr/>
          <p:nvPr/>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25" name="Google Shape;4325;p49"/>
          <p:cNvSpPr/>
          <p:nvPr/>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26" name="Google Shape;4326;p49"/>
          <p:cNvSpPr/>
          <p:nvPr/>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27" name="Google Shape;4327;p49"/>
          <p:cNvSpPr/>
          <p:nvPr/>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28" name="Google Shape;4328;p49"/>
          <p:cNvSpPr/>
          <p:nvPr/>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29" name="Google Shape;4329;p49"/>
          <p:cNvSpPr/>
          <p:nvPr/>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30" name="Google Shape;4330;p49"/>
          <p:cNvSpPr/>
          <p:nvPr/>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31" name="Google Shape;4331;p49"/>
          <p:cNvSpPr/>
          <p:nvPr/>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32" name="Google Shape;4332;p49"/>
          <p:cNvSpPr/>
          <p:nvPr/>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333" name="Google Shape;4333;p49"/>
          <p:cNvSpPr/>
          <p:nvPr/>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Tree>
    <p:extLst>
      <p:ext uri="{BB962C8B-B14F-4D97-AF65-F5344CB8AC3E}">
        <p14:creationId xmlns:p14="http://schemas.microsoft.com/office/powerpoint/2010/main" val="277401355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32274D81-BE9C-4C9D-8371-8BC208C7A872}" type="datetimeFigureOut">
              <a:rPr lang="zh-CN" altLang="en-US" smtClean="0"/>
              <a:t>2023/3/19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ED5F6FF-76A1-4CE1-A727-BAA53E4938F6}" type="slidenum">
              <a:rPr lang="zh-CN" altLang="en-US" smtClean="0"/>
              <a:t>‹#›</a:t>
            </a:fld>
            <a:endParaRPr lang="zh-CN" altLang="en-US"/>
          </a:p>
        </p:txBody>
      </p:sp>
    </p:spTree>
    <p:extLst>
      <p:ext uri="{BB962C8B-B14F-4D97-AF65-F5344CB8AC3E}">
        <p14:creationId xmlns:p14="http://schemas.microsoft.com/office/powerpoint/2010/main" val="398027731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17">
            <a:extLst>
              <a:ext uri="{FF2B5EF4-FFF2-40B4-BE49-F238E27FC236}">
                <a16:creationId xmlns="" xmlns:a16="http://schemas.microsoft.com/office/drawing/2014/main" id="{12A7224A-529B-49DF-8994-1AEB021B7A9C}"/>
              </a:ext>
            </a:extLst>
          </p:cNvPr>
          <p:cNvPicPr>
            <a:picLocks noChangeAspect="1"/>
          </p:cNvPicPr>
          <p:nvPr userDrawn="1"/>
        </p:nvPicPr>
        <p:blipFill>
          <a:blip r:embed="rId2"/>
          <a:stretch>
            <a:fillRect/>
          </a:stretch>
        </p:blipFill>
        <p:spPr>
          <a:xfrm>
            <a:off x="-17444" y="3178647"/>
            <a:ext cx="12209444" cy="3679353"/>
          </a:xfrm>
          <a:prstGeom prst="rect">
            <a:avLst/>
          </a:prstGeom>
        </p:spPr>
      </p:pic>
      <p:pic>
        <p:nvPicPr>
          <p:cNvPr id="8" name="1">
            <a:extLst>
              <a:ext uri="{FF2B5EF4-FFF2-40B4-BE49-F238E27FC236}">
                <a16:creationId xmlns="" xmlns:a16="http://schemas.microsoft.com/office/drawing/2014/main" id="{97C5E7E8-2083-4C6A-A02C-1F010E8FF22B}"/>
              </a:ext>
            </a:extLst>
          </p:cNvPr>
          <p:cNvPicPr>
            <a:picLocks noChangeAspect="1"/>
          </p:cNvPicPr>
          <p:nvPr userDrawn="1"/>
        </p:nvPicPr>
        <p:blipFill>
          <a:blip r:embed="rId3" cstate="screen"/>
          <a:stretch>
            <a:fillRect/>
          </a:stretch>
        </p:blipFill>
        <p:spPr>
          <a:xfrm>
            <a:off x="2038979" y="2601144"/>
            <a:ext cx="4906376" cy="3980824"/>
          </a:xfrm>
          <a:prstGeom prst="rect">
            <a:avLst/>
          </a:prstGeom>
        </p:spPr>
      </p:pic>
      <p:pic>
        <p:nvPicPr>
          <p:cNvPr id="9" name="19">
            <a:extLst>
              <a:ext uri="{FF2B5EF4-FFF2-40B4-BE49-F238E27FC236}">
                <a16:creationId xmlns="" xmlns:a16="http://schemas.microsoft.com/office/drawing/2014/main" id="{81F8E7DE-5A5C-446A-83F2-883FAF09DF54}"/>
              </a:ext>
            </a:extLst>
          </p:cNvPr>
          <p:cNvPicPr>
            <a:picLocks noChangeAspect="1"/>
          </p:cNvPicPr>
          <p:nvPr userDrawn="1"/>
        </p:nvPicPr>
        <p:blipFill>
          <a:blip r:embed="rId4" cstate="screen"/>
          <a:stretch>
            <a:fillRect/>
          </a:stretch>
        </p:blipFill>
        <p:spPr>
          <a:xfrm flipH="1">
            <a:off x="8559037" y="4084497"/>
            <a:ext cx="3773430" cy="2705180"/>
          </a:xfrm>
          <a:prstGeom prst="rect">
            <a:avLst/>
          </a:prstGeom>
        </p:spPr>
      </p:pic>
      <p:pic>
        <p:nvPicPr>
          <p:cNvPr id="10" name="55">
            <a:extLst>
              <a:ext uri="{FF2B5EF4-FFF2-40B4-BE49-F238E27FC236}">
                <a16:creationId xmlns="" xmlns:a16="http://schemas.microsoft.com/office/drawing/2014/main" id="{A8904B3B-FC0C-4CA9-BFC2-AC0ADDB2602F}"/>
              </a:ext>
            </a:extLst>
          </p:cNvPr>
          <p:cNvPicPr>
            <a:picLocks noChangeAspect="1"/>
          </p:cNvPicPr>
          <p:nvPr userDrawn="1"/>
        </p:nvPicPr>
        <p:blipFill rotWithShape="1">
          <a:blip r:embed="rId5" cstate="screen"/>
          <a:srcRect/>
          <a:stretch>
            <a:fillRect/>
          </a:stretch>
        </p:blipFill>
        <p:spPr>
          <a:xfrm>
            <a:off x="857532" y="-215471"/>
            <a:ext cx="9803219" cy="3679353"/>
          </a:xfrm>
          <a:prstGeom prst="rect">
            <a:avLst/>
          </a:prstGeom>
        </p:spPr>
      </p:pic>
      <p:grpSp>
        <p:nvGrpSpPr>
          <p:cNvPr id="11" name="57">
            <a:extLst>
              <a:ext uri="{FF2B5EF4-FFF2-40B4-BE49-F238E27FC236}">
                <a16:creationId xmlns="" xmlns:a16="http://schemas.microsoft.com/office/drawing/2014/main" id="{A79173E2-791C-4E72-A892-035137321C46}"/>
              </a:ext>
            </a:extLst>
          </p:cNvPr>
          <p:cNvGrpSpPr/>
          <p:nvPr userDrawn="1"/>
        </p:nvGrpSpPr>
        <p:grpSpPr>
          <a:xfrm>
            <a:off x="6756819" y="3169720"/>
            <a:ext cx="804180" cy="374559"/>
            <a:chOff x="217691" y="6414967"/>
            <a:chExt cx="804180" cy="374559"/>
          </a:xfrm>
        </p:grpSpPr>
        <p:grpSp>
          <p:nvGrpSpPr>
            <p:cNvPr id="12" name="Group 4">
              <a:extLst>
                <a:ext uri="{FF2B5EF4-FFF2-40B4-BE49-F238E27FC236}">
                  <a16:creationId xmlns="" xmlns:a16="http://schemas.microsoft.com/office/drawing/2014/main" id="{5D588DCF-60C7-431C-9BB1-30DDF55E5E3C}"/>
                </a:ext>
              </a:extLst>
            </p:cNvPr>
            <p:cNvGrpSpPr>
              <a:grpSpLocks noChangeAspect="1"/>
            </p:cNvGrpSpPr>
            <p:nvPr/>
          </p:nvGrpSpPr>
          <p:grpSpPr bwMode="auto">
            <a:xfrm>
              <a:off x="217691" y="6414967"/>
              <a:ext cx="443922" cy="374559"/>
              <a:chOff x="3746" y="2079"/>
              <a:chExt cx="192" cy="162"/>
            </a:xfrm>
            <a:solidFill>
              <a:srgbClr val="A5CB01"/>
            </a:solidFill>
          </p:grpSpPr>
          <p:sp>
            <p:nvSpPr>
              <p:cNvPr id="18" name="Freeform 5">
                <a:extLst>
                  <a:ext uri="{FF2B5EF4-FFF2-40B4-BE49-F238E27FC236}">
                    <a16:creationId xmlns="" xmlns:a16="http://schemas.microsoft.com/office/drawing/2014/main" id="{CF2BC369-B52A-49AF-A119-90F74F645577}"/>
                  </a:ext>
                </a:extLst>
              </p:cNvPr>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19" name="Freeform 6">
                <a:extLst>
                  <a:ext uri="{FF2B5EF4-FFF2-40B4-BE49-F238E27FC236}">
                    <a16:creationId xmlns="" xmlns:a16="http://schemas.microsoft.com/office/drawing/2014/main" id="{708F2D9C-5C1A-477C-9CFD-26BB7CFED78C}"/>
                  </a:ext>
                </a:extLst>
              </p:cNvPr>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20" name="Freeform 7">
                <a:extLst>
                  <a:ext uri="{FF2B5EF4-FFF2-40B4-BE49-F238E27FC236}">
                    <a16:creationId xmlns="" xmlns:a16="http://schemas.microsoft.com/office/drawing/2014/main" id="{1E23AC18-8118-42E4-B1E9-F8CF77208E60}"/>
                  </a:ext>
                </a:extLst>
              </p:cNvPr>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21" name="Freeform 8">
                <a:extLst>
                  <a:ext uri="{FF2B5EF4-FFF2-40B4-BE49-F238E27FC236}">
                    <a16:creationId xmlns="" xmlns:a16="http://schemas.microsoft.com/office/drawing/2014/main" id="{B68DF67C-8D8B-498F-84A1-7F84C24436A6}"/>
                  </a:ext>
                </a:extLst>
              </p:cNvPr>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grpSp>
        <p:grpSp>
          <p:nvGrpSpPr>
            <p:cNvPr id="13" name="Group 4">
              <a:extLst>
                <a:ext uri="{FF2B5EF4-FFF2-40B4-BE49-F238E27FC236}">
                  <a16:creationId xmlns="" xmlns:a16="http://schemas.microsoft.com/office/drawing/2014/main" id="{BE779103-3A43-4A28-A437-8BE7016DE6FF}"/>
                </a:ext>
              </a:extLst>
            </p:cNvPr>
            <p:cNvGrpSpPr>
              <a:grpSpLocks noChangeAspect="1"/>
            </p:cNvGrpSpPr>
            <p:nvPr/>
          </p:nvGrpSpPr>
          <p:grpSpPr bwMode="auto">
            <a:xfrm>
              <a:off x="657417" y="6421203"/>
              <a:ext cx="364454" cy="307508"/>
              <a:chOff x="3746" y="2079"/>
              <a:chExt cx="192" cy="162"/>
            </a:xfrm>
            <a:solidFill>
              <a:srgbClr val="A5CB01"/>
            </a:solidFill>
          </p:grpSpPr>
          <p:sp>
            <p:nvSpPr>
              <p:cNvPr id="14" name="Freeform 5">
                <a:extLst>
                  <a:ext uri="{FF2B5EF4-FFF2-40B4-BE49-F238E27FC236}">
                    <a16:creationId xmlns="" xmlns:a16="http://schemas.microsoft.com/office/drawing/2014/main" id="{3B8992BB-9EDB-4AA9-869E-5FCD7A06CC89}"/>
                  </a:ext>
                </a:extLst>
              </p:cNvPr>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15" name="Freeform 6">
                <a:extLst>
                  <a:ext uri="{FF2B5EF4-FFF2-40B4-BE49-F238E27FC236}">
                    <a16:creationId xmlns="" xmlns:a16="http://schemas.microsoft.com/office/drawing/2014/main" id="{B05E5337-3163-434D-8B02-CA46BAE04D6A}"/>
                  </a:ext>
                </a:extLst>
              </p:cNvPr>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16" name="Freeform 7">
                <a:extLst>
                  <a:ext uri="{FF2B5EF4-FFF2-40B4-BE49-F238E27FC236}">
                    <a16:creationId xmlns="" xmlns:a16="http://schemas.microsoft.com/office/drawing/2014/main" id="{44239E07-7548-460D-8361-4A105F23336D}"/>
                  </a:ext>
                </a:extLst>
              </p:cNvPr>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sp>
            <p:nvSpPr>
              <p:cNvPr id="17" name="Freeform 8">
                <a:extLst>
                  <a:ext uri="{FF2B5EF4-FFF2-40B4-BE49-F238E27FC236}">
                    <a16:creationId xmlns="" xmlns:a16="http://schemas.microsoft.com/office/drawing/2014/main" id="{9A611E1F-D27F-4022-A6CF-123AB156C43D}"/>
                  </a:ext>
                </a:extLst>
              </p:cNvPr>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cs"/>
                  <a:sym typeface="+mn-lt"/>
                </a:endParaRPr>
              </a:p>
            </p:txBody>
          </p:sp>
        </p:grpSp>
      </p:grpSp>
      <p:pic>
        <p:nvPicPr>
          <p:cNvPr id="22" name="69">
            <a:extLst>
              <a:ext uri="{FF2B5EF4-FFF2-40B4-BE49-F238E27FC236}">
                <a16:creationId xmlns="" xmlns:a16="http://schemas.microsoft.com/office/drawing/2014/main" id="{BBEDC40F-84C7-45C7-A70C-C10D5C831240}"/>
              </a:ext>
            </a:extLst>
          </p:cNvPr>
          <p:cNvPicPr>
            <a:picLocks noChangeAspect="1"/>
          </p:cNvPicPr>
          <p:nvPr userDrawn="1"/>
        </p:nvPicPr>
        <p:blipFill>
          <a:blip r:embed="rId6" cstate="screen"/>
          <a:stretch>
            <a:fillRect/>
          </a:stretch>
        </p:blipFill>
        <p:spPr>
          <a:xfrm>
            <a:off x="7222131" y="450639"/>
            <a:ext cx="4465329" cy="2328677"/>
          </a:xfrm>
          <a:prstGeom prst="rect">
            <a:avLst/>
          </a:prstGeom>
        </p:spPr>
      </p:pic>
      <p:sp>
        <p:nvSpPr>
          <p:cNvPr id="23" name="Rectangle 22">
            <a:extLst>
              <a:ext uri="{FF2B5EF4-FFF2-40B4-BE49-F238E27FC236}">
                <a16:creationId xmlns="" xmlns:a16="http://schemas.microsoft.com/office/drawing/2014/main" id="{72515E06-B7CD-449A-99F5-8556C5050E5F}"/>
              </a:ext>
            </a:extLst>
          </p:cNvPr>
          <p:cNvSpPr/>
          <p:nvPr userDrawn="1"/>
        </p:nvSpPr>
        <p:spPr>
          <a:xfrm>
            <a:off x="1935999" y="1050116"/>
            <a:ext cx="7329805" cy="1568450"/>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Chào</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mừng</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các</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em</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đến</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với</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Môn</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rPr>
              <a:t>Toán</a:t>
            </a:r>
            <a:endPar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Arial-Rounded" panose="020B0500000000000000" pitchFamily="34" charset="0"/>
              <a:ea typeface="等线" panose="02010600030101010101" pitchFamily="2" charset="-122"/>
              <a:cs typeface="Arial-Rounded" panose="020B0500000000000000" pitchFamily="34" charset="0"/>
              <a:sym typeface="+mn-lt"/>
            </a:endParaRPr>
          </a:p>
        </p:txBody>
      </p:sp>
      <p:pic>
        <p:nvPicPr>
          <p:cNvPr id="25" name="Picture 9" descr="E:\0000000我图PPT\00001PNG素材\儿童卡通\tr.png">
            <a:extLst>
              <a:ext uri="{FF2B5EF4-FFF2-40B4-BE49-F238E27FC236}">
                <a16:creationId xmlns="" xmlns:a16="http://schemas.microsoft.com/office/drawing/2014/main" id="{98AAE8C0-0F06-466A-9DBA-817AC3B18ADC}"/>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11110" y="5065472"/>
            <a:ext cx="2354982" cy="1582210"/>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a:extLst>
              <a:ext uri="{FF2B5EF4-FFF2-40B4-BE49-F238E27FC236}">
                <a16:creationId xmlns="" xmlns:a16="http://schemas.microsoft.com/office/drawing/2014/main" id="{3F9A88FF-981D-4D54-89F8-E14626D6ADBD}"/>
              </a:ext>
            </a:extLst>
          </p:cNvPr>
          <p:cNvSpPr txBox="1"/>
          <p:nvPr userDrawn="1"/>
        </p:nvSpPr>
        <p:spPr>
          <a:xfrm>
            <a:off x="1601226" y="6533239"/>
            <a:ext cx="7014518" cy="307777"/>
          </a:xfrm>
          <a:prstGeom prst="rect">
            <a:avLst/>
          </a:prstGeom>
          <a:noFill/>
        </p:spPr>
        <p:txBody>
          <a:bodyPr wrap="square" rtlCol="0">
            <a:spAutoFit/>
          </a:bodyPr>
          <a:lstStyle/>
          <a:p>
            <a:pPr algn="ctr"/>
            <a:r>
              <a:rPr lang="en-US" sz="1400" dirty="0" err="1">
                <a:latin typeface="Arial" panose="020B0604020202020204" pitchFamily="34" charset="0"/>
                <a:cs typeface="Arial" panose="020B0604020202020204" pitchFamily="34" charset="0"/>
              </a:rPr>
              <a:t>Thiết</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kế</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bởi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Hương</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Thảo</a:t>
            </a:r>
            <a:r>
              <a:rPr lang="en-US" sz="1400" dirty="0">
                <a:latin typeface="Arial" panose="020B0604020202020204" pitchFamily="34" charset="0"/>
                <a:cs typeface="Arial" panose="020B0604020202020204" pitchFamily="34" charset="0"/>
              </a:rPr>
              <a:t>: tranthao121004@gmail.com</a:t>
            </a:r>
          </a:p>
        </p:txBody>
      </p:sp>
    </p:spTree>
    <p:extLst>
      <p:ext uri="{BB962C8B-B14F-4D97-AF65-F5344CB8AC3E}">
        <p14:creationId xmlns:p14="http://schemas.microsoft.com/office/powerpoint/2010/main" val="29050597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1250"/>
                                        <p:tgtEl>
                                          <p:spTgt spid="10"/>
                                        </p:tgtEl>
                                      </p:cBhvr>
                                    </p:animEffect>
                                    <p:anim calcmode="lin" valueType="num">
                                      <p:cBhvr>
                                        <p:cTn id="24" dur="1250" fill="hold"/>
                                        <p:tgtEl>
                                          <p:spTgt spid="10"/>
                                        </p:tgtEl>
                                        <p:attrNameLst>
                                          <p:attrName>ppt_x</p:attrName>
                                        </p:attrNameLst>
                                      </p:cBhvr>
                                      <p:tavLst>
                                        <p:tav tm="0">
                                          <p:val>
                                            <p:strVal val="#ppt_x"/>
                                          </p:val>
                                        </p:tav>
                                        <p:tav tm="100000">
                                          <p:val>
                                            <p:strVal val="#ppt_x"/>
                                          </p:val>
                                        </p:tav>
                                      </p:tavLst>
                                    </p:anim>
                                    <p:anim calcmode="lin" valueType="num">
                                      <p:cBhvr>
                                        <p:cTn id="25" dur="1250" fill="hold"/>
                                        <p:tgtEl>
                                          <p:spTgt spid="10"/>
                                        </p:tgtEl>
                                        <p:attrNameLst>
                                          <p:attrName>ppt_y</p:attrName>
                                        </p:attrNameLst>
                                      </p:cBhvr>
                                      <p:tavLst>
                                        <p:tav tm="0">
                                          <p:val>
                                            <p:strVal val="#ppt_y+.1"/>
                                          </p:val>
                                        </p:tav>
                                        <p:tav tm="100000">
                                          <p:val>
                                            <p:strVal val="#ppt_y"/>
                                          </p:val>
                                        </p:tav>
                                      </p:tavLst>
                                    </p:anim>
                                  </p:childTnLst>
                                </p:cTn>
                              </p:par>
                            </p:childTnLst>
                          </p:cTn>
                        </p:par>
                        <p:par>
                          <p:cTn id="26" fill="hold">
                            <p:stCondLst>
                              <p:cond delay="2250"/>
                            </p:stCondLst>
                            <p:childTnLst>
                              <p:par>
                                <p:cTn id="27" presetID="10" presetClass="entr" presetSubtype="0" fill="hold" nodeType="after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childTnLst>
                          </p:cTn>
                        </p:par>
                        <p:par>
                          <p:cTn id="30" fill="hold">
                            <p:stCondLst>
                              <p:cond delay="2750"/>
                            </p:stCondLst>
                            <p:childTnLst>
                              <p:par>
                                <p:cTn id="31" presetID="22" presetClass="entr" presetSubtype="8" fill="hold" nodeType="after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wipe(left)">
                                      <p:cBhvr>
                                        <p:cTn id="33" dur="500"/>
                                        <p:tgtEl>
                                          <p:spTgt spid="22"/>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grpId="0" nodeType="click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wheel(1)">
                                      <p:cBhvr>
                                        <p:cTn id="38" dur="2000"/>
                                        <p:tgtEl>
                                          <p:spTgt spid="23"/>
                                        </p:tgtEl>
                                      </p:cBhvr>
                                    </p:animEffect>
                                  </p:childTnLst>
                                </p:cTn>
                              </p:par>
                              <p:par>
                                <p:cTn id="39" presetID="2" presetClass="entr" presetSubtype="8" fill="hold" nodeType="withEffect">
                                  <p:stCondLst>
                                    <p:cond delay="500"/>
                                  </p:stCondLst>
                                  <p:childTnLst>
                                    <p:set>
                                      <p:cBhvr>
                                        <p:cTn id="40" dur="1" fill="hold">
                                          <p:stCondLst>
                                            <p:cond delay="0"/>
                                          </p:stCondLst>
                                        </p:cTn>
                                        <p:tgtEl>
                                          <p:spTgt spid="25"/>
                                        </p:tgtEl>
                                        <p:attrNameLst>
                                          <p:attrName>style.visibility</p:attrName>
                                        </p:attrNameLst>
                                      </p:cBhvr>
                                      <p:to>
                                        <p:strVal val="visible"/>
                                      </p:to>
                                    </p:set>
                                    <p:anim calcmode="lin" valueType="num">
                                      <p:cBhvr additive="base">
                                        <p:cTn id="41" dur="750" fill="hold"/>
                                        <p:tgtEl>
                                          <p:spTgt spid="25"/>
                                        </p:tgtEl>
                                        <p:attrNameLst>
                                          <p:attrName>ppt_x</p:attrName>
                                        </p:attrNameLst>
                                      </p:cBhvr>
                                      <p:tavLst>
                                        <p:tav tm="0">
                                          <p:val>
                                            <p:strVal val="0-#ppt_w/2"/>
                                          </p:val>
                                        </p:tav>
                                        <p:tav tm="100000">
                                          <p:val>
                                            <p:strVal val="#ppt_x"/>
                                          </p:val>
                                        </p:tav>
                                      </p:tavLst>
                                    </p:anim>
                                    <p:anim calcmode="lin" valueType="num">
                                      <p:cBhvr additive="base">
                                        <p:cTn id="42" dur="75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15F0B98-6806-4E5A-AF36-1A599EA8F35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DBB575B3-456E-4BC5-9E8A-935920C8A54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54970E6E-3D3A-4094-B7AB-5E51EF91889C}"/>
              </a:ext>
            </a:extLst>
          </p:cNvPr>
          <p:cNvSpPr>
            <a:spLocks noGrp="1"/>
          </p:cNvSpPr>
          <p:nvPr>
            <p:ph type="dt" sz="half" idx="10"/>
          </p:nvPr>
        </p:nvSpPr>
        <p:spPr>
          <a:xfrm>
            <a:off x="838200" y="6356350"/>
            <a:ext cx="2743200" cy="365125"/>
          </a:xfrm>
          <a:prstGeom prst="rect">
            <a:avLst/>
          </a:prstGeom>
        </p:spPr>
        <p:txBody>
          <a:bodyPr/>
          <a:lstStyle/>
          <a:p>
            <a:fld id="{C0CCC1F2-EC4C-438A-A626-EF38FEB19E62}" type="datetimeFigureOut">
              <a:rPr lang="en-US" smtClean="0"/>
              <a:t>19/3/2023</a:t>
            </a:fld>
            <a:endParaRPr lang="en-US"/>
          </a:p>
        </p:txBody>
      </p:sp>
      <p:sp>
        <p:nvSpPr>
          <p:cNvPr id="5" name="Footer Placeholder 4">
            <a:extLst>
              <a:ext uri="{FF2B5EF4-FFF2-40B4-BE49-F238E27FC236}">
                <a16:creationId xmlns="" xmlns:a16="http://schemas.microsoft.com/office/drawing/2014/main" id="{158DAD1E-B1EC-4442-91F3-A1B93E70041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 xmlns:a16="http://schemas.microsoft.com/office/drawing/2014/main" id="{B2BFAE14-20AD-4F99-B50F-F8A5DB4E2993}"/>
              </a:ext>
            </a:extLst>
          </p:cNvPr>
          <p:cNvSpPr>
            <a:spLocks noGrp="1"/>
          </p:cNvSpPr>
          <p:nvPr>
            <p:ph type="sldNum" sz="quarter" idx="12"/>
          </p:nvPr>
        </p:nvSpPr>
        <p:spPr>
          <a:xfrm>
            <a:off x="8610600" y="6356350"/>
            <a:ext cx="2743200" cy="365125"/>
          </a:xfrm>
          <a:prstGeom prst="rect">
            <a:avLst/>
          </a:prstGeom>
        </p:spPr>
        <p:txBody>
          <a:bodyPr/>
          <a:lstStyle/>
          <a:p>
            <a:fld id="{F9B525D6-B33C-4B02-B16B-D7EC1E9A098D}" type="slidenum">
              <a:rPr lang="en-US" smtClean="0"/>
              <a:t>‹#›</a:t>
            </a:fld>
            <a:endParaRPr lang="en-US"/>
          </a:p>
        </p:txBody>
      </p:sp>
      <p:pic>
        <p:nvPicPr>
          <p:cNvPr id="7" name="image 101">
            <a:extLst>
              <a:ext uri="{FF2B5EF4-FFF2-40B4-BE49-F238E27FC236}">
                <a16:creationId xmlns="" xmlns:a16="http://schemas.microsoft.com/office/drawing/2014/main" id="{F5619E5B-F788-4415-BCE7-377433451BE5}"/>
              </a:ext>
            </a:extLst>
          </p:cNvPr>
          <p:cNvPicPr>
            <a:picLocks noChangeAspect="1"/>
          </p:cNvPicPr>
          <p:nvPr userDrawn="1"/>
        </p:nvPicPr>
        <p:blipFill>
          <a:blip r:embed="rId2"/>
          <a:srcRect/>
          <a:stretch>
            <a:fillRect/>
          </a:stretch>
        </p:blipFill>
        <p:spPr>
          <a:xfrm>
            <a:off x="0" y="0"/>
            <a:ext cx="12192002" cy="6858001"/>
          </a:xfrm>
          <a:prstGeom prst="rect">
            <a:avLst/>
          </a:prstGeom>
        </p:spPr>
      </p:pic>
      <p:sp>
        <p:nvSpPr>
          <p:cNvPr id="8" name="任意形状 34">
            <a:extLst>
              <a:ext uri="{FF2B5EF4-FFF2-40B4-BE49-F238E27FC236}">
                <a16:creationId xmlns="" xmlns:a16="http://schemas.microsoft.com/office/drawing/2014/main" id="{C14C9137-2D10-424B-A009-7AC8617014CB}"/>
              </a:ext>
            </a:extLst>
          </p:cNvPr>
          <p:cNvSpPr/>
          <p:nvPr userDrawn="1"/>
        </p:nvSpPr>
        <p:spPr>
          <a:xfrm>
            <a:off x="10059219" y="4741024"/>
            <a:ext cx="3074912" cy="3074912"/>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9" name="矩形 7">
            <a:extLst>
              <a:ext uri="{FF2B5EF4-FFF2-40B4-BE49-F238E27FC236}">
                <a16:creationId xmlns="" xmlns:a16="http://schemas.microsoft.com/office/drawing/2014/main" id="{9716026E-F2E9-43B9-ACD3-D607B1334955}"/>
              </a:ext>
            </a:extLst>
          </p:cNvPr>
          <p:cNvSpPr/>
          <p:nvPr userDrawn="1"/>
        </p:nvSpPr>
        <p:spPr>
          <a:xfrm>
            <a:off x="1538273" y="1186048"/>
            <a:ext cx="9398018" cy="4774400"/>
          </a:xfrm>
          <a:prstGeom prst="rect">
            <a:avLst/>
          </a:prstGeom>
          <a:solidFill>
            <a:srgbClr val="FDCE66"/>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0" name="矩形 5">
            <a:extLst>
              <a:ext uri="{FF2B5EF4-FFF2-40B4-BE49-F238E27FC236}">
                <a16:creationId xmlns="" xmlns:a16="http://schemas.microsoft.com/office/drawing/2014/main" id="{80AB0848-6063-41B9-888E-A6A8F3A902CB}"/>
              </a:ext>
            </a:extLst>
          </p:cNvPr>
          <p:cNvSpPr/>
          <p:nvPr userDrawn="1"/>
        </p:nvSpPr>
        <p:spPr>
          <a:xfrm>
            <a:off x="1247965" y="885551"/>
            <a:ext cx="9531354" cy="4987524"/>
          </a:xfrm>
          <a:prstGeom prst="rect">
            <a:avLst/>
          </a:prstGeom>
          <a:solidFill>
            <a:srgbClr val="039373"/>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1" name="矩形 8">
            <a:extLst>
              <a:ext uri="{FF2B5EF4-FFF2-40B4-BE49-F238E27FC236}">
                <a16:creationId xmlns="" xmlns:a16="http://schemas.microsoft.com/office/drawing/2014/main" id="{05E1C943-43C2-45EC-9F62-0A38D90A0B7F}"/>
              </a:ext>
            </a:extLst>
          </p:cNvPr>
          <p:cNvSpPr/>
          <p:nvPr userDrawn="1"/>
        </p:nvSpPr>
        <p:spPr>
          <a:xfrm>
            <a:off x="867966" y="5630648"/>
            <a:ext cx="10456068" cy="482200"/>
          </a:xfrm>
          <a:prstGeom prst="rect">
            <a:avLst/>
          </a:prstGeom>
          <a:solidFill>
            <a:srgbClr val="DAA16D"/>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2" name="图片 13">
            <a:extLst>
              <a:ext uri="{FF2B5EF4-FFF2-40B4-BE49-F238E27FC236}">
                <a16:creationId xmlns="" xmlns:a16="http://schemas.microsoft.com/office/drawing/2014/main" id="{E35B7810-C6CA-4B43-BF87-92A05633EE75}"/>
              </a:ext>
            </a:extLst>
          </p:cNvPr>
          <p:cNvPicPr>
            <a:picLocks noChangeAspect="1"/>
          </p:cNvPicPr>
          <p:nvPr userDrawn="1"/>
        </p:nvPicPr>
        <p:blipFill>
          <a:blip r:embed="rId3"/>
          <a:stretch>
            <a:fillRect/>
          </a:stretch>
        </p:blipFill>
        <p:spPr>
          <a:xfrm rot="8100000">
            <a:off x="1457379" y="5086237"/>
            <a:ext cx="971344" cy="972754"/>
          </a:xfrm>
          <a:prstGeom prst="rect">
            <a:avLst/>
          </a:prstGeom>
        </p:spPr>
      </p:pic>
      <p:sp>
        <p:nvSpPr>
          <p:cNvPr id="13" name="椭圆 14">
            <a:extLst>
              <a:ext uri="{FF2B5EF4-FFF2-40B4-BE49-F238E27FC236}">
                <a16:creationId xmlns="" xmlns:a16="http://schemas.microsoft.com/office/drawing/2014/main" id="{6047DAB5-B329-4A18-A0D9-69C5C3BD7D3C}"/>
              </a:ext>
            </a:extLst>
          </p:cNvPr>
          <p:cNvSpPr/>
          <p:nvPr userDrawn="1"/>
        </p:nvSpPr>
        <p:spPr>
          <a:xfrm>
            <a:off x="193568" y="344264"/>
            <a:ext cx="947231" cy="947231"/>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4" name="图片 29">
            <a:extLst>
              <a:ext uri="{FF2B5EF4-FFF2-40B4-BE49-F238E27FC236}">
                <a16:creationId xmlns="" xmlns:a16="http://schemas.microsoft.com/office/drawing/2014/main" id="{EACEA673-F397-42C2-840F-E109E4EC8730}"/>
              </a:ext>
            </a:extLst>
          </p:cNvPr>
          <p:cNvPicPr>
            <a:picLocks noChangeAspect="1"/>
          </p:cNvPicPr>
          <p:nvPr userDrawn="1"/>
        </p:nvPicPr>
        <p:blipFill>
          <a:blip r:embed="rId4"/>
          <a:stretch>
            <a:fillRect/>
          </a:stretch>
        </p:blipFill>
        <p:spPr>
          <a:xfrm rot="2700000">
            <a:off x="10352336" y="4602419"/>
            <a:ext cx="602779" cy="1767959"/>
          </a:xfrm>
          <a:prstGeom prst="rect">
            <a:avLst/>
          </a:prstGeom>
        </p:spPr>
      </p:pic>
      <p:pic>
        <p:nvPicPr>
          <p:cNvPr id="15" name="image 102">
            <a:extLst>
              <a:ext uri="{FF2B5EF4-FFF2-40B4-BE49-F238E27FC236}">
                <a16:creationId xmlns="" xmlns:a16="http://schemas.microsoft.com/office/drawing/2014/main" id="{8DFADF00-A5EA-4AA8-88EF-F98171658C84}"/>
              </a:ext>
            </a:extLst>
          </p:cNvPr>
          <p:cNvPicPr>
            <a:picLocks noChangeAspect="1"/>
          </p:cNvPicPr>
          <p:nvPr userDrawn="1"/>
        </p:nvPicPr>
        <p:blipFill>
          <a:blip r:embed="rId5"/>
          <a:srcRect/>
          <a:stretch>
            <a:fillRect/>
          </a:stretch>
        </p:blipFill>
        <p:spPr>
          <a:xfrm>
            <a:off x="11213302" y="343752"/>
            <a:ext cx="933436" cy="698048"/>
          </a:xfrm>
          <a:prstGeom prst="rect">
            <a:avLst/>
          </a:prstGeom>
        </p:spPr>
      </p:pic>
      <p:sp>
        <p:nvSpPr>
          <p:cNvPr id="16" name="椭圆 24">
            <a:extLst>
              <a:ext uri="{FF2B5EF4-FFF2-40B4-BE49-F238E27FC236}">
                <a16:creationId xmlns="" xmlns:a16="http://schemas.microsoft.com/office/drawing/2014/main" id="{EA6C425B-7238-4DD9-B228-6700E4407813}"/>
              </a:ext>
            </a:extLst>
          </p:cNvPr>
          <p:cNvSpPr/>
          <p:nvPr userDrawn="1"/>
        </p:nvSpPr>
        <p:spPr>
          <a:xfrm>
            <a:off x="11539852" y="750714"/>
            <a:ext cx="572351" cy="572351"/>
          </a:xfrm>
          <a:prstGeom prst="ellipse">
            <a:avLst/>
          </a:prstGeom>
          <a:solidFill>
            <a:srgbClr val="F99450"/>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7" name="椭圆 36">
            <a:extLst>
              <a:ext uri="{FF2B5EF4-FFF2-40B4-BE49-F238E27FC236}">
                <a16:creationId xmlns="" xmlns:a16="http://schemas.microsoft.com/office/drawing/2014/main" id="{4EC2650B-0F3B-447D-83AA-A966A9988A02}"/>
              </a:ext>
            </a:extLst>
          </p:cNvPr>
          <p:cNvSpPr/>
          <p:nvPr userDrawn="1"/>
        </p:nvSpPr>
        <p:spPr>
          <a:xfrm>
            <a:off x="254897" y="6059218"/>
            <a:ext cx="572351" cy="572351"/>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8" name="椭圆 37">
            <a:extLst>
              <a:ext uri="{FF2B5EF4-FFF2-40B4-BE49-F238E27FC236}">
                <a16:creationId xmlns="" xmlns:a16="http://schemas.microsoft.com/office/drawing/2014/main" id="{481AEDB8-B1A6-4129-BC93-70B0544013BB}"/>
              </a:ext>
            </a:extLst>
          </p:cNvPr>
          <p:cNvSpPr/>
          <p:nvPr userDrawn="1"/>
        </p:nvSpPr>
        <p:spPr>
          <a:xfrm>
            <a:off x="689352" y="4237643"/>
            <a:ext cx="359356" cy="359356"/>
          </a:xfrm>
          <a:prstGeom prst="ellipse">
            <a:avLst/>
          </a:prstGeom>
          <a:solidFill>
            <a:schemeClr val="accent4">
              <a:lumMod val="40000"/>
              <a:lumOff val="6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19" name="组合 6">
            <a:extLst>
              <a:ext uri="{FF2B5EF4-FFF2-40B4-BE49-F238E27FC236}">
                <a16:creationId xmlns="" xmlns:a16="http://schemas.microsoft.com/office/drawing/2014/main" id="{A0BC39FD-4813-49FA-9DA6-0CF2EBE8656C}"/>
              </a:ext>
            </a:extLst>
          </p:cNvPr>
          <p:cNvGrpSpPr/>
          <p:nvPr userDrawn="1"/>
        </p:nvGrpSpPr>
        <p:grpSpPr>
          <a:xfrm>
            <a:off x="2843213" y="5216309"/>
            <a:ext cx="1014412" cy="414337"/>
            <a:chOff x="2843213" y="5216309"/>
            <a:chExt cx="1014412" cy="414337"/>
          </a:xfrm>
        </p:grpSpPr>
        <p:sp>
          <p:nvSpPr>
            <p:cNvPr id="20" name="圆角矩形 38">
              <a:extLst>
                <a:ext uri="{FF2B5EF4-FFF2-40B4-BE49-F238E27FC236}">
                  <a16:creationId xmlns="" xmlns:a16="http://schemas.microsoft.com/office/drawing/2014/main" id="{AA2D5A7F-B74D-494D-813D-6361C99C4569}"/>
                </a:ext>
              </a:extLst>
            </p:cNvPr>
            <p:cNvSpPr/>
            <p:nvPr/>
          </p:nvSpPr>
          <p:spPr>
            <a:xfrm>
              <a:off x="2843213" y="5216311"/>
              <a:ext cx="1014412" cy="414335"/>
            </a:xfrm>
            <a:prstGeom prst="roundRect">
              <a:avLst/>
            </a:prstGeom>
            <a:solidFill>
              <a:schemeClr val="bg1"/>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1" name="圆角矩形 39">
              <a:extLst>
                <a:ext uri="{FF2B5EF4-FFF2-40B4-BE49-F238E27FC236}">
                  <a16:creationId xmlns="" xmlns:a16="http://schemas.microsoft.com/office/drawing/2014/main" id="{D7894BD1-88DD-4FC8-BCB6-2922907AA46A}"/>
                </a:ext>
              </a:extLst>
            </p:cNvPr>
            <p:cNvSpPr/>
            <p:nvPr/>
          </p:nvSpPr>
          <p:spPr>
            <a:xfrm>
              <a:off x="2843213" y="5216309"/>
              <a:ext cx="1014412" cy="144000"/>
            </a:xfrm>
            <a:prstGeom prst="roundRect">
              <a:avLst/>
            </a:prstGeom>
            <a:solidFill>
              <a:schemeClr val="bg1">
                <a:lumMod val="85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22" name="圆角矩形 40">
            <a:extLst>
              <a:ext uri="{FF2B5EF4-FFF2-40B4-BE49-F238E27FC236}">
                <a16:creationId xmlns="" xmlns:a16="http://schemas.microsoft.com/office/drawing/2014/main" id="{3B8CAB01-2B7D-4D0B-9578-C612F98A27B9}"/>
              </a:ext>
            </a:extLst>
          </p:cNvPr>
          <p:cNvSpPr/>
          <p:nvPr userDrawn="1"/>
        </p:nvSpPr>
        <p:spPr>
          <a:xfrm>
            <a:off x="4064370" y="5437766"/>
            <a:ext cx="528638" cy="180000"/>
          </a:xfrm>
          <a:prstGeom prst="roundRect">
            <a:avLst/>
          </a:prstGeom>
          <a:solidFill>
            <a:schemeClr val="accent2">
              <a:lumMod val="20000"/>
              <a:lumOff val="8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3" name="圆角矩形 41">
            <a:extLst>
              <a:ext uri="{FF2B5EF4-FFF2-40B4-BE49-F238E27FC236}">
                <a16:creationId xmlns="" xmlns:a16="http://schemas.microsoft.com/office/drawing/2014/main" id="{0C186285-9E91-4691-86D3-E46A74193EC4}"/>
              </a:ext>
            </a:extLst>
          </p:cNvPr>
          <p:cNvSpPr/>
          <p:nvPr userDrawn="1"/>
        </p:nvSpPr>
        <p:spPr>
          <a:xfrm>
            <a:off x="4764458" y="5437766"/>
            <a:ext cx="528638" cy="180000"/>
          </a:xfrm>
          <a:prstGeom prst="roundRect">
            <a:avLst/>
          </a:prstGeom>
          <a:solidFill>
            <a:schemeClr val="bg1"/>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4" name="圆角矩形 42">
            <a:extLst>
              <a:ext uri="{FF2B5EF4-FFF2-40B4-BE49-F238E27FC236}">
                <a16:creationId xmlns="" xmlns:a16="http://schemas.microsoft.com/office/drawing/2014/main" id="{A2705D01-A040-4E4A-883D-4BD5C29C021A}"/>
              </a:ext>
            </a:extLst>
          </p:cNvPr>
          <p:cNvSpPr/>
          <p:nvPr userDrawn="1"/>
        </p:nvSpPr>
        <p:spPr>
          <a:xfrm>
            <a:off x="8536358" y="5437766"/>
            <a:ext cx="528638" cy="180000"/>
          </a:xfrm>
          <a:prstGeom prst="roundRect">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7" name="椭圆 23">
            <a:extLst>
              <a:ext uri="{FF2B5EF4-FFF2-40B4-BE49-F238E27FC236}">
                <a16:creationId xmlns="" xmlns:a16="http://schemas.microsoft.com/office/drawing/2014/main" id="{9EEF6288-0955-47AE-970F-1BDC347335AB}"/>
              </a:ext>
            </a:extLst>
          </p:cNvPr>
          <p:cNvSpPr/>
          <p:nvPr userDrawn="1"/>
        </p:nvSpPr>
        <p:spPr>
          <a:xfrm>
            <a:off x="1864528" y="304122"/>
            <a:ext cx="359136" cy="359136"/>
          </a:xfrm>
          <a:prstGeom prst="ellipse">
            <a:avLst/>
          </a:prstGeom>
          <a:solidFill>
            <a:srgbClr val="BD9EE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28" name="椭圆 25">
            <a:extLst>
              <a:ext uri="{FF2B5EF4-FFF2-40B4-BE49-F238E27FC236}">
                <a16:creationId xmlns="" xmlns:a16="http://schemas.microsoft.com/office/drawing/2014/main" id="{88A16611-3149-4D32-ADB6-394BBDB68EAE}"/>
              </a:ext>
            </a:extLst>
          </p:cNvPr>
          <p:cNvSpPr/>
          <p:nvPr userDrawn="1"/>
        </p:nvSpPr>
        <p:spPr>
          <a:xfrm>
            <a:off x="10059219" y="483690"/>
            <a:ext cx="359136" cy="359136"/>
          </a:xfrm>
          <a:prstGeom prst="ellipse">
            <a:avLst/>
          </a:prstGeom>
          <a:solidFill>
            <a:srgbClr val="F99450"/>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9" name="TextBox 28">
            <a:extLst>
              <a:ext uri="{FF2B5EF4-FFF2-40B4-BE49-F238E27FC236}">
                <a16:creationId xmlns="" xmlns:a16="http://schemas.microsoft.com/office/drawing/2014/main" id="{B7BA24C5-7A23-4C04-A532-B0BAAA602ECA}"/>
              </a:ext>
            </a:extLst>
          </p:cNvPr>
          <p:cNvSpPr txBox="1"/>
          <p:nvPr userDrawn="1"/>
        </p:nvSpPr>
        <p:spPr>
          <a:xfrm>
            <a:off x="1943051" y="6278480"/>
            <a:ext cx="7014518" cy="307777"/>
          </a:xfrm>
          <a:prstGeom prst="rect">
            <a:avLst/>
          </a:prstGeom>
          <a:noFill/>
        </p:spPr>
        <p:txBody>
          <a:bodyPr wrap="square" rtlCol="0">
            <a:spAutoFit/>
          </a:bodyPr>
          <a:lstStyle/>
          <a:p>
            <a:pPr algn="ctr"/>
            <a:r>
              <a:rPr lang="en-US" sz="1400" dirty="0" err="1">
                <a:latin typeface="Arial" panose="020B0604020202020204" pitchFamily="34" charset="0"/>
                <a:cs typeface="Arial" panose="020B0604020202020204" pitchFamily="34" charset="0"/>
              </a:rPr>
              <a:t>Thiết</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kế</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bởi</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Hương</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Thảo</a:t>
            </a:r>
            <a:r>
              <a:rPr lang="en-US" sz="1400" dirty="0">
                <a:latin typeface="Arial" panose="020B0604020202020204" pitchFamily="34" charset="0"/>
                <a:cs typeface="Arial" panose="020B0604020202020204" pitchFamily="34" charset="0"/>
              </a:rPr>
              <a:t>: tranthao121004@gmail.com</a:t>
            </a:r>
          </a:p>
        </p:txBody>
      </p:sp>
    </p:spTree>
    <p:extLst>
      <p:ext uri="{BB962C8B-B14F-4D97-AF65-F5344CB8AC3E}">
        <p14:creationId xmlns:p14="http://schemas.microsoft.com/office/powerpoint/2010/main" val="26157302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9" name="矩形 2">
            <a:extLst>
              <a:ext uri="{FF2B5EF4-FFF2-40B4-BE49-F238E27FC236}">
                <a16:creationId xmlns="" xmlns:a16="http://schemas.microsoft.com/office/drawing/2014/main" id="{AC79E82E-725A-4A5C-8870-87B87B2217D2}"/>
              </a:ext>
            </a:extLst>
          </p:cNvPr>
          <p:cNvSpPr/>
          <p:nvPr userDrawn="1"/>
        </p:nvSpPr>
        <p:spPr>
          <a:xfrm>
            <a:off x="516732" y="469294"/>
            <a:ext cx="11158537" cy="5919412"/>
          </a:xfrm>
          <a:prstGeom prst="rect">
            <a:avLst/>
          </a:prstGeom>
          <a:solidFill>
            <a:schemeClr val="bg1"/>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0" name="椭圆 4">
            <a:extLst>
              <a:ext uri="{FF2B5EF4-FFF2-40B4-BE49-F238E27FC236}">
                <a16:creationId xmlns="" xmlns:a16="http://schemas.microsoft.com/office/drawing/2014/main" id="{7704643A-27F9-4F01-AE4B-E1CF77BBF789}"/>
              </a:ext>
            </a:extLst>
          </p:cNvPr>
          <p:cNvSpPr/>
          <p:nvPr userDrawn="1"/>
        </p:nvSpPr>
        <p:spPr>
          <a:xfrm>
            <a:off x="-224147" y="-171430"/>
            <a:ext cx="703249" cy="703249"/>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1" name="任意形状 6">
            <a:extLst>
              <a:ext uri="{FF2B5EF4-FFF2-40B4-BE49-F238E27FC236}">
                <a16:creationId xmlns="" xmlns:a16="http://schemas.microsoft.com/office/drawing/2014/main" id="{52809BF3-EAF2-418A-8FE2-3182C056114E}"/>
              </a:ext>
            </a:extLst>
          </p:cNvPr>
          <p:cNvSpPr/>
          <p:nvPr userDrawn="1"/>
        </p:nvSpPr>
        <p:spPr>
          <a:xfrm>
            <a:off x="-403246" y="5468729"/>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2" name="椭圆 7">
            <a:extLst>
              <a:ext uri="{FF2B5EF4-FFF2-40B4-BE49-F238E27FC236}">
                <a16:creationId xmlns="" xmlns:a16="http://schemas.microsoft.com/office/drawing/2014/main" id="{FFF22FB9-6783-415D-BC60-2669AA680D3C}"/>
              </a:ext>
            </a:extLst>
          </p:cNvPr>
          <p:cNvSpPr/>
          <p:nvPr userDrawn="1"/>
        </p:nvSpPr>
        <p:spPr>
          <a:xfrm>
            <a:off x="11764215" y="6442391"/>
            <a:ext cx="302177"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3" name="图片 8">
            <a:extLst>
              <a:ext uri="{FF2B5EF4-FFF2-40B4-BE49-F238E27FC236}">
                <a16:creationId xmlns="" xmlns:a16="http://schemas.microsoft.com/office/drawing/2014/main" id="{B600497A-4A7B-4AA5-AFC0-36CD65FDAE70}"/>
              </a:ext>
            </a:extLst>
          </p:cNvPr>
          <p:cNvPicPr>
            <a:picLocks noChangeAspect="1"/>
          </p:cNvPicPr>
          <p:nvPr userDrawn="1"/>
        </p:nvPicPr>
        <p:blipFill>
          <a:blip r:embed="rId2"/>
          <a:stretch>
            <a:fillRect/>
          </a:stretch>
        </p:blipFill>
        <p:spPr>
          <a:xfrm rot="2700000">
            <a:off x="10957684" y="5135837"/>
            <a:ext cx="602779" cy="1767959"/>
          </a:xfrm>
          <a:prstGeom prst="rect">
            <a:avLst/>
          </a:prstGeom>
        </p:spPr>
      </p:pic>
      <p:sp>
        <p:nvSpPr>
          <p:cNvPr id="14" name="椭圆 9">
            <a:extLst>
              <a:ext uri="{FF2B5EF4-FFF2-40B4-BE49-F238E27FC236}">
                <a16:creationId xmlns="" xmlns:a16="http://schemas.microsoft.com/office/drawing/2014/main" id="{E108BAEE-4A24-4598-AEF4-3244CF1E929F}"/>
              </a:ext>
            </a:extLst>
          </p:cNvPr>
          <p:cNvSpPr/>
          <p:nvPr userDrawn="1"/>
        </p:nvSpPr>
        <p:spPr>
          <a:xfrm>
            <a:off x="10478501"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8" name="TextBox 17">
            <a:extLst>
              <a:ext uri="{FF2B5EF4-FFF2-40B4-BE49-F238E27FC236}">
                <a16:creationId xmlns="" xmlns:a16="http://schemas.microsoft.com/office/drawing/2014/main" id="{0268FBC2-A039-41A8-B368-926DE1556C72}"/>
              </a:ext>
            </a:extLst>
          </p:cNvPr>
          <p:cNvSpPr txBox="1"/>
          <p:nvPr userDrawn="1"/>
        </p:nvSpPr>
        <p:spPr>
          <a:xfrm>
            <a:off x="7320632" y="6524284"/>
            <a:ext cx="3249397" cy="276999"/>
          </a:xfrm>
          <a:prstGeom prst="rect">
            <a:avLst/>
          </a:prstGeom>
          <a:noFill/>
        </p:spPr>
        <p:txBody>
          <a:bodyPr wrap="square">
            <a:spAutoFit/>
          </a:bodyPr>
          <a:lstStyle/>
          <a:p>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Hương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tranthao121004@gmail.com</a:t>
            </a:r>
            <a:endParaRPr lang="en-US" sz="1600" dirty="0"/>
          </a:p>
        </p:txBody>
      </p:sp>
    </p:spTree>
    <p:extLst>
      <p:ext uri="{BB962C8B-B14F-4D97-AF65-F5344CB8AC3E}">
        <p14:creationId xmlns:p14="http://schemas.microsoft.com/office/powerpoint/2010/main" val="28289618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A22A9BE9-7F72-794D-9F3C-9A8FE2E8F64B}"/>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kumimoji="1" lang="zh-CN" altLang="en-US"/>
              <a:t>单击此处编辑母版标题样式</a:t>
            </a:r>
          </a:p>
        </p:txBody>
      </p:sp>
      <p:sp>
        <p:nvSpPr>
          <p:cNvPr id="3" name="文本占位符 2">
            <a:extLst>
              <a:ext uri="{FF2B5EF4-FFF2-40B4-BE49-F238E27FC236}">
                <a16:creationId xmlns="" xmlns:a16="http://schemas.microsoft.com/office/drawing/2014/main" id="{13AC6F02-871E-DE47-AC93-1CD134CED5FB}"/>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CN" altLang="en-US"/>
              <a:t>单击此处编辑母版文本样式</a:t>
            </a:r>
          </a:p>
        </p:txBody>
      </p:sp>
      <p:sp>
        <p:nvSpPr>
          <p:cNvPr id="4" name="日期占位符 3">
            <a:extLst>
              <a:ext uri="{FF2B5EF4-FFF2-40B4-BE49-F238E27FC236}">
                <a16:creationId xmlns="" xmlns:a16="http://schemas.microsoft.com/office/drawing/2014/main" id="{1C55CEBD-7C39-394B-A99F-80554FC46B49}"/>
              </a:ext>
            </a:extLst>
          </p:cNvPr>
          <p:cNvSpPr>
            <a:spLocks noGrp="1"/>
          </p:cNvSpPr>
          <p:nvPr>
            <p:ph type="dt" sz="half" idx="10"/>
          </p:nvPr>
        </p:nvSpPr>
        <p:spPr>
          <a:xfrm>
            <a:off x="838200" y="6356350"/>
            <a:ext cx="2743200" cy="365125"/>
          </a:xfrm>
          <a:prstGeom prst="rect">
            <a:avLst/>
          </a:prstGeom>
        </p:spPr>
        <p:txBody>
          <a:bodyPr/>
          <a:lstStyle/>
          <a:p>
            <a:fld id="{84B79D43-DAE6-0F47-A9C1-04982654FBFB}" type="datetimeFigureOut">
              <a:rPr kumimoji="1" lang="zh-CN" altLang="en-US" smtClean="0"/>
              <a:t>2023/3/19</a:t>
            </a:fld>
            <a:endParaRPr kumimoji="1" lang="zh-CN" altLang="en-US"/>
          </a:p>
        </p:txBody>
      </p:sp>
      <p:sp>
        <p:nvSpPr>
          <p:cNvPr id="5" name="页脚占位符 4">
            <a:extLst>
              <a:ext uri="{FF2B5EF4-FFF2-40B4-BE49-F238E27FC236}">
                <a16:creationId xmlns="" xmlns:a16="http://schemas.microsoft.com/office/drawing/2014/main" id="{AB24BB0A-6CBD-2E41-ACC7-D29880DA3BBB}"/>
              </a:ext>
            </a:extLst>
          </p:cNvPr>
          <p:cNvSpPr>
            <a:spLocks noGrp="1"/>
          </p:cNvSpPr>
          <p:nvPr>
            <p:ph type="ftr" sz="quarter" idx="11"/>
          </p:nvPr>
        </p:nvSpPr>
        <p:spPr>
          <a:xfrm>
            <a:off x="4038600" y="6356350"/>
            <a:ext cx="4114800" cy="365125"/>
          </a:xfrm>
          <a:prstGeom prst="rect">
            <a:avLst/>
          </a:prstGeom>
        </p:spPr>
        <p:txBody>
          <a:bodyPr/>
          <a:lstStyle/>
          <a:p>
            <a:endParaRPr kumimoji="1" lang="zh-CN" altLang="en-US"/>
          </a:p>
        </p:txBody>
      </p:sp>
      <p:sp>
        <p:nvSpPr>
          <p:cNvPr id="6" name="灯片编号占位符 5">
            <a:extLst>
              <a:ext uri="{FF2B5EF4-FFF2-40B4-BE49-F238E27FC236}">
                <a16:creationId xmlns="" xmlns:a16="http://schemas.microsoft.com/office/drawing/2014/main" id="{0CDC3A08-879E-9449-ADFD-682ABDEB913D}"/>
              </a:ext>
            </a:extLst>
          </p:cNvPr>
          <p:cNvSpPr>
            <a:spLocks noGrp="1"/>
          </p:cNvSpPr>
          <p:nvPr>
            <p:ph type="sldNum" sz="quarter" idx="12"/>
          </p:nvPr>
        </p:nvSpPr>
        <p:spPr>
          <a:xfrm>
            <a:off x="8610600" y="6356350"/>
            <a:ext cx="2743200" cy="365125"/>
          </a:xfrm>
          <a:prstGeom prst="rect">
            <a:avLst/>
          </a:prstGeom>
        </p:spPr>
        <p:txBody>
          <a:bodyPr/>
          <a:lstStyle/>
          <a:p>
            <a:fld id="{EEF17B97-31AA-F046-A2B1-CB7B8C901C9E}" type="slidenum">
              <a:rPr kumimoji="1" lang="zh-CN" altLang="en-US" smtClean="0"/>
              <a:t>‹#›</a:t>
            </a:fld>
            <a:endParaRPr kumimoji="1" lang="zh-CN" altLang="en-US"/>
          </a:p>
        </p:txBody>
      </p:sp>
      <p:pic>
        <p:nvPicPr>
          <p:cNvPr id="8" name="bkgr 2">
            <a:extLst>
              <a:ext uri="{FF2B5EF4-FFF2-40B4-BE49-F238E27FC236}">
                <a16:creationId xmlns="" xmlns:a16="http://schemas.microsoft.com/office/drawing/2014/main" id="{38AC285F-500F-4823-9925-F5126EFF53E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9643"/>
          <a:stretch/>
        </p:blipFill>
        <p:spPr>
          <a:xfrm>
            <a:off x="0" y="0"/>
            <a:ext cx="12192000" cy="6858000"/>
          </a:xfrm>
          <a:prstGeom prst="rect">
            <a:avLst/>
          </a:prstGeom>
        </p:spPr>
      </p:pic>
      <p:pic>
        <p:nvPicPr>
          <p:cNvPr id="9" name="bkgr 3">
            <a:extLst>
              <a:ext uri="{FF2B5EF4-FFF2-40B4-BE49-F238E27FC236}">
                <a16:creationId xmlns="" xmlns:a16="http://schemas.microsoft.com/office/drawing/2014/main" id="{18D8E4D1-5BEA-47FB-B6B1-77140B0ACF5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350" y="1616715"/>
            <a:ext cx="12191999" cy="3967171"/>
          </a:xfrm>
          <a:prstGeom prst="rect">
            <a:avLst/>
          </a:prstGeom>
        </p:spPr>
      </p:pic>
      <p:pic>
        <p:nvPicPr>
          <p:cNvPr id="10" name="Mây 3">
            <a:extLst>
              <a:ext uri="{FF2B5EF4-FFF2-40B4-BE49-F238E27FC236}">
                <a16:creationId xmlns="" xmlns:a16="http://schemas.microsoft.com/office/drawing/2014/main" id="{CF296135-D4DF-40CF-91AE-3DDE6EC7F54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691737" y="459893"/>
            <a:ext cx="1164368" cy="535609"/>
          </a:xfrm>
          <a:prstGeom prst="rect">
            <a:avLst/>
          </a:prstGeom>
        </p:spPr>
      </p:pic>
      <p:pic>
        <p:nvPicPr>
          <p:cNvPr id="11" name="Mặt trời">
            <a:extLst>
              <a:ext uri="{FF2B5EF4-FFF2-40B4-BE49-F238E27FC236}">
                <a16:creationId xmlns="" xmlns:a16="http://schemas.microsoft.com/office/drawing/2014/main" id="{C82272DC-9AE7-4F8A-9DBC-18B437E63E7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026929" y="31135"/>
            <a:ext cx="1246993" cy="1242836"/>
          </a:xfrm>
          <a:prstGeom prst="rect">
            <a:avLst/>
          </a:prstGeom>
        </p:spPr>
      </p:pic>
      <p:pic>
        <p:nvPicPr>
          <p:cNvPr id="12" name="Bảng">
            <a:extLst>
              <a:ext uri="{FF2B5EF4-FFF2-40B4-BE49-F238E27FC236}">
                <a16:creationId xmlns="" xmlns:a16="http://schemas.microsoft.com/office/drawing/2014/main" id="{AE27FC4A-F65E-4234-B487-16E04BB5CC3F}"/>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133931" y="1223058"/>
            <a:ext cx="7924136" cy="4570649"/>
          </a:xfrm>
          <a:prstGeom prst="rect">
            <a:avLst/>
          </a:prstGeom>
        </p:spPr>
      </p:pic>
      <p:pic>
        <p:nvPicPr>
          <p:cNvPr id="13" name="bkgr 1">
            <a:extLst>
              <a:ext uri="{FF2B5EF4-FFF2-40B4-BE49-F238E27FC236}">
                <a16:creationId xmlns="" xmlns:a16="http://schemas.microsoft.com/office/drawing/2014/main" id="{7E0198F7-54A5-4EEC-BF47-E179621E7BC6}"/>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t="-1" b="-247"/>
          <a:stretch/>
        </p:blipFill>
        <p:spPr>
          <a:xfrm>
            <a:off x="0" y="4806595"/>
            <a:ext cx="12192000" cy="2081605"/>
          </a:xfrm>
          <a:prstGeom prst="rect">
            <a:avLst/>
          </a:prstGeom>
        </p:spPr>
      </p:pic>
      <p:pic>
        <p:nvPicPr>
          <p:cNvPr id="14" name="bóng bay 1">
            <a:extLst>
              <a:ext uri="{FF2B5EF4-FFF2-40B4-BE49-F238E27FC236}">
                <a16:creationId xmlns="" xmlns:a16="http://schemas.microsoft.com/office/drawing/2014/main" id="{8F885F34-4254-40BD-92C3-F7D80F1CB338}"/>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542561" y="2067453"/>
            <a:ext cx="722839" cy="1310747"/>
          </a:xfrm>
          <a:prstGeom prst="rect">
            <a:avLst/>
          </a:prstGeom>
        </p:spPr>
      </p:pic>
      <p:pic>
        <p:nvPicPr>
          <p:cNvPr id="15" name="bóng bay 2">
            <a:extLst>
              <a:ext uri="{FF2B5EF4-FFF2-40B4-BE49-F238E27FC236}">
                <a16:creationId xmlns="" xmlns:a16="http://schemas.microsoft.com/office/drawing/2014/main" id="{F2C01B6A-0FD4-4BBC-85EC-F4BAAEE6ED72}"/>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301792" y="109483"/>
            <a:ext cx="528179" cy="1113575"/>
          </a:xfrm>
          <a:prstGeom prst="rect">
            <a:avLst/>
          </a:prstGeom>
        </p:spPr>
      </p:pic>
      <p:pic>
        <p:nvPicPr>
          <p:cNvPr id="16" name="bóng bay 3">
            <a:extLst>
              <a:ext uri="{FF2B5EF4-FFF2-40B4-BE49-F238E27FC236}">
                <a16:creationId xmlns="" xmlns:a16="http://schemas.microsoft.com/office/drawing/2014/main" id="{B9E1856F-AF55-4383-B3EA-76E97E7507B1}"/>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922350" y="286930"/>
            <a:ext cx="642833" cy="1165671"/>
          </a:xfrm>
          <a:prstGeom prst="rect">
            <a:avLst/>
          </a:prstGeom>
        </p:spPr>
      </p:pic>
      <p:pic>
        <p:nvPicPr>
          <p:cNvPr id="17" name="bóng bay 4">
            <a:extLst>
              <a:ext uri="{FF2B5EF4-FFF2-40B4-BE49-F238E27FC236}">
                <a16:creationId xmlns="" xmlns:a16="http://schemas.microsoft.com/office/drawing/2014/main" id="{0D410B0F-A90E-4663-98EB-8ABEA4FE8C72}"/>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936549" y="2953679"/>
            <a:ext cx="810243" cy="1469239"/>
          </a:xfrm>
          <a:prstGeom prst="rect">
            <a:avLst/>
          </a:prstGeom>
        </p:spPr>
      </p:pic>
      <p:pic>
        <p:nvPicPr>
          <p:cNvPr id="18" name="Mây 1">
            <a:extLst>
              <a:ext uri="{FF2B5EF4-FFF2-40B4-BE49-F238E27FC236}">
                <a16:creationId xmlns="" xmlns:a16="http://schemas.microsoft.com/office/drawing/2014/main" id="{5A1E536F-40A7-4C4A-B8A2-B0B8687C6FD4}"/>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01031" y="377784"/>
            <a:ext cx="1164368" cy="535609"/>
          </a:xfrm>
          <a:prstGeom prst="rect">
            <a:avLst/>
          </a:prstGeom>
        </p:spPr>
      </p:pic>
      <p:pic>
        <p:nvPicPr>
          <p:cNvPr id="19" name="Mây 2">
            <a:extLst>
              <a:ext uri="{FF2B5EF4-FFF2-40B4-BE49-F238E27FC236}">
                <a16:creationId xmlns="" xmlns:a16="http://schemas.microsoft.com/office/drawing/2014/main" id="{828C202E-19A0-4E74-A687-352B4AF94DCB}"/>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152848" y="487234"/>
            <a:ext cx="1163221" cy="527327"/>
          </a:xfrm>
          <a:prstGeom prst="rect">
            <a:avLst/>
          </a:prstGeom>
        </p:spPr>
      </p:pic>
      <p:pic>
        <p:nvPicPr>
          <p:cNvPr id="20" name="Mây 4">
            <a:extLst>
              <a:ext uri="{FF2B5EF4-FFF2-40B4-BE49-F238E27FC236}">
                <a16:creationId xmlns="" xmlns:a16="http://schemas.microsoft.com/office/drawing/2014/main" id="{39F10DAD-11CB-4B17-AB39-528CA599F5E3}"/>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0717699" y="703322"/>
            <a:ext cx="1373271" cy="688924"/>
          </a:xfrm>
          <a:prstGeom prst="rect">
            <a:avLst/>
          </a:prstGeom>
        </p:spPr>
      </p:pic>
      <p:sp>
        <p:nvSpPr>
          <p:cNvPr id="21" name="TextBox 20">
            <a:extLst>
              <a:ext uri="{FF2B5EF4-FFF2-40B4-BE49-F238E27FC236}">
                <a16:creationId xmlns="" xmlns:a16="http://schemas.microsoft.com/office/drawing/2014/main" id="{B56D77B1-C2AC-4E51-885D-2E687FD792DE}"/>
              </a:ext>
            </a:extLst>
          </p:cNvPr>
          <p:cNvSpPr txBox="1"/>
          <p:nvPr userDrawn="1"/>
        </p:nvSpPr>
        <p:spPr>
          <a:xfrm>
            <a:off x="9201992" y="-18115"/>
            <a:ext cx="6315738" cy="276999"/>
          </a:xfrm>
          <a:prstGeom prst="rect">
            <a:avLst/>
          </a:prstGeom>
          <a:noFill/>
        </p:spPr>
        <p:txBody>
          <a:bodyPr wrap="square">
            <a:spAutoFit/>
          </a:bodyPr>
          <a:lstStyle/>
          <a:p>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Hương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tranthao121004@gmail.com</a:t>
            </a:r>
            <a:endParaRPr lang="en-US" sz="1600" dirty="0"/>
          </a:p>
        </p:txBody>
      </p:sp>
    </p:spTree>
    <p:extLst>
      <p:ext uri="{BB962C8B-B14F-4D97-AF65-F5344CB8AC3E}">
        <p14:creationId xmlns:p14="http://schemas.microsoft.com/office/powerpoint/2010/main" val="23451854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8" name="图片 3">
            <a:extLst>
              <a:ext uri="{FF2B5EF4-FFF2-40B4-BE49-F238E27FC236}">
                <a16:creationId xmlns="" xmlns:a16="http://schemas.microsoft.com/office/drawing/2014/main" id="{D7E4988E-D4F8-4DC0-B9CC-BB4B7F36BEB4}"/>
              </a:ext>
            </a:extLst>
          </p:cNvPr>
          <p:cNvPicPr>
            <a:picLocks noChangeAspect="1"/>
          </p:cNvPicPr>
          <p:nvPr userDrawn="1"/>
        </p:nvPicPr>
        <p:blipFill rotWithShape="1">
          <a:blip r:embed="rId2"/>
          <a:srcRect l="626" t="832" r="626" b="1028"/>
          <a:stretch>
            <a:fillRect/>
          </a:stretch>
        </p:blipFill>
        <p:spPr>
          <a:xfrm>
            <a:off x="0" y="1"/>
            <a:ext cx="12219444" cy="6857999"/>
          </a:xfrm>
          <a:prstGeom prst="rect">
            <a:avLst/>
          </a:prstGeom>
        </p:spPr>
      </p:pic>
      <p:pic>
        <p:nvPicPr>
          <p:cNvPr id="9" name="图形 1">
            <a:extLst>
              <a:ext uri="{FF2B5EF4-FFF2-40B4-BE49-F238E27FC236}">
                <a16:creationId xmlns="" xmlns:a16="http://schemas.microsoft.com/office/drawing/2014/main" id="{4147D270-CA58-46E3-A687-87D81398E68F}"/>
              </a:ext>
            </a:extLst>
          </p:cNvPr>
          <p:cNvPicPr>
            <a:picLocks noChangeAspect="1"/>
          </p:cNvPicPr>
          <p:nvPr userDrawn="1"/>
        </p:nvPicPr>
        <p:blipFill>
          <a:blip r:embed="rId3">
            <a:extLst>
              <a:ext uri="{96DAC541-7B7A-43D3-8B79-37D633B846F1}">
                <asvg:svgBlip xmlns="" xmlns:asvg="http://schemas.microsoft.com/office/drawing/2016/SVG/main" r:embed="rId4"/>
              </a:ext>
            </a:extLst>
          </a:blip>
          <a:stretch>
            <a:fillRect/>
          </a:stretch>
        </p:blipFill>
        <p:spPr>
          <a:xfrm>
            <a:off x="0" y="5212224"/>
            <a:ext cx="3308946" cy="1645775"/>
          </a:xfrm>
          <a:prstGeom prst="rect">
            <a:avLst/>
          </a:prstGeom>
        </p:spPr>
      </p:pic>
      <p:sp>
        <p:nvSpPr>
          <p:cNvPr id="10" name="TextBox 9">
            <a:extLst>
              <a:ext uri="{FF2B5EF4-FFF2-40B4-BE49-F238E27FC236}">
                <a16:creationId xmlns="" xmlns:a16="http://schemas.microsoft.com/office/drawing/2014/main" id="{C69D82C2-117E-4A35-95BF-D458B26D688D}"/>
              </a:ext>
            </a:extLst>
          </p:cNvPr>
          <p:cNvSpPr txBox="1"/>
          <p:nvPr userDrawn="1"/>
        </p:nvSpPr>
        <p:spPr>
          <a:xfrm>
            <a:off x="8011749" y="0"/>
            <a:ext cx="6315738" cy="276999"/>
          </a:xfrm>
          <a:prstGeom prst="rect">
            <a:avLst/>
          </a:prstGeom>
          <a:noFill/>
        </p:spPr>
        <p:txBody>
          <a:bodyPr wrap="square">
            <a:spAutoFit/>
          </a:bodyPr>
          <a:lstStyle/>
          <a:p>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Hương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tranthao121004@gmail.com</a:t>
            </a:r>
            <a:endParaRPr lang="en-US" sz="1600" dirty="0"/>
          </a:p>
        </p:txBody>
      </p:sp>
    </p:spTree>
    <p:extLst>
      <p:ext uri="{BB962C8B-B14F-4D97-AF65-F5344CB8AC3E}">
        <p14:creationId xmlns:p14="http://schemas.microsoft.com/office/powerpoint/2010/main" val="28325498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750" fill="hold"/>
                                        <p:tgtEl>
                                          <p:spTgt spid="9"/>
                                        </p:tgtEl>
                                        <p:attrNameLst>
                                          <p:attrName>ppt_w</p:attrName>
                                        </p:attrNameLst>
                                      </p:cBhvr>
                                      <p:tavLst>
                                        <p:tav tm="0">
                                          <p:val>
                                            <p:fltVal val="0"/>
                                          </p:val>
                                        </p:tav>
                                        <p:tav tm="100000">
                                          <p:val>
                                            <p:strVal val="#ppt_w"/>
                                          </p:val>
                                        </p:tav>
                                      </p:tavLst>
                                    </p:anim>
                                    <p:anim calcmode="lin" valueType="num">
                                      <p:cBhvr>
                                        <p:cTn id="8" dur="750" fill="hold"/>
                                        <p:tgtEl>
                                          <p:spTgt spid="9"/>
                                        </p:tgtEl>
                                        <p:attrNameLst>
                                          <p:attrName>ppt_h</p:attrName>
                                        </p:attrNameLst>
                                      </p:cBhvr>
                                      <p:tavLst>
                                        <p:tav tm="0">
                                          <p:val>
                                            <p:fltVal val="0"/>
                                          </p:val>
                                        </p:tav>
                                        <p:tav tm="100000">
                                          <p:val>
                                            <p:strVal val="#ppt_h"/>
                                          </p:val>
                                        </p:tav>
                                      </p:tavLst>
                                    </p:anim>
                                    <p:animEffect transition="in" filter="fade">
                                      <p:cBhvr>
                                        <p:cTn id="9" dur="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6886703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0" name="image 101">
            <a:extLst>
              <a:ext uri="{FF2B5EF4-FFF2-40B4-BE49-F238E27FC236}">
                <a16:creationId xmlns="" xmlns:a16="http://schemas.microsoft.com/office/drawing/2014/main" id="{D514E436-AC77-4C62-A470-F269B0762545}"/>
              </a:ext>
            </a:extLst>
          </p:cNvPr>
          <p:cNvPicPr>
            <a:picLocks noChangeAspect="1"/>
          </p:cNvPicPr>
          <p:nvPr userDrawn="1"/>
        </p:nvPicPr>
        <p:blipFill>
          <a:blip r:embed="rId2"/>
          <a:srcRect/>
          <a:stretch>
            <a:fillRect/>
          </a:stretch>
        </p:blipFill>
        <p:spPr>
          <a:xfrm>
            <a:off x="0" y="0"/>
            <a:ext cx="12192002" cy="6858001"/>
          </a:xfrm>
          <a:prstGeom prst="rect">
            <a:avLst/>
          </a:prstGeom>
        </p:spPr>
      </p:pic>
      <p:sp>
        <p:nvSpPr>
          <p:cNvPr id="12" name="矩形 2">
            <a:extLst>
              <a:ext uri="{FF2B5EF4-FFF2-40B4-BE49-F238E27FC236}">
                <a16:creationId xmlns="" xmlns:a16="http://schemas.microsoft.com/office/drawing/2014/main" id="{85267853-B155-4C5A-B17D-13C99003FA45}"/>
              </a:ext>
            </a:extLst>
          </p:cNvPr>
          <p:cNvSpPr/>
          <p:nvPr userDrawn="1"/>
        </p:nvSpPr>
        <p:spPr>
          <a:xfrm>
            <a:off x="516732" y="469294"/>
            <a:ext cx="11158537"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3" name="椭圆 4">
            <a:extLst>
              <a:ext uri="{FF2B5EF4-FFF2-40B4-BE49-F238E27FC236}">
                <a16:creationId xmlns="" xmlns:a16="http://schemas.microsoft.com/office/drawing/2014/main" id="{EAE8A449-7A3F-40C5-B305-E2A28C9FD942}"/>
              </a:ext>
            </a:extLst>
          </p:cNvPr>
          <p:cNvSpPr/>
          <p:nvPr userDrawn="1"/>
        </p:nvSpPr>
        <p:spPr>
          <a:xfrm>
            <a:off x="-224147" y="-171430"/>
            <a:ext cx="703249" cy="703249"/>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4" name="任意形状 6">
            <a:extLst>
              <a:ext uri="{FF2B5EF4-FFF2-40B4-BE49-F238E27FC236}">
                <a16:creationId xmlns="" xmlns:a16="http://schemas.microsoft.com/office/drawing/2014/main" id="{61A8C16D-6509-4108-98A5-625CBDF5F070}"/>
              </a:ext>
            </a:extLst>
          </p:cNvPr>
          <p:cNvSpPr/>
          <p:nvPr userDrawn="1"/>
        </p:nvSpPr>
        <p:spPr>
          <a:xfrm>
            <a:off x="-403246" y="5468729"/>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5" name="椭圆 7">
            <a:extLst>
              <a:ext uri="{FF2B5EF4-FFF2-40B4-BE49-F238E27FC236}">
                <a16:creationId xmlns="" xmlns:a16="http://schemas.microsoft.com/office/drawing/2014/main" id="{F3B873EF-BA25-43F8-B507-68795F3111ED}"/>
              </a:ext>
            </a:extLst>
          </p:cNvPr>
          <p:cNvSpPr/>
          <p:nvPr userDrawn="1"/>
        </p:nvSpPr>
        <p:spPr>
          <a:xfrm>
            <a:off x="11764215" y="6442391"/>
            <a:ext cx="302177"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6" name="图片 8">
            <a:extLst>
              <a:ext uri="{FF2B5EF4-FFF2-40B4-BE49-F238E27FC236}">
                <a16:creationId xmlns="" xmlns:a16="http://schemas.microsoft.com/office/drawing/2014/main" id="{1F61594D-16F0-4C27-A22F-50D3F1414045}"/>
              </a:ext>
            </a:extLst>
          </p:cNvPr>
          <p:cNvPicPr>
            <a:picLocks noChangeAspect="1"/>
          </p:cNvPicPr>
          <p:nvPr userDrawn="1"/>
        </p:nvPicPr>
        <p:blipFill>
          <a:blip r:embed="rId3"/>
          <a:stretch>
            <a:fillRect/>
          </a:stretch>
        </p:blipFill>
        <p:spPr>
          <a:xfrm rot="2700000">
            <a:off x="10957684" y="5135837"/>
            <a:ext cx="602779" cy="1767959"/>
          </a:xfrm>
          <a:prstGeom prst="rect">
            <a:avLst/>
          </a:prstGeom>
        </p:spPr>
      </p:pic>
      <p:sp>
        <p:nvSpPr>
          <p:cNvPr id="17" name="椭圆 9">
            <a:extLst>
              <a:ext uri="{FF2B5EF4-FFF2-40B4-BE49-F238E27FC236}">
                <a16:creationId xmlns="" xmlns:a16="http://schemas.microsoft.com/office/drawing/2014/main" id="{B20D4855-2AE0-48EF-9542-73C2EC19F994}"/>
              </a:ext>
            </a:extLst>
          </p:cNvPr>
          <p:cNvSpPr/>
          <p:nvPr userDrawn="1"/>
        </p:nvSpPr>
        <p:spPr>
          <a:xfrm>
            <a:off x="10478501"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8" name="TextBox 17">
            <a:extLst>
              <a:ext uri="{FF2B5EF4-FFF2-40B4-BE49-F238E27FC236}">
                <a16:creationId xmlns="" xmlns:a16="http://schemas.microsoft.com/office/drawing/2014/main" id="{35733CB7-2EEC-42DC-9103-2D109DD1CFEE}"/>
              </a:ext>
            </a:extLst>
          </p:cNvPr>
          <p:cNvSpPr txBox="1"/>
          <p:nvPr userDrawn="1"/>
        </p:nvSpPr>
        <p:spPr>
          <a:xfrm>
            <a:off x="7320632" y="6524284"/>
            <a:ext cx="6315738" cy="276999"/>
          </a:xfrm>
          <a:prstGeom prst="rect">
            <a:avLst/>
          </a:prstGeom>
          <a:noFill/>
        </p:spPr>
        <p:txBody>
          <a:bodyPr wrap="square">
            <a:spAutoFit/>
          </a:bodyPr>
          <a:lstStyle/>
          <a:p>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Hương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tranthao121004@gmail.com</a:t>
            </a:r>
            <a:endParaRPr lang="en-US" sz="1600" dirty="0"/>
          </a:p>
        </p:txBody>
      </p:sp>
    </p:spTree>
    <p:extLst>
      <p:ext uri="{BB962C8B-B14F-4D97-AF65-F5344CB8AC3E}">
        <p14:creationId xmlns:p14="http://schemas.microsoft.com/office/powerpoint/2010/main" val="511723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6" name="image 101">
            <a:extLst>
              <a:ext uri="{FF2B5EF4-FFF2-40B4-BE49-F238E27FC236}">
                <a16:creationId xmlns="" xmlns:a16="http://schemas.microsoft.com/office/drawing/2014/main" id="{1094CE54-B4B3-4C76-B9C9-971ECB34C24E}"/>
              </a:ext>
            </a:extLst>
          </p:cNvPr>
          <p:cNvPicPr>
            <a:picLocks noChangeAspect="1"/>
          </p:cNvPicPr>
          <p:nvPr userDrawn="1"/>
        </p:nvPicPr>
        <p:blipFill>
          <a:blip r:embed="rId2"/>
          <a:srcRect/>
          <a:stretch>
            <a:fillRect/>
          </a:stretch>
        </p:blipFill>
        <p:spPr>
          <a:xfrm>
            <a:off x="0" y="0"/>
            <a:ext cx="12192002" cy="6858001"/>
          </a:xfrm>
          <a:prstGeom prst="rect">
            <a:avLst/>
          </a:prstGeom>
        </p:spPr>
      </p:pic>
      <p:sp>
        <p:nvSpPr>
          <p:cNvPr id="8" name="矩形 2">
            <a:extLst>
              <a:ext uri="{FF2B5EF4-FFF2-40B4-BE49-F238E27FC236}">
                <a16:creationId xmlns="" xmlns:a16="http://schemas.microsoft.com/office/drawing/2014/main" id="{05B45BC2-AFD2-4521-86C7-28EA6A142BF8}"/>
              </a:ext>
            </a:extLst>
          </p:cNvPr>
          <p:cNvSpPr/>
          <p:nvPr userDrawn="1"/>
        </p:nvSpPr>
        <p:spPr>
          <a:xfrm>
            <a:off x="516732" y="469294"/>
            <a:ext cx="11158537"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9" name="椭圆 4">
            <a:extLst>
              <a:ext uri="{FF2B5EF4-FFF2-40B4-BE49-F238E27FC236}">
                <a16:creationId xmlns="" xmlns:a16="http://schemas.microsoft.com/office/drawing/2014/main" id="{73E6612B-E6CF-431F-83A1-B242A79A465C}"/>
              </a:ext>
            </a:extLst>
          </p:cNvPr>
          <p:cNvSpPr/>
          <p:nvPr userDrawn="1"/>
        </p:nvSpPr>
        <p:spPr>
          <a:xfrm>
            <a:off x="-224147" y="-171430"/>
            <a:ext cx="703249" cy="703249"/>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0" name="任意形状 6">
            <a:extLst>
              <a:ext uri="{FF2B5EF4-FFF2-40B4-BE49-F238E27FC236}">
                <a16:creationId xmlns="" xmlns:a16="http://schemas.microsoft.com/office/drawing/2014/main" id="{9B231B91-9FD3-46F5-8DB9-BCC8C6F58B0F}"/>
              </a:ext>
            </a:extLst>
          </p:cNvPr>
          <p:cNvSpPr/>
          <p:nvPr userDrawn="1"/>
        </p:nvSpPr>
        <p:spPr>
          <a:xfrm>
            <a:off x="-403246" y="5468729"/>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1" name="椭圆 7">
            <a:extLst>
              <a:ext uri="{FF2B5EF4-FFF2-40B4-BE49-F238E27FC236}">
                <a16:creationId xmlns="" xmlns:a16="http://schemas.microsoft.com/office/drawing/2014/main" id="{75059DDB-9C2F-46FF-9EF1-50E22BC24E2C}"/>
              </a:ext>
            </a:extLst>
          </p:cNvPr>
          <p:cNvSpPr/>
          <p:nvPr userDrawn="1"/>
        </p:nvSpPr>
        <p:spPr>
          <a:xfrm>
            <a:off x="11764215" y="6442391"/>
            <a:ext cx="302177"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2" name="图片 8">
            <a:extLst>
              <a:ext uri="{FF2B5EF4-FFF2-40B4-BE49-F238E27FC236}">
                <a16:creationId xmlns="" xmlns:a16="http://schemas.microsoft.com/office/drawing/2014/main" id="{A8997046-CAE6-4B59-8DDF-0EFAE5413AFB}"/>
              </a:ext>
            </a:extLst>
          </p:cNvPr>
          <p:cNvPicPr>
            <a:picLocks noChangeAspect="1"/>
          </p:cNvPicPr>
          <p:nvPr userDrawn="1"/>
        </p:nvPicPr>
        <p:blipFill>
          <a:blip r:embed="rId3"/>
          <a:stretch>
            <a:fillRect/>
          </a:stretch>
        </p:blipFill>
        <p:spPr>
          <a:xfrm rot="2700000">
            <a:off x="10957684" y="5135837"/>
            <a:ext cx="602779" cy="1767959"/>
          </a:xfrm>
          <a:prstGeom prst="rect">
            <a:avLst/>
          </a:prstGeom>
        </p:spPr>
      </p:pic>
      <p:sp>
        <p:nvSpPr>
          <p:cNvPr id="13" name="椭圆 9">
            <a:extLst>
              <a:ext uri="{FF2B5EF4-FFF2-40B4-BE49-F238E27FC236}">
                <a16:creationId xmlns="" xmlns:a16="http://schemas.microsoft.com/office/drawing/2014/main" id="{BE790CA5-EC6C-4F0B-B555-50D8033BE031}"/>
              </a:ext>
            </a:extLst>
          </p:cNvPr>
          <p:cNvSpPr/>
          <p:nvPr userDrawn="1"/>
        </p:nvSpPr>
        <p:spPr>
          <a:xfrm>
            <a:off x="10478501"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4" name="Rectangle 13">
            <a:extLst>
              <a:ext uri="{FF2B5EF4-FFF2-40B4-BE49-F238E27FC236}">
                <a16:creationId xmlns="" xmlns:a16="http://schemas.microsoft.com/office/drawing/2014/main" id="{8D193922-661E-4324-B921-1DB8F942A2A9}"/>
              </a:ext>
            </a:extLst>
          </p:cNvPr>
          <p:cNvSpPr/>
          <p:nvPr userDrawn="1"/>
        </p:nvSpPr>
        <p:spPr>
          <a:xfrm rot="219724">
            <a:off x="4477184" y="1157469"/>
            <a:ext cx="6008783" cy="4661425"/>
          </a:xfrm>
          <a:prstGeom prst="rect">
            <a:avLst/>
          </a:prstGeom>
          <a:solidFill>
            <a:srgbClr val="7030A0">
              <a:alpha val="50000"/>
            </a:srgbClr>
          </a:solidFill>
          <a:ln>
            <a:solidFill>
              <a:schemeClr val="accent6">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5" name="Rectangle 14">
            <a:extLst>
              <a:ext uri="{FF2B5EF4-FFF2-40B4-BE49-F238E27FC236}">
                <a16:creationId xmlns="" xmlns:a16="http://schemas.microsoft.com/office/drawing/2014/main" id="{0FE6874E-118B-4078-BE60-91865D019286}"/>
              </a:ext>
            </a:extLst>
          </p:cNvPr>
          <p:cNvSpPr/>
          <p:nvPr userDrawn="1"/>
        </p:nvSpPr>
        <p:spPr>
          <a:xfrm rot="2471267">
            <a:off x="9030857" y="1477608"/>
            <a:ext cx="2211022" cy="4953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Rectangle 15">
            <a:extLst>
              <a:ext uri="{FF2B5EF4-FFF2-40B4-BE49-F238E27FC236}">
                <a16:creationId xmlns="" xmlns:a16="http://schemas.microsoft.com/office/drawing/2014/main" id="{8E6DDB6A-D1EC-44AC-A42F-3D5C776DEBE6}"/>
              </a:ext>
            </a:extLst>
          </p:cNvPr>
          <p:cNvSpPr/>
          <p:nvPr userDrawn="1"/>
        </p:nvSpPr>
        <p:spPr>
          <a:xfrm rot="20410169">
            <a:off x="4016052" y="1064033"/>
            <a:ext cx="2397502" cy="4953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7" name="TextBox 16">
            <a:extLst>
              <a:ext uri="{FF2B5EF4-FFF2-40B4-BE49-F238E27FC236}">
                <a16:creationId xmlns="" xmlns:a16="http://schemas.microsoft.com/office/drawing/2014/main" id="{83A11163-4540-4661-A7E2-7E02DE00886F}"/>
              </a:ext>
            </a:extLst>
          </p:cNvPr>
          <p:cNvSpPr txBox="1"/>
          <p:nvPr userDrawn="1"/>
        </p:nvSpPr>
        <p:spPr>
          <a:xfrm>
            <a:off x="5353380" y="1982711"/>
            <a:ext cx="4227827"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w="22225">
                  <a:solidFill>
                    <a:schemeClr val="bg1"/>
                  </a:solidFill>
                  <a:prstDash val="solid"/>
                </a:ln>
                <a:solidFill>
                  <a:srgbClr val="7030A0"/>
                </a:solidFill>
                <a:effectLst>
                  <a:outerShdw blurRad="50800" dist="38100" dir="8100000" algn="tr" rotWithShape="0">
                    <a:prstClr val="black">
                      <a:alpha val="40000"/>
                    </a:prstClr>
                  </a:outerShdw>
                </a:effectLst>
                <a:uLnTx/>
                <a:uFillTx/>
                <a:latin typeface="Arial" panose="020B0604020202020204"/>
                <a:ea typeface="+mn-ea"/>
                <a:cs typeface="+mn-cs"/>
              </a:rPr>
              <a:t>LUYỆN TẬP</a:t>
            </a:r>
          </a:p>
        </p:txBody>
      </p:sp>
      <p:pic>
        <p:nvPicPr>
          <p:cNvPr id="18" name="Picture 17" descr="A close-up of a map&#10;&#10;Description automatically generated with low confidence">
            <a:extLst>
              <a:ext uri="{FF2B5EF4-FFF2-40B4-BE49-F238E27FC236}">
                <a16:creationId xmlns="" xmlns:a16="http://schemas.microsoft.com/office/drawing/2014/main" id="{EC3B8C2B-5D7C-48F2-8FC7-FE45F136AC3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74337" y="1150962"/>
            <a:ext cx="1481296" cy="4904737"/>
          </a:xfrm>
          <a:prstGeom prst="rect">
            <a:avLst/>
          </a:prstGeom>
        </p:spPr>
      </p:pic>
      <p:sp>
        <p:nvSpPr>
          <p:cNvPr id="19" name="TextBox 18">
            <a:extLst>
              <a:ext uri="{FF2B5EF4-FFF2-40B4-BE49-F238E27FC236}">
                <a16:creationId xmlns="" xmlns:a16="http://schemas.microsoft.com/office/drawing/2014/main" id="{4D616774-3438-47D7-81AB-B40EEBD5818D}"/>
              </a:ext>
            </a:extLst>
          </p:cNvPr>
          <p:cNvSpPr txBox="1"/>
          <p:nvPr userDrawn="1"/>
        </p:nvSpPr>
        <p:spPr>
          <a:xfrm>
            <a:off x="7320632" y="6524284"/>
            <a:ext cx="3249397" cy="276999"/>
          </a:xfrm>
          <a:prstGeom prst="rect">
            <a:avLst/>
          </a:prstGeom>
          <a:noFill/>
        </p:spPr>
        <p:txBody>
          <a:bodyPr wrap="square">
            <a:spAutoFit/>
          </a:bodyPr>
          <a:lstStyle/>
          <a:p>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Hương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tranthao121004@gmail.com</a:t>
            </a:r>
            <a:endParaRPr lang="en-US" sz="1600" dirty="0"/>
          </a:p>
        </p:txBody>
      </p:sp>
    </p:spTree>
    <p:extLst>
      <p:ext uri="{BB962C8B-B14F-4D97-AF65-F5344CB8AC3E}">
        <p14:creationId xmlns:p14="http://schemas.microsoft.com/office/powerpoint/2010/main" val="21071366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image 101">
            <a:extLst>
              <a:ext uri="{FF2B5EF4-FFF2-40B4-BE49-F238E27FC236}">
                <a16:creationId xmlns="" xmlns:a16="http://schemas.microsoft.com/office/drawing/2014/main" id="{431122EC-FBF2-4C68-B7F9-E67ABB594A49}"/>
              </a:ext>
            </a:extLst>
          </p:cNvPr>
          <p:cNvPicPr>
            <a:picLocks noChangeAspect="1"/>
          </p:cNvPicPr>
          <p:nvPr userDrawn="1"/>
        </p:nvPicPr>
        <p:blipFill>
          <a:blip r:embed="rId2"/>
          <a:srcRect/>
          <a:stretch>
            <a:fillRect/>
          </a:stretch>
        </p:blipFill>
        <p:spPr>
          <a:xfrm>
            <a:off x="0" y="0"/>
            <a:ext cx="12192002" cy="6858001"/>
          </a:xfrm>
          <a:prstGeom prst="rect">
            <a:avLst/>
          </a:prstGeom>
        </p:spPr>
      </p:pic>
      <p:sp>
        <p:nvSpPr>
          <p:cNvPr id="7" name="矩形 2">
            <a:extLst>
              <a:ext uri="{FF2B5EF4-FFF2-40B4-BE49-F238E27FC236}">
                <a16:creationId xmlns="" xmlns:a16="http://schemas.microsoft.com/office/drawing/2014/main" id="{26859808-0E4C-4601-BFD5-C6BA5BCC44FE}"/>
              </a:ext>
            </a:extLst>
          </p:cNvPr>
          <p:cNvSpPr/>
          <p:nvPr userDrawn="1"/>
        </p:nvSpPr>
        <p:spPr>
          <a:xfrm>
            <a:off x="516732" y="469294"/>
            <a:ext cx="11158537"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8" name="椭圆 4">
            <a:extLst>
              <a:ext uri="{FF2B5EF4-FFF2-40B4-BE49-F238E27FC236}">
                <a16:creationId xmlns="" xmlns:a16="http://schemas.microsoft.com/office/drawing/2014/main" id="{C20B859B-7433-488D-AD26-C313806026F3}"/>
              </a:ext>
            </a:extLst>
          </p:cNvPr>
          <p:cNvSpPr/>
          <p:nvPr userDrawn="1"/>
        </p:nvSpPr>
        <p:spPr>
          <a:xfrm>
            <a:off x="-224147" y="-171430"/>
            <a:ext cx="703249" cy="703249"/>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9" name="任意形状 6">
            <a:extLst>
              <a:ext uri="{FF2B5EF4-FFF2-40B4-BE49-F238E27FC236}">
                <a16:creationId xmlns="" xmlns:a16="http://schemas.microsoft.com/office/drawing/2014/main" id="{26C76A02-5C8B-42AD-8662-686E30606D34}"/>
              </a:ext>
            </a:extLst>
          </p:cNvPr>
          <p:cNvSpPr/>
          <p:nvPr userDrawn="1"/>
        </p:nvSpPr>
        <p:spPr>
          <a:xfrm>
            <a:off x="-403246" y="5468729"/>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0" name="椭圆 7">
            <a:extLst>
              <a:ext uri="{FF2B5EF4-FFF2-40B4-BE49-F238E27FC236}">
                <a16:creationId xmlns="" xmlns:a16="http://schemas.microsoft.com/office/drawing/2014/main" id="{C6F4EA04-890C-4306-9211-FB1733E0C647}"/>
              </a:ext>
            </a:extLst>
          </p:cNvPr>
          <p:cNvSpPr/>
          <p:nvPr userDrawn="1"/>
        </p:nvSpPr>
        <p:spPr>
          <a:xfrm>
            <a:off x="11764215" y="6442391"/>
            <a:ext cx="302177"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1" name="图片 8">
            <a:extLst>
              <a:ext uri="{FF2B5EF4-FFF2-40B4-BE49-F238E27FC236}">
                <a16:creationId xmlns="" xmlns:a16="http://schemas.microsoft.com/office/drawing/2014/main" id="{A97A903A-09E9-4691-B496-37BE5D102D5D}"/>
              </a:ext>
            </a:extLst>
          </p:cNvPr>
          <p:cNvPicPr>
            <a:picLocks noChangeAspect="1"/>
          </p:cNvPicPr>
          <p:nvPr userDrawn="1"/>
        </p:nvPicPr>
        <p:blipFill>
          <a:blip r:embed="rId3"/>
          <a:stretch>
            <a:fillRect/>
          </a:stretch>
        </p:blipFill>
        <p:spPr>
          <a:xfrm rot="2700000">
            <a:off x="10957684" y="5135837"/>
            <a:ext cx="602779" cy="1767959"/>
          </a:xfrm>
          <a:prstGeom prst="rect">
            <a:avLst/>
          </a:prstGeom>
        </p:spPr>
      </p:pic>
      <p:sp>
        <p:nvSpPr>
          <p:cNvPr id="12" name="椭圆 9">
            <a:extLst>
              <a:ext uri="{FF2B5EF4-FFF2-40B4-BE49-F238E27FC236}">
                <a16:creationId xmlns="" xmlns:a16="http://schemas.microsoft.com/office/drawing/2014/main" id="{0A2B951D-F19F-475D-B457-B86EF8DC984B}"/>
              </a:ext>
            </a:extLst>
          </p:cNvPr>
          <p:cNvSpPr/>
          <p:nvPr userDrawn="1"/>
        </p:nvSpPr>
        <p:spPr>
          <a:xfrm>
            <a:off x="10478501"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3" name="Rectangle 12">
            <a:extLst>
              <a:ext uri="{FF2B5EF4-FFF2-40B4-BE49-F238E27FC236}">
                <a16:creationId xmlns="" xmlns:a16="http://schemas.microsoft.com/office/drawing/2014/main" id="{B509803A-0360-4D33-9AB5-ED47ED9135D1}"/>
              </a:ext>
            </a:extLst>
          </p:cNvPr>
          <p:cNvSpPr/>
          <p:nvPr userDrawn="1"/>
        </p:nvSpPr>
        <p:spPr>
          <a:xfrm rot="21228401">
            <a:off x="2278901" y="1179055"/>
            <a:ext cx="6008783" cy="4661425"/>
          </a:xfrm>
          <a:prstGeom prst="rect">
            <a:avLst/>
          </a:prstGeom>
          <a:solidFill>
            <a:schemeClr val="accent4">
              <a:lumMod val="60000"/>
              <a:lumOff val="40000"/>
              <a:alpha val="50000"/>
            </a:schemeClr>
          </a:solidFill>
          <a:ln>
            <a:solidFill>
              <a:schemeClr val="accent6">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Rectangle 13">
            <a:extLst>
              <a:ext uri="{FF2B5EF4-FFF2-40B4-BE49-F238E27FC236}">
                <a16:creationId xmlns="" xmlns:a16="http://schemas.microsoft.com/office/drawing/2014/main" id="{7E0D0665-6999-4651-BD19-C7C402D30EEB}"/>
              </a:ext>
            </a:extLst>
          </p:cNvPr>
          <p:cNvSpPr/>
          <p:nvPr userDrawn="1"/>
        </p:nvSpPr>
        <p:spPr>
          <a:xfrm rot="1737576">
            <a:off x="6328895" y="1082086"/>
            <a:ext cx="2211022" cy="4953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5" name="Rectangle 14">
            <a:extLst>
              <a:ext uri="{FF2B5EF4-FFF2-40B4-BE49-F238E27FC236}">
                <a16:creationId xmlns="" xmlns:a16="http://schemas.microsoft.com/office/drawing/2014/main" id="{0A77F017-DFC1-4D5F-8272-B3E76D6DA324}"/>
              </a:ext>
            </a:extLst>
          </p:cNvPr>
          <p:cNvSpPr/>
          <p:nvPr userDrawn="1"/>
        </p:nvSpPr>
        <p:spPr>
          <a:xfrm rot="19676478">
            <a:off x="1401292" y="1522000"/>
            <a:ext cx="2397502" cy="495300"/>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TextBox 15">
            <a:extLst>
              <a:ext uri="{FF2B5EF4-FFF2-40B4-BE49-F238E27FC236}">
                <a16:creationId xmlns="" xmlns:a16="http://schemas.microsoft.com/office/drawing/2014/main" id="{4D542502-B1BA-4EEE-B113-19E670FE5796}"/>
              </a:ext>
            </a:extLst>
          </p:cNvPr>
          <p:cNvSpPr txBox="1"/>
          <p:nvPr userDrawn="1"/>
        </p:nvSpPr>
        <p:spPr>
          <a:xfrm>
            <a:off x="3155097" y="2004297"/>
            <a:ext cx="4227827"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w="22225">
                  <a:solidFill>
                    <a:schemeClr val="bg1"/>
                  </a:solidFill>
                  <a:prstDash val="solid"/>
                </a:ln>
                <a:solidFill>
                  <a:schemeClr val="accent5">
                    <a:lumMod val="75000"/>
                  </a:schemeClr>
                </a:solidFill>
                <a:effectLst>
                  <a:outerShdw blurRad="50800" dist="38100" dir="8100000" algn="tr" rotWithShape="0">
                    <a:prstClr val="black">
                      <a:alpha val="40000"/>
                    </a:prstClr>
                  </a:outerShdw>
                </a:effectLst>
                <a:uLnTx/>
                <a:uFillTx/>
                <a:latin typeface="Arial" panose="020B0604020202020204"/>
                <a:ea typeface="+mn-ea"/>
                <a:cs typeface="+mn-cs"/>
              </a:rPr>
              <a:t>HOẠT ĐỘNG</a:t>
            </a:r>
          </a:p>
        </p:txBody>
      </p:sp>
      <p:pic>
        <p:nvPicPr>
          <p:cNvPr id="18" name="图片 9">
            <a:extLst>
              <a:ext uri="{FF2B5EF4-FFF2-40B4-BE49-F238E27FC236}">
                <a16:creationId xmlns="" xmlns:a16="http://schemas.microsoft.com/office/drawing/2014/main" id="{9E265F87-F072-4C1C-809B-60B65BA79A8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970707" y="2622107"/>
            <a:ext cx="3028932" cy="3847430"/>
          </a:xfrm>
          <a:prstGeom prst="rect">
            <a:avLst/>
          </a:prstGeom>
        </p:spPr>
      </p:pic>
      <p:sp>
        <p:nvSpPr>
          <p:cNvPr id="19" name="TextBox 18">
            <a:extLst>
              <a:ext uri="{FF2B5EF4-FFF2-40B4-BE49-F238E27FC236}">
                <a16:creationId xmlns="" xmlns:a16="http://schemas.microsoft.com/office/drawing/2014/main" id="{1C8F1E24-5B7F-481A-86BE-BC8D3CC99D79}"/>
              </a:ext>
            </a:extLst>
          </p:cNvPr>
          <p:cNvSpPr txBox="1"/>
          <p:nvPr userDrawn="1"/>
        </p:nvSpPr>
        <p:spPr>
          <a:xfrm>
            <a:off x="7320632" y="6524284"/>
            <a:ext cx="3249397" cy="276999"/>
          </a:xfrm>
          <a:prstGeom prst="rect">
            <a:avLst/>
          </a:prstGeom>
          <a:noFill/>
        </p:spPr>
        <p:txBody>
          <a:bodyPr wrap="square">
            <a:spAutoFit/>
          </a:bodyPr>
          <a:lstStyle/>
          <a:p>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Hương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tranthao121004@gmail.com</a:t>
            </a:r>
            <a:endParaRPr lang="en-US" sz="1600" dirty="0"/>
          </a:p>
        </p:txBody>
      </p:sp>
    </p:spTree>
    <p:extLst>
      <p:ext uri="{BB962C8B-B14F-4D97-AF65-F5344CB8AC3E}">
        <p14:creationId xmlns:p14="http://schemas.microsoft.com/office/powerpoint/2010/main" val="40840372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75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8" name="image 101">
            <a:extLst>
              <a:ext uri="{FF2B5EF4-FFF2-40B4-BE49-F238E27FC236}">
                <a16:creationId xmlns="" xmlns:a16="http://schemas.microsoft.com/office/drawing/2014/main" id="{0E1D8535-7268-4559-A162-57863C850AB4}"/>
              </a:ext>
            </a:extLst>
          </p:cNvPr>
          <p:cNvPicPr>
            <a:picLocks noChangeAspect="1"/>
          </p:cNvPicPr>
          <p:nvPr userDrawn="1"/>
        </p:nvPicPr>
        <p:blipFill>
          <a:blip r:embed="rId2"/>
          <a:srcRect/>
          <a:stretch>
            <a:fillRect/>
          </a:stretch>
        </p:blipFill>
        <p:spPr>
          <a:xfrm>
            <a:off x="0" y="0"/>
            <a:ext cx="12192002" cy="6858001"/>
          </a:xfrm>
          <a:prstGeom prst="rect">
            <a:avLst/>
          </a:prstGeom>
        </p:spPr>
      </p:pic>
      <p:sp>
        <p:nvSpPr>
          <p:cNvPr id="10" name="矩形 2">
            <a:extLst>
              <a:ext uri="{FF2B5EF4-FFF2-40B4-BE49-F238E27FC236}">
                <a16:creationId xmlns="" xmlns:a16="http://schemas.microsoft.com/office/drawing/2014/main" id="{3599D6A8-8376-4469-B1C4-0D0AB8B9FCB9}"/>
              </a:ext>
            </a:extLst>
          </p:cNvPr>
          <p:cNvSpPr/>
          <p:nvPr userDrawn="1"/>
        </p:nvSpPr>
        <p:spPr>
          <a:xfrm>
            <a:off x="516732" y="469294"/>
            <a:ext cx="11158537"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1" name="椭圆 4">
            <a:extLst>
              <a:ext uri="{FF2B5EF4-FFF2-40B4-BE49-F238E27FC236}">
                <a16:creationId xmlns="" xmlns:a16="http://schemas.microsoft.com/office/drawing/2014/main" id="{F6108594-A8DF-4763-BAD6-AFEBB0C31969}"/>
              </a:ext>
            </a:extLst>
          </p:cNvPr>
          <p:cNvSpPr/>
          <p:nvPr userDrawn="1"/>
        </p:nvSpPr>
        <p:spPr>
          <a:xfrm>
            <a:off x="-224147" y="-171430"/>
            <a:ext cx="703249" cy="703249"/>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2" name="任意形状 6">
            <a:extLst>
              <a:ext uri="{FF2B5EF4-FFF2-40B4-BE49-F238E27FC236}">
                <a16:creationId xmlns="" xmlns:a16="http://schemas.microsoft.com/office/drawing/2014/main" id="{B8502FED-250A-4CBC-8EE4-50D3D012EADA}"/>
              </a:ext>
            </a:extLst>
          </p:cNvPr>
          <p:cNvSpPr/>
          <p:nvPr userDrawn="1"/>
        </p:nvSpPr>
        <p:spPr>
          <a:xfrm>
            <a:off x="-403246" y="5468729"/>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3" name="椭圆 7">
            <a:extLst>
              <a:ext uri="{FF2B5EF4-FFF2-40B4-BE49-F238E27FC236}">
                <a16:creationId xmlns="" xmlns:a16="http://schemas.microsoft.com/office/drawing/2014/main" id="{4B97A2AD-D2A2-4C3E-AA45-DF5B9EE1314C}"/>
              </a:ext>
            </a:extLst>
          </p:cNvPr>
          <p:cNvSpPr/>
          <p:nvPr userDrawn="1"/>
        </p:nvSpPr>
        <p:spPr>
          <a:xfrm>
            <a:off x="11764215" y="6442391"/>
            <a:ext cx="302177"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4" name="图片 8">
            <a:extLst>
              <a:ext uri="{FF2B5EF4-FFF2-40B4-BE49-F238E27FC236}">
                <a16:creationId xmlns="" xmlns:a16="http://schemas.microsoft.com/office/drawing/2014/main" id="{1D1F51E3-6E1F-4794-92D5-63FB01D635F9}"/>
              </a:ext>
            </a:extLst>
          </p:cNvPr>
          <p:cNvPicPr>
            <a:picLocks noChangeAspect="1"/>
          </p:cNvPicPr>
          <p:nvPr userDrawn="1"/>
        </p:nvPicPr>
        <p:blipFill>
          <a:blip r:embed="rId3"/>
          <a:stretch>
            <a:fillRect/>
          </a:stretch>
        </p:blipFill>
        <p:spPr>
          <a:xfrm rot="2700000">
            <a:off x="10957684" y="5135837"/>
            <a:ext cx="602779" cy="1767959"/>
          </a:xfrm>
          <a:prstGeom prst="rect">
            <a:avLst/>
          </a:prstGeom>
        </p:spPr>
      </p:pic>
      <p:sp>
        <p:nvSpPr>
          <p:cNvPr id="15" name="椭圆 9">
            <a:extLst>
              <a:ext uri="{FF2B5EF4-FFF2-40B4-BE49-F238E27FC236}">
                <a16:creationId xmlns="" xmlns:a16="http://schemas.microsoft.com/office/drawing/2014/main" id="{ECDDE16C-0075-42EB-A3AA-DDD1D96A76E4}"/>
              </a:ext>
            </a:extLst>
          </p:cNvPr>
          <p:cNvSpPr/>
          <p:nvPr userDrawn="1"/>
        </p:nvSpPr>
        <p:spPr>
          <a:xfrm>
            <a:off x="10478501"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6" name="Rectangle 15">
            <a:extLst>
              <a:ext uri="{FF2B5EF4-FFF2-40B4-BE49-F238E27FC236}">
                <a16:creationId xmlns="" xmlns:a16="http://schemas.microsoft.com/office/drawing/2014/main" id="{EFB12868-D957-45A4-B5D8-783DBD98F2C6}"/>
              </a:ext>
            </a:extLst>
          </p:cNvPr>
          <p:cNvSpPr/>
          <p:nvPr userDrawn="1"/>
        </p:nvSpPr>
        <p:spPr>
          <a:xfrm>
            <a:off x="3667342" y="983093"/>
            <a:ext cx="6008783" cy="4661425"/>
          </a:xfrm>
          <a:prstGeom prst="rect">
            <a:avLst/>
          </a:prstGeom>
          <a:solidFill>
            <a:srgbClr val="00CC66">
              <a:alpha val="49804"/>
            </a:srgbClr>
          </a:solidFill>
          <a:ln>
            <a:solidFill>
              <a:schemeClr val="accent6">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7" name="Rectangle 16">
            <a:extLst>
              <a:ext uri="{FF2B5EF4-FFF2-40B4-BE49-F238E27FC236}">
                <a16:creationId xmlns="" xmlns:a16="http://schemas.microsoft.com/office/drawing/2014/main" id="{CFA12B3A-07B6-44F1-A01E-33FD73C34EBA}"/>
              </a:ext>
            </a:extLst>
          </p:cNvPr>
          <p:cNvSpPr/>
          <p:nvPr userDrawn="1"/>
        </p:nvSpPr>
        <p:spPr>
          <a:xfrm rot="2109175">
            <a:off x="8040873" y="1261475"/>
            <a:ext cx="2211022" cy="495300"/>
          </a:xfrm>
          <a:prstGeom prst="rect">
            <a:avLst/>
          </a:pr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8" name="Rectangle 17">
            <a:extLst>
              <a:ext uri="{FF2B5EF4-FFF2-40B4-BE49-F238E27FC236}">
                <a16:creationId xmlns="" xmlns:a16="http://schemas.microsoft.com/office/drawing/2014/main" id="{4A2EDEA0-7184-436C-992C-8D667AA8EB7F}"/>
              </a:ext>
            </a:extLst>
          </p:cNvPr>
          <p:cNvSpPr/>
          <p:nvPr userDrawn="1"/>
        </p:nvSpPr>
        <p:spPr>
          <a:xfrm rot="20048077">
            <a:off x="2977240" y="1148481"/>
            <a:ext cx="2397502" cy="4953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9" name="TextBox 18">
            <a:extLst>
              <a:ext uri="{FF2B5EF4-FFF2-40B4-BE49-F238E27FC236}">
                <a16:creationId xmlns="" xmlns:a16="http://schemas.microsoft.com/office/drawing/2014/main" id="{1F28E606-F052-4F98-9FBC-30FFA9B82FDA}"/>
              </a:ext>
            </a:extLst>
          </p:cNvPr>
          <p:cNvSpPr txBox="1"/>
          <p:nvPr userDrawn="1"/>
        </p:nvSpPr>
        <p:spPr>
          <a:xfrm>
            <a:off x="4557819" y="1913421"/>
            <a:ext cx="4227827"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w="22225">
                  <a:solidFill>
                    <a:schemeClr val="bg1"/>
                  </a:solidFill>
                  <a:prstDash val="solid"/>
                </a:ln>
                <a:solidFill>
                  <a:srgbClr val="00B050"/>
                </a:solidFill>
                <a:effectLst>
                  <a:outerShdw blurRad="50800" dist="38100" dir="8100000" algn="tr" rotWithShape="0">
                    <a:prstClr val="black">
                      <a:alpha val="40000"/>
                    </a:prstClr>
                  </a:outerShdw>
                </a:effectLst>
                <a:uLnTx/>
                <a:uFillTx/>
                <a:latin typeface="Arial" panose="020B0604020202020204"/>
                <a:ea typeface="+mn-ea"/>
                <a:cs typeface="+mn-cs"/>
              </a:rPr>
              <a:t>KHÁM PHÁ</a:t>
            </a:r>
          </a:p>
        </p:txBody>
      </p:sp>
      <p:pic>
        <p:nvPicPr>
          <p:cNvPr id="21" name="图形 1">
            <a:extLst>
              <a:ext uri="{FF2B5EF4-FFF2-40B4-BE49-F238E27FC236}">
                <a16:creationId xmlns="" xmlns:a16="http://schemas.microsoft.com/office/drawing/2014/main" id="{E7242FD6-D5A6-4563-A793-692CAF206911}"/>
              </a:ext>
            </a:extLst>
          </p:cNvPr>
          <p:cNvPicPr>
            <a:picLocks noChangeAspect="1"/>
          </p:cNvPicPr>
          <p:nvPr userDrawn="1"/>
        </p:nvPicPr>
        <p:blipFill>
          <a:blip r:embed="rId4">
            <a:extLst>
              <a:ext uri="{96DAC541-7B7A-43D3-8B79-37D633B846F1}">
                <asvg:svgBlip xmlns="" xmlns:asvg="http://schemas.microsoft.com/office/drawing/2016/SVG/main" r:embed="rId5"/>
              </a:ext>
            </a:extLst>
          </a:blip>
          <a:stretch>
            <a:fillRect/>
          </a:stretch>
        </p:blipFill>
        <p:spPr>
          <a:xfrm>
            <a:off x="1416645" y="3997564"/>
            <a:ext cx="3980370" cy="1979722"/>
          </a:xfrm>
          <a:prstGeom prst="rect">
            <a:avLst/>
          </a:prstGeom>
        </p:spPr>
      </p:pic>
      <p:sp>
        <p:nvSpPr>
          <p:cNvPr id="22" name="TextBox 21">
            <a:extLst>
              <a:ext uri="{FF2B5EF4-FFF2-40B4-BE49-F238E27FC236}">
                <a16:creationId xmlns="" xmlns:a16="http://schemas.microsoft.com/office/drawing/2014/main" id="{215E454A-B08C-4576-8333-920008E55294}"/>
              </a:ext>
            </a:extLst>
          </p:cNvPr>
          <p:cNvSpPr txBox="1"/>
          <p:nvPr userDrawn="1"/>
        </p:nvSpPr>
        <p:spPr>
          <a:xfrm>
            <a:off x="7668010" y="6560136"/>
            <a:ext cx="3249397" cy="276999"/>
          </a:xfrm>
          <a:prstGeom prst="rect">
            <a:avLst/>
          </a:prstGeom>
          <a:noFill/>
        </p:spPr>
        <p:txBody>
          <a:bodyPr wrap="square">
            <a:spAutoFit/>
          </a:bodyPr>
          <a:lstStyle/>
          <a:p>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Hương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tranthao121004@gmail.com</a:t>
            </a:r>
            <a:endParaRPr lang="en-US" sz="1600" dirty="0"/>
          </a:p>
        </p:txBody>
      </p:sp>
    </p:spTree>
    <p:extLst>
      <p:ext uri="{BB962C8B-B14F-4D97-AF65-F5344CB8AC3E}">
        <p14:creationId xmlns:p14="http://schemas.microsoft.com/office/powerpoint/2010/main" val="8132942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750" fill="hold"/>
                                        <p:tgtEl>
                                          <p:spTgt spid="21"/>
                                        </p:tgtEl>
                                        <p:attrNameLst>
                                          <p:attrName>ppt_w</p:attrName>
                                        </p:attrNameLst>
                                      </p:cBhvr>
                                      <p:tavLst>
                                        <p:tav tm="0">
                                          <p:val>
                                            <p:fltVal val="0"/>
                                          </p:val>
                                        </p:tav>
                                        <p:tav tm="100000">
                                          <p:val>
                                            <p:strVal val="#ppt_w"/>
                                          </p:val>
                                        </p:tav>
                                      </p:tavLst>
                                    </p:anim>
                                    <p:anim calcmode="lin" valueType="num">
                                      <p:cBhvr>
                                        <p:cTn id="8" dur="750" fill="hold"/>
                                        <p:tgtEl>
                                          <p:spTgt spid="21"/>
                                        </p:tgtEl>
                                        <p:attrNameLst>
                                          <p:attrName>ppt_h</p:attrName>
                                        </p:attrNameLst>
                                      </p:cBhvr>
                                      <p:tavLst>
                                        <p:tav tm="0">
                                          <p:val>
                                            <p:fltVal val="0"/>
                                          </p:val>
                                        </p:tav>
                                        <p:tav tm="100000">
                                          <p:val>
                                            <p:strVal val="#ppt_h"/>
                                          </p:val>
                                        </p:tav>
                                      </p:tavLst>
                                    </p:anim>
                                    <p:animEffect transition="in" filter="fade">
                                      <p:cBhvr>
                                        <p:cTn id="9" dur="75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8" name="image 101">
            <a:extLst>
              <a:ext uri="{FF2B5EF4-FFF2-40B4-BE49-F238E27FC236}">
                <a16:creationId xmlns="" xmlns:a16="http://schemas.microsoft.com/office/drawing/2014/main" id="{F9580584-93CE-465E-9188-9FA7FF0E8D40}"/>
              </a:ext>
            </a:extLst>
          </p:cNvPr>
          <p:cNvPicPr>
            <a:picLocks noChangeAspect="1"/>
          </p:cNvPicPr>
          <p:nvPr userDrawn="1"/>
        </p:nvPicPr>
        <p:blipFill>
          <a:blip r:embed="rId2"/>
          <a:srcRect/>
          <a:stretch>
            <a:fillRect/>
          </a:stretch>
        </p:blipFill>
        <p:spPr>
          <a:xfrm>
            <a:off x="0" y="0"/>
            <a:ext cx="12192002" cy="6858001"/>
          </a:xfrm>
          <a:prstGeom prst="rect">
            <a:avLst/>
          </a:prstGeom>
        </p:spPr>
      </p:pic>
      <p:sp>
        <p:nvSpPr>
          <p:cNvPr id="10" name="矩形 2">
            <a:extLst>
              <a:ext uri="{FF2B5EF4-FFF2-40B4-BE49-F238E27FC236}">
                <a16:creationId xmlns="" xmlns:a16="http://schemas.microsoft.com/office/drawing/2014/main" id="{474D555A-C16A-473D-AF7C-F4FD4B48A8D9}"/>
              </a:ext>
            </a:extLst>
          </p:cNvPr>
          <p:cNvSpPr/>
          <p:nvPr userDrawn="1"/>
        </p:nvSpPr>
        <p:spPr>
          <a:xfrm>
            <a:off x="516732" y="469294"/>
            <a:ext cx="11158537" cy="5919412"/>
          </a:xfrm>
          <a:prstGeom prst="rect">
            <a:avLst/>
          </a:prstGeom>
          <a:no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1" name="椭圆 4">
            <a:extLst>
              <a:ext uri="{FF2B5EF4-FFF2-40B4-BE49-F238E27FC236}">
                <a16:creationId xmlns="" xmlns:a16="http://schemas.microsoft.com/office/drawing/2014/main" id="{C65B931E-2ABD-4CF8-84F6-335ECD99B199}"/>
              </a:ext>
            </a:extLst>
          </p:cNvPr>
          <p:cNvSpPr/>
          <p:nvPr userDrawn="1"/>
        </p:nvSpPr>
        <p:spPr>
          <a:xfrm>
            <a:off x="-224147" y="-171430"/>
            <a:ext cx="703249" cy="703249"/>
          </a:xfrm>
          <a:prstGeom prst="ellipse">
            <a:avLst/>
          </a:prstGeom>
          <a:solidFill>
            <a:srgbClr val="FFE799"/>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2" name="任意形状 6">
            <a:extLst>
              <a:ext uri="{FF2B5EF4-FFF2-40B4-BE49-F238E27FC236}">
                <a16:creationId xmlns="" xmlns:a16="http://schemas.microsoft.com/office/drawing/2014/main" id="{E2A2EEE9-A456-4E8F-8852-B76D53D8FF96}"/>
              </a:ext>
            </a:extLst>
          </p:cNvPr>
          <p:cNvSpPr/>
          <p:nvPr userDrawn="1"/>
        </p:nvSpPr>
        <p:spPr>
          <a:xfrm>
            <a:off x="-403246" y="5468729"/>
            <a:ext cx="1839953" cy="1839953"/>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C4D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3" name="椭圆 7">
            <a:extLst>
              <a:ext uri="{FF2B5EF4-FFF2-40B4-BE49-F238E27FC236}">
                <a16:creationId xmlns="" xmlns:a16="http://schemas.microsoft.com/office/drawing/2014/main" id="{1E2A3415-52F3-43A8-85D2-8D6B017D46B0}"/>
              </a:ext>
            </a:extLst>
          </p:cNvPr>
          <p:cNvSpPr/>
          <p:nvPr userDrawn="1"/>
        </p:nvSpPr>
        <p:spPr>
          <a:xfrm>
            <a:off x="11764215" y="6442391"/>
            <a:ext cx="302177" cy="302177"/>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4" name="图片 8">
            <a:extLst>
              <a:ext uri="{FF2B5EF4-FFF2-40B4-BE49-F238E27FC236}">
                <a16:creationId xmlns="" xmlns:a16="http://schemas.microsoft.com/office/drawing/2014/main" id="{6CD0C1A9-71EF-4DBE-9601-B9F05746490B}"/>
              </a:ext>
            </a:extLst>
          </p:cNvPr>
          <p:cNvPicPr>
            <a:picLocks noChangeAspect="1"/>
          </p:cNvPicPr>
          <p:nvPr userDrawn="1"/>
        </p:nvPicPr>
        <p:blipFill>
          <a:blip r:embed="rId3"/>
          <a:stretch>
            <a:fillRect/>
          </a:stretch>
        </p:blipFill>
        <p:spPr>
          <a:xfrm rot="2700000">
            <a:off x="10957684" y="5135837"/>
            <a:ext cx="602779" cy="1767959"/>
          </a:xfrm>
          <a:prstGeom prst="rect">
            <a:avLst/>
          </a:prstGeom>
        </p:spPr>
      </p:pic>
      <p:sp>
        <p:nvSpPr>
          <p:cNvPr id="15" name="椭圆 9">
            <a:extLst>
              <a:ext uri="{FF2B5EF4-FFF2-40B4-BE49-F238E27FC236}">
                <a16:creationId xmlns="" xmlns:a16="http://schemas.microsoft.com/office/drawing/2014/main" id="{BC7E4DB5-7686-4871-BA09-0A5DDCFFD03D}"/>
              </a:ext>
            </a:extLst>
          </p:cNvPr>
          <p:cNvSpPr/>
          <p:nvPr userDrawn="1"/>
        </p:nvSpPr>
        <p:spPr>
          <a:xfrm>
            <a:off x="10478501" y="-122394"/>
            <a:ext cx="417175" cy="417175"/>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6" name="Rectangle 15">
            <a:extLst>
              <a:ext uri="{FF2B5EF4-FFF2-40B4-BE49-F238E27FC236}">
                <a16:creationId xmlns="" xmlns:a16="http://schemas.microsoft.com/office/drawing/2014/main" id="{AA705815-50C6-489B-A39B-E7D336F21CDD}"/>
              </a:ext>
            </a:extLst>
          </p:cNvPr>
          <p:cNvSpPr/>
          <p:nvPr userDrawn="1"/>
        </p:nvSpPr>
        <p:spPr>
          <a:xfrm rot="21228401">
            <a:off x="2278901" y="1179055"/>
            <a:ext cx="6008783" cy="4661425"/>
          </a:xfrm>
          <a:prstGeom prst="rect">
            <a:avLst/>
          </a:prstGeom>
          <a:solidFill>
            <a:srgbClr val="FFC000">
              <a:alpha val="50000"/>
            </a:srgbClr>
          </a:solidFill>
          <a:ln>
            <a:solidFill>
              <a:schemeClr val="accent6">
                <a:lumMod val="50000"/>
              </a:schemeClr>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7" name="Rectangle 16">
            <a:extLst>
              <a:ext uri="{FF2B5EF4-FFF2-40B4-BE49-F238E27FC236}">
                <a16:creationId xmlns="" xmlns:a16="http://schemas.microsoft.com/office/drawing/2014/main" id="{E5E3F9D9-E86C-450A-BAA6-C085040D4067}"/>
              </a:ext>
            </a:extLst>
          </p:cNvPr>
          <p:cNvSpPr/>
          <p:nvPr userDrawn="1"/>
        </p:nvSpPr>
        <p:spPr>
          <a:xfrm rot="1737576">
            <a:off x="6328895" y="1082086"/>
            <a:ext cx="2211022" cy="495300"/>
          </a:xfrm>
          <a:prstGeom prst="rect">
            <a:avLst/>
          </a:prstGeom>
          <a:solidFill>
            <a:srgbClr val="00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8" name="Rectangle 17">
            <a:extLst>
              <a:ext uri="{FF2B5EF4-FFF2-40B4-BE49-F238E27FC236}">
                <a16:creationId xmlns="" xmlns:a16="http://schemas.microsoft.com/office/drawing/2014/main" id="{F847D38E-29D5-4F6D-990E-43B85D6A3CCA}"/>
              </a:ext>
            </a:extLst>
          </p:cNvPr>
          <p:cNvSpPr/>
          <p:nvPr userDrawn="1"/>
        </p:nvSpPr>
        <p:spPr>
          <a:xfrm rot="19676478">
            <a:off x="1401292" y="1522000"/>
            <a:ext cx="2397502" cy="495300"/>
          </a:xfrm>
          <a:prstGeom prst="rect">
            <a:avLst/>
          </a:prstGeom>
          <a:solidFill>
            <a:srgbClr val="CC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9" name="TextBox 18">
            <a:extLst>
              <a:ext uri="{FF2B5EF4-FFF2-40B4-BE49-F238E27FC236}">
                <a16:creationId xmlns="" xmlns:a16="http://schemas.microsoft.com/office/drawing/2014/main" id="{ED7DB6B0-739A-4370-B3E5-8A28161C766A}"/>
              </a:ext>
            </a:extLst>
          </p:cNvPr>
          <p:cNvSpPr txBox="1"/>
          <p:nvPr userDrawn="1"/>
        </p:nvSpPr>
        <p:spPr>
          <a:xfrm>
            <a:off x="3155097" y="2004297"/>
            <a:ext cx="4227827"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w="22225">
                  <a:solidFill>
                    <a:schemeClr val="bg1"/>
                  </a:solidFill>
                  <a:prstDash val="solid"/>
                </a:ln>
                <a:solidFill>
                  <a:schemeClr val="accent2"/>
                </a:solidFill>
                <a:effectLst>
                  <a:outerShdw blurRad="50800" dist="38100" dir="8100000" algn="tr" rotWithShape="0">
                    <a:prstClr val="black">
                      <a:alpha val="40000"/>
                    </a:prstClr>
                  </a:outerShdw>
                </a:effectLst>
                <a:uLnTx/>
                <a:uFillTx/>
                <a:latin typeface="Arial" panose="020B0604020202020204"/>
                <a:ea typeface="+mn-ea"/>
                <a:cs typeface="+mn-cs"/>
              </a:rPr>
              <a:t>TRÒ CHƠI</a:t>
            </a:r>
          </a:p>
        </p:txBody>
      </p:sp>
      <p:grpSp>
        <p:nvGrpSpPr>
          <p:cNvPr id="21" name="Google Shape;769;p31">
            <a:extLst>
              <a:ext uri="{FF2B5EF4-FFF2-40B4-BE49-F238E27FC236}">
                <a16:creationId xmlns="" xmlns:a16="http://schemas.microsoft.com/office/drawing/2014/main" id="{A7F7820E-B6A1-4ABA-87C3-90A18D28B9AB}"/>
              </a:ext>
            </a:extLst>
          </p:cNvPr>
          <p:cNvGrpSpPr/>
          <p:nvPr userDrawn="1"/>
        </p:nvGrpSpPr>
        <p:grpSpPr>
          <a:xfrm>
            <a:off x="7976030" y="2989410"/>
            <a:ext cx="2842230" cy="2927642"/>
            <a:chOff x="5641385" y="2381306"/>
            <a:chExt cx="2599446" cy="2521829"/>
          </a:xfrm>
        </p:grpSpPr>
        <p:sp>
          <p:nvSpPr>
            <p:cNvPr id="22" name="Google Shape;770;p31">
              <a:extLst>
                <a:ext uri="{FF2B5EF4-FFF2-40B4-BE49-F238E27FC236}">
                  <a16:creationId xmlns="" xmlns:a16="http://schemas.microsoft.com/office/drawing/2014/main" id="{822219BD-B384-4310-9DAD-B8FE6C79198A}"/>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 name="Google Shape;771;p31">
              <a:extLst>
                <a:ext uri="{FF2B5EF4-FFF2-40B4-BE49-F238E27FC236}">
                  <a16:creationId xmlns="" xmlns:a16="http://schemas.microsoft.com/office/drawing/2014/main" id="{67E305FE-2401-4EC5-9EDC-BF3EBF595F7C}"/>
                </a:ext>
              </a:extLst>
            </p:cNvPr>
            <p:cNvGrpSpPr/>
            <p:nvPr/>
          </p:nvGrpSpPr>
          <p:grpSpPr>
            <a:xfrm flipH="1">
              <a:off x="6793275" y="3690844"/>
              <a:ext cx="1447557" cy="1002468"/>
              <a:chOff x="4799733" y="3457797"/>
              <a:chExt cx="2301388" cy="1593766"/>
            </a:xfrm>
          </p:grpSpPr>
          <p:sp>
            <p:nvSpPr>
              <p:cNvPr id="78" name="Google Shape;772;p31">
                <a:extLst>
                  <a:ext uri="{FF2B5EF4-FFF2-40B4-BE49-F238E27FC236}">
                    <a16:creationId xmlns="" xmlns:a16="http://schemas.microsoft.com/office/drawing/2014/main" id="{79073A0C-EFD1-482A-8844-34F2AA65A7AD}"/>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73;p31">
                <a:extLst>
                  <a:ext uri="{FF2B5EF4-FFF2-40B4-BE49-F238E27FC236}">
                    <a16:creationId xmlns="" xmlns:a16="http://schemas.microsoft.com/office/drawing/2014/main" id="{206E4361-7ACE-4B2E-AC92-AA915875A491}"/>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774;p31">
                <a:extLst>
                  <a:ext uri="{FF2B5EF4-FFF2-40B4-BE49-F238E27FC236}">
                    <a16:creationId xmlns="" xmlns:a16="http://schemas.microsoft.com/office/drawing/2014/main" id="{D10680C6-1117-4253-BDAB-6AB4A92C8AAA}"/>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775;p31">
                <a:extLst>
                  <a:ext uri="{FF2B5EF4-FFF2-40B4-BE49-F238E27FC236}">
                    <a16:creationId xmlns="" xmlns:a16="http://schemas.microsoft.com/office/drawing/2014/main" id="{125023DC-71E7-48F1-8125-2957FE05FB42}"/>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776;p31">
                <a:extLst>
                  <a:ext uri="{FF2B5EF4-FFF2-40B4-BE49-F238E27FC236}">
                    <a16:creationId xmlns="" xmlns:a16="http://schemas.microsoft.com/office/drawing/2014/main" id="{65683981-D996-4A47-862F-BD6F9A936364}"/>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777;p31">
                <a:extLst>
                  <a:ext uri="{FF2B5EF4-FFF2-40B4-BE49-F238E27FC236}">
                    <a16:creationId xmlns="" xmlns:a16="http://schemas.microsoft.com/office/drawing/2014/main" id="{5E928E99-D4F1-4A2B-AB50-D702075E586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778;p31">
                <a:extLst>
                  <a:ext uri="{FF2B5EF4-FFF2-40B4-BE49-F238E27FC236}">
                    <a16:creationId xmlns="" xmlns:a16="http://schemas.microsoft.com/office/drawing/2014/main" id="{A114321D-AAAB-47D5-A0E2-0AED649A8D91}"/>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779;p31">
                <a:extLst>
                  <a:ext uri="{FF2B5EF4-FFF2-40B4-BE49-F238E27FC236}">
                    <a16:creationId xmlns="" xmlns:a16="http://schemas.microsoft.com/office/drawing/2014/main" id="{32F8B873-1BD3-4DA9-8362-DC0982E7E22B}"/>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780;p31">
                <a:extLst>
                  <a:ext uri="{FF2B5EF4-FFF2-40B4-BE49-F238E27FC236}">
                    <a16:creationId xmlns="" xmlns:a16="http://schemas.microsoft.com/office/drawing/2014/main" id="{E79DC200-D47E-4043-9579-D1B1CB1B43DC}"/>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781;p31">
                <a:extLst>
                  <a:ext uri="{FF2B5EF4-FFF2-40B4-BE49-F238E27FC236}">
                    <a16:creationId xmlns="" xmlns:a16="http://schemas.microsoft.com/office/drawing/2014/main" id="{EF1F8262-C0FD-4814-A3DF-CA09357F9CFF}"/>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782;p31">
                <a:extLst>
                  <a:ext uri="{FF2B5EF4-FFF2-40B4-BE49-F238E27FC236}">
                    <a16:creationId xmlns="" xmlns:a16="http://schemas.microsoft.com/office/drawing/2014/main" id="{0F18B579-59FC-48BE-B7F8-F07A127BD2BC}"/>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783;p31">
                <a:extLst>
                  <a:ext uri="{FF2B5EF4-FFF2-40B4-BE49-F238E27FC236}">
                    <a16:creationId xmlns="" xmlns:a16="http://schemas.microsoft.com/office/drawing/2014/main" id="{E67D8C9E-6430-4177-B4D1-8EA0D7E28526}"/>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784;p31">
                <a:extLst>
                  <a:ext uri="{FF2B5EF4-FFF2-40B4-BE49-F238E27FC236}">
                    <a16:creationId xmlns="" xmlns:a16="http://schemas.microsoft.com/office/drawing/2014/main" id="{14919EFC-4F19-42D3-9F77-4E44330A43E9}"/>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785;p31">
                <a:extLst>
                  <a:ext uri="{FF2B5EF4-FFF2-40B4-BE49-F238E27FC236}">
                    <a16:creationId xmlns="" xmlns:a16="http://schemas.microsoft.com/office/drawing/2014/main" id="{16A14984-E0E8-456B-BD84-8259DE0710F7}"/>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786;p31">
                <a:extLst>
                  <a:ext uri="{FF2B5EF4-FFF2-40B4-BE49-F238E27FC236}">
                    <a16:creationId xmlns="" xmlns:a16="http://schemas.microsoft.com/office/drawing/2014/main" id="{F1061FD4-18FB-4000-8538-542996E0E4A8}"/>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787;p31">
                <a:extLst>
                  <a:ext uri="{FF2B5EF4-FFF2-40B4-BE49-F238E27FC236}">
                    <a16:creationId xmlns="" xmlns:a16="http://schemas.microsoft.com/office/drawing/2014/main" id="{FA98C54B-4142-4BB3-8E04-33B83E3FA627}"/>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788;p31">
                <a:extLst>
                  <a:ext uri="{FF2B5EF4-FFF2-40B4-BE49-F238E27FC236}">
                    <a16:creationId xmlns="" xmlns:a16="http://schemas.microsoft.com/office/drawing/2014/main" id="{3B27D17C-087C-4659-B1BE-B20DF4979076}"/>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789;p31">
                <a:extLst>
                  <a:ext uri="{FF2B5EF4-FFF2-40B4-BE49-F238E27FC236}">
                    <a16:creationId xmlns="" xmlns:a16="http://schemas.microsoft.com/office/drawing/2014/main" id="{339F7ECD-CC9C-473F-B37B-2385B55D67B4}"/>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790;p31">
                <a:extLst>
                  <a:ext uri="{FF2B5EF4-FFF2-40B4-BE49-F238E27FC236}">
                    <a16:creationId xmlns="" xmlns:a16="http://schemas.microsoft.com/office/drawing/2014/main" id="{929A46A0-A9B7-43A8-8F42-C0A7E506D3DB}"/>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791;p31">
                <a:extLst>
                  <a:ext uri="{FF2B5EF4-FFF2-40B4-BE49-F238E27FC236}">
                    <a16:creationId xmlns="" xmlns:a16="http://schemas.microsoft.com/office/drawing/2014/main" id="{A2844C9A-294B-4908-9F85-F7A922CB807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792;p31">
                <a:extLst>
                  <a:ext uri="{FF2B5EF4-FFF2-40B4-BE49-F238E27FC236}">
                    <a16:creationId xmlns="" xmlns:a16="http://schemas.microsoft.com/office/drawing/2014/main" id="{EC0E45FA-FFBF-43B9-9036-504713AF3952}"/>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793;p31">
                <a:extLst>
                  <a:ext uri="{FF2B5EF4-FFF2-40B4-BE49-F238E27FC236}">
                    <a16:creationId xmlns="" xmlns:a16="http://schemas.microsoft.com/office/drawing/2014/main" id="{83726AEE-62FB-444D-86C5-9675E2BA875D}"/>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794;p31">
                <a:extLst>
                  <a:ext uri="{FF2B5EF4-FFF2-40B4-BE49-F238E27FC236}">
                    <a16:creationId xmlns="" xmlns:a16="http://schemas.microsoft.com/office/drawing/2014/main" id="{44DF6C97-7DA7-4C6C-8148-AC7D8B13D7D4}"/>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795;p31">
                <a:extLst>
                  <a:ext uri="{FF2B5EF4-FFF2-40B4-BE49-F238E27FC236}">
                    <a16:creationId xmlns="" xmlns:a16="http://schemas.microsoft.com/office/drawing/2014/main" id="{A817511C-24B7-418A-8453-4B0B27C74A13}"/>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796;p31">
                <a:extLst>
                  <a:ext uri="{FF2B5EF4-FFF2-40B4-BE49-F238E27FC236}">
                    <a16:creationId xmlns="" xmlns:a16="http://schemas.microsoft.com/office/drawing/2014/main" id="{5702A604-299B-4E0A-8CAA-422A38FAE1B8}"/>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797;p31">
                <a:extLst>
                  <a:ext uri="{FF2B5EF4-FFF2-40B4-BE49-F238E27FC236}">
                    <a16:creationId xmlns="" xmlns:a16="http://schemas.microsoft.com/office/drawing/2014/main" id="{BC2EA9C4-550E-47B5-850B-387D456C9ED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798;p31">
                <a:extLst>
                  <a:ext uri="{FF2B5EF4-FFF2-40B4-BE49-F238E27FC236}">
                    <a16:creationId xmlns="" xmlns:a16="http://schemas.microsoft.com/office/drawing/2014/main" id="{60ECA93A-0A70-4E75-BDBB-602CA54BF29F}"/>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799;p31">
                <a:extLst>
                  <a:ext uri="{FF2B5EF4-FFF2-40B4-BE49-F238E27FC236}">
                    <a16:creationId xmlns="" xmlns:a16="http://schemas.microsoft.com/office/drawing/2014/main" id="{6E51DE60-88A3-4476-8A29-5219EF41C2D6}"/>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800;p31">
                <a:extLst>
                  <a:ext uri="{FF2B5EF4-FFF2-40B4-BE49-F238E27FC236}">
                    <a16:creationId xmlns="" xmlns:a16="http://schemas.microsoft.com/office/drawing/2014/main" id="{74928559-8DC3-47DA-B3CE-6E5677ECB2FA}"/>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801;p31">
                <a:extLst>
                  <a:ext uri="{FF2B5EF4-FFF2-40B4-BE49-F238E27FC236}">
                    <a16:creationId xmlns="" xmlns:a16="http://schemas.microsoft.com/office/drawing/2014/main" id="{4D9F3E95-39A3-4F6F-8D5C-312894EBF4B0}"/>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802;p31">
                <a:extLst>
                  <a:ext uri="{FF2B5EF4-FFF2-40B4-BE49-F238E27FC236}">
                    <a16:creationId xmlns="" xmlns:a16="http://schemas.microsoft.com/office/drawing/2014/main" id="{7E34CAAC-7E6B-4603-A200-F1A8D0F4644B}"/>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803;p31">
                <a:extLst>
                  <a:ext uri="{FF2B5EF4-FFF2-40B4-BE49-F238E27FC236}">
                    <a16:creationId xmlns="" xmlns:a16="http://schemas.microsoft.com/office/drawing/2014/main" id="{3AD01370-4B8F-4496-9D95-6595E0149232}"/>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804;p31">
                <a:extLst>
                  <a:ext uri="{FF2B5EF4-FFF2-40B4-BE49-F238E27FC236}">
                    <a16:creationId xmlns="" xmlns:a16="http://schemas.microsoft.com/office/drawing/2014/main" id="{A3B0FE1D-7532-4C11-A2E5-E5CE8102DF72}"/>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805;p31">
                <a:extLst>
                  <a:ext uri="{FF2B5EF4-FFF2-40B4-BE49-F238E27FC236}">
                    <a16:creationId xmlns="" xmlns:a16="http://schemas.microsoft.com/office/drawing/2014/main" id="{CB1B7A03-5FFD-4D48-A14D-5C93FBBAF079}"/>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806;p31">
                <a:extLst>
                  <a:ext uri="{FF2B5EF4-FFF2-40B4-BE49-F238E27FC236}">
                    <a16:creationId xmlns="" xmlns:a16="http://schemas.microsoft.com/office/drawing/2014/main" id="{B15AEFD6-717B-4F08-960E-612EA218F98B}"/>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807;p31">
                <a:extLst>
                  <a:ext uri="{FF2B5EF4-FFF2-40B4-BE49-F238E27FC236}">
                    <a16:creationId xmlns="" xmlns:a16="http://schemas.microsoft.com/office/drawing/2014/main" id="{50DDA634-2CAC-4919-93E3-E773A59EF94B}"/>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808;p31">
                <a:extLst>
                  <a:ext uri="{FF2B5EF4-FFF2-40B4-BE49-F238E27FC236}">
                    <a16:creationId xmlns="" xmlns:a16="http://schemas.microsoft.com/office/drawing/2014/main" id="{70CB55FC-28E5-4F67-8CEA-21C87C90C69F}"/>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809;p31">
                <a:extLst>
                  <a:ext uri="{FF2B5EF4-FFF2-40B4-BE49-F238E27FC236}">
                    <a16:creationId xmlns="" xmlns:a16="http://schemas.microsoft.com/office/drawing/2014/main" id="{DE76E0C0-D762-4F1A-A22C-A5F3B34FB390}"/>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810;p31">
                <a:extLst>
                  <a:ext uri="{FF2B5EF4-FFF2-40B4-BE49-F238E27FC236}">
                    <a16:creationId xmlns="" xmlns:a16="http://schemas.microsoft.com/office/drawing/2014/main" id="{A78ED98A-AABF-4B79-9EDD-2E5491638436}"/>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811;p31">
                <a:extLst>
                  <a:ext uri="{FF2B5EF4-FFF2-40B4-BE49-F238E27FC236}">
                    <a16:creationId xmlns="" xmlns:a16="http://schemas.microsoft.com/office/drawing/2014/main" id="{99FDF457-D1B3-46E7-9DC9-EFAA1C6DB508}"/>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812;p31">
                <a:extLst>
                  <a:ext uri="{FF2B5EF4-FFF2-40B4-BE49-F238E27FC236}">
                    <a16:creationId xmlns="" xmlns:a16="http://schemas.microsoft.com/office/drawing/2014/main" id="{83A94181-24E7-4AC4-A855-23B9D83E0EF2}"/>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813;p31">
                <a:extLst>
                  <a:ext uri="{FF2B5EF4-FFF2-40B4-BE49-F238E27FC236}">
                    <a16:creationId xmlns="" xmlns:a16="http://schemas.microsoft.com/office/drawing/2014/main" id="{FBEFC177-3B75-4B05-8E0A-5A1ACB1F2120}"/>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814;p31">
                <a:extLst>
                  <a:ext uri="{FF2B5EF4-FFF2-40B4-BE49-F238E27FC236}">
                    <a16:creationId xmlns="" xmlns:a16="http://schemas.microsoft.com/office/drawing/2014/main" id="{3033D383-976E-4F6D-9FF5-A5BD87885C50}"/>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815;p31">
                <a:extLst>
                  <a:ext uri="{FF2B5EF4-FFF2-40B4-BE49-F238E27FC236}">
                    <a16:creationId xmlns="" xmlns:a16="http://schemas.microsoft.com/office/drawing/2014/main" id="{FD643C5C-7BD5-49D3-95C0-BC466D1AAB35}"/>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816;p31">
                <a:extLst>
                  <a:ext uri="{FF2B5EF4-FFF2-40B4-BE49-F238E27FC236}">
                    <a16:creationId xmlns="" xmlns:a16="http://schemas.microsoft.com/office/drawing/2014/main" id="{6446AAA2-1CAF-407B-832C-D1E4217C16CD}"/>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817;p31">
                <a:extLst>
                  <a:ext uri="{FF2B5EF4-FFF2-40B4-BE49-F238E27FC236}">
                    <a16:creationId xmlns="" xmlns:a16="http://schemas.microsoft.com/office/drawing/2014/main" id="{88A98BB5-1F0B-46F7-AC38-2D707FF9BCE3}"/>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818;p31">
                <a:extLst>
                  <a:ext uri="{FF2B5EF4-FFF2-40B4-BE49-F238E27FC236}">
                    <a16:creationId xmlns="" xmlns:a16="http://schemas.microsoft.com/office/drawing/2014/main" id="{4CC8C184-78BF-47B5-9A22-AFB866DA2BE3}"/>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819;p31">
                <a:extLst>
                  <a:ext uri="{FF2B5EF4-FFF2-40B4-BE49-F238E27FC236}">
                    <a16:creationId xmlns="" xmlns:a16="http://schemas.microsoft.com/office/drawing/2014/main" id="{F1DB6690-918A-4AEA-87D3-B866B20DC885}"/>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0;p31">
                <a:extLst>
                  <a:ext uri="{FF2B5EF4-FFF2-40B4-BE49-F238E27FC236}">
                    <a16:creationId xmlns="" xmlns:a16="http://schemas.microsoft.com/office/drawing/2014/main" id="{A42793A7-B728-4D19-A38B-446AAA44314E}"/>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21;p31">
                <a:extLst>
                  <a:ext uri="{FF2B5EF4-FFF2-40B4-BE49-F238E27FC236}">
                    <a16:creationId xmlns="" xmlns:a16="http://schemas.microsoft.com/office/drawing/2014/main" id="{CA6E9802-B62C-4C82-B7A6-355F746E0597}"/>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22;p31">
                <a:extLst>
                  <a:ext uri="{FF2B5EF4-FFF2-40B4-BE49-F238E27FC236}">
                    <a16:creationId xmlns="" xmlns:a16="http://schemas.microsoft.com/office/drawing/2014/main" id="{C6A5C80D-FA28-4CFB-906F-A571A13D7502}"/>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23;p31">
                <a:extLst>
                  <a:ext uri="{FF2B5EF4-FFF2-40B4-BE49-F238E27FC236}">
                    <a16:creationId xmlns="" xmlns:a16="http://schemas.microsoft.com/office/drawing/2014/main" id="{CA337883-DA53-4A2C-85EF-E547A3B12347}"/>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24;p31">
                <a:extLst>
                  <a:ext uri="{FF2B5EF4-FFF2-40B4-BE49-F238E27FC236}">
                    <a16:creationId xmlns="" xmlns:a16="http://schemas.microsoft.com/office/drawing/2014/main" id="{DCA5891C-4D9D-4EF8-8190-41E11BC80CA4}"/>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25;p31">
                <a:extLst>
                  <a:ext uri="{FF2B5EF4-FFF2-40B4-BE49-F238E27FC236}">
                    <a16:creationId xmlns="" xmlns:a16="http://schemas.microsoft.com/office/drawing/2014/main" id="{3237B78C-4AEC-41B1-B117-C4F3AA2DC800}"/>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26;p31">
                <a:extLst>
                  <a:ext uri="{FF2B5EF4-FFF2-40B4-BE49-F238E27FC236}">
                    <a16:creationId xmlns="" xmlns:a16="http://schemas.microsoft.com/office/drawing/2014/main" id="{1521C7F7-8E1A-47C5-9DCA-90CDB5811C1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27;p31">
                <a:extLst>
                  <a:ext uri="{FF2B5EF4-FFF2-40B4-BE49-F238E27FC236}">
                    <a16:creationId xmlns="" xmlns:a16="http://schemas.microsoft.com/office/drawing/2014/main" id="{100455C1-4CC7-4A44-A713-8C4B71803359}"/>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 name="Google Shape;828;p31">
              <a:extLst>
                <a:ext uri="{FF2B5EF4-FFF2-40B4-BE49-F238E27FC236}">
                  <a16:creationId xmlns="" xmlns:a16="http://schemas.microsoft.com/office/drawing/2014/main" id="{325EC593-5286-4CEA-AD35-7B7118BAC552}"/>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829;p31">
              <a:extLst>
                <a:ext uri="{FF2B5EF4-FFF2-40B4-BE49-F238E27FC236}">
                  <a16:creationId xmlns="" xmlns:a16="http://schemas.microsoft.com/office/drawing/2014/main" id="{A15EBF99-6DE8-40C1-8121-3110897B443A}"/>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30;p31">
              <a:extLst>
                <a:ext uri="{FF2B5EF4-FFF2-40B4-BE49-F238E27FC236}">
                  <a16:creationId xmlns="" xmlns:a16="http://schemas.microsoft.com/office/drawing/2014/main" id="{4B39D613-D659-4322-B6E8-338191A4B7C2}"/>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31;p31">
              <a:extLst>
                <a:ext uri="{FF2B5EF4-FFF2-40B4-BE49-F238E27FC236}">
                  <a16:creationId xmlns="" xmlns:a16="http://schemas.microsoft.com/office/drawing/2014/main" id="{A9B86892-DD10-46D1-978E-9AAFD0121D5A}"/>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32;p31">
              <a:extLst>
                <a:ext uri="{FF2B5EF4-FFF2-40B4-BE49-F238E27FC236}">
                  <a16:creationId xmlns="" xmlns:a16="http://schemas.microsoft.com/office/drawing/2014/main" id="{F8BF754F-A651-4E17-83E5-71E641121B9A}"/>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33;p31">
              <a:extLst>
                <a:ext uri="{FF2B5EF4-FFF2-40B4-BE49-F238E27FC236}">
                  <a16:creationId xmlns="" xmlns:a16="http://schemas.microsoft.com/office/drawing/2014/main" id="{5C0E7C98-3C79-47FD-B395-D23C891830FC}"/>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834;p31">
              <a:extLst>
                <a:ext uri="{FF2B5EF4-FFF2-40B4-BE49-F238E27FC236}">
                  <a16:creationId xmlns="" xmlns:a16="http://schemas.microsoft.com/office/drawing/2014/main" id="{44A896B8-E41C-45BF-89E2-9D7AA3150C23}"/>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835;p31">
              <a:extLst>
                <a:ext uri="{FF2B5EF4-FFF2-40B4-BE49-F238E27FC236}">
                  <a16:creationId xmlns="" xmlns:a16="http://schemas.microsoft.com/office/drawing/2014/main" id="{76467C4B-6AF2-4641-8A7B-60DDF79BE146}"/>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836;p31">
              <a:extLst>
                <a:ext uri="{FF2B5EF4-FFF2-40B4-BE49-F238E27FC236}">
                  <a16:creationId xmlns="" xmlns:a16="http://schemas.microsoft.com/office/drawing/2014/main" id="{F6155CD0-9DBD-45BF-9F0F-3A68E979E4F7}"/>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837;p31">
              <a:extLst>
                <a:ext uri="{FF2B5EF4-FFF2-40B4-BE49-F238E27FC236}">
                  <a16:creationId xmlns="" xmlns:a16="http://schemas.microsoft.com/office/drawing/2014/main" id="{7A9E66BF-ABCD-46E5-9AC6-39D3007B99A2}"/>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838;p31">
              <a:extLst>
                <a:ext uri="{FF2B5EF4-FFF2-40B4-BE49-F238E27FC236}">
                  <a16:creationId xmlns="" xmlns:a16="http://schemas.microsoft.com/office/drawing/2014/main" id="{8EA4E3DC-B3C2-430A-8645-02EB0085B2DE}"/>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839;p31">
              <a:extLst>
                <a:ext uri="{FF2B5EF4-FFF2-40B4-BE49-F238E27FC236}">
                  <a16:creationId xmlns="" xmlns:a16="http://schemas.microsoft.com/office/drawing/2014/main" id="{5E8BB71E-1E11-4673-8E19-33DD7203DAFD}"/>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840;p31">
              <a:extLst>
                <a:ext uri="{FF2B5EF4-FFF2-40B4-BE49-F238E27FC236}">
                  <a16:creationId xmlns="" xmlns:a16="http://schemas.microsoft.com/office/drawing/2014/main" id="{58B7EB72-E5C6-4BA8-9E97-8201A4022397}"/>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841;p31">
              <a:extLst>
                <a:ext uri="{FF2B5EF4-FFF2-40B4-BE49-F238E27FC236}">
                  <a16:creationId xmlns="" xmlns:a16="http://schemas.microsoft.com/office/drawing/2014/main" id="{08D9E3A7-86E1-40F3-953F-1FE1E4FF633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842;p31">
              <a:extLst>
                <a:ext uri="{FF2B5EF4-FFF2-40B4-BE49-F238E27FC236}">
                  <a16:creationId xmlns="" xmlns:a16="http://schemas.microsoft.com/office/drawing/2014/main" id="{D6D5BB63-E9C8-4331-A34F-63DA54CE053D}"/>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843;p31">
              <a:extLst>
                <a:ext uri="{FF2B5EF4-FFF2-40B4-BE49-F238E27FC236}">
                  <a16:creationId xmlns="" xmlns:a16="http://schemas.microsoft.com/office/drawing/2014/main" id="{56B4D0FE-0B68-4651-862A-D837ACDA9C6A}"/>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844;p31">
              <a:extLst>
                <a:ext uri="{FF2B5EF4-FFF2-40B4-BE49-F238E27FC236}">
                  <a16:creationId xmlns="" xmlns:a16="http://schemas.microsoft.com/office/drawing/2014/main" id="{FA30B55F-35FE-40D8-B3E2-2D17EA757012}"/>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845;p31">
              <a:extLst>
                <a:ext uri="{FF2B5EF4-FFF2-40B4-BE49-F238E27FC236}">
                  <a16:creationId xmlns="" xmlns:a16="http://schemas.microsoft.com/office/drawing/2014/main" id="{A66095BE-9040-4BC4-96DE-EEF05E80816B}"/>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846;p31">
              <a:extLst>
                <a:ext uri="{FF2B5EF4-FFF2-40B4-BE49-F238E27FC236}">
                  <a16:creationId xmlns="" xmlns:a16="http://schemas.microsoft.com/office/drawing/2014/main" id="{4DF5FF6C-A1B3-41C0-B596-203947FE8C36}"/>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847;p31">
              <a:extLst>
                <a:ext uri="{FF2B5EF4-FFF2-40B4-BE49-F238E27FC236}">
                  <a16:creationId xmlns="" xmlns:a16="http://schemas.microsoft.com/office/drawing/2014/main" id="{E2994D42-0494-415C-BFB6-8F9B9C5271E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848;p31">
              <a:extLst>
                <a:ext uri="{FF2B5EF4-FFF2-40B4-BE49-F238E27FC236}">
                  <a16:creationId xmlns="" xmlns:a16="http://schemas.microsoft.com/office/drawing/2014/main" id="{2CB66865-7714-4A34-AED9-41AD60932962}"/>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849;p31">
              <a:extLst>
                <a:ext uri="{FF2B5EF4-FFF2-40B4-BE49-F238E27FC236}">
                  <a16:creationId xmlns="" xmlns:a16="http://schemas.microsoft.com/office/drawing/2014/main" id="{253D56D8-124E-4040-8949-78C5C960F31C}"/>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850;p31">
              <a:extLst>
                <a:ext uri="{FF2B5EF4-FFF2-40B4-BE49-F238E27FC236}">
                  <a16:creationId xmlns="" xmlns:a16="http://schemas.microsoft.com/office/drawing/2014/main" id="{11AC130C-D146-4C24-8153-A67B24755EA6}"/>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851;p31">
              <a:extLst>
                <a:ext uri="{FF2B5EF4-FFF2-40B4-BE49-F238E27FC236}">
                  <a16:creationId xmlns="" xmlns:a16="http://schemas.microsoft.com/office/drawing/2014/main" id="{ED725F0D-AE8C-4C62-A1D0-28AED534EF28}"/>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852;p31">
              <a:extLst>
                <a:ext uri="{FF2B5EF4-FFF2-40B4-BE49-F238E27FC236}">
                  <a16:creationId xmlns="" xmlns:a16="http://schemas.microsoft.com/office/drawing/2014/main" id="{CA2B1D70-9BCE-4DD2-BA34-2E4009D1622F}"/>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853;p31">
              <a:extLst>
                <a:ext uri="{FF2B5EF4-FFF2-40B4-BE49-F238E27FC236}">
                  <a16:creationId xmlns="" xmlns:a16="http://schemas.microsoft.com/office/drawing/2014/main" id="{3686F475-F542-484B-BD08-AA494971535B}"/>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854;p31">
              <a:extLst>
                <a:ext uri="{FF2B5EF4-FFF2-40B4-BE49-F238E27FC236}">
                  <a16:creationId xmlns="" xmlns:a16="http://schemas.microsoft.com/office/drawing/2014/main" id="{9B6100B7-6F05-45AC-8A7F-2591A20F2D37}"/>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855;p31">
              <a:extLst>
                <a:ext uri="{FF2B5EF4-FFF2-40B4-BE49-F238E27FC236}">
                  <a16:creationId xmlns="" xmlns:a16="http://schemas.microsoft.com/office/drawing/2014/main" id="{FBE42FD0-1063-42E2-93F4-90B8AFA16845}"/>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856;p31">
              <a:extLst>
                <a:ext uri="{FF2B5EF4-FFF2-40B4-BE49-F238E27FC236}">
                  <a16:creationId xmlns="" xmlns:a16="http://schemas.microsoft.com/office/drawing/2014/main" id="{A37A6433-D788-40AE-971C-D6785D37767F}"/>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857;p31">
              <a:extLst>
                <a:ext uri="{FF2B5EF4-FFF2-40B4-BE49-F238E27FC236}">
                  <a16:creationId xmlns="" xmlns:a16="http://schemas.microsoft.com/office/drawing/2014/main" id="{6BECF98D-222B-44E1-B71A-8F18FBEB97A1}"/>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858;p31">
              <a:extLst>
                <a:ext uri="{FF2B5EF4-FFF2-40B4-BE49-F238E27FC236}">
                  <a16:creationId xmlns="" xmlns:a16="http://schemas.microsoft.com/office/drawing/2014/main" id="{EDF4639D-2DB4-47CE-A5BE-27276F8AC578}"/>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859;p31">
              <a:extLst>
                <a:ext uri="{FF2B5EF4-FFF2-40B4-BE49-F238E27FC236}">
                  <a16:creationId xmlns="" xmlns:a16="http://schemas.microsoft.com/office/drawing/2014/main" id="{83E5E880-58FD-4D05-B8FA-566B946D8E5A}"/>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860;p31">
              <a:extLst>
                <a:ext uri="{FF2B5EF4-FFF2-40B4-BE49-F238E27FC236}">
                  <a16:creationId xmlns="" xmlns:a16="http://schemas.microsoft.com/office/drawing/2014/main" id="{C0322238-07EC-4432-8801-45CE1D4E8280}"/>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861;p31">
              <a:extLst>
                <a:ext uri="{FF2B5EF4-FFF2-40B4-BE49-F238E27FC236}">
                  <a16:creationId xmlns="" xmlns:a16="http://schemas.microsoft.com/office/drawing/2014/main" id="{0C31480F-A1B1-4138-B3A2-6EB278349808}"/>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862;p31">
              <a:extLst>
                <a:ext uri="{FF2B5EF4-FFF2-40B4-BE49-F238E27FC236}">
                  <a16:creationId xmlns="" xmlns:a16="http://schemas.microsoft.com/office/drawing/2014/main" id="{C26D60C6-B75D-4FB2-A13E-6698FB2AA5E1}"/>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863;p31">
              <a:extLst>
                <a:ext uri="{FF2B5EF4-FFF2-40B4-BE49-F238E27FC236}">
                  <a16:creationId xmlns="" xmlns:a16="http://schemas.microsoft.com/office/drawing/2014/main" id="{D47CE1BA-EF2A-4F4F-9D13-6B4B80889B8B}"/>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864;p31">
              <a:extLst>
                <a:ext uri="{FF2B5EF4-FFF2-40B4-BE49-F238E27FC236}">
                  <a16:creationId xmlns="" xmlns:a16="http://schemas.microsoft.com/office/drawing/2014/main" id="{10BF39A8-F37E-402C-A722-6342F10028AA}"/>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865;p31">
              <a:extLst>
                <a:ext uri="{FF2B5EF4-FFF2-40B4-BE49-F238E27FC236}">
                  <a16:creationId xmlns="" xmlns:a16="http://schemas.microsoft.com/office/drawing/2014/main" id="{D9344192-6461-4248-A41D-B18E3BEB47E5}"/>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866;p31">
              <a:extLst>
                <a:ext uri="{FF2B5EF4-FFF2-40B4-BE49-F238E27FC236}">
                  <a16:creationId xmlns="" xmlns:a16="http://schemas.microsoft.com/office/drawing/2014/main" id="{F1E40478-ED2C-452D-9185-ED87A82F83FB}"/>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867;p31">
              <a:extLst>
                <a:ext uri="{FF2B5EF4-FFF2-40B4-BE49-F238E27FC236}">
                  <a16:creationId xmlns="" xmlns:a16="http://schemas.microsoft.com/office/drawing/2014/main" id="{6AA9C373-6F60-441F-8AD2-DE57CDB4570F}"/>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868;p31">
              <a:extLst>
                <a:ext uri="{FF2B5EF4-FFF2-40B4-BE49-F238E27FC236}">
                  <a16:creationId xmlns="" xmlns:a16="http://schemas.microsoft.com/office/drawing/2014/main" id="{4968CCF2-285E-41A5-B58C-67FB41B3F123}"/>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869;p31">
              <a:extLst>
                <a:ext uri="{FF2B5EF4-FFF2-40B4-BE49-F238E27FC236}">
                  <a16:creationId xmlns="" xmlns:a16="http://schemas.microsoft.com/office/drawing/2014/main" id="{AD4C47AE-5273-4305-BF12-9302A28AC40A}"/>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870;p31">
              <a:extLst>
                <a:ext uri="{FF2B5EF4-FFF2-40B4-BE49-F238E27FC236}">
                  <a16:creationId xmlns="" xmlns:a16="http://schemas.microsoft.com/office/drawing/2014/main" id="{D6944283-6516-4CA1-8CED-1AD3BE6908E7}"/>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871;p31">
              <a:extLst>
                <a:ext uri="{FF2B5EF4-FFF2-40B4-BE49-F238E27FC236}">
                  <a16:creationId xmlns="" xmlns:a16="http://schemas.microsoft.com/office/drawing/2014/main" id="{8DE273E1-308F-4261-A7B3-20BDB9394868}"/>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872;p31">
              <a:extLst>
                <a:ext uri="{FF2B5EF4-FFF2-40B4-BE49-F238E27FC236}">
                  <a16:creationId xmlns="" xmlns:a16="http://schemas.microsoft.com/office/drawing/2014/main" id="{A49D15BD-2B3E-4B02-A32F-FDEC8E9179F3}"/>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873;p31">
              <a:extLst>
                <a:ext uri="{FF2B5EF4-FFF2-40B4-BE49-F238E27FC236}">
                  <a16:creationId xmlns="" xmlns:a16="http://schemas.microsoft.com/office/drawing/2014/main" id="{9EAAC4BC-88D8-4FD6-B267-BCCDE04FFB2E}"/>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874;p31">
              <a:extLst>
                <a:ext uri="{FF2B5EF4-FFF2-40B4-BE49-F238E27FC236}">
                  <a16:creationId xmlns="" xmlns:a16="http://schemas.microsoft.com/office/drawing/2014/main" id="{1EF84D3F-E17B-4D61-A310-AD71B008FBA5}"/>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875;p31">
              <a:extLst>
                <a:ext uri="{FF2B5EF4-FFF2-40B4-BE49-F238E27FC236}">
                  <a16:creationId xmlns="" xmlns:a16="http://schemas.microsoft.com/office/drawing/2014/main" id="{2D79EBC2-B216-4287-A3FC-2F2010CB2A81}"/>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876;p31">
              <a:extLst>
                <a:ext uri="{FF2B5EF4-FFF2-40B4-BE49-F238E27FC236}">
                  <a16:creationId xmlns="" xmlns:a16="http://schemas.microsoft.com/office/drawing/2014/main" id="{90D0DCC2-BEB8-4805-8864-9B8157D6D9D0}"/>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877;p31">
              <a:extLst>
                <a:ext uri="{FF2B5EF4-FFF2-40B4-BE49-F238E27FC236}">
                  <a16:creationId xmlns="" xmlns:a16="http://schemas.microsoft.com/office/drawing/2014/main" id="{DDBF39D6-19E0-4C1B-B36D-97334BDFA9C1}"/>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878;p31">
              <a:extLst>
                <a:ext uri="{FF2B5EF4-FFF2-40B4-BE49-F238E27FC236}">
                  <a16:creationId xmlns="" xmlns:a16="http://schemas.microsoft.com/office/drawing/2014/main" id="{DA0AA242-2B2A-4216-BEC0-813A5A117F4E}"/>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879;p31">
              <a:extLst>
                <a:ext uri="{FF2B5EF4-FFF2-40B4-BE49-F238E27FC236}">
                  <a16:creationId xmlns="" xmlns:a16="http://schemas.microsoft.com/office/drawing/2014/main" id="{98D43C14-947B-4828-8F17-C940B26377D2}"/>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880;p31">
              <a:extLst>
                <a:ext uri="{FF2B5EF4-FFF2-40B4-BE49-F238E27FC236}">
                  <a16:creationId xmlns="" xmlns:a16="http://schemas.microsoft.com/office/drawing/2014/main" id="{5222CF1F-77B6-4959-8DE9-292BB4779DAD}"/>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881;p31">
              <a:extLst>
                <a:ext uri="{FF2B5EF4-FFF2-40B4-BE49-F238E27FC236}">
                  <a16:creationId xmlns="" xmlns:a16="http://schemas.microsoft.com/office/drawing/2014/main" id="{50419D18-CC71-44FC-8EBE-8666CAB7D413}"/>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4" name="TextBox 133">
            <a:extLst>
              <a:ext uri="{FF2B5EF4-FFF2-40B4-BE49-F238E27FC236}">
                <a16:creationId xmlns="" xmlns:a16="http://schemas.microsoft.com/office/drawing/2014/main" id="{23418162-C26E-4370-9D2F-33E57C0A0B7E}"/>
              </a:ext>
            </a:extLst>
          </p:cNvPr>
          <p:cNvSpPr txBox="1"/>
          <p:nvPr userDrawn="1"/>
        </p:nvSpPr>
        <p:spPr>
          <a:xfrm>
            <a:off x="7514755" y="6517885"/>
            <a:ext cx="3249397" cy="276999"/>
          </a:xfrm>
          <a:prstGeom prst="rect">
            <a:avLst/>
          </a:prstGeom>
          <a:noFill/>
        </p:spPr>
        <p:txBody>
          <a:bodyPr wrap="square">
            <a:spAutoFit/>
          </a:bodyPr>
          <a:lstStyle/>
          <a:p>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Hương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tranthao121004@gmail.com</a:t>
            </a:r>
            <a:endParaRPr lang="en-US" sz="1600" dirty="0"/>
          </a:p>
        </p:txBody>
      </p:sp>
    </p:spTree>
    <p:extLst>
      <p:ext uri="{BB962C8B-B14F-4D97-AF65-F5344CB8AC3E}">
        <p14:creationId xmlns:p14="http://schemas.microsoft.com/office/powerpoint/2010/main" val="26502395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anim calcmode="lin" valueType="num">
                                      <p:cBhvr>
                                        <p:cTn id="9" dur="1000" fill="hold"/>
                                        <p:tgtEl>
                                          <p:spTgt spid="21"/>
                                        </p:tgtEl>
                                        <p:attrNameLst>
                                          <p:attrName>style.rotation</p:attrName>
                                        </p:attrNameLst>
                                      </p:cBhvr>
                                      <p:tavLst>
                                        <p:tav tm="0">
                                          <p:val>
                                            <p:fltVal val="90"/>
                                          </p:val>
                                        </p:tav>
                                        <p:tav tm="100000">
                                          <p:val>
                                            <p:fltVal val="0"/>
                                          </p:val>
                                        </p:tav>
                                      </p:tavLst>
                                    </p:anim>
                                    <p:animEffect transition="in" filter="fade">
                                      <p:cBhvr>
                                        <p:cTn id="10"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and Vertical Text">
    <p:bg>
      <p:bgPr>
        <a:solidFill>
          <a:srgbClr val="E3AB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 xmlns:a16="http://schemas.microsoft.com/office/drawing/2014/main" id="{88CB28D7-CB5E-42A4-AC1B-49E9F84E1AA8}"/>
              </a:ext>
            </a:extLst>
          </p:cNvPr>
          <p:cNvSpPr/>
          <p:nvPr userDrawn="1"/>
        </p:nvSpPr>
        <p:spPr>
          <a:xfrm>
            <a:off x="212651" y="202019"/>
            <a:ext cx="11738344" cy="6507125"/>
          </a:xfrm>
          <a:custGeom>
            <a:avLst/>
            <a:gdLst>
              <a:gd name="connsiteX0" fmla="*/ 0 w 11738344"/>
              <a:gd name="connsiteY0" fmla="*/ 0 h 6507125"/>
              <a:gd name="connsiteX1" fmla="*/ 586917 w 11738344"/>
              <a:gd name="connsiteY1" fmla="*/ 0 h 6507125"/>
              <a:gd name="connsiteX2" fmla="*/ 939068 w 11738344"/>
              <a:gd name="connsiteY2" fmla="*/ 0 h 6507125"/>
              <a:gd name="connsiteX3" fmla="*/ 1525985 w 11738344"/>
              <a:gd name="connsiteY3" fmla="*/ 0 h 6507125"/>
              <a:gd name="connsiteX4" fmla="*/ 1760752 w 11738344"/>
              <a:gd name="connsiteY4" fmla="*/ 0 h 6507125"/>
              <a:gd name="connsiteX5" fmla="*/ 2347669 w 11738344"/>
              <a:gd name="connsiteY5" fmla="*/ 0 h 6507125"/>
              <a:gd name="connsiteX6" fmla="*/ 3051969 w 11738344"/>
              <a:gd name="connsiteY6" fmla="*/ 0 h 6507125"/>
              <a:gd name="connsiteX7" fmla="*/ 3521503 w 11738344"/>
              <a:gd name="connsiteY7" fmla="*/ 0 h 6507125"/>
              <a:gd name="connsiteX8" fmla="*/ 3756270 w 11738344"/>
              <a:gd name="connsiteY8" fmla="*/ 0 h 6507125"/>
              <a:gd name="connsiteX9" fmla="*/ 4577954 w 11738344"/>
              <a:gd name="connsiteY9" fmla="*/ 0 h 6507125"/>
              <a:gd name="connsiteX10" fmla="*/ 5164871 w 11738344"/>
              <a:gd name="connsiteY10" fmla="*/ 0 h 6507125"/>
              <a:gd name="connsiteX11" fmla="*/ 5751789 w 11738344"/>
              <a:gd name="connsiteY11" fmla="*/ 0 h 6507125"/>
              <a:gd name="connsiteX12" fmla="*/ 6221322 w 11738344"/>
              <a:gd name="connsiteY12" fmla="*/ 0 h 6507125"/>
              <a:gd name="connsiteX13" fmla="*/ 7043006 w 11738344"/>
              <a:gd name="connsiteY13" fmla="*/ 0 h 6507125"/>
              <a:gd name="connsiteX14" fmla="*/ 7277773 w 11738344"/>
              <a:gd name="connsiteY14" fmla="*/ 0 h 6507125"/>
              <a:gd name="connsiteX15" fmla="*/ 7629924 w 11738344"/>
              <a:gd name="connsiteY15" fmla="*/ 0 h 6507125"/>
              <a:gd name="connsiteX16" fmla="*/ 8216841 w 11738344"/>
              <a:gd name="connsiteY16" fmla="*/ 0 h 6507125"/>
              <a:gd name="connsiteX17" fmla="*/ 9038525 w 11738344"/>
              <a:gd name="connsiteY17" fmla="*/ 0 h 6507125"/>
              <a:gd name="connsiteX18" fmla="*/ 9273292 w 11738344"/>
              <a:gd name="connsiteY18" fmla="*/ 0 h 6507125"/>
              <a:gd name="connsiteX19" fmla="*/ 9742826 w 11738344"/>
              <a:gd name="connsiteY19" fmla="*/ 0 h 6507125"/>
              <a:gd name="connsiteX20" fmla="*/ 10564510 w 11738344"/>
              <a:gd name="connsiteY20" fmla="*/ 0 h 6507125"/>
              <a:gd name="connsiteX21" fmla="*/ 11151427 w 11738344"/>
              <a:gd name="connsiteY21" fmla="*/ 0 h 6507125"/>
              <a:gd name="connsiteX22" fmla="*/ 11738344 w 11738344"/>
              <a:gd name="connsiteY22" fmla="*/ 0 h 6507125"/>
              <a:gd name="connsiteX23" fmla="*/ 11738344 w 11738344"/>
              <a:gd name="connsiteY23" fmla="*/ 721699 h 6507125"/>
              <a:gd name="connsiteX24" fmla="*/ 11738344 w 11738344"/>
              <a:gd name="connsiteY24" fmla="*/ 1183114 h 6507125"/>
              <a:gd name="connsiteX25" fmla="*/ 11738344 w 11738344"/>
              <a:gd name="connsiteY25" fmla="*/ 1644528 h 6507125"/>
              <a:gd name="connsiteX26" fmla="*/ 11738344 w 11738344"/>
              <a:gd name="connsiteY26" fmla="*/ 2236085 h 6507125"/>
              <a:gd name="connsiteX27" fmla="*/ 11738344 w 11738344"/>
              <a:gd name="connsiteY27" fmla="*/ 2827642 h 6507125"/>
              <a:gd name="connsiteX28" fmla="*/ 11738344 w 11738344"/>
              <a:gd name="connsiteY28" fmla="*/ 3223985 h 6507125"/>
              <a:gd name="connsiteX29" fmla="*/ 11738344 w 11738344"/>
              <a:gd name="connsiteY29" fmla="*/ 3815541 h 6507125"/>
              <a:gd name="connsiteX30" fmla="*/ 11738344 w 11738344"/>
              <a:gd name="connsiteY30" fmla="*/ 4537241 h 6507125"/>
              <a:gd name="connsiteX31" fmla="*/ 11738344 w 11738344"/>
              <a:gd name="connsiteY31" fmla="*/ 4998655 h 6507125"/>
              <a:gd name="connsiteX32" fmla="*/ 11738344 w 11738344"/>
              <a:gd name="connsiteY32" fmla="*/ 5394998 h 6507125"/>
              <a:gd name="connsiteX33" fmla="*/ 11738344 w 11738344"/>
              <a:gd name="connsiteY33" fmla="*/ 5986555 h 6507125"/>
              <a:gd name="connsiteX34" fmla="*/ 11738344 w 11738344"/>
              <a:gd name="connsiteY34" fmla="*/ 6507125 h 6507125"/>
              <a:gd name="connsiteX35" fmla="*/ 11034043 w 11738344"/>
              <a:gd name="connsiteY35" fmla="*/ 6507125 h 6507125"/>
              <a:gd name="connsiteX36" fmla="*/ 10799276 w 11738344"/>
              <a:gd name="connsiteY36" fmla="*/ 6507125 h 6507125"/>
              <a:gd name="connsiteX37" fmla="*/ 10094976 w 11738344"/>
              <a:gd name="connsiteY37" fmla="*/ 6507125 h 6507125"/>
              <a:gd name="connsiteX38" fmla="*/ 9860209 w 11738344"/>
              <a:gd name="connsiteY38" fmla="*/ 6507125 h 6507125"/>
              <a:gd name="connsiteX39" fmla="*/ 9155908 w 11738344"/>
              <a:gd name="connsiteY39" fmla="*/ 6507125 h 6507125"/>
              <a:gd name="connsiteX40" fmla="*/ 8803758 w 11738344"/>
              <a:gd name="connsiteY40" fmla="*/ 6507125 h 6507125"/>
              <a:gd name="connsiteX41" fmla="*/ 8334224 w 11738344"/>
              <a:gd name="connsiteY41" fmla="*/ 6507125 h 6507125"/>
              <a:gd name="connsiteX42" fmla="*/ 8099457 w 11738344"/>
              <a:gd name="connsiteY42" fmla="*/ 6507125 h 6507125"/>
              <a:gd name="connsiteX43" fmla="*/ 7629924 w 11738344"/>
              <a:gd name="connsiteY43" fmla="*/ 6507125 h 6507125"/>
              <a:gd name="connsiteX44" fmla="*/ 6808240 w 11738344"/>
              <a:gd name="connsiteY44" fmla="*/ 6507125 h 6507125"/>
              <a:gd name="connsiteX45" fmla="*/ 6573473 w 11738344"/>
              <a:gd name="connsiteY45" fmla="*/ 6507125 h 6507125"/>
              <a:gd name="connsiteX46" fmla="*/ 5869172 w 11738344"/>
              <a:gd name="connsiteY46" fmla="*/ 6507125 h 6507125"/>
              <a:gd name="connsiteX47" fmla="*/ 5282255 w 11738344"/>
              <a:gd name="connsiteY47" fmla="*/ 6507125 h 6507125"/>
              <a:gd name="connsiteX48" fmla="*/ 4930104 w 11738344"/>
              <a:gd name="connsiteY48" fmla="*/ 6507125 h 6507125"/>
              <a:gd name="connsiteX49" fmla="*/ 4577954 w 11738344"/>
              <a:gd name="connsiteY49" fmla="*/ 6507125 h 6507125"/>
              <a:gd name="connsiteX50" fmla="*/ 4108420 w 11738344"/>
              <a:gd name="connsiteY50" fmla="*/ 6507125 h 6507125"/>
              <a:gd name="connsiteX51" fmla="*/ 3521503 w 11738344"/>
              <a:gd name="connsiteY51" fmla="*/ 6507125 h 6507125"/>
              <a:gd name="connsiteX52" fmla="*/ 2699819 w 11738344"/>
              <a:gd name="connsiteY52" fmla="*/ 6507125 h 6507125"/>
              <a:gd name="connsiteX53" fmla="*/ 1995518 w 11738344"/>
              <a:gd name="connsiteY53" fmla="*/ 6507125 h 6507125"/>
              <a:gd name="connsiteX54" fmla="*/ 1760752 w 11738344"/>
              <a:gd name="connsiteY54" fmla="*/ 6507125 h 6507125"/>
              <a:gd name="connsiteX55" fmla="*/ 939068 w 11738344"/>
              <a:gd name="connsiteY55" fmla="*/ 6507125 h 6507125"/>
              <a:gd name="connsiteX56" fmla="*/ 0 w 11738344"/>
              <a:gd name="connsiteY56" fmla="*/ 6507125 h 6507125"/>
              <a:gd name="connsiteX57" fmla="*/ 0 w 11738344"/>
              <a:gd name="connsiteY57" fmla="*/ 5785426 h 6507125"/>
              <a:gd name="connsiteX58" fmla="*/ 0 w 11738344"/>
              <a:gd name="connsiteY58" fmla="*/ 5128798 h 6507125"/>
              <a:gd name="connsiteX59" fmla="*/ 0 w 11738344"/>
              <a:gd name="connsiteY59" fmla="*/ 4537241 h 6507125"/>
              <a:gd name="connsiteX60" fmla="*/ 0 w 11738344"/>
              <a:gd name="connsiteY60" fmla="*/ 3880613 h 6507125"/>
              <a:gd name="connsiteX61" fmla="*/ 0 w 11738344"/>
              <a:gd name="connsiteY61" fmla="*/ 3158913 h 6507125"/>
              <a:gd name="connsiteX62" fmla="*/ 0 w 11738344"/>
              <a:gd name="connsiteY62" fmla="*/ 2437214 h 6507125"/>
              <a:gd name="connsiteX63" fmla="*/ 0 w 11738344"/>
              <a:gd name="connsiteY63" fmla="*/ 1715515 h 6507125"/>
              <a:gd name="connsiteX64" fmla="*/ 0 w 11738344"/>
              <a:gd name="connsiteY64" fmla="*/ 1319172 h 6507125"/>
              <a:gd name="connsiteX65" fmla="*/ 0 w 11738344"/>
              <a:gd name="connsiteY65" fmla="*/ 662544 h 6507125"/>
              <a:gd name="connsiteX66" fmla="*/ 0 w 11738344"/>
              <a:gd name="connsiteY66" fmla="*/ 0 h 6507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738344" h="6507125" fill="none" extrusionOk="0">
                <a:moveTo>
                  <a:pt x="0" y="0"/>
                </a:moveTo>
                <a:cubicBezTo>
                  <a:pt x="193893" y="-53522"/>
                  <a:pt x="463900" y="48166"/>
                  <a:pt x="586917" y="0"/>
                </a:cubicBezTo>
                <a:cubicBezTo>
                  <a:pt x="709934" y="-48166"/>
                  <a:pt x="764999" y="37996"/>
                  <a:pt x="939068" y="0"/>
                </a:cubicBezTo>
                <a:cubicBezTo>
                  <a:pt x="1113137" y="-37996"/>
                  <a:pt x="1272302" y="9191"/>
                  <a:pt x="1525985" y="0"/>
                </a:cubicBezTo>
                <a:cubicBezTo>
                  <a:pt x="1779668" y="-9191"/>
                  <a:pt x="1703800" y="12915"/>
                  <a:pt x="1760752" y="0"/>
                </a:cubicBezTo>
                <a:cubicBezTo>
                  <a:pt x="1817704" y="-12915"/>
                  <a:pt x="2219250" y="17278"/>
                  <a:pt x="2347669" y="0"/>
                </a:cubicBezTo>
                <a:cubicBezTo>
                  <a:pt x="2476088" y="-17278"/>
                  <a:pt x="2906879" y="15114"/>
                  <a:pt x="3051969" y="0"/>
                </a:cubicBezTo>
                <a:cubicBezTo>
                  <a:pt x="3197059" y="-15114"/>
                  <a:pt x="3335226" y="47513"/>
                  <a:pt x="3521503" y="0"/>
                </a:cubicBezTo>
                <a:cubicBezTo>
                  <a:pt x="3707780" y="-47513"/>
                  <a:pt x="3669854" y="22779"/>
                  <a:pt x="3756270" y="0"/>
                </a:cubicBezTo>
                <a:cubicBezTo>
                  <a:pt x="3842686" y="-22779"/>
                  <a:pt x="4217773" y="11409"/>
                  <a:pt x="4577954" y="0"/>
                </a:cubicBezTo>
                <a:cubicBezTo>
                  <a:pt x="4938135" y="-11409"/>
                  <a:pt x="4970109" y="43871"/>
                  <a:pt x="5164871" y="0"/>
                </a:cubicBezTo>
                <a:cubicBezTo>
                  <a:pt x="5359633" y="-43871"/>
                  <a:pt x="5537198" y="17907"/>
                  <a:pt x="5751789" y="0"/>
                </a:cubicBezTo>
                <a:cubicBezTo>
                  <a:pt x="5966380" y="-17907"/>
                  <a:pt x="6096392" y="45142"/>
                  <a:pt x="6221322" y="0"/>
                </a:cubicBezTo>
                <a:cubicBezTo>
                  <a:pt x="6346252" y="-45142"/>
                  <a:pt x="6799085" y="67265"/>
                  <a:pt x="7043006" y="0"/>
                </a:cubicBezTo>
                <a:cubicBezTo>
                  <a:pt x="7286927" y="-67265"/>
                  <a:pt x="7173785" y="927"/>
                  <a:pt x="7277773" y="0"/>
                </a:cubicBezTo>
                <a:cubicBezTo>
                  <a:pt x="7381761" y="-927"/>
                  <a:pt x="7490336" y="8535"/>
                  <a:pt x="7629924" y="0"/>
                </a:cubicBezTo>
                <a:cubicBezTo>
                  <a:pt x="7769512" y="-8535"/>
                  <a:pt x="8023133" y="16918"/>
                  <a:pt x="8216841" y="0"/>
                </a:cubicBezTo>
                <a:cubicBezTo>
                  <a:pt x="8410549" y="-16918"/>
                  <a:pt x="8814563" y="56057"/>
                  <a:pt x="9038525" y="0"/>
                </a:cubicBezTo>
                <a:cubicBezTo>
                  <a:pt x="9262487" y="-56057"/>
                  <a:pt x="9219318" y="11550"/>
                  <a:pt x="9273292" y="0"/>
                </a:cubicBezTo>
                <a:cubicBezTo>
                  <a:pt x="9327266" y="-11550"/>
                  <a:pt x="9524285" y="54368"/>
                  <a:pt x="9742826" y="0"/>
                </a:cubicBezTo>
                <a:cubicBezTo>
                  <a:pt x="9961367" y="-54368"/>
                  <a:pt x="10315185" y="8251"/>
                  <a:pt x="10564510" y="0"/>
                </a:cubicBezTo>
                <a:cubicBezTo>
                  <a:pt x="10813835" y="-8251"/>
                  <a:pt x="10939532" y="59894"/>
                  <a:pt x="11151427" y="0"/>
                </a:cubicBezTo>
                <a:cubicBezTo>
                  <a:pt x="11363322" y="-59894"/>
                  <a:pt x="11609776" y="64994"/>
                  <a:pt x="11738344" y="0"/>
                </a:cubicBezTo>
                <a:cubicBezTo>
                  <a:pt x="11801788" y="212046"/>
                  <a:pt x="11737744" y="488839"/>
                  <a:pt x="11738344" y="721699"/>
                </a:cubicBezTo>
                <a:cubicBezTo>
                  <a:pt x="11738944" y="954559"/>
                  <a:pt x="11712416" y="1073711"/>
                  <a:pt x="11738344" y="1183114"/>
                </a:cubicBezTo>
                <a:cubicBezTo>
                  <a:pt x="11764272" y="1292518"/>
                  <a:pt x="11693621" y="1487929"/>
                  <a:pt x="11738344" y="1644528"/>
                </a:cubicBezTo>
                <a:cubicBezTo>
                  <a:pt x="11783067" y="1801127"/>
                  <a:pt x="11703009" y="2055674"/>
                  <a:pt x="11738344" y="2236085"/>
                </a:cubicBezTo>
                <a:cubicBezTo>
                  <a:pt x="11773679" y="2416496"/>
                  <a:pt x="11673979" y="2661380"/>
                  <a:pt x="11738344" y="2827642"/>
                </a:cubicBezTo>
                <a:cubicBezTo>
                  <a:pt x="11802709" y="2993904"/>
                  <a:pt x="11705654" y="3065710"/>
                  <a:pt x="11738344" y="3223985"/>
                </a:cubicBezTo>
                <a:cubicBezTo>
                  <a:pt x="11771034" y="3382260"/>
                  <a:pt x="11728644" y="3559281"/>
                  <a:pt x="11738344" y="3815541"/>
                </a:cubicBezTo>
                <a:cubicBezTo>
                  <a:pt x="11748044" y="4071801"/>
                  <a:pt x="11660229" y="4277915"/>
                  <a:pt x="11738344" y="4537241"/>
                </a:cubicBezTo>
                <a:cubicBezTo>
                  <a:pt x="11816459" y="4796567"/>
                  <a:pt x="11733753" y="4796994"/>
                  <a:pt x="11738344" y="4998655"/>
                </a:cubicBezTo>
                <a:cubicBezTo>
                  <a:pt x="11742935" y="5200316"/>
                  <a:pt x="11719250" y="5308582"/>
                  <a:pt x="11738344" y="5394998"/>
                </a:cubicBezTo>
                <a:cubicBezTo>
                  <a:pt x="11757438" y="5481414"/>
                  <a:pt x="11699476" y="5736459"/>
                  <a:pt x="11738344" y="5986555"/>
                </a:cubicBezTo>
                <a:cubicBezTo>
                  <a:pt x="11777212" y="6236651"/>
                  <a:pt x="11708423" y="6334874"/>
                  <a:pt x="11738344" y="6507125"/>
                </a:cubicBezTo>
                <a:cubicBezTo>
                  <a:pt x="11478827" y="6561764"/>
                  <a:pt x="11355604" y="6489109"/>
                  <a:pt x="11034043" y="6507125"/>
                </a:cubicBezTo>
                <a:cubicBezTo>
                  <a:pt x="10712482" y="6525141"/>
                  <a:pt x="10886680" y="6497141"/>
                  <a:pt x="10799276" y="6507125"/>
                </a:cubicBezTo>
                <a:cubicBezTo>
                  <a:pt x="10711872" y="6517109"/>
                  <a:pt x="10265533" y="6502056"/>
                  <a:pt x="10094976" y="6507125"/>
                </a:cubicBezTo>
                <a:cubicBezTo>
                  <a:pt x="9924419" y="6512194"/>
                  <a:pt x="9975231" y="6494613"/>
                  <a:pt x="9860209" y="6507125"/>
                </a:cubicBezTo>
                <a:cubicBezTo>
                  <a:pt x="9745187" y="6519637"/>
                  <a:pt x="9465544" y="6493149"/>
                  <a:pt x="9155908" y="6507125"/>
                </a:cubicBezTo>
                <a:cubicBezTo>
                  <a:pt x="8846272" y="6521101"/>
                  <a:pt x="8884191" y="6495076"/>
                  <a:pt x="8803758" y="6507125"/>
                </a:cubicBezTo>
                <a:cubicBezTo>
                  <a:pt x="8723325" y="6519174"/>
                  <a:pt x="8508753" y="6467331"/>
                  <a:pt x="8334224" y="6507125"/>
                </a:cubicBezTo>
                <a:cubicBezTo>
                  <a:pt x="8159695" y="6546919"/>
                  <a:pt x="8211920" y="6481971"/>
                  <a:pt x="8099457" y="6507125"/>
                </a:cubicBezTo>
                <a:cubicBezTo>
                  <a:pt x="7986994" y="6532279"/>
                  <a:pt x="7760338" y="6491342"/>
                  <a:pt x="7629924" y="6507125"/>
                </a:cubicBezTo>
                <a:cubicBezTo>
                  <a:pt x="7499510" y="6522908"/>
                  <a:pt x="7068285" y="6502086"/>
                  <a:pt x="6808240" y="6507125"/>
                </a:cubicBezTo>
                <a:cubicBezTo>
                  <a:pt x="6548195" y="6512164"/>
                  <a:pt x="6642810" y="6498574"/>
                  <a:pt x="6573473" y="6507125"/>
                </a:cubicBezTo>
                <a:cubicBezTo>
                  <a:pt x="6504136" y="6515676"/>
                  <a:pt x="6038855" y="6438771"/>
                  <a:pt x="5869172" y="6507125"/>
                </a:cubicBezTo>
                <a:cubicBezTo>
                  <a:pt x="5699489" y="6575479"/>
                  <a:pt x="5566362" y="6496885"/>
                  <a:pt x="5282255" y="6507125"/>
                </a:cubicBezTo>
                <a:cubicBezTo>
                  <a:pt x="4998148" y="6517365"/>
                  <a:pt x="5039221" y="6465905"/>
                  <a:pt x="4930104" y="6507125"/>
                </a:cubicBezTo>
                <a:cubicBezTo>
                  <a:pt x="4820987" y="6548345"/>
                  <a:pt x="4723325" y="6493648"/>
                  <a:pt x="4577954" y="6507125"/>
                </a:cubicBezTo>
                <a:cubicBezTo>
                  <a:pt x="4432583" y="6520602"/>
                  <a:pt x="4240580" y="6477186"/>
                  <a:pt x="4108420" y="6507125"/>
                </a:cubicBezTo>
                <a:cubicBezTo>
                  <a:pt x="3976260" y="6537064"/>
                  <a:pt x="3729849" y="6485756"/>
                  <a:pt x="3521503" y="6507125"/>
                </a:cubicBezTo>
                <a:cubicBezTo>
                  <a:pt x="3313157" y="6528494"/>
                  <a:pt x="2978184" y="6440521"/>
                  <a:pt x="2699819" y="6507125"/>
                </a:cubicBezTo>
                <a:cubicBezTo>
                  <a:pt x="2421454" y="6573729"/>
                  <a:pt x="2296956" y="6495816"/>
                  <a:pt x="1995518" y="6507125"/>
                </a:cubicBezTo>
                <a:cubicBezTo>
                  <a:pt x="1694080" y="6518434"/>
                  <a:pt x="1872133" y="6498123"/>
                  <a:pt x="1760752" y="6507125"/>
                </a:cubicBezTo>
                <a:cubicBezTo>
                  <a:pt x="1649371" y="6516127"/>
                  <a:pt x="1240399" y="6475880"/>
                  <a:pt x="939068" y="6507125"/>
                </a:cubicBezTo>
                <a:cubicBezTo>
                  <a:pt x="637737" y="6538370"/>
                  <a:pt x="388381" y="6477070"/>
                  <a:pt x="0" y="6507125"/>
                </a:cubicBezTo>
                <a:cubicBezTo>
                  <a:pt x="-47939" y="6337479"/>
                  <a:pt x="879" y="6060669"/>
                  <a:pt x="0" y="5785426"/>
                </a:cubicBezTo>
                <a:cubicBezTo>
                  <a:pt x="-879" y="5510183"/>
                  <a:pt x="581" y="5359991"/>
                  <a:pt x="0" y="5128798"/>
                </a:cubicBezTo>
                <a:cubicBezTo>
                  <a:pt x="-581" y="4897605"/>
                  <a:pt x="45467" y="4828334"/>
                  <a:pt x="0" y="4537241"/>
                </a:cubicBezTo>
                <a:cubicBezTo>
                  <a:pt x="-45467" y="4246148"/>
                  <a:pt x="61308" y="4034246"/>
                  <a:pt x="0" y="3880613"/>
                </a:cubicBezTo>
                <a:cubicBezTo>
                  <a:pt x="-61308" y="3726980"/>
                  <a:pt x="34030" y="3322956"/>
                  <a:pt x="0" y="3158913"/>
                </a:cubicBezTo>
                <a:cubicBezTo>
                  <a:pt x="-34030" y="2994870"/>
                  <a:pt x="80763" y="2717371"/>
                  <a:pt x="0" y="2437214"/>
                </a:cubicBezTo>
                <a:cubicBezTo>
                  <a:pt x="-80763" y="2157057"/>
                  <a:pt x="74414" y="2065681"/>
                  <a:pt x="0" y="1715515"/>
                </a:cubicBezTo>
                <a:cubicBezTo>
                  <a:pt x="-74414" y="1365349"/>
                  <a:pt x="34380" y="1412605"/>
                  <a:pt x="0" y="1319172"/>
                </a:cubicBezTo>
                <a:cubicBezTo>
                  <a:pt x="-34380" y="1225739"/>
                  <a:pt x="32469" y="795736"/>
                  <a:pt x="0" y="662544"/>
                </a:cubicBezTo>
                <a:cubicBezTo>
                  <a:pt x="-32469" y="529352"/>
                  <a:pt x="3735" y="263522"/>
                  <a:pt x="0" y="0"/>
                </a:cubicBezTo>
                <a:close/>
              </a:path>
              <a:path w="11738344" h="6507125" stroke="0" extrusionOk="0">
                <a:moveTo>
                  <a:pt x="0" y="0"/>
                </a:moveTo>
                <a:cubicBezTo>
                  <a:pt x="173958" y="-35120"/>
                  <a:pt x="364388" y="21400"/>
                  <a:pt x="586917" y="0"/>
                </a:cubicBezTo>
                <a:cubicBezTo>
                  <a:pt x="809446" y="-21400"/>
                  <a:pt x="772431" y="40444"/>
                  <a:pt x="939068" y="0"/>
                </a:cubicBezTo>
                <a:cubicBezTo>
                  <a:pt x="1105705" y="-40444"/>
                  <a:pt x="1060336" y="17590"/>
                  <a:pt x="1173834" y="0"/>
                </a:cubicBezTo>
                <a:cubicBezTo>
                  <a:pt x="1287332" y="-17590"/>
                  <a:pt x="1318549" y="16589"/>
                  <a:pt x="1408601" y="0"/>
                </a:cubicBezTo>
                <a:cubicBezTo>
                  <a:pt x="1498653" y="-16589"/>
                  <a:pt x="1785989" y="60612"/>
                  <a:pt x="1995518" y="0"/>
                </a:cubicBezTo>
                <a:cubicBezTo>
                  <a:pt x="2205047" y="-60612"/>
                  <a:pt x="2296353" y="59266"/>
                  <a:pt x="2582436" y="0"/>
                </a:cubicBezTo>
                <a:cubicBezTo>
                  <a:pt x="2868519" y="-59266"/>
                  <a:pt x="2862706" y="48799"/>
                  <a:pt x="3051969" y="0"/>
                </a:cubicBezTo>
                <a:cubicBezTo>
                  <a:pt x="3241232" y="-48799"/>
                  <a:pt x="3512635" y="60599"/>
                  <a:pt x="3638887" y="0"/>
                </a:cubicBezTo>
                <a:cubicBezTo>
                  <a:pt x="3765139" y="-60599"/>
                  <a:pt x="3923707" y="15178"/>
                  <a:pt x="4108420" y="0"/>
                </a:cubicBezTo>
                <a:cubicBezTo>
                  <a:pt x="4293133" y="-15178"/>
                  <a:pt x="4277880" y="17966"/>
                  <a:pt x="4343187" y="0"/>
                </a:cubicBezTo>
                <a:cubicBezTo>
                  <a:pt x="4408494" y="-17966"/>
                  <a:pt x="4582634" y="22799"/>
                  <a:pt x="4695338" y="0"/>
                </a:cubicBezTo>
                <a:cubicBezTo>
                  <a:pt x="4808042" y="-22799"/>
                  <a:pt x="5335945" y="38821"/>
                  <a:pt x="5517022" y="0"/>
                </a:cubicBezTo>
                <a:cubicBezTo>
                  <a:pt x="5698099" y="-38821"/>
                  <a:pt x="5766610" y="35566"/>
                  <a:pt x="5986555" y="0"/>
                </a:cubicBezTo>
                <a:cubicBezTo>
                  <a:pt x="6206500" y="-35566"/>
                  <a:pt x="6203895" y="19904"/>
                  <a:pt x="6338706" y="0"/>
                </a:cubicBezTo>
                <a:cubicBezTo>
                  <a:pt x="6473517" y="-19904"/>
                  <a:pt x="6653113" y="68070"/>
                  <a:pt x="6925623" y="0"/>
                </a:cubicBezTo>
                <a:cubicBezTo>
                  <a:pt x="7198133" y="-68070"/>
                  <a:pt x="7197960" y="16182"/>
                  <a:pt x="7277773" y="0"/>
                </a:cubicBezTo>
                <a:cubicBezTo>
                  <a:pt x="7357586" y="-16182"/>
                  <a:pt x="7733864" y="5492"/>
                  <a:pt x="7982074" y="0"/>
                </a:cubicBezTo>
                <a:cubicBezTo>
                  <a:pt x="8230284" y="-5492"/>
                  <a:pt x="8115232" y="12010"/>
                  <a:pt x="8216841" y="0"/>
                </a:cubicBezTo>
                <a:cubicBezTo>
                  <a:pt x="8318450" y="-12010"/>
                  <a:pt x="8383617" y="13899"/>
                  <a:pt x="8451608" y="0"/>
                </a:cubicBezTo>
                <a:cubicBezTo>
                  <a:pt x="8519599" y="-13899"/>
                  <a:pt x="8868654" y="41846"/>
                  <a:pt x="9155908" y="0"/>
                </a:cubicBezTo>
                <a:cubicBezTo>
                  <a:pt x="9443162" y="-41846"/>
                  <a:pt x="9583439" y="13929"/>
                  <a:pt x="9860209" y="0"/>
                </a:cubicBezTo>
                <a:cubicBezTo>
                  <a:pt x="10136979" y="-13929"/>
                  <a:pt x="9993296" y="22162"/>
                  <a:pt x="10094976" y="0"/>
                </a:cubicBezTo>
                <a:cubicBezTo>
                  <a:pt x="10196656" y="-22162"/>
                  <a:pt x="10442256" y="29850"/>
                  <a:pt x="10681893" y="0"/>
                </a:cubicBezTo>
                <a:cubicBezTo>
                  <a:pt x="10921530" y="-29850"/>
                  <a:pt x="10815120" y="25327"/>
                  <a:pt x="10916660" y="0"/>
                </a:cubicBezTo>
                <a:cubicBezTo>
                  <a:pt x="11018200" y="-25327"/>
                  <a:pt x="11478417" y="95792"/>
                  <a:pt x="11738344" y="0"/>
                </a:cubicBezTo>
                <a:cubicBezTo>
                  <a:pt x="11764798" y="249704"/>
                  <a:pt x="11736494" y="384548"/>
                  <a:pt x="11738344" y="591557"/>
                </a:cubicBezTo>
                <a:cubicBezTo>
                  <a:pt x="11740194" y="798566"/>
                  <a:pt x="11722809" y="866102"/>
                  <a:pt x="11738344" y="987900"/>
                </a:cubicBezTo>
                <a:cubicBezTo>
                  <a:pt x="11753879" y="1109698"/>
                  <a:pt x="11685233" y="1344087"/>
                  <a:pt x="11738344" y="1514385"/>
                </a:cubicBezTo>
                <a:cubicBezTo>
                  <a:pt x="11791455" y="1684683"/>
                  <a:pt x="11711044" y="1762913"/>
                  <a:pt x="11738344" y="1975800"/>
                </a:cubicBezTo>
                <a:cubicBezTo>
                  <a:pt x="11765644" y="2188687"/>
                  <a:pt x="11699886" y="2274464"/>
                  <a:pt x="11738344" y="2502285"/>
                </a:cubicBezTo>
                <a:cubicBezTo>
                  <a:pt x="11776802" y="2730106"/>
                  <a:pt x="11695385" y="2995182"/>
                  <a:pt x="11738344" y="3223985"/>
                </a:cubicBezTo>
                <a:cubicBezTo>
                  <a:pt x="11781303" y="3452788"/>
                  <a:pt x="11700748" y="3463165"/>
                  <a:pt x="11738344" y="3620328"/>
                </a:cubicBezTo>
                <a:cubicBezTo>
                  <a:pt x="11775940" y="3777491"/>
                  <a:pt x="11707001" y="4043633"/>
                  <a:pt x="11738344" y="4342027"/>
                </a:cubicBezTo>
                <a:cubicBezTo>
                  <a:pt x="11769687" y="4640421"/>
                  <a:pt x="11729213" y="4583818"/>
                  <a:pt x="11738344" y="4738370"/>
                </a:cubicBezTo>
                <a:cubicBezTo>
                  <a:pt x="11747475" y="4892922"/>
                  <a:pt x="11733578" y="4965083"/>
                  <a:pt x="11738344" y="5134713"/>
                </a:cubicBezTo>
                <a:cubicBezTo>
                  <a:pt x="11743110" y="5304343"/>
                  <a:pt x="11662322" y="5553418"/>
                  <a:pt x="11738344" y="5791341"/>
                </a:cubicBezTo>
                <a:cubicBezTo>
                  <a:pt x="11814366" y="6029264"/>
                  <a:pt x="11713020" y="6176136"/>
                  <a:pt x="11738344" y="6507125"/>
                </a:cubicBezTo>
                <a:cubicBezTo>
                  <a:pt x="11547327" y="6548973"/>
                  <a:pt x="11498077" y="6493046"/>
                  <a:pt x="11268810" y="6507125"/>
                </a:cubicBezTo>
                <a:cubicBezTo>
                  <a:pt x="11039543" y="6521204"/>
                  <a:pt x="11107069" y="6502334"/>
                  <a:pt x="11034043" y="6507125"/>
                </a:cubicBezTo>
                <a:cubicBezTo>
                  <a:pt x="10961017" y="6511916"/>
                  <a:pt x="10683932" y="6506699"/>
                  <a:pt x="10564510" y="6507125"/>
                </a:cubicBezTo>
                <a:cubicBezTo>
                  <a:pt x="10445088" y="6507551"/>
                  <a:pt x="10108637" y="6458162"/>
                  <a:pt x="9742826" y="6507125"/>
                </a:cubicBezTo>
                <a:cubicBezTo>
                  <a:pt x="9377015" y="6556088"/>
                  <a:pt x="9349509" y="6439682"/>
                  <a:pt x="9038525" y="6507125"/>
                </a:cubicBezTo>
                <a:cubicBezTo>
                  <a:pt x="8727541" y="6574568"/>
                  <a:pt x="8794847" y="6477168"/>
                  <a:pt x="8686375" y="6507125"/>
                </a:cubicBezTo>
                <a:cubicBezTo>
                  <a:pt x="8577903" y="6537082"/>
                  <a:pt x="8357039" y="6497360"/>
                  <a:pt x="8099457" y="6507125"/>
                </a:cubicBezTo>
                <a:cubicBezTo>
                  <a:pt x="7841875" y="6516890"/>
                  <a:pt x="7839028" y="6470904"/>
                  <a:pt x="7747307" y="6507125"/>
                </a:cubicBezTo>
                <a:cubicBezTo>
                  <a:pt x="7655586" y="6543346"/>
                  <a:pt x="7266710" y="6462145"/>
                  <a:pt x="7043006" y="6507125"/>
                </a:cubicBezTo>
                <a:cubicBezTo>
                  <a:pt x="6819302" y="6552105"/>
                  <a:pt x="6503498" y="6464456"/>
                  <a:pt x="6338706" y="6507125"/>
                </a:cubicBezTo>
                <a:cubicBezTo>
                  <a:pt x="6173914" y="6549794"/>
                  <a:pt x="6184575" y="6483218"/>
                  <a:pt x="6103939" y="6507125"/>
                </a:cubicBezTo>
                <a:cubicBezTo>
                  <a:pt x="6023303" y="6531032"/>
                  <a:pt x="5677300" y="6424778"/>
                  <a:pt x="5399638" y="6507125"/>
                </a:cubicBezTo>
                <a:cubicBezTo>
                  <a:pt x="5121976" y="6589472"/>
                  <a:pt x="5064059" y="6456168"/>
                  <a:pt x="4930104" y="6507125"/>
                </a:cubicBezTo>
                <a:cubicBezTo>
                  <a:pt x="4796149" y="6558082"/>
                  <a:pt x="4287006" y="6419485"/>
                  <a:pt x="4108420" y="6507125"/>
                </a:cubicBezTo>
                <a:cubicBezTo>
                  <a:pt x="3929834" y="6594765"/>
                  <a:pt x="3851012" y="6506127"/>
                  <a:pt x="3756270" y="6507125"/>
                </a:cubicBezTo>
                <a:cubicBezTo>
                  <a:pt x="3661528" y="6508123"/>
                  <a:pt x="3178681" y="6505194"/>
                  <a:pt x="2934586" y="6507125"/>
                </a:cubicBezTo>
                <a:cubicBezTo>
                  <a:pt x="2690491" y="6509056"/>
                  <a:pt x="2804760" y="6481921"/>
                  <a:pt x="2699819" y="6507125"/>
                </a:cubicBezTo>
                <a:cubicBezTo>
                  <a:pt x="2594878" y="6532329"/>
                  <a:pt x="2131310" y="6492863"/>
                  <a:pt x="1878135" y="6507125"/>
                </a:cubicBezTo>
                <a:cubicBezTo>
                  <a:pt x="1624960" y="6521387"/>
                  <a:pt x="1497787" y="6488583"/>
                  <a:pt x="1173834" y="6507125"/>
                </a:cubicBezTo>
                <a:cubicBezTo>
                  <a:pt x="849881" y="6525667"/>
                  <a:pt x="834993" y="6490955"/>
                  <a:pt x="704301" y="6507125"/>
                </a:cubicBezTo>
                <a:cubicBezTo>
                  <a:pt x="573609" y="6523295"/>
                  <a:pt x="308132" y="6478693"/>
                  <a:pt x="0" y="6507125"/>
                </a:cubicBezTo>
                <a:cubicBezTo>
                  <a:pt x="-29938" y="6329998"/>
                  <a:pt x="56135" y="6044585"/>
                  <a:pt x="0" y="5785426"/>
                </a:cubicBezTo>
                <a:cubicBezTo>
                  <a:pt x="-56135" y="5526267"/>
                  <a:pt x="39316" y="5376750"/>
                  <a:pt x="0" y="5193869"/>
                </a:cubicBezTo>
                <a:cubicBezTo>
                  <a:pt x="-39316" y="5010988"/>
                  <a:pt x="32117" y="4985215"/>
                  <a:pt x="0" y="4797526"/>
                </a:cubicBezTo>
                <a:cubicBezTo>
                  <a:pt x="-32117" y="4609837"/>
                  <a:pt x="57743" y="4276268"/>
                  <a:pt x="0" y="4075826"/>
                </a:cubicBezTo>
                <a:cubicBezTo>
                  <a:pt x="-57743" y="3875384"/>
                  <a:pt x="207" y="3518980"/>
                  <a:pt x="0" y="3354127"/>
                </a:cubicBezTo>
                <a:cubicBezTo>
                  <a:pt x="-207" y="3189274"/>
                  <a:pt x="26299" y="3135377"/>
                  <a:pt x="0" y="2957784"/>
                </a:cubicBezTo>
                <a:cubicBezTo>
                  <a:pt x="-26299" y="2780191"/>
                  <a:pt x="43986" y="2618936"/>
                  <a:pt x="0" y="2431299"/>
                </a:cubicBezTo>
                <a:cubicBezTo>
                  <a:pt x="-43986" y="2243663"/>
                  <a:pt x="78778" y="1984613"/>
                  <a:pt x="0" y="1709599"/>
                </a:cubicBezTo>
                <a:cubicBezTo>
                  <a:pt x="-78778" y="1434585"/>
                  <a:pt x="22960" y="1238508"/>
                  <a:pt x="0" y="987900"/>
                </a:cubicBezTo>
                <a:cubicBezTo>
                  <a:pt x="-22960" y="737292"/>
                  <a:pt x="46601" y="441911"/>
                  <a:pt x="0" y="0"/>
                </a:cubicBezTo>
                <a:close/>
              </a:path>
            </a:pathLst>
          </a:custGeom>
          <a:solidFill>
            <a:schemeClr val="bg1"/>
          </a:solidFill>
          <a:ln>
            <a:solidFill>
              <a:srgbClr val="7030A0"/>
            </a:solidFill>
            <a:extLst>
              <a:ext uri="{C807C97D-BFC1-408E-A445-0C87EB9F89A2}">
                <ask:lineSketchStyleProps xmlns="" xmlns:ask="http://schemas.microsoft.com/office/drawing/2018/sketchyshapes" sd="476777210">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 xmlns:a16="http://schemas.microsoft.com/office/drawing/2014/main" id="{13868546-2164-4C33-8F22-32B28A4FD9F0}"/>
              </a:ext>
            </a:extLst>
          </p:cNvPr>
          <p:cNvSpPr txBox="1"/>
          <p:nvPr userDrawn="1"/>
        </p:nvSpPr>
        <p:spPr>
          <a:xfrm>
            <a:off x="8942603" y="-31899"/>
            <a:ext cx="3249397" cy="276999"/>
          </a:xfrm>
          <a:prstGeom prst="rect">
            <a:avLst/>
          </a:prstGeom>
          <a:noFill/>
        </p:spPr>
        <p:txBody>
          <a:bodyPr wrap="square">
            <a:spAutoFit/>
          </a:bodyPr>
          <a:lstStyle/>
          <a:p>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Hương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tranthao121004@gmail.com</a:t>
            </a:r>
            <a:endParaRPr lang="en-US" sz="1600" dirty="0"/>
          </a:p>
        </p:txBody>
      </p:sp>
    </p:spTree>
    <p:extLst>
      <p:ext uri="{BB962C8B-B14F-4D97-AF65-F5344CB8AC3E}">
        <p14:creationId xmlns:p14="http://schemas.microsoft.com/office/powerpoint/2010/main" val="17194195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9439794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2BF82D2-7A68-459D-A996-9BDDA2518FA4}" type="datetimeFigureOut">
              <a:rPr lang="zh-CN" altLang="en-US" smtClean="0"/>
              <a:t>2023/3/19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E01EE5D-26FB-46D5-A381-ECFB35BF1D34}" type="slidenum">
              <a:rPr lang="zh-CN" altLang="en-US" smtClean="0"/>
              <a:t>‹#›</a:t>
            </a:fld>
            <a:endParaRPr lang="zh-CN" altLang="en-US"/>
          </a:p>
        </p:txBody>
      </p:sp>
    </p:spTree>
    <p:extLst>
      <p:ext uri="{BB962C8B-B14F-4D97-AF65-F5344CB8AC3E}">
        <p14:creationId xmlns:p14="http://schemas.microsoft.com/office/powerpoint/2010/main" val="428566060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32BF82D2-7A68-459D-A996-9BDDA2518FA4}" type="datetimeFigureOut">
              <a:rPr lang="zh-CN" altLang="en-US" smtClean="0"/>
              <a:t>2023/3/19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E01EE5D-26FB-46D5-A381-ECFB35BF1D34}" type="slidenum">
              <a:rPr lang="zh-CN" altLang="en-US" smtClean="0"/>
              <a:t>‹#›</a:t>
            </a:fld>
            <a:endParaRPr lang="zh-CN" altLang="en-US"/>
          </a:p>
        </p:txBody>
      </p:sp>
    </p:spTree>
    <p:extLst>
      <p:ext uri="{BB962C8B-B14F-4D97-AF65-F5344CB8AC3E}">
        <p14:creationId xmlns:p14="http://schemas.microsoft.com/office/powerpoint/2010/main" val="293726635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CB2931F4-194C-4DD9-9505-42FC048612EF}" type="datetimeFigureOut">
              <a:rPr lang="zh-CN" altLang="en-US" smtClean="0"/>
              <a:t>2023/3/19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FAB2A2D-5054-49A2-BEE4-C9F6B6DAB1ED}" type="slidenum">
              <a:rPr lang="zh-CN" altLang="en-US" smtClean="0"/>
              <a:t>‹#›</a:t>
            </a:fld>
            <a:endParaRPr lang="zh-CN" altLang="en-US"/>
          </a:p>
        </p:txBody>
      </p:sp>
    </p:spTree>
    <p:extLst>
      <p:ext uri="{BB962C8B-B14F-4D97-AF65-F5344CB8AC3E}">
        <p14:creationId xmlns:p14="http://schemas.microsoft.com/office/powerpoint/2010/main" val="32163308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1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7" name="Picture 96">
            <a:extLst>
              <a:ext uri="{FF2B5EF4-FFF2-40B4-BE49-F238E27FC236}">
                <a16:creationId xmlns="" xmlns:a16="http://schemas.microsoft.com/office/drawing/2014/main" id="{C747FDE4-8F45-F44C-B9B6-817871E1EA58}"/>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sharpenSoften amount="28000"/>
                    </a14:imgEffect>
                  </a14:imgLayer>
                </a14:imgProps>
              </a:ext>
              <a:ext uri="{28A0092B-C50C-407E-A947-70E740481C1C}">
                <a14:useLocalDpi xmlns:a14="http://schemas.microsoft.com/office/drawing/2010/main" val="0"/>
              </a:ext>
            </a:extLst>
          </a:blip>
          <a:stretch>
            <a:fillRect/>
          </a:stretch>
        </p:blipFill>
        <p:spPr>
          <a:xfrm>
            <a:off x="527336" y="106519"/>
            <a:ext cx="2069886" cy="1034943"/>
          </a:xfrm>
          <a:prstGeom prst="rect">
            <a:avLst/>
          </a:prstGeom>
        </p:spPr>
      </p:pic>
    </p:spTree>
    <p:extLst>
      <p:ext uri="{BB962C8B-B14F-4D97-AF65-F5344CB8AC3E}">
        <p14:creationId xmlns:p14="http://schemas.microsoft.com/office/powerpoint/2010/main" val="286139287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24B8BBD-A89F-4C03-8BF2-F84B38772531}" type="datetimeFigureOut">
              <a:rPr lang="en-US" smtClean="0">
                <a:solidFill>
                  <a:prstClr val="black">
                    <a:tint val="75000"/>
                  </a:prstClr>
                </a:solidFill>
              </a:rPr>
              <a:pPr/>
              <a:t>19/3/2023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A4A9C10-21C4-44E5-A46E-E83D9AB0E23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0947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0157B78-494D-42B9-9EAD-6E21D11C46B0}" type="datetimeFigureOut">
              <a:rPr lang="en-US" smtClean="0"/>
              <a:t>19/3/2023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B62776-71AE-4BDC-8FFF-83B82BABF2D2}" type="slidenum">
              <a:rPr lang="en-US" smtClean="0"/>
              <a:t>‹#›</a:t>
            </a:fld>
            <a:endParaRPr lang="en-US"/>
          </a:p>
        </p:txBody>
      </p:sp>
    </p:spTree>
    <p:extLst>
      <p:ext uri="{BB962C8B-B14F-4D97-AF65-F5344CB8AC3E}">
        <p14:creationId xmlns:p14="http://schemas.microsoft.com/office/powerpoint/2010/main" val="212783412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0157B78-494D-42B9-9EAD-6E21D11C46B0}" type="datetimeFigureOut">
              <a:rPr lang="en-US" smtClean="0"/>
              <a:t>19/3/2023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B62776-71AE-4BDC-8FFF-83B82BABF2D2}" type="slidenum">
              <a:rPr lang="en-US" smtClean="0"/>
              <a:t>‹#›</a:t>
            </a:fld>
            <a:endParaRPr lang="en-US"/>
          </a:p>
        </p:txBody>
      </p:sp>
    </p:spTree>
    <p:extLst>
      <p:ext uri="{BB962C8B-B14F-4D97-AF65-F5344CB8AC3E}">
        <p14:creationId xmlns:p14="http://schemas.microsoft.com/office/powerpoint/2010/main" val="5054327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0157B78-494D-42B9-9EAD-6E21D11C46B0}" type="datetimeFigureOut">
              <a:rPr lang="en-US" smtClean="0"/>
              <a:t>19/3/2023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B62776-71AE-4BDC-8FFF-83B82BABF2D2}" type="slidenum">
              <a:rPr lang="en-US" smtClean="0"/>
              <a:t>‹#›</a:t>
            </a:fld>
            <a:endParaRPr lang="en-US"/>
          </a:p>
        </p:txBody>
      </p:sp>
    </p:spTree>
    <p:extLst>
      <p:ext uri="{BB962C8B-B14F-4D97-AF65-F5344CB8AC3E}">
        <p14:creationId xmlns:p14="http://schemas.microsoft.com/office/powerpoint/2010/main" val="55227574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0157B78-494D-42B9-9EAD-6E21D11C46B0}" type="datetimeFigureOut">
              <a:rPr lang="en-US" smtClean="0"/>
              <a:t>19/3/2023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B62776-71AE-4BDC-8FFF-83B82BABF2D2}" type="slidenum">
              <a:rPr lang="en-US" smtClean="0"/>
              <a:t>‹#›</a:t>
            </a:fld>
            <a:endParaRPr lang="en-US"/>
          </a:p>
        </p:txBody>
      </p:sp>
    </p:spTree>
    <p:extLst>
      <p:ext uri="{BB962C8B-B14F-4D97-AF65-F5344CB8AC3E}">
        <p14:creationId xmlns:p14="http://schemas.microsoft.com/office/powerpoint/2010/main" val="56181797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0157B78-494D-42B9-9EAD-6E21D11C46B0}" type="datetimeFigureOut">
              <a:rPr lang="en-US" smtClean="0"/>
              <a:t>19/3/2023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B62776-71AE-4BDC-8FFF-83B82BABF2D2}" type="slidenum">
              <a:rPr lang="en-US" smtClean="0"/>
              <a:t>‹#›</a:t>
            </a:fld>
            <a:endParaRPr lang="en-US"/>
          </a:p>
        </p:txBody>
      </p:sp>
    </p:spTree>
    <p:extLst>
      <p:ext uri="{BB962C8B-B14F-4D97-AF65-F5344CB8AC3E}">
        <p14:creationId xmlns:p14="http://schemas.microsoft.com/office/powerpoint/2010/main" val="22951784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0157B78-494D-42B9-9EAD-6E21D11C46B0}" type="datetimeFigureOut">
              <a:rPr lang="en-US" smtClean="0"/>
              <a:t>19/3/2023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B62776-71AE-4BDC-8FFF-83B82BABF2D2}" type="slidenum">
              <a:rPr lang="en-US" smtClean="0"/>
              <a:t>‹#›</a:t>
            </a:fld>
            <a:endParaRPr lang="en-US"/>
          </a:p>
        </p:txBody>
      </p:sp>
    </p:spTree>
    <p:extLst>
      <p:ext uri="{BB962C8B-B14F-4D97-AF65-F5344CB8AC3E}">
        <p14:creationId xmlns:p14="http://schemas.microsoft.com/office/powerpoint/2010/main" val="16346279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157B78-494D-42B9-9EAD-6E21D11C46B0}" type="datetimeFigureOut">
              <a:rPr lang="en-US" smtClean="0"/>
              <a:t>19/3/2023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B62776-71AE-4BDC-8FFF-83B82BABF2D2}" type="slidenum">
              <a:rPr lang="en-US" smtClean="0"/>
              <a:t>‹#›</a:t>
            </a:fld>
            <a:endParaRPr lang="en-US"/>
          </a:p>
        </p:txBody>
      </p:sp>
    </p:spTree>
    <p:extLst>
      <p:ext uri="{BB962C8B-B14F-4D97-AF65-F5344CB8AC3E}">
        <p14:creationId xmlns:p14="http://schemas.microsoft.com/office/powerpoint/2010/main" val="156639478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0157B78-494D-42B9-9EAD-6E21D11C46B0}" type="datetimeFigureOut">
              <a:rPr lang="en-US" smtClean="0"/>
              <a:t>19/3/2023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B62776-71AE-4BDC-8FFF-83B82BABF2D2}" type="slidenum">
              <a:rPr lang="en-US" smtClean="0"/>
              <a:t>‹#›</a:t>
            </a:fld>
            <a:endParaRPr lang="en-US"/>
          </a:p>
        </p:txBody>
      </p:sp>
    </p:spTree>
    <p:extLst>
      <p:ext uri="{BB962C8B-B14F-4D97-AF65-F5344CB8AC3E}">
        <p14:creationId xmlns:p14="http://schemas.microsoft.com/office/powerpoint/2010/main" val="392742334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0157B78-494D-42B9-9EAD-6E21D11C46B0}" type="datetimeFigureOut">
              <a:rPr lang="en-US" smtClean="0"/>
              <a:t>19/3/2023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B62776-71AE-4BDC-8FFF-83B82BABF2D2}" type="slidenum">
              <a:rPr lang="en-US" smtClean="0"/>
              <a:t>‹#›</a:t>
            </a:fld>
            <a:endParaRPr lang="en-US"/>
          </a:p>
        </p:txBody>
      </p:sp>
    </p:spTree>
    <p:extLst>
      <p:ext uri="{BB962C8B-B14F-4D97-AF65-F5344CB8AC3E}">
        <p14:creationId xmlns:p14="http://schemas.microsoft.com/office/powerpoint/2010/main" val="952056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oogle Shape;1016;p14">
            <a:extLst>
              <a:ext uri="{FF2B5EF4-FFF2-40B4-BE49-F238E27FC236}">
                <a16:creationId xmlns=""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5">
              <a:lumMod val="75000"/>
            </a:schemeClr>
          </a:solidFill>
        </p:grpSpPr>
        <p:sp>
          <p:nvSpPr>
            <p:cNvPr id="148" name="Google Shape;2357;p30">
              <a:extLst>
                <a:ext uri="{FF2B5EF4-FFF2-40B4-BE49-F238E27FC236}">
                  <a16:creationId xmlns=""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2360;p30">
                <a:extLst>
                  <a:ext uri="{FF2B5EF4-FFF2-40B4-BE49-F238E27FC236}">
                    <a16:creationId xmlns=""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361;p30">
                <a:extLst>
                  <a:ext uri="{FF2B5EF4-FFF2-40B4-BE49-F238E27FC236}">
                    <a16:creationId xmlns=""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483;p27">
              <a:extLst>
                <a:ext uri="{FF2B5EF4-FFF2-40B4-BE49-F238E27FC236}">
                  <a16:creationId xmlns=""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571;p27">
              <a:extLst>
                <a:ext uri="{FF2B5EF4-FFF2-40B4-BE49-F238E27FC236}">
                  <a16:creationId xmlns=""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512480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0157B78-494D-42B9-9EAD-6E21D11C46B0}" type="datetimeFigureOut">
              <a:rPr lang="en-US" smtClean="0"/>
              <a:t>19/3/2023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B62776-71AE-4BDC-8FFF-83B82BABF2D2}" type="slidenum">
              <a:rPr lang="en-US" smtClean="0"/>
              <a:t>‹#›</a:t>
            </a:fld>
            <a:endParaRPr lang="en-US"/>
          </a:p>
        </p:txBody>
      </p:sp>
    </p:spTree>
    <p:extLst>
      <p:ext uri="{BB962C8B-B14F-4D97-AF65-F5344CB8AC3E}">
        <p14:creationId xmlns:p14="http://schemas.microsoft.com/office/powerpoint/2010/main" val="318369590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0157B78-494D-42B9-9EAD-6E21D11C46B0}" type="datetimeFigureOut">
              <a:rPr lang="en-US" smtClean="0"/>
              <a:t>19/3/2023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B62776-71AE-4BDC-8FFF-83B82BABF2D2}" type="slidenum">
              <a:rPr lang="en-US" smtClean="0"/>
              <a:t>‹#›</a:t>
            </a:fld>
            <a:endParaRPr lang="en-US"/>
          </a:p>
        </p:txBody>
      </p:sp>
    </p:spTree>
    <p:extLst>
      <p:ext uri="{BB962C8B-B14F-4D97-AF65-F5344CB8AC3E}">
        <p14:creationId xmlns:p14="http://schemas.microsoft.com/office/powerpoint/2010/main" val="8543683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1082;p14">
            <a:extLst>
              <a:ext uri="{FF2B5EF4-FFF2-40B4-BE49-F238E27FC236}">
                <a16:creationId xmlns=""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8" name="Google Shape;1766;p26">
            <a:extLst>
              <a:ext uri="{FF2B5EF4-FFF2-40B4-BE49-F238E27FC236}">
                <a16:creationId xmlns=""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13;p3">
              <a:extLst>
                <a:ext uri="{FF2B5EF4-FFF2-40B4-BE49-F238E27FC236}">
                  <a16:creationId xmlns=""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222;p3">
              <a:extLst>
                <a:ext uri="{FF2B5EF4-FFF2-40B4-BE49-F238E27FC236}">
                  <a16:creationId xmlns=""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a:solidFill>
                  <a:schemeClr val="accent6">
                    <a:lumMod val="50000"/>
                  </a:schemeClr>
                </a:solidFill>
                <a:latin typeface="+mj-lt"/>
              </a:rPr>
              <a:t>KHÁM PHÁ</a:t>
            </a:r>
          </a:p>
        </p:txBody>
      </p:sp>
    </p:spTree>
    <p:extLst>
      <p:ext uri="{BB962C8B-B14F-4D97-AF65-F5344CB8AC3E}">
        <p14:creationId xmlns:p14="http://schemas.microsoft.com/office/powerpoint/2010/main" val="2862311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26" Type="http://schemas.openxmlformats.org/officeDocument/2006/relationships/slideLayout" Target="../slideLayouts/slideLayout54.xml"/><Relationship Id="rId3" Type="http://schemas.openxmlformats.org/officeDocument/2006/relationships/slideLayout" Target="../slideLayouts/slideLayout31.xml"/><Relationship Id="rId21" Type="http://schemas.openxmlformats.org/officeDocument/2006/relationships/slideLayout" Target="../slideLayouts/slideLayout49.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5" Type="http://schemas.openxmlformats.org/officeDocument/2006/relationships/slideLayout" Target="../slideLayouts/slideLayout53.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slideLayout" Target="../slideLayouts/slideLayout48.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24" Type="http://schemas.openxmlformats.org/officeDocument/2006/relationships/slideLayout" Target="../slideLayouts/slideLayout52.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23" Type="http://schemas.openxmlformats.org/officeDocument/2006/relationships/slideLayout" Target="../slideLayouts/slideLayout51.xml"/><Relationship Id="rId10" Type="http://schemas.openxmlformats.org/officeDocument/2006/relationships/slideLayout" Target="../slideLayouts/slideLayout38.xml"/><Relationship Id="rId19" Type="http://schemas.openxmlformats.org/officeDocument/2006/relationships/slideLayout" Target="../slideLayouts/slideLayout47.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 Id="rId22" Type="http://schemas.openxmlformats.org/officeDocument/2006/relationships/slideLayout" Target="../slideLayouts/slideLayout50.xml"/><Relationship Id="rId27"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theme" Target="../theme/theme3.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69.xml"/><Relationship Id="rId2" Type="http://schemas.openxmlformats.org/officeDocument/2006/relationships/slideLayout" Target="../slideLayouts/slideLayout68.xml"/><Relationship Id="rId1" Type="http://schemas.openxmlformats.org/officeDocument/2006/relationships/slideLayout" Target="../slideLayouts/slideLayout67.xml"/><Relationship Id="rId5" Type="http://schemas.openxmlformats.org/officeDocument/2006/relationships/theme" Target="../theme/theme4.xml"/><Relationship Id="rId4" Type="http://schemas.openxmlformats.org/officeDocument/2006/relationships/slideLayout" Target="../slideLayouts/slideLayout7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8.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theme" Target="../theme/theme5.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BE58C40B-6789-4E71-8632-AD2A12B6B8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vi-VN" dirty="0"/>
          </a:p>
        </p:txBody>
      </p:sp>
      <p:sp>
        <p:nvSpPr>
          <p:cNvPr id="3" name="Text Placeholder 2">
            <a:extLst>
              <a:ext uri="{FF2B5EF4-FFF2-40B4-BE49-F238E27FC236}">
                <a16:creationId xmlns="" xmlns:a16="http://schemas.microsoft.com/office/drawing/2014/main" id="{00DD5742-5ACC-4D14-BBCB-E7E8638290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6">
            <a:extLst>
              <a:ext uri="{FF2B5EF4-FFF2-40B4-BE49-F238E27FC236}">
                <a16:creationId xmlns="" xmlns:a16="http://schemas.microsoft.com/office/drawing/2014/main" id="{CFC913FC-2AA7-4D98-9459-C3E2D5824688}"/>
              </a:ext>
            </a:extLst>
          </p:cNvPr>
          <p:cNvSpPr/>
          <p:nvPr userDrawn="1"/>
        </p:nvSpPr>
        <p:spPr>
          <a:xfrm>
            <a:off x="9762629" y="6492875"/>
            <a:ext cx="1612942" cy="215444"/>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800" b="0" i="0">
                <a:solidFill>
                  <a:srgbClr val="000000"/>
                </a:solidFill>
                <a:effectLst/>
                <a:latin typeface="+mn-lt"/>
              </a:rPr>
              <a:t>FeistyForwarders_0968120672</a:t>
            </a:r>
            <a:endParaRPr lang="vi-VN" sz="800">
              <a:solidFill>
                <a:srgbClr val="000000"/>
              </a:solidFill>
              <a:latin typeface="+mn-lt"/>
            </a:endParaRPr>
          </a:p>
        </p:txBody>
      </p:sp>
    </p:spTree>
    <p:extLst>
      <p:ext uri="{BB962C8B-B14F-4D97-AF65-F5344CB8AC3E}">
        <p14:creationId xmlns:p14="http://schemas.microsoft.com/office/powerpoint/2010/main" val="14483555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91" r:id="rId5"/>
    <p:sldLayoutId id="2147483674" r:id="rId6"/>
    <p:sldLayoutId id="2147483692" r:id="rId7"/>
    <p:sldLayoutId id="2147483662" r:id="rId8"/>
    <p:sldLayoutId id="2147483663" r:id="rId9"/>
    <p:sldLayoutId id="2147483664" r:id="rId10"/>
    <p:sldLayoutId id="2147483665" r:id="rId11"/>
    <p:sldLayoutId id="2147483675" r:id="rId12"/>
    <p:sldLayoutId id="2147483676" r:id="rId13"/>
    <p:sldLayoutId id="2147483677" r:id="rId14"/>
    <p:sldLayoutId id="2147483678" r:id="rId15"/>
    <p:sldLayoutId id="2147483679" r:id="rId16"/>
    <p:sldLayoutId id="2147483680" r:id="rId17"/>
    <p:sldLayoutId id="2147483681" r:id="rId18"/>
    <p:sldLayoutId id="2147483682" r:id="rId19"/>
    <p:sldLayoutId id="2147483683" r:id="rId20"/>
    <p:sldLayoutId id="2147483684" r:id="rId21"/>
    <p:sldLayoutId id="2147483685" r:id="rId22"/>
    <p:sldLayoutId id="2147483686" r:id="rId23"/>
    <p:sldLayoutId id="2147483687" r:id="rId24"/>
    <p:sldLayoutId id="2147483688" r:id="rId25"/>
    <p:sldLayoutId id="2147483689" r:id="rId26"/>
    <p:sldLayoutId id="2147483690" r:id="rId27"/>
    <p:sldLayoutId id="2147483772"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ookie"/>
              <a:buNone/>
              <a:defRPr sz="4400" b="0" i="0" u="none" strike="noStrike" cap="none">
                <a:solidFill>
                  <a:schemeClr val="dk1"/>
                </a:solidFill>
                <a:latin typeface="Cookie"/>
                <a:ea typeface="Cookie"/>
                <a:cs typeface="Cookie"/>
                <a:sym typeface="Cooki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22"/>
          <p:cNvSpPr/>
          <p:nvPr/>
        </p:nvSpPr>
        <p:spPr>
          <a:xfrm>
            <a:off x="9762629" y="6492875"/>
            <a:ext cx="1612942"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0" i="0" u="none" strike="noStrike" cap="none">
                <a:solidFill>
                  <a:srgbClr val="000000"/>
                </a:solidFill>
                <a:latin typeface="Arial"/>
                <a:ea typeface="Arial"/>
                <a:cs typeface="Arial"/>
                <a:sym typeface="Arial"/>
              </a:rPr>
              <a:t>FeistyForwarders_0968120672</a:t>
            </a:r>
            <a:endParaRPr sz="8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81852036"/>
      </p:ext>
    </p:extLst>
  </p:cSld>
  <p:clrMap bg1="lt1" tx1="dk1" bg2="dk2" tx2="lt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 id="2147483708" r:id="rId15"/>
    <p:sldLayoutId id="2147483709" r:id="rId16"/>
    <p:sldLayoutId id="2147483710" r:id="rId17"/>
    <p:sldLayoutId id="2147483711" r:id="rId18"/>
    <p:sldLayoutId id="2147483712" r:id="rId19"/>
    <p:sldLayoutId id="2147483713" r:id="rId20"/>
    <p:sldLayoutId id="2147483714" r:id="rId21"/>
    <p:sldLayoutId id="2147483715" r:id="rId22"/>
    <p:sldLayoutId id="2147483716" r:id="rId23"/>
    <p:sldLayoutId id="2147483717" r:id="rId24"/>
    <p:sldLayoutId id="2147483718" r:id="rId25"/>
    <p:sldLayoutId id="2147483719" r:id="rId2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6941938"/>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389" y="365780"/>
            <a:ext cx="10515224" cy="1324636"/>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389" y="1825890"/>
            <a:ext cx="10515224" cy="4351729"/>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389" y="6356747"/>
            <a:ext cx="2742447" cy="364275"/>
          </a:xfrm>
          <a:prstGeom prst="rect">
            <a:avLst/>
          </a:prstGeom>
        </p:spPr>
        <p:txBody>
          <a:bodyPr vert="horz" lIns="91440" tIns="45720" rIns="91440" bIns="45720" rtlCol="0" anchor="ctr"/>
          <a:lstStyle>
            <a:lvl1pPr algn="l">
              <a:defRPr sz="1138">
                <a:solidFill>
                  <a:schemeClr val="tx1">
                    <a:tint val="75000"/>
                  </a:schemeClr>
                </a:solidFill>
              </a:defRPr>
            </a:lvl1pPr>
          </a:lstStyle>
          <a:p>
            <a:fld id="{32BF82D2-7A68-459D-A996-9BDDA2518FA4}" type="datetimeFigureOut">
              <a:rPr lang="zh-CN" altLang="en-US" smtClean="0"/>
              <a:t>2023/3/19</a:t>
            </a:fld>
            <a:endParaRPr lang="zh-CN" altLang="en-US"/>
          </a:p>
        </p:txBody>
      </p:sp>
      <p:sp>
        <p:nvSpPr>
          <p:cNvPr id="5" name="页脚占位符 4"/>
          <p:cNvSpPr>
            <a:spLocks noGrp="1"/>
          </p:cNvSpPr>
          <p:nvPr>
            <p:ph type="ftr" sz="quarter" idx="3"/>
          </p:nvPr>
        </p:nvSpPr>
        <p:spPr>
          <a:xfrm>
            <a:off x="4038413" y="6356747"/>
            <a:ext cx="4115176" cy="364275"/>
          </a:xfrm>
          <a:prstGeom prst="rect">
            <a:avLst/>
          </a:prstGeom>
        </p:spPr>
        <p:txBody>
          <a:bodyPr vert="horz" lIns="91440" tIns="45720" rIns="91440" bIns="45720" rtlCol="0" anchor="ctr"/>
          <a:lstStyle>
            <a:lvl1pPr algn="ctr">
              <a:defRPr sz="1138">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1166" y="6356747"/>
            <a:ext cx="2742447" cy="364275"/>
          </a:xfrm>
          <a:prstGeom prst="rect">
            <a:avLst/>
          </a:prstGeom>
        </p:spPr>
        <p:txBody>
          <a:bodyPr vert="horz" lIns="91440" tIns="45720" rIns="91440" bIns="45720" rtlCol="0" anchor="ctr"/>
          <a:lstStyle>
            <a:lvl1pPr algn="r">
              <a:defRPr sz="1138">
                <a:solidFill>
                  <a:schemeClr val="tx1">
                    <a:tint val="75000"/>
                  </a:schemeClr>
                </a:solidFill>
              </a:defRPr>
            </a:lvl1pPr>
          </a:lstStyle>
          <a:p>
            <a:fld id="{3E01EE5D-26FB-46D5-A381-ECFB35BF1D34}" type="slidenum">
              <a:rPr lang="zh-CN" altLang="en-US" smtClean="0"/>
              <a:t>‹#›</a:t>
            </a:fld>
            <a:endParaRPr lang="zh-CN" altLang="en-US"/>
          </a:p>
        </p:txBody>
      </p:sp>
    </p:spTree>
    <p:extLst>
      <p:ext uri="{BB962C8B-B14F-4D97-AF65-F5344CB8AC3E}">
        <p14:creationId xmlns:p14="http://schemas.microsoft.com/office/powerpoint/2010/main" val="2979392594"/>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Lst>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xStyles>
    <p:titleStyle>
      <a:lvl1pPr algn="l" defTabSz="866943" rtl="0" eaLnBrk="1" latinLnBrk="0" hangingPunct="1">
        <a:lnSpc>
          <a:spcPct val="90000"/>
        </a:lnSpc>
        <a:spcBef>
          <a:spcPct val="0"/>
        </a:spcBef>
        <a:buNone/>
        <a:defRPr sz="4172" kern="1200">
          <a:solidFill>
            <a:schemeClr val="tx1"/>
          </a:solidFill>
          <a:latin typeface="+mj-lt"/>
          <a:ea typeface="+mj-ea"/>
          <a:cs typeface="+mj-cs"/>
        </a:defRPr>
      </a:lvl1pPr>
    </p:titleStyle>
    <p:bodyStyle>
      <a:lvl1pPr marL="216736" indent="-216736" algn="l" defTabSz="866943" rtl="0" eaLnBrk="1" latinLnBrk="0" hangingPunct="1">
        <a:lnSpc>
          <a:spcPct val="90000"/>
        </a:lnSpc>
        <a:spcBef>
          <a:spcPts val="948"/>
        </a:spcBef>
        <a:buFont typeface="Arial" panose="020B0604020202020204" pitchFamily="34" charset="0"/>
        <a:buChar char="•"/>
        <a:defRPr sz="2655" kern="1200">
          <a:solidFill>
            <a:schemeClr val="tx1"/>
          </a:solidFill>
          <a:latin typeface="+mn-lt"/>
          <a:ea typeface="+mn-ea"/>
          <a:cs typeface="+mn-cs"/>
        </a:defRPr>
      </a:lvl1pPr>
      <a:lvl2pPr marL="650207" indent="-216736" algn="l" defTabSz="866943" rtl="0" eaLnBrk="1" latinLnBrk="0" hangingPunct="1">
        <a:lnSpc>
          <a:spcPct val="90000"/>
        </a:lnSpc>
        <a:spcBef>
          <a:spcPts val="474"/>
        </a:spcBef>
        <a:buFont typeface="Arial" panose="020B0604020202020204" pitchFamily="34" charset="0"/>
        <a:buChar char="•"/>
        <a:defRPr sz="2275" kern="1200">
          <a:solidFill>
            <a:schemeClr val="tx1"/>
          </a:solidFill>
          <a:latin typeface="+mn-lt"/>
          <a:ea typeface="+mn-ea"/>
          <a:cs typeface="+mn-cs"/>
        </a:defRPr>
      </a:lvl2pPr>
      <a:lvl3pPr marL="1083678" indent="-216736" algn="l" defTabSz="866943" rtl="0" eaLnBrk="1" latinLnBrk="0" hangingPunct="1">
        <a:lnSpc>
          <a:spcPct val="90000"/>
        </a:lnSpc>
        <a:spcBef>
          <a:spcPts val="474"/>
        </a:spcBef>
        <a:buFont typeface="Arial" panose="020B0604020202020204" pitchFamily="34" charset="0"/>
        <a:buChar char="•"/>
        <a:defRPr sz="1896" kern="1200">
          <a:solidFill>
            <a:schemeClr val="tx1"/>
          </a:solidFill>
          <a:latin typeface="+mn-lt"/>
          <a:ea typeface="+mn-ea"/>
          <a:cs typeface="+mn-cs"/>
        </a:defRPr>
      </a:lvl3pPr>
      <a:lvl4pPr marL="1517150"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4pPr>
      <a:lvl5pPr marL="1950621"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5pPr>
      <a:lvl6pPr marL="2384092"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6pPr>
      <a:lvl7pPr marL="2817564"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7pPr>
      <a:lvl8pPr marL="3251035"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8pPr>
      <a:lvl9pPr marL="3684506"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9pPr>
    </p:bodyStyle>
    <p:otherStyle>
      <a:defPPr>
        <a:defRPr lang="zh-CN"/>
      </a:defPPr>
      <a:lvl1pPr marL="0" algn="l" defTabSz="866943" rtl="0" eaLnBrk="1" latinLnBrk="0" hangingPunct="1">
        <a:defRPr sz="1707" kern="1200">
          <a:solidFill>
            <a:schemeClr val="tx1"/>
          </a:solidFill>
          <a:latin typeface="+mn-lt"/>
          <a:ea typeface="+mn-ea"/>
          <a:cs typeface="+mn-cs"/>
        </a:defRPr>
      </a:lvl1pPr>
      <a:lvl2pPr marL="433471" algn="l" defTabSz="866943" rtl="0" eaLnBrk="1" latinLnBrk="0" hangingPunct="1">
        <a:defRPr sz="1707" kern="1200">
          <a:solidFill>
            <a:schemeClr val="tx1"/>
          </a:solidFill>
          <a:latin typeface="+mn-lt"/>
          <a:ea typeface="+mn-ea"/>
          <a:cs typeface="+mn-cs"/>
        </a:defRPr>
      </a:lvl2pPr>
      <a:lvl3pPr marL="866943" algn="l" defTabSz="866943" rtl="0" eaLnBrk="1" latinLnBrk="0" hangingPunct="1">
        <a:defRPr sz="1707" kern="1200">
          <a:solidFill>
            <a:schemeClr val="tx1"/>
          </a:solidFill>
          <a:latin typeface="+mn-lt"/>
          <a:ea typeface="+mn-ea"/>
          <a:cs typeface="+mn-cs"/>
        </a:defRPr>
      </a:lvl3pPr>
      <a:lvl4pPr marL="1300414" algn="l" defTabSz="866943" rtl="0" eaLnBrk="1" latinLnBrk="0" hangingPunct="1">
        <a:defRPr sz="1707" kern="1200">
          <a:solidFill>
            <a:schemeClr val="tx1"/>
          </a:solidFill>
          <a:latin typeface="+mn-lt"/>
          <a:ea typeface="+mn-ea"/>
          <a:cs typeface="+mn-cs"/>
        </a:defRPr>
      </a:lvl4pPr>
      <a:lvl5pPr marL="1733885" algn="l" defTabSz="866943" rtl="0" eaLnBrk="1" latinLnBrk="0" hangingPunct="1">
        <a:defRPr sz="1707" kern="1200">
          <a:solidFill>
            <a:schemeClr val="tx1"/>
          </a:solidFill>
          <a:latin typeface="+mn-lt"/>
          <a:ea typeface="+mn-ea"/>
          <a:cs typeface="+mn-cs"/>
        </a:defRPr>
      </a:lvl5pPr>
      <a:lvl6pPr marL="2167357" algn="l" defTabSz="866943" rtl="0" eaLnBrk="1" latinLnBrk="0" hangingPunct="1">
        <a:defRPr sz="1707" kern="1200">
          <a:solidFill>
            <a:schemeClr val="tx1"/>
          </a:solidFill>
          <a:latin typeface="+mn-lt"/>
          <a:ea typeface="+mn-ea"/>
          <a:cs typeface="+mn-cs"/>
        </a:defRPr>
      </a:lvl6pPr>
      <a:lvl7pPr marL="2600828" algn="l" defTabSz="866943" rtl="0" eaLnBrk="1" latinLnBrk="0" hangingPunct="1">
        <a:defRPr sz="1707" kern="1200">
          <a:solidFill>
            <a:schemeClr val="tx1"/>
          </a:solidFill>
          <a:latin typeface="+mn-lt"/>
          <a:ea typeface="+mn-ea"/>
          <a:cs typeface="+mn-cs"/>
        </a:defRPr>
      </a:lvl7pPr>
      <a:lvl8pPr marL="3034299" algn="l" defTabSz="866943" rtl="0" eaLnBrk="1" latinLnBrk="0" hangingPunct="1">
        <a:defRPr sz="1707" kern="1200">
          <a:solidFill>
            <a:schemeClr val="tx1"/>
          </a:solidFill>
          <a:latin typeface="+mn-lt"/>
          <a:ea typeface="+mn-ea"/>
          <a:cs typeface="+mn-cs"/>
        </a:defRPr>
      </a:lvl8pPr>
      <a:lvl9pPr marL="3467771" algn="l" defTabSz="866943" rtl="0" eaLnBrk="1" latinLnBrk="0" hangingPunct="1">
        <a:defRPr sz="1707"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157B78-494D-42B9-9EAD-6E21D11C46B0}" type="datetimeFigureOut">
              <a:rPr lang="en-US" smtClean="0"/>
              <a:t>19/3/2023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B62776-71AE-4BDC-8FFF-83B82BABF2D2}" type="slidenum">
              <a:rPr lang="en-US" smtClean="0"/>
              <a:t>‹#›</a:t>
            </a:fld>
            <a:endParaRPr lang="en-US"/>
          </a:p>
        </p:txBody>
      </p:sp>
    </p:spTree>
    <p:extLst>
      <p:ext uri="{BB962C8B-B14F-4D97-AF65-F5344CB8AC3E}">
        <p14:creationId xmlns:p14="http://schemas.microsoft.com/office/powerpoint/2010/main" val="1781370232"/>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54.xml"/><Relationship Id="rId6" Type="http://schemas.openxmlformats.org/officeDocument/2006/relationships/image" Target="../media/image34.png"/><Relationship Id="rId5" Type="http://schemas.openxmlformats.org/officeDocument/2006/relationships/image" Target="../media/image33.GIF"/><Relationship Id="rId4" Type="http://schemas.openxmlformats.org/officeDocument/2006/relationships/image" Target="../media/image32.GIF"/></Relationships>
</file>

<file path=ppt/slides/_rels/slide1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56.xml"/></Relationships>
</file>

<file path=ppt/slides/_rels/slide1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62.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63.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2.xml"/><Relationship Id="rId1" Type="http://schemas.openxmlformats.org/officeDocument/2006/relationships/slideLayout" Target="../slideLayouts/slideLayout69.xml"/></Relationships>
</file>

<file path=ppt/slides/_rels/slide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slideLayout" Target="../slideLayouts/slideLayout71.xml"/><Relationship Id="rId7" Type="http://schemas.openxmlformats.org/officeDocument/2006/relationships/slide" Target="slide3.xml"/><Relationship Id="rId2" Type="http://schemas.openxmlformats.org/officeDocument/2006/relationships/audio" Target="../media/media1.mp3"/><Relationship Id="rId1" Type="http://schemas.microsoft.com/office/2007/relationships/media" Target="../media/media1.mp3"/><Relationship Id="rId6" Type="http://schemas.microsoft.com/office/2007/relationships/hdphoto" Target="../media/hdphoto2.wdp"/><Relationship Id="rId5" Type="http://schemas.openxmlformats.org/officeDocument/2006/relationships/image" Target="../media/image36.png"/><Relationship Id="rId4" Type="http://schemas.openxmlformats.org/officeDocument/2006/relationships/image" Target="../media/image35.jpg"/><Relationship Id="rId9" Type="http://schemas.openxmlformats.org/officeDocument/2006/relationships/image" Target="../media/image38.png"/></Relationships>
</file>

<file path=ppt/slides/_rels/slide3.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slide" Target="slide6.xml"/><Relationship Id="rId18" Type="http://schemas.microsoft.com/office/2007/relationships/hdphoto" Target="../media/hdphoto7.wdp"/><Relationship Id="rId3" Type="http://schemas.openxmlformats.org/officeDocument/2006/relationships/image" Target="../media/image40.png"/><Relationship Id="rId7" Type="http://schemas.openxmlformats.org/officeDocument/2006/relationships/slide" Target="slide4.xml"/><Relationship Id="rId12" Type="http://schemas.microsoft.com/office/2007/relationships/hdphoto" Target="../media/hdphoto6.wdp"/><Relationship Id="rId17" Type="http://schemas.openxmlformats.org/officeDocument/2006/relationships/image" Target="../media/image44.png"/><Relationship Id="rId2" Type="http://schemas.openxmlformats.org/officeDocument/2006/relationships/image" Target="../media/image39.jpg"/><Relationship Id="rId16" Type="http://schemas.openxmlformats.org/officeDocument/2006/relationships/slide" Target="slide5.xml"/><Relationship Id="rId1" Type="http://schemas.openxmlformats.org/officeDocument/2006/relationships/slideLayout" Target="../slideLayouts/slideLayout71.xml"/><Relationship Id="rId6" Type="http://schemas.microsoft.com/office/2007/relationships/hdphoto" Target="../media/hdphoto4.wdp"/><Relationship Id="rId11" Type="http://schemas.openxmlformats.org/officeDocument/2006/relationships/image" Target="../media/image43.png"/><Relationship Id="rId5" Type="http://schemas.openxmlformats.org/officeDocument/2006/relationships/image" Target="../media/image41.png"/><Relationship Id="rId15" Type="http://schemas.microsoft.com/office/2007/relationships/hdphoto" Target="../media/hdphoto2.wdp"/><Relationship Id="rId10" Type="http://schemas.openxmlformats.org/officeDocument/2006/relationships/slide" Target="slide7.xml"/><Relationship Id="rId19" Type="http://schemas.openxmlformats.org/officeDocument/2006/relationships/slide" Target="slide8.xml"/><Relationship Id="rId4" Type="http://schemas.microsoft.com/office/2007/relationships/hdphoto" Target="../media/hdphoto3.wdp"/><Relationship Id="rId9" Type="http://schemas.microsoft.com/office/2007/relationships/hdphoto" Target="../media/hdphoto5.wdp"/><Relationship Id="rId14" Type="http://schemas.openxmlformats.org/officeDocument/2006/relationships/image" Target="../media/image36.png"/></Relationships>
</file>

<file path=ppt/slides/_rels/slide4.xml.rels><?xml version="1.0" encoding="UTF-8" standalone="yes"?>
<Relationships xmlns="http://schemas.openxmlformats.org/package/2006/relationships"><Relationship Id="rId8" Type="http://schemas.openxmlformats.org/officeDocument/2006/relationships/image" Target="../media/image45.jpg"/><Relationship Id="rId13" Type="http://schemas.openxmlformats.org/officeDocument/2006/relationships/image" Target="../media/image48.png"/><Relationship Id="rId18" Type="http://schemas.microsoft.com/office/2007/relationships/hdphoto" Target="../media/hdphoto4.wdp"/><Relationship Id="rId3" Type="http://schemas.microsoft.com/office/2007/relationships/media" Target="../media/media3.mp3"/><Relationship Id="rId7" Type="http://schemas.openxmlformats.org/officeDocument/2006/relationships/audio" Target="../media/audio2.wav"/><Relationship Id="rId12" Type="http://schemas.openxmlformats.org/officeDocument/2006/relationships/image" Target="../media/image47.png"/><Relationship Id="rId17" Type="http://schemas.openxmlformats.org/officeDocument/2006/relationships/image" Target="../media/image41.png"/><Relationship Id="rId2" Type="http://schemas.openxmlformats.org/officeDocument/2006/relationships/audio" Target="../media/media2.wav"/><Relationship Id="rId16" Type="http://schemas.openxmlformats.org/officeDocument/2006/relationships/image" Target="../media/image51.png"/><Relationship Id="rId1" Type="http://schemas.microsoft.com/office/2007/relationships/media" Target="../media/media2.wav"/><Relationship Id="rId6" Type="http://schemas.openxmlformats.org/officeDocument/2006/relationships/audio" Target="../media/audio1.wav"/><Relationship Id="rId11" Type="http://schemas.microsoft.com/office/2007/relationships/hdphoto" Target="../media/hdphoto8.wdp"/><Relationship Id="rId5" Type="http://schemas.openxmlformats.org/officeDocument/2006/relationships/slideLayout" Target="../slideLayouts/slideLayout71.xml"/><Relationship Id="rId15" Type="http://schemas.openxmlformats.org/officeDocument/2006/relationships/image" Target="../media/image50.png"/><Relationship Id="rId10" Type="http://schemas.openxmlformats.org/officeDocument/2006/relationships/image" Target="../media/image46.png"/><Relationship Id="rId19" Type="http://schemas.openxmlformats.org/officeDocument/2006/relationships/image" Target="../media/image52.png"/><Relationship Id="rId4" Type="http://schemas.openxmlformats.org/officeDocument/2006/relationships/audio" Target="../media/media3.mp3"/><Relationship Id="rId9" Type="http://schemas.openxmlformats.org/officeDocument/2006/relationships/slide" Target="slide3.xml"/><Relationship Id="rId14" Type="http://schemas.openxmlformats.org/officeDocument/2006/relationships/image" Target="../media/image49.png"/></Relationships>
</file>

<file path=ppt/slides/_rels/slide5.xml.rels><?xml version="1.0" encoding="UTF-8" standalone="yes"?>
<Relationships xmlns="http://schemas.openxmlformats.org/package/2006/relationships"><Relationship Id="rId8" Type="http://schemas.openxmlformats.org/officeDocument/2006/relationships/image" Target="../media/image39.jpg"/><Relationship Id="rId13" Type="http://schemas.openxmlformats.org/officeDocument/2006/relationships/image" Target="../media/image48.png"/><Relationship Id="rId18" Type="http://schemas.microsoft.com/office/2007/relationships/hdphoto" Target="../media/hdphoto4.wdp"/><Relationship Id="rId3" Type="http://schemas.microsoft.com/office/2007/relationships/media" Target="../media/media3.mp3"/><Relationship Id="rId7" Type="http://schemas.openxmlformats.org/officeDocument/2006/relationships/audio" Target="../media/audio2.wav"/><Relationship Id="rId12" Type="http://schemas.openxmlformats.org/officeDocument/2006/relationships/image" Target="../media/image47.png"/><Relationship Id="rId17" Type="http://schemas.openxmlformats.org/officeDocument/2006/relationships/image" Target="../media/image41.png"/><Relationship Id="rId2" Type="http://schemas.openxmlformats.org/officeDocument/2006/relationships/audio" Target="../media/media2.wav"/><Relationship Id="rId16" Type="http://schemas.openxmlformats.org/officeDocument/2006/relationships/image" Target="../media/image51.png"/><Relationship Id="rId1" Type="http://schemas.microsoft.com/office/2007/relationships/media" Target="../media/media2.wav"/><Relationship Id="rId6" Type="http://schemas.openxmlformats.org/officeDocument/2006/relationships/audio" Target="../media/audio1.wav"/><Relationship Id="rId11" Type="http://schemas.microsoft.com/office/2007/relationships/hdphoto" Target="../media/hdphoto9.wdp"/><Relationship Id="rId5" Type="http://schemas.openxmlformats.org/officeDocument/2006/relationships/slideLayout" Target="../slideLayouts/slideLayout71.xml"/><Relationship Id="rId15" Type="http://schemas.openxmlformats.org/officeDocument/2006/relationships/image" Target="../media/image50.png"/><Relationship Id="rId10" Type="http://schemas.openxmlformats.org/officeDocument/2006/relationships/image" Target="../media/image53.png"/><Relationship Id="rId19" Type="http://schemas.openxmlformats.org/officeDocument/2006/relationships/image" Target="../media/image54.jpg"/><Relationship Id="rId4" Type="http://schemas.openxmlformats.org/officeDocument/2006/relationships/audio" Target="../media/media3.mp3"/><Relationship Id="rId9" Type="http://schemas.openxmlformats.org/officeDocument/2006/relationships/slide" Target="slide3.xml"/><Relationship Id="rId14" Type="http://schemas.openxmlformats.org/officeDocument/2006/relationships/image" Target="../media/image49.png"/></Relationships>
</file>

<file path=ppt/slides/_rels/slide6.xml.rels><?xml version="1.0" encoding="UTF-8" standalone="yes"?>
<Relationships xmlns="http://schemas.openxmlformats.org/package/2006/relationships"><Relationship Id="rId8" Type="http://schemas.openxmlformats.org/officeDocument/2006/relationships/image" Target="../media/image55.jpg"/><Relationship Id="rId13" Type="http://schemas.openxmlformats.org/officeDocument/2006/relationships/image" Target="../media/image48.png"/><Relationship Id="rId18" Type="http://schemas.microsoft.com/office/2007/relationships/hdphoto" Target="../media/hdphoto4.wdp"/><Relationship Id="rId3" Type="http://schemas.microsoft.com/office/2007/relationships/media" Target="../media/media3.mp3"/><Relationship Id="rId7" Type="http://schemas.openxmlformats.org/officeDocument/2006/relationships/audio" Target="../media/audio2.wav"/><Relationship Id="rId12" Type="http://schemas.openxmlformats.org/officeDocument/2006/relationships/image" Target="../media/image47.png"/><Relationship Id="rId17" Type="http://schemas.openxmlformats.org/officeDocument/2006/relationships/image" Target="../media/image41.png"/><Relationship Id="rId2" Type="http://schemas.openxmlformats.org/officeDocument/2006/relationships/audio" Target="../media/media2.wav"/><Relationship Id="rId16" Type="http://schemas.openxmlformats.org/officeDocument/2006/relationships/image" Target="../media/image51.png"/><Relationship Id="rId20" Type="http://schemas.microsoft.com/office/2007/relationships/hdphoto" Target="../media/hdphoto10.wdp"/><Relationship Id="rId1" Type="http://schemas.microsoft.com/office/2007/relationships/media" Target="../media/media2.wav"/><Relationship Id="rId6" Type="http://schemas.openxmlformats.org/officeDocument/2006/relationships/audio" Target="../media/audio1.wav"/><Relationship Id="rId11" Type="http://schemas.microsoft.com/office/2007/relationships/hdphoto" Target="../media/hdphoto5.wdp"/><Relationship Id="rId5" Type="http://schemas.openxmlformats.org/officeDocument/2006/relationships/slideLayout" Target="../slideLayouts/slideLayout71.xml"/><Relationship Id="rId15" Type="http://schemas.openxmlformats.org/officeDocument/2006/relationships/image" Target="../media/image50.png"/><Relationship Id="rId10" Type="http://schemas.openxmlformats.org/officeDocument/2006/relationships/image" Target="../media/image42.png"/><Relationship Id="rId19" Type="http://schemas.openxmlformats.org/officeDocument/2006/relationships/image" Target="../media/image56.png"/><Relationship Id="rId4" Type="http://schemas.openxmlformats.org/officeDocument/2006/relationships/audio" Target="../media/media3.mp3"/><Relationship Id="rId9" Type="http://schemas.openxmlformats.org/officeDocument/2006/relationships/slide" Target="slide3.xml"/><Relationship Id="rId14" Type="http://schemas.openxmlformats.org/officeDocument/2006/relationships/image" Target="../media/image49.png"/></Relationships>
</file>

<file path=ppt/slides/_rels/slide7.xml.rels><?xml version="1.0" encoding="UTF-8" standalone="yes"?>
<Relationships xmlns="http://schemas.openxmlformats.org/package/2006/relationships"><Relationship Id="rId8" Type="http://schemas.openxmlformats.org/officeDocument/2006/relationships/image" Target="../media/image57.jpg"/><Relationship Id="rId13" Type="http://schemas.microsoft.com/office/2007/relationships/hdphoto" Target="../media/hdphoto11.wdp"/><Relationship Id="rId18" Type="http://schemas.openxmlformats.org/officeDocument/2006/relationships/image" Target="../media/image51.png"/><Relationship Id="rId3" Type="http://schemas.microsoft.com/office/2007/relationships/media" Target="../media/media3.mp3"/><Relationship Id="rId7" Type="http://schemas.openxmlformats.org/officeDocument/2006/relationships/audio" Target="../media/audio2.wav"/><Relationship Id="rId12" Type="http://schemas.openxmlformats.org/officeDocument/2006/relationships/image" Target="../media/image58.png"/><Relationship Id="rId17" Type="http://schemas.openxmlformats.org/officeDocument/2006/relationships/image" Target="../media/image50.png"/><Relationship Id="rId2" Type="http://schemas.openxmlformats.org/officeDocument/2006/relationships/audio" Target="../media/media2.wav"/><Relationship Id="rId16" Type="http://schemas.openxmlformats.org/officeDocument/2006/relationships/image" Target="../media/image49.png"/><Relationship Id="rId1" Type="http://schemas.microsoft.com/office/2007/relationships/media" Target="../media/media2.wav"/><Relationship Id="rId6" Type="http://schemas.openxmlformats.org/officeDocument/2006/relationships/audio" Target="../media/audio1.wav"/><Relationship Id="rId11" Type="http://schemas.openxmlformats.org/officeDocument/2006/relationships/slide" Target="slide3.xml"/><Relationship Id="rId5" Type="http://schemas.openxmlformats.org/officeDocument/2006/relationships/slideLayout" Target="../slideLayouts/slideLayout71.xml"/><Relationship Id="rId15" Type="http://schemas.openxmlformats.org/officeDocument/2006/relationships/image" Target="../media/image48.png"/><Relationship Id="rId10" Type="http://schemas.microsoft.com/office/2007/relationships/hdphoto" Target="../media/hdphoto4.wdp"/><Relationship Id="rId19" Type="http://schemas.openxmlformats.org/officeDocument/2006/relationships/image" Target="../media/image59.png"/><Relationship Id="rId4" Type="http://schemas.openxmlformats.org/officeDocument/2006/relationships/audio" Target="../media/media3.mp3"/><Relationship Id="rId9" Type="http://schemas.openxmlformats.org/officeDocument/2006/relationships/image" Target="../media/image41.png"/><Relationship Id="rId14" Type="http://schemas.openxmlformats.org/officeDocument/2006/relationships/image" Target="../media/image4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0"/>
            <a:ext cx="12192000" cy="6858000"/>
          </a:xfrm>
          <a:prstGeom prst="rect">
            <a:avLst/>
          </a:prstGeom>
          <a:noFill/>
        </p:spPr>
      </p:pic>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4589" y="1583179"/>
            <a:ext cx="8809795" cy="1935747"/>
          </a:xfrm>
          <a:prstGeom prst="rect">
            <a:avLst/>
          </a:prstGeom>
        </p:spPr>
      </p:pic>
      <p:sp>
        <p:nvSpPr>
          <p:cNvPr id="7" name="TextBox 6"/>
          <p:cNvSpPr txBox="1"/>
          <p:nvPr/>
        </p:nvSpPr>
        <p:spPr>
          <a:xfrm>
            <a:off x="2551419" y="3754623"/>
            <a:ext cx="6468110" cy="1568450"/>
          </a:xfrm>
          <a:prstGeom prst="rect">
            <a:avLst/>
          </a:prstGeom>
          <a:noFill/>
        </p:spPr>
        <p:txBody>
          <a:bodyPr wrap="none" rtlCol="0">
            <a:spAutoFit/>
          </a:bodyPr>
          <a:lstStyle/>
          <a:p>
            <a:pPr marL="457200" marR="0" lvl="1" indent="0" algn="ctr" defTabSz="457200" rtl="0" eaLnBrk="1" fontAlgn="base" latinLnBrk="0" hangingPunct="1">
              <a:lnSpc>
                <a:spcPct val="100000"/>
              </a:lnSpc>
              <a:spcBef>
                <a:spcPts val="0"/>
              </a:spcBef>
              <a:spcAft>
                <a:spcPts val="0"/>
              </a:spcAft>
              <a:buClrTx/>
              <a:buSzTx/>
              <a:buFontTx/>
              <a:buNone/>
              <a:tabLst/>
              <a:defRPr/>
            </a:pPr>
            <a:r>
              <a:rPr kumimoji="0" lang="en-US" altLang="zh-CN" sz="4800" b="1" i="1" u="none" strike="noStrike" kern="1200" cap="none" spc="0" normalizeH="0" baseline="0" noProof="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UTM Cookies"/>
                <a:ea typeface="字魂17号-萌趣果冻体"/>
                <a:cs typeface="Arial"/>
                <a:sym typeface="+mn-ea"/>
              </a:rPr>
              <a:t>Chào mừng các em </a:t>
            </a:r>
          </a:p>
          <a:p>
            <a:pPr marL="457200" marR="0" lvl="1" indent="0" algn="ctr" defTabSz="457200" rtl="0" eaLnBrk="1" fontAlgn="base" latinLnBrk="0" hangingPunct="1">
              <a:lnSpc>
                <a:spcPct val="100000"/>
              </a:lnSpc>
              <a:spcBef>
                <a:spcPts val="0"/>
              </a:spcBef>
              <a:spcAft>
                <a:spcPts val="0"/>
              </a:spcAft>
              <a:buClrTx/>
              <a:buSzTx/>
              <a:buFontTx/>
              <a:buNone/>
              <a:tabLst/>
              <a:defRPr/>
            </a:pPr>
            <a:r>
              <a:rPr kumimoji="0" lang="en-US" altLang="zh-CN" sz="4800" b="1" i="1" u="none" strike="noStrike" kern="1200" cap="none" spc="0" normalizeH="0" baseline="0" noProof="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UTM Cookies"/>
                <a:ea typeface="字魂17号-萌趣果冻体"/>
                <a:cs typeface="Arial"/>
                <a:sym typeface="+mn-ea"/>
              </a:rPr>
              <a:t>đến với tiết Toán</a:t>
            </a:r>
            <a:endParaRPr kumimoji="0" lang="en-US" altLang="zh-CN" sz="4800" b="1" i="1" u="none" strike="noStrike" kern="1200" cap="none" spc="0" normalizeH="0" baseline="0" noProof="0" dirty="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UTM Cookies"/>
              <a:ea typeface="字魂17号-萌趣果冻体"/>
              <a:cs typeface="Arial"/>
              <a:sym typeface="+mn-ea"/>
            </a:endParaRPr>
          </a:p>
        </p:txBody>
      </p:sp>
      <p:pic>
        <p:nvPicPr>
          <p:cNvPr id="9" name="Picture 158" descr="200712419435657_1"/>
          <p:cNvPicPr>
            <a:picLocks noChangeAspect="1" noChangeArrowheads="1" noCrop="1"/>
          </p:cNvPicPr>
          <p:nvPr/>
        </p:nvPicPr>
        <p:blipFill>
          <a:blip r:embed="rId4"/>
          <a:srcRect/>
          <a:stretch>
            <a:fillRect/>
          </a:stretch>
        </p:blipFill>
        <p:spPr bwMode="auto">
          <a:xfrm>
            <a:off x="-1392767" y="4650317"/>
            <a:ext cx="673100" cy="6731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59" descr="10004015438746072987"/>
          <p:cNvPicPr>
            <a:picLocks noChangeAspect="1" noChangeArrowheads="1" noCrop="1"/>
          </p:cNvPicPr>
          <p:nvPr/>
        </p:nvPicPr>
        <p:blipFill>
          <a:blip r:embed="rId5"/>
          <a:srcRect/>
          <a:stretch>
            <a:fillRect/>
          </a:stretch>
        </p:blipFill>
        <p:spPr bwMode="auto">
          <a:xfrm rot="21401862" flipH="1">
            <a:off x="12496801" y="5925277"/>
            <a:ext cx="1322916" cy="13229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60" descr="200712419435657_1"/>
          <p:cNvPicPr>
            <a:picLocks noChangeAspect="1" noChangeArrowheads="1" noCrop="1"/>
          </p:cNvPicPr>
          <p:nvPr/>
        </p:nvPicPr>
        <p:blipFill>
          <a:blip r:embed="rId4"/>
          <a:srcRect/>
          <a:stretch>
            <a:fillRect/>
          </a:stretch>
        </p:blipFill>
        <p:spPr bwMode="auto">
          <a:xfrm flipH="1">
            <a:off x="13819717" y="3124200"/>
            <a:ext cx="711200" cy="7112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rot="20089245" flipH="1">
            <a:off x="1043855" y="4500603"/>
            <a:ext cx="1279101" cy="1359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rot="20089245" flipH="1">
            <a:off x="1043855" y="4535759"/>
            <a:ext cx="1279101" cy="1359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58" descr="200712419435657_1"/>
          <p:cNvPicPr>
            <a:picLocks noChangeAspect="1" noChangeArrowheads="1" noCrop="1"/>
          </p:cNvPicPr>
          <p:nvPr/>
        </p:nvPicPr>
        <p:blipFill>
          <a:blip r:embed="rId4"/>
          <a:srcRect/>
          <a:stretch>
            <a:fillRect/>
          </a:stretch>
        </p:blipFill>
        <p:spPr bwMode="auto">
          <a:xfrm>
            <a:off x="-1182727" y="5551721"/>
            <a:ext cx="673100" cy="6731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8" descr="200712419435657_1"/>
          <p:cNvPicPr>
            <a:picLocks noChangeAspect="1" noChangeArrowheads="1" noCrop="1"/>
          </p:cNvPicPr>
          <p:nvPr/>
        </p:nvPicPr>
        <p:blipFill>
          <a:blip r:embed="rId4"/>
          <a:srcRect/>
          <a:stretch>
            <a:fillRect/>
          </a:stretch>
        </p:blipFill>
        <p:spPr bwMode="auto">
          <a:xfrm>
            <a:off x="-699748" y="2214501"/>
            <a:ext cx="673100" cy="673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7509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2000" fill="hold"/>
                                        <p:tgtEl>
                                          <p:spTgt spid="12"/>
                                        </p:tgtEl>
                                        <p:attrNameLst>
                                          <p:attrName>ppt_w</p:attrName>
                                        </p:attrNameLst>
                                      </p:cBhvr>
                                      <p:tavLst>
                                        <p:tav tm="0">
                                          <p:val>
                                            <p:strVal val="4/3*#ppt_w"/>
                                          </p:val>
                                        </p:tav>
                                        <p:tav tm="100000">
                                          <p:val>
                                            <p:strVal val="#ppt_w"/>
                                          </p:val>
                                        </p:tav>
                                      </p:tavLst>
                                    </p:anim>
                                    <p:anim calcmode="lin" valueType="num">
                                      <p:cBhvr>
                                        <p:cTn id="8" dur="2000" fill="hold"/>
                                        <p:tgtEl>
                                          <p:spTgt spid="12"/>
                                        </p:tgtEl>
                                        <p:attrNameLst>
                                          <p:attrName>ppt_h</p:attrName>
                                        </p:attrNameLst>
                                      </p:cBhvr>
                                      <p:tavLst>
                                        <p:tav tm="0">
                                          <p:val>
                                            <p:strVal val="4/3*#ppt_h"/>
                                          </p:val>
                                        </p:tav>
                                        <p:tav tm="100000">
                                          <p:val>
                                            <p:strVal val="#ppt_h"/>
                                          </p:val>
                                        </p:tav>
                                      </p:tavLst>
                                    </p:anim>
                                  </p:childTnLst>
                                </p:cTn>
                              </p:par>
                              <p:par>
                                <p:cTn id="9" presetID="10"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2000"/>
                                        <p:tgtEl>
                                          <p:spTgt spid="12"/>
                                        </p:tgtEl>
                                      </p:cBhvr>
                                    </p:animEffect>
                                  </p:childTnLst>
                                </p:cTn>
                              </p:par>
                              <p:par>
                                <p:cTn id="12" presetID="53" presetClass="entr" presetSubtype="528" fill="hold" nodeType="withEffect">
                                  <p:stCondLst>
                                    <p:cond delay="1400"/>
                                  </p:stCondLst>
                                  <p:childTnLst>
                                    <p:set>
                                      <p:cBhvr>
                                        <p:cTn id="13" dur="1" fill="hold">
                                          <p:stCondLst>
                                            <p:cond delay="0"/>
                                          </p:stCondLst>
                                        </p:cTn>
                                        <p:tgtEl>
                                          <p:spTgt spid="5"/>
                                        </p:tgtEl>
                                        <p:attrNameLst>
                                          <p:attrName>style.visibility</p:attrName>
                                        </p:attrNameLst>
                                      </p:cBhvr>
                                      <p:to>
                                        <p:strVal val="visible"/>
                                      </p:to>
                                    </p:set>
                                    <p:anim calcmode="lin" valueType="num">
                                      <p:cBhvr>
                                        <p:cTn id="14" dur="3250" fill="hold"/>
                                        <p:tgtEl>
                                          <p:spTgt spid="5"/>
                                        </p:tgtEl>
                                        <p:attrNameLst>
                                          <p:attrName>ppt_w</p:attrName>
                                        </p:attrNameLst>
                                      </p:cBhvr>
                                      <p:tavLst>
                                        <p:tav tm="0">
                                          <p:val>
                                            <p:fltVal val="0"/>
                                          </p:val>
                                        </p:tav>
                                        <p:tav tm="100000">
                                          <p:val>
                                            <p:strVal val="#ppt_w"/>
                                          </p:val>
                                        </p:tav>
                                      </p:tavLst>
                                    </p:anim>
                                    <p:anim calcmode="lin" valueType="num">
                                      <p:cBhvr>
                                        <p:cTn id="15" dur="3250" fill="hold"/>
                                        <p:tgtEl>
                                          <p:spTgt spid="5"/>
                                        </p:tgtEl>
                                        <p:attrNameLst>
                                          <p:attrName>ppt_h</p:attrName>
                                        </p:attrNameLst>
                                      </p:cBhvr>
                                      <p:tavLst>
                                        <p:tav tm="0">
                                          <p:val>
                                            <p:fltVal val="0"/>
                                          </p:val>
                                        </p:tav>
                                        <p:tav tm="100000">
                                          <p:val>
                                            <p:strVal val="#ppt_h"/>
                                          </p:val>
                                        </p:tav>
                                      </p:tavLst>
                                    </p:anim>
                                    <p:animEffect transition="in" filter="fade">
                                      <p:cBhvr>
                                        <p:cTn id="16" dur="3250"/>
                                        <p:tgtEl>
                                          <p:spTgt spid="5"/>
                                        </p:tgtEl>
                                      </p:cBhvr>
                                    </p:animEffect>
                                    <p:anim calcmode="lin" valueType="num">
                                      <p:cBhvr>
                                        <p:cTn id="17" dur="3250" fill="hold"/>
                                        <p:tgtEl>
                                          <p:spTgt spid="5"/>
                                        </p:tgtEl>
                                        <p:attrNameLst>
                                          <p:attrName>ppt_x</p:attrName>
                                        </p:attrNameLst>
                                      </p:cBhvr>
                                      <p:tavLst>
                                        <p:tav tm="0">
                                          <p:val>
                                            <p:fltVal val="0.5"/>
                                          </p:val>
                                        </p:tav>
                                        <p:tav tm="100000">
                                          <p:val>
                                            <p:strVal val="#ppt_x"/>
                                          </p:val>
                                        </p:tav>
                                      </p:tavLst>
                                    </p:anim>
                                    <p:anim calcmode="lin" valueType="num">
                                      <p:cBhvr>
                                        <p:cTn id="18" dur="3250" fill="hold"/>
                                        <p:tgtEl>
                                          <p:spTgt spid="5"/>
                                        </p:tgtEl>
                                        <p:attrNameLst>
                                          <p:attrName>ppt_y</p:attrName>
                                        </p:attrNameLst>
                                      </p:cBhvr>
                                      <p:tavLst>
                                        <p:tav tm="0">
                                          <p:val>
                                            <p:fltVal val="0.5"/>
                                          </p:val>
                                        </p:tav>
                                        <p:tav tm="100000">
                                          <p:val>
                                            <p:strVal val="#ppt_y"/>
                                          </p:val>
                                        </p:tav>
                                      </p:tavLst>
                                    </p:anim>
                                  </p:childTnLst>
                                </p:cTn>
                              </p:par>
                              <p:par>
                                <p:cTn id="19" presetID="0" presetClass="path" presetSubtype="0" accel="50000" decel="50000" fill="hold" nodeType="withEffect">
                                  <p:stCondLst>
                                    <p:cond delay="0"/>
                                  </p:stCondLst>
                                  <p:childTnLst>
                                    <p:animMotion origin="layout" path="M 1.94444E-6 -4.93827E-7 C 0.04479 -0.0216 0.08246 -0.08704 0.13055 -0.10772 C 0.17951 -0.12778 0.22535 -0.12562 0.29219 -0.12346 C 0.35937 -0.1213 0.45139 -0.08611 0.53246 -0.09506 C 0.61389 -0.10401 0.71076 -0.12685 0.77899 -0.17716 C 0.84722 -0.22747 0.89253 -0.29475 0.94219 -0.3963 C 0.99184 -0.49784 1.04861 -0.70525 1.07656 -0.78642 " pathEditMode="relative" rAng="0" ptsTypes="aaaaaaa">
                                      <p:cBhvr>
                                        <p:cTn id="20" dur="4500" fill="hold"/>
                                        <p:tgtEl>
                                          <p:spTgt spid="9"/>
                                        </p:tgtEl>
                                        <p:attrNameLst>
                                          <p:attrName>ppt_x</p:attrName>
                                          <p:attrName>ppt_y</p:attrName>
                                        </p:attrNameLst>
                                      </p:cBhvr>
                                      <p:rCtr x="53819" y="-39321"/>
                                    </p:animMotion>
                                  </p:childTnLst>
                                </p:cTn>
                              </p:par>
                              <p:par>
                                <p:cTn id="21" presetID="0" presetClass="path" presetSubtype="0" accel="50000" decel="50000" fill="hold" nodeType="withEffect">
                                  <p:stCondLst>
                                    <p:cond delay="750"/>
                                  </p:stCondLst>
                                  <p:childTnLst>
                                    <p:animMotion origin="layout" path="M -0.00017 2.59259E-6 C -0.02673 -0.01605 -0.10139 -0.0784 -0.15885 -0.0963 C -0.21632 -0.1142 -0.27083 -0.10926 -0.34375 -0.10741 C -0.41684 -0.10556 -0.51319 -0.11389 -0.59635 -0.08519 C -0.67934 -0.05648 -0.73211 0.04074 -0.84323 0.06543 C -0.95434 0.09012 -1.17534 0.06358 -1.26267 0.06296 " pathEditMode="relative" rAng="0" ptsTypes="aaaaaa">
                                      <p:cBhvr>
                                        <p:cTn id="22" dur="4900" fill="hold"/>
                                        <p:tgtEl>
                                          <p:spTgt spid="11"/>
                                        </p:tgtEl>
                                        <p:attrNameLst>
                                          <p:attrName>ppt_x</p:attrName>
                                          <p:attrName>ppt_y</p:attrName>
                                        </p:attrNameLst>
                                      </p:cBhvr>
                                      <p:rCtr x="-63125" y="-1204"/>
                                    </p:animMotion>
                                  </p:childTnLst>
                                </p:cTn>
                              </p:par>
                              <p:par>
                                <p:cTn id="23" presetID="0" presetClass="path" presetSubtype="0" accel="50000" decel="50000" fill="hold" nodeType="withEffect">
                                  <p:stCondLst>
                                    <p:cond delay="2250"/>
                                  </p:stCondLst>
                                  <p:childTnLst>
                                    <p:animMotion origin="layout" path="M 3.33333E-6 4.81481E-6 C -0.02066 -0.00093 -0.08525 -0.00031 -0.12361 -0.00463 C -0.16198 -0.00896 -0.16268 0.02283 -0.23073 -0.02624 C -0.29879 -0.07531 -0.4375 -0.19538 -0.53229 -0.29908 C -0.62726 -0.40278 -0.72934 -0.52717 -0.80104 -0.64908 C -0.87275 -0.77099 -0.92882 -0.95124 -0.9625 -1.03056 " pathEditMode="relative" rAng="0" ptsTypes="aaaaaa">
                                      <p:cBhvr>
                                        <p:cTn id="24" dur="5000" fill="hold"/>
                                        <p:tgtEl>
                                          <p:spTgt spid="10"/>
                                        </p:tgtEl>
                                        <p:attrNameLst>
                                          <p:attrName>ppt_x</p:attrName>
                                          <p:attrName>ppt_y</p:attrName>
                                        </p:attrNameLst>
                                      </p:cBhvr>
                                      <p:rCtr x="-48125" y="-50401"/>
                                    </p:animMotion>
                                  </p:childTnLst>
                                </p:cTn>
                              </p:par>
                              <p:par>
                                <p:cTn id="25" presetID="42" presetClass="entr" presetSubtype="0" fill="hold" nodeType="withEffect">
                                  <p:stCondLst>
                                    <p:cond delay="880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par>
                                <p:cTn id="30" presetID="0" presetClass="path" presetSubtype="0" accel="50000" decel="50000" fill="hold" nodeType="withEffect">
                                  <p:stCondLst>
                                    <p:cond delay="9800"/>
                                  </p:stCondLst>
                                  <p:childTnLst>
                                    <p:animMotion origin="layout" path="M -8.33333E-7 -4.19753E-6 C 0.0191 -0.00092 0.03837 0.00154 0.05729 -0.0037 C 0.0599 -0.00432 0.06198 -0.00833 0.06459 -0.00926 C 0.07118 -0.01142 0.07778 -0.01173 0.08438 -0.01296 C 0.10538 -0.02222 0.1257 -0.03518 0.14688 -0.04259 C 0.15452 -0.04846 0.16163 -0.05185 0.16875 -0.05926 C 0.17222 -0.06296 0.17917 -0.07037 0.17917 -0.07037 C 0.18195 -0.10895 0.18941 -0.11636 0.20417 -0.14259 C 0.21702 -0.16543 0.23212 -0.18271 0.24584 -0.2037 C 0.25278 -0.21451 0.26163 -0.22099 0.26875 -0.23148 C 0.27934 -0.24722 0.29358 -0.26204 0.30729 -0.26667 C 0.32031 -0.28055 0.33386 -0.29413 0.34792 -0.3037 C 0.35382 -0.30802 0.35643 -0.31265 0.3625 -0.31512 C 0.38212 -0.33858 0.40886 -0.35988 0.43229 -0.36667 C 0.4382 -0.37222 0.4434 -0.37438 0.45 -0.37623 C 0.46788 -0.38796 0.4875 -0.3963 0.50625 -0.40185 C 0.51997 -0.4142 0.53594 -0.41759 0.55104 -0.42253 C 0.56077 -0.43086 0.57205 -0.43333 0.58229 -0.44074 C 0.59254 -0.44784 0.60174 -0.46111 0.6125 -0.46481 C 0.62327 -0.47623 0.6408 -0.49815 0.64896 -0.51667 C 0.65399 -0.52809 0.65886 -0.53981 0.66459 -0.55 C 0.66684 -0.56234 0.66389 -0.54907 0.66875 -0.56111 C 0.67379 -0.57376 0.67899 -0.6037 0.68542 -0.61111 C 0.6875 -0.62037 0.6882 -0.62438 0.69271 -0.62963 C 0.69757 -0.65586 0.71511 -0.68518 0.72604 -0.70185 C 0.73195 -0.7108 0.73403 -0.71883 0.74167 -0.72407 C 0.75104 -0.74599 0.73872 -0.72037 0.74896 -0.73333 C 0.75035 -0.73518 0.7507 -0.73858 0.75209 -0.74074 C 0.75486 -0.74537 0.75868 -0.74784 0.76146 -0.75185 C 0.76771 -0.76142 0.77344 -0.77284 0.78021 -0.78148 C 0.78715 -0.79012 0.79011 -0.78951 0.79688 -0.7963 C 0.80278 -0.80216 0.80834 -0.80926 0.81459 -0.81481 C 0.81684 -0.82099 0.82292 -0.83148 0.82292 -0.83148 C 0.82639 -0.85 0.8316 -0.84753 0.83542 -0.86111 " pathEditMode="relative" ptsTypes="fffffffffffffffffffffffffffffffffA">
                                      <p:cBhvr>
                                        <p:cTn id="31" dur="5750" fill="hold"/>
                                        <p:tgtEl>
                                          <p:spTgt spid="13"/>
                                        </p:tgtEl>
                                        <p:attrNameLst>
                                          <p:attrName>ppt_x</p:attrName>
                                          <p:attrName>ppt_y</p:attrName>
                                        </p:attrNameLst>
                                      </p:cBhvr>
                                    </p:animMotion>
                                  </p:childTnLst>
                                </p:cTn>
                              </p:par>
                              <p:par>
                                <p:cTn id="32" presetID="42" presetClass="entr" presetSubtype="0" fill="hold" nodeType="withEffect">
                                  <p:stCondLst>
                                    <p:cond delay="1560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1000"/>
                                        <p:tgtEl>
                                          <p:spTgt spid="14"/>
                                        </p:tgtEl>
                                      </p:cBhvr>
                                    </p:animEffect>
                                    <p:anim calcmode="lin" valueType="num">
                                      <p:cBhvr>
                                        <p:cTn id="35" dur="1000" fill="hold"/>
                                        <p:tgtEl>
                                          <p:spTgt spid="14"/>
                                        </p:tgtEl>
                                        <p:attrNameLst>
                                          <p:attrName>ppt_x</p:attrName>
                                        </p:attrNameLst>
                                      </p:cBhvr>
                                      <p:tavLst>
                                        <p:tav tm="0">
                                          <p:val>
                                            <p:strVal val="#ppt_x"/>
                                          </p:val>
                                        </p:tav>
                                        <p:tav tm="100000">
                                          <p:val>
                                            <p:strVal val="#ppt_x"/>
                                          </p:val>
                                        </p:tav>
                                      </p:tavLst>
                                    </p:anim>
                                    <p:anim calcmode="lin" valueType="num">
                                      <p:cBhvr>
                                        <p:cTn id="36" dur="1000" fill="hold"/>
                                        <p:tgtEl>
                                          <p:spTgt spid="14"/>
                                        </p:tgtEl>
                                        <p:attrNameLst>
                                          <p:attrName>ppt_y</p:attrName>
                                        </p:attrNameLst>
                                      </p:cBhvr>
                                      <p:tavLst>
                                        <p:tav tm="0">
                                          <p:val>
                                            <p:strVal val="#ppt_y+.1"/>
                                          </p:val>
                                        </p:tav>
                                        <p:tav tm="100000">
                                          <p:val>
                                            <p:strVal val="#ppt_y"/>
                                          </p:val>
                                        </p:tav>
                                      </p:tavLst>
                                    </p:anim>
                                  </p:childTnLst>
                                </p:cTn>
                              </p:par>
                              <p:par>
                                <p:cTn id="37" presetID="0" presetClass="path" presetSubtype="0" accel="50000" decel="50000" fill="hold" nodeType="withEffect">
                                  <p:stCondLst>
                                    <p:cond delay="0"/>
                                  </p:stCondLst>
                                  <p:childTnLst>
                                    <p:animMotion origin="layout" path="M 1.94444E-6 -4.93827E-7 C 0.04479 -0.0216 0.08246 -0.08704 0.13055 -0.10772 C 0.17951 -0.12778 0.22535 -0.12562 0.29219 -0.12346 C 0.35937 -0.1213 0.45139 -0.08611 0.53246 -0.09506 C 0.61389 -0.10401 0.71076 -0.12685 0.77899 -0.17716 C 0.84722 -0.22747 0.89253 -0.29475 0.94219 -0.3963 C 0.99184 -0.49784 1.04861 -0.70525 1.07656 -0.78642 " pathEditMode="relative" rAng="0" ptsTypes="aaaaaaa">
                                      <p:cBhvr>
                                        <p:cTn id="38" dur="4500" fill="hold"/>
                                        <p:tgtEl>
                                          <p:spTgt spid="15"/>
                                        </p:tgtEl>
                                        <p:attrNameLst>
                                          <p:attrName>ppt_x</p:attrName>
                                          <p:attrName>ppt_y</p:attrName>
                                        </p:attrNameLst>
                                      </p:cBhvr>
                                      <p:rCtr x="53819" y="-39321"/>
                                    </p:animMotion>
                                  </p:childTnLst>
                                </p:cTn>
                              </p:par>
                              <p:par>
                                <p:cTn id="39" presetID="0" presetClass="path" presetSubtype="0" accel="50000" decel="50000" fill="hold" nodeType="withEffect">
                                  <p:stCondLst>
                                    <p:cond delay="0"/>
                                  </p:stCondLst>
                                  <p:childTnLst>
                                    <p:animMotion origin="layout" path="M 1.94444E-6 -4.93827E-7 C 0.04479 -0.0216 0.08246 -0.08704 0.13055 -0.10772 C 0.17951 -0.12778 0.22535 -0.12562 0.29219 -0.12346 C 0.35937 -0.1213 0.45139 -0.08611 0.53246 -0.09506 C 0.61389 -0.10401 0.71076 -0.12685 0.77899 -0.17716 C 0.84722 -0.22747 0.89253 -0.29475 0.94219 -0.3963 C 0.99184 -0.49784 1.04861 -0.70525 1.07656 -0.78642 " pathEditMode="relative" rAng="0" ptsTypes="aaaaaaa">
                                      <p:cBhvr>
                                        <p:cTn id="40" dur="4500" fill="hold"/>
                                        <p:tgtEl>
                                          <p:spTgt spid="16"/>
                                        </p:tgtEl>
                                        <p:attrNameLst>
                                          <p:attrName>ppt_x</p:attrName>
                                          <p:attrName>ppt_y</p:attrName>
                                        </p:attrNameLst>
                                      </p:cBhvr>
                                      <p:rCtr x="53819" y="-39321"/>
                                    </p:animMotion>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barn(inVertical)">
                                      <p:cBhvr>
                                        <p:cTn id="4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pic>
        <p:nvPicPr>
          <p:cNvPr id="36" name="图片 35">
            <a:extLst>
              <a:ext uri="{FF2B5EF4-FFF2-40B4-BE49-F238E27FC236}">
                <a16:creationId xmlns="" xmlns:a16="http://schemas.microsoft.com/office/drawing/2014/main" id="{F2913105-D98A-46DE-99B0-FB43124EAFC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flipH="1">
            <a:off x="0" y="-155490"/>
            <a:ext cx="4511232" cy="6385051"/>
          </a:xfrm>
          <a:prstGeom prst="rect">
            <a:avLst/>
          </a:prstGeom>
        </p:spPr>
      </p:pic>
      <p:sp>
        <p:nvSpPr>
          <p:cNvPr id="2" name="Cloud 1">
            <a:extLst>
              <a:ext uri="{FF2B5EF4-FFF2-40B4-BE49-F238E27FC236}">
                <a16:creationId xmlns="" xmlns:a16="http://schemas.microsoft.com/office/drawing/2014/main" id="{0170D20E-AAE0-4C2C-A9BB-A5BD0CBC375E}"/>
              </a:ext>
            </a:extLst>
          </p:cNvPr>
          <p:cNvSpPr/>
          <p:nvPr/>
        </p:nvSpPr>
        <p:spPr>
          <a:xfrm rot="219724">
            <a:off x="2610059" y="1191075"/>
            <a:ext cx="9260731" cy="4661425"/>
          </a:xfrm>
          <a:custGeom>
            <a:avLst/>
            <a:gdLst>
              <a:gd name="connsiteX0" fmla="*/ 542459 w 6008783"/>
              <a:gd name="connsiteY0" fmla="*/ 1550571 h 4661425"/>
              <a:gd name="connsiteX1" fmla="*/ 782115 w 6008783"/>
              <a:gd name="connsiteY1" fmla="*/ 745288 h 4661425"/>
              <a:gd name="connsiteX2" fmla="*/ 1947986 w 6008783"/>
              <a:gd name="connsiteY2" fmla="*/ 561313 h 4661425"/>
              <a:gd name="connsiteX3" fmla="*/ 3123454 w 6008783"/>
              <a:gd name="connsiteY3" fmla="*/ 370324 h 4661425"/>
              <a:gd name="connsiteX4" fmla="*/ 3581485 w 6008783"/>
              <a:gd name="connsiteY4" fmla="*/ 21580 h 4661425"/>
              <a:gd name="connsiteX5" fmla="*/ 4149537 w 6008783"/>
              <a:gd name="connsiteY5" fmla="*/ 267708 h 4661425"/>
              <a:gd name="connsiteX6" fmla="*/ 4932626 w 6008783"/>
              <a:gd name="connsiteY6" fmla="*/ 74453 h 4661425"/>
              <a:gd name="connsiteX7" fmla="*/ 5329734 w 6008783"/>
              <a:gd name="connsiteY7" fmla="*/ 601669 h 4661425"/>
              <a:gd name="connsiteX8" fmla="*/ 5839368 w 6008783"/>
              <a:gd name="connsiteY8" fmla="*/ 1113346 h 4661425"/>
              <a:gd name="connsiteX9" fmla="*/ 5816557 w 6008783"/>
              <a:gd name="connsiteY9" fmla="*/ 1668185 h 4661425"/>
              <a:gd name="connsiteX10" fmla="*/ 5983190 w 6008783"/>
              <a:gd name="connsiteY10" fmla="*/ 2516522 h 4661425"/>
              <a:gd name="connsiteX11" fmla="*/ 5202604 w 6008783"/>
              <a:gd name="connsiteY11" fmla="*/ 3259112 h 4661425"/>
              <a:gd name="connsiteX12" fmla="*/ 4923168 w 6008783"/>
              <a:gd name="connsiteY12" fmla="*/ 3895419 h 4661425"/>
              <a:gd name="connsiteX13" fmla="*/ 3971777 w 6008783"/>
              <a:gd name="connsiteY13" fmla="*/ 3972462 h 4661425"/>
              <a:gd name="connsiteX14" fmla="*/ 3291895 w 6008783"/>
              <a:gd name="connsiteY14" fmla="*/ 4651282 h 4661425"/>
              <a:gd name="connsiteX15" fmla="*/ 2292239 w 6008783"/>
              <a:gd name="connsiteY15" fmla="*/ 4236933 h 4661425"/>
              <a:gd name="connsiteX16" fmla="*/ 807291 w 6008783"/>
              <a:gd name="connsiteY16" fmla="*/ 3827547 h 4661425"/>
              <a:gd name="connsiteX17" fmla="*/ 154392 w 6008783"/>
              <a:gd name="connsiteY17" fmla="*/ 3371979 h 4661425"/>
              <a:gd name="connsiteX18" fmla="*/ 293901 w 6008783"/>
              <a:gd name="connsiteY18" fmla="*/ 2757038 h 4661425"/>
              <a:gd name="connsiteX19" fmla="*/ -696 w 6008783"/>
              <a:gd name="connsiteY19" fmla="*/ 2126127 h 4661425"/>
              <a:gd name="connsiteX20" fmla="*/ 537313 w 6008783"/>
              <a:gd name="connsiteY20" fmla="*/ 1565353 h 4661425"/>
              <a:gd name="connsiteX21" fmla="*/ 542459 w 6008783"/>
              <a:gd name="connsiteY21" fmla="*/ 1550571 h 4661425"/>
              <a:gd name="connsiteX0" fmla="*/ 652759 w 6008783"/>
              <a:gd name="connsiteY0" fmla="*/ 2824586 h 4661425"/>
              <a:gd name="connsiteX1" fmla="*/ 300439 w 6008783"/>
              <a:gd name="connsiteY1" fmla="*/ 2738587 h 4661425"/>
              <a:gd name="connsiteX2" fmla="*/ 963630 w 6008783"/>
              <a:gd name="connsiteY2" fmla="*/ 3765719 h 4661425"/>
              <a:gd name="connsiteX3" fmla="*/ 809516 w 6008783"/>
              <a:gd name="connsiteY3" fmla="*/ 3806830 h 4661425"/>
              <a:gd name="connsiteX4" fmla="*/ 2291961 w 6008783"/>
              <a:gd name="connsiteY4" fmla="*/ 4217942 h 4661425"/>
              <a:gd name="connsiteX5" fmla="*/ 2199047 w 6008783"/>
              <a:gd name="connsiteY5" fmla="*/ 4030190 h 4661425"/>
              <a:gd name="connsiteX6" fmla="*/ 4009610 w 6008783"/>
              <a:gd name="connsiteY6" fmla="*/ 3749749 h 4661425"/>
              <a:gd name="connsiteX7" fmla="*/ 3972473 w 6008783"/>
              <a:gd name="connsiteY7" fmla="*/ 3955737 h 4661425"/>
              <a:gd name="connsiteX8" fmla="*/ 4747077 w 6008783"/>
              <a:gd name="connsiteY8" fmla="*/ 2476813 h 4661425"/>
              <a:gd name="connsiteX9" fmla="*/ 5199266 w 6008783"/>
              <a:gd name="connsiteY9" fmla="*/ 3246811 h 4661425"/>
              <a:gd name="connsiteX10" fmla="*/ 5813775 w 6008783"/>
              <a:gd name="connsiteY10" fmla="*/ 1656748 h 4661425"/>
              <a:gd name="connsiteX11" fmla="*/ 5612370 w 6008783"/>
              <a:gd name="connsiteY11" fmla="*/ 1945497 h 4661425"/>
              <a:gd name="connsiteX12" fmla="*/ 5330569 w 6008783"/>
              <a:gd name="connsiteY12" fmla="*/ 585483 h 4661425"/>
              <a:gd name="connsiteX13" fmla="*/ 5341140 w 6008783"/>
              <a:gd name="connsiteY13" fmla="*/ 721873 h 4661425"/>
              <a:gd name="connsiteX14" fmla="*/ 4044522 w 6008783"/>
              <a:gd name="connsiteY14" fmla="*/ 426434 h 4661425"/>
              <a:gd name="connsiteX15" fmla="*/ 4147729 w 6008783"/>
              <a:gd name="connsiteY15" fmla="*/ 252493 h 4661425"/>
              <a:gd name="connsiteX16" fmla="*/ 3079640 w 6008783"/>
              <a:gd name="connsiteY16" fmla="*/ 509303 h 4661425"/>
              <a:gd name="connsiteX17" fmla="*/ 3129574 w 6008783"/>
              <a:gd name="connsiteY17" fmla="*/ 359318 h 4661425"/>
              <a:gd name="connsiteX18" fmla="*/ 1947290 w 6008783"/>
              <a:gd name="connsiteY18" fmla="*/ 560234 h 4661425"/>
              <a:gd name="connsiteX19" fmla="*/ 2128110 w 6008783"/>
              <a:gd name="connsiteY19" fmla="*/ 705687 h 4661425"/>
              <a:gd name="connsiteX20" fmla="*/ 574033 w 6008783"/>
              <a:gd name="connsiteY20" fmla="*/ 1703686 h 4661425"/>
              <a:gd name="connsiteX21" fmla="*/ 542459 w 6008783"/>
              <a:gd name="connsiteY21" fmla="*/ 1550571 h 4661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008783" h="4661425" fill="none" extrusionOk="0">
                <a:moveTo>
                  <a:pt x="542459" y="1550571"/>
                </a:moveTo>
                <a:cubicBezTo>
                  <a:pt x="489159" y="1279034"/>
                  <a:pt x="604742" y="976033"/>
                  <a:pt x="782115" y="745288"/>
                </a:cubicBezTo>
                <a:cubicBezTo>
                  <a:pt x="1004667" y="337888"/>
                  <a:pt x="1567268" y="452712"/>
                  <a:pt x="1947986" y="561313"/>
                </a:cubicBezTo>
                <a:cubicBezTo>
                  <a:pt x="2145112" y="232606"/>
                  <a:pt x="2733806" y="120310"/>
                  <a:pt x="3123454" y="370324"/>
                </a:cubicBezTo>
                <a:cubicBezTo>
                  <a:pt x="3212136" y="219451"/>
                  <a:pt x="3416202" y="22870"/>
                  <a:pt x="3581485" y="21580"/>
                </a:cubicBezTo>
                <a:cubicBezTo>
                  <a:pt x="3821546" y="-25642"/>
                  <a:pt x="3974964" y="107274"/>
                  <a:pt x="4149537" y="267708"/>
                </a:cubicBezTo>
                <a:cubicBezTo>
                  <a:pt x="4317694" y="59007"/>
                  <a:pt x="4677518" y="-43256"/>
                  <a:pt x="4932626" y="74453"/>
                </a:cubicBezTo>
                <a:cubicBezTo>
                  <a:pt x="5136501" y="195854"/>
                  <a:pt x="5253545" y="360434"/>
                  <a:pt x="5329734" y="601669"/>
                </a:cubicBezTo>
                <a:cubicBezTo>
                  <a:pt x="5589524" y="671597"/>
                  <a:pt x="5756127" y="849356"/>
                  <a:pt x="5839368" y="1113346"/>
                </a:cubicBezTo>
                <a:cubicBezTo>
                  <a:pt x="5892569" y="1288541"/>
                  <a:pt x="5917344" y="1473328"/>
                  <a:pt x="5816557" y="1668185"/>
                </a:cubicBezTo>
                <a:cubicBezTo>
                  <a:pt x="5951062" y="1900521"/>
                  <a:pt x="6016225" y="2181738"/>
                  <a:pt x="5983190" y="2516522"/>
                </a:cubicBezTo>
                <a:cubicBezTo>
                  <a:pt x="5908929" y="2964341"/>
                  <a:pt x="5541634" y="3209272"/>
                  <a:pt x="5202604" y="3259112"/>
                </a:cubicBezTo>
                <a:cubicBezTo>
                  <a:pt x="5162558" y="3491915"/>
                  <a:pt x="5082952" y="3730138"/>
                  <a:pt x="4923168" y="3895419"/>
                </a:cubicBezTo>
                <a:cubicBezTo>
                  <a:pt x="4691653" y="4128524"/>
                  <a:pt x="4260817" y="4142557"/>
                  <a:pt x="3971777" y="3972462"/>
                </a:cubicBezTo>
                <a:cubicBezTo>
                  <a:pt x="3879065" y="4270839"/>
                  <a:pt x="3633741" y="4654609"/>
                  <a:pt x="3291895" y="4651282"/>
                </a:cubicBezTo>
                <a:cubicBezTo>
                  <a:pt x="2948409" y="4764804"/>
                  <a:pt x="2622679" y="4550892"/>
                  <a:pt x="2292239" y="4236933"/>
                </a:cubicBezTo>
                <a:cubicBezTo>
                  <a:pt x="1852100" y="4460147"/>
                  <a:pt x="1208901" y="4228443"/>
                  <a:pt x="807291" y="3827547"/>
                </a:cubicBezTo>
                <a:cubicBezTo>
                  <a:pt x="511831" y="3836777"/>
                  <a:pt x="264661" y="3689013"/>
                  <a:pt x="154392" y="3371979"/>
                </a:cubicBezTo>
                <a:cubicBezTo>
                  <a:pt x="155007" y="3133559"/>
                  <a:pt x="193126" y="2890716"/>
                  <a:pt x="293901" y="2757038"/>
                </a:cubicBezTo>
                <a:cubicBezTo>
                  <a:pt x="106146" y="2675562"/>
                  <a:pt x="29960" y="2418304"/>
                  <a:pt x="-696" y="2126127"/>
                </a:cubicBezTo>
                <a:cubicBezTo>
                  <a:pt x="-9260" y="1877435"/>
                  <a:pt x="234614" y="1542993"/>
                  <a:pt x="537313" y="1565353"/>
                </a:cubicBezTo>
                <a:cubicBezTo>
                  <a:pt x="538505" y="1560824"/>
                  <a:pt x="540944" y="1556484"/>
                  <a:pt x="542459" y="1550571"/>
                </a:cubicBezTo>
                <a:close/>
              </a:path>
              <a:path w="6008783" h="4661425" fill="none" extrusionOk="0">
                <a:moveTo>
                  <a:pt x="652759" y="2824586"/>
                </a:moveTo>
                <a:cubicBezTo>
                  <a:pt x="529459" y="2838665"/>
                  <a:pt x="396227" y="2812484"/>
                  <a:pt x="300439" y="2738587"/>
                </a:cubicBezTo>
                <a:moveTo>
                  <a:pt x="963630" y="3765719"/>
                </a:moveTo>
                <a:cubicBezTo>
                  <a:pt x="903504" y="3791418"/>
                  <a:pt x="865345" y="3813238"/>
                  <a:pt x="809516" y="3806830"/>
                </a:cubicBezTo>
                <a:moveTo>
                  <a:pt x="2291961" y="4217942"/>
                </a:moveTo>
                <a:cubicBezTo>
                  <a:pt x="2253791" y="4151468"/>
                  <a:pt x="2230787" y="4090019"/>
                  <a:pt x="2199047" y="4030190"/>
                </a:cubicBezTo>
                <a:moveTo>
                  <a:pt x="4009610" y="3749749"/>
                </a:moveTo>
                <a:cubicBezTo>
                  <a:pt x="4006745" y="3817810"/>
                  <a:pt x="3989739" y="3879418"/>
                  <a:pt x="3972473" y="3955737"/>
                </a:cubicBezTo>
                <a:moveTo>
                  <a:pt x="4747077" y="2476813"/>
                </a:moveTo>
                <a:cubicBezTo>
                  <a:pt x="5025629" y="2603496"/>
                  <a:pt x="5207908" y="2954693"/>
                  <a:pt x="5199266" y="3246811"/>
                </a:cubicBezTo>
                <a:moveTo>
                  <a:pt x="5813775" y="1656748"/>
                </a:moveTo>
                <a:cubicBezTo>
                  <a:pt x="5762440" y="1756298"/>
                  <a:pt x="5696614" y="1852543"/>
                  <a:pt x="5612370" y="1945497"/>
                </a:cubicBezTo>
                <a:moveTo>
                  <a:pt x="5330569" y="585483"/>
                </a:moveTo>
                <a:cubicBezTo>
                  <a:pt x="5335752" y="624608"/>
                  <a:pt x="5333874" y="667129"/>
                  <a:pt x="5341140" y="721873"/>
                </a:cubicBezTo>
                <a:moveTo>
                  <a:pt x="4044522" y="426434"/>
                </a:moveTo>
                <a:cubicBezTo>
                  <a:pt x="4072102" y="362121"/>
                  <a:pt x="4097569" y="302236"/>
                  <a:pt x="4147729" y="252493"/>
                </a:cubicBezTo>
                <a:moveTo>
                  <a:pt x="3079640" y="509303"/>
                </a:moveTo>
                <a:cubicBezTo>
                  <a:pt x="3100939" y="455521"/>
                  <a:pt x="3095394" y="409994"/>
                  <a:pt x="3129574" y="359318"/>
                </a:cubicBezTo>
                <a:moveTo>
                  <a:pt x="1947290" y="560234"/>
                </a:moveTo>
                <a:cubicBezTo>
                  <a:pt x="2023331" y="587428"/>
                  <a:pt x="2075373" y="647929"/>
                  <a:pt x="2128110" y="705687"/>
                </a:cubicBezTo>
                <a:moveTo>
                  <a:pt x="574033" y="1703686"/>
                </a:moveTo>
                <a:cubicBezTo>
                  <a:pt x="562489" y="1658778"/>
                  <a:pt x="543813" y="1608213"/>
                  <a:pt x="542459" y="1550571"/>
                </a:cubicBezTo>
              </a:path>
              <a:path w="6008783" h="4661425" stroke="0" extrusionOk="0">
                <a:moveTo>
                  <a:pt x="542459" y="1550571"/>
                </a:moveTo>
                <a:cubicBezTo>
                  <a:pt x="503364" y="1271815"/>
                  <a:pt x="636612" y="905983"/>
                  <a:pt x="782115" y="745288"/>
                </a:cubicBezTo>
                <a:cubicBezTo>
                  <a:pt x="1155158" y="454866"/>
                  <a:pt x="1582373" y="313018"/>
                  <a:pt x="1947986" y="561313"/>
                </a:cubicBezTo>
                <a:cubicBezTo>
                  <a:pt x="2213877" y="129993"/>
                  <a:pt x="2678908" y="5284"/>
                  <a:pt x="3123454" y="370324"/>
                </a:cubicBezTo>
                <a:cubicBezTo>
                  <a:pt x="3236841" y="200719"/>
                  <a:pt x="3386027" y="45063"/>
                  <a:pt x="3581485" y="21580"/>
                </a:cubicBezTo>
                <a:cubicBezTo>
                  <a:pt x="3802301" y="-19394"/>
                  <a:pt x="4027739" y="110661"/>
                  <a:pt x="4149537" y="267708"/>
                </a:cubicBezTo>
                <a:cubicBezTo>
                  <a:pt x="4368571" y="108252"/>
                  <a:pt x="4621136" y="-97998"/>
                  <a:pt x="4932626" y="74453"/>
                </a:cubicBezTo>
                <a:cubicBezTo>
                  <a:pt x="5134891" y="176546"/>
                  <a:pt x="5267249" y="368345"/>
                  <a:pt x="5329734" y="601669"/>
                </a:cubicBezTo>
                <a:cubicBezTo>
                  <a:pt x="5562321" y="709694"/>
                  <a:pt x="5785176" y="868595"/>
                  <a:pt x="5839368" y="1113346"/>
                </a:cubicBezTo>
                <a:cubicBezTo>
                  <a:pt x="5886528" y="1293086"/>
                  <a:pt x="5892442" y="1510453"/>
                  <a:pt x="5816557" y="1668185"/>
                </a:cubicBezTo>
                <a:cubicBezTo>
                  <a:pt x="5994988" y="1896793"/>
                  <a:pt x="6023213" y="2173455"/>
                  <a:pt x="5983190" y="2516522"/>
                </a:cubicBezTo>
                <a:cubicBezTo>
                  <a:pt x="5967754" y="2945443"/>
                  <a:pt x="5561829" y="3147878"/>
                  <a:pt x="5202604" y="3259112"/>
                </a:cubicBezTo>
                <a:cubicBezTo>
                  <a:pt x="5194592" y="3507575"/>
                  <a:pt x="5132727" y="3785344"/>
                  <a:pt x="4923168" y="3895419"/>
                </a:cubicBezTo>
                <a:cubicBezTo>
                  <a:pt x="4603706" y="4184964"/>
                  <a:pt x="4200576" y="4135818"/>
                  <a:pt x="3971777" y="3972462"/>
                </a:cubicBezTo>
                <a:cubicBezTo>
                  <a:pt x="3826015" y="4223629"/>
                  <a:pt x="3602810" y="4584476"/>
                  <a:pt x="3291895" y="4651282"/>
                </a:cubicBezTo>
                <a:cubicBezTo>
                  <a:pt x="2839357" y="4761774"/>
                  <a:pt x="2503140" y="4502262"/>
                  <a:pt x="2292239" y="4236933"/>
                </a:cubicBezTo>
                <a:cubicBezTo>
                  <a:pt x="1898681" y="4559225"/>
                  <a:pt x="1131383" y="4456800"/>
                  <a:pt x="807291" y="3827547"/>
                </a:cubicBezTo>
                <a:cubicBezTo>
                  <a:pt x="504925" y="3875085"/>
                  <a:pt x="226028" y="3592959"/>
                  <a:pt x="154392" y="3371979"/>
                </a:cubicBezTo>
                <a:cubicBezTo>
                  <a:pt x="87519" y="3184872"/>
                  <a:pt x="183917" y="2939100"/>
                  <a:pt x="293901" y="2757038"/>
                </a:cubicBezTo>
                <a:cubicBezTo>
                  <a:pt x="120103" y="2664843"/>
                  <a:pt x="-13846" y="2357805"/>
                  <a:pt x="-696" y="2126127"/>
                </a:cubicBezTo>
                <a:cubicBezTo>
                  <a:pt x="-21751" y="1778337"/>
                  <a:pt x="200075" y="1586705"/>
                  <a:pt x="537313" y="1565353"/>
                </a:cubicBezTo>
                <a:cubicBezTo>
                  <a:pt x="539037" y="1561095"/>
                  <a:pt x="541445" y="1554801"/>
                  <a:pt x="542459" y="1550571"/>
                </a:cubicBezTo>
                <a:close/>
              </a:path>
              <a:path w="6008783" h="4661425" fill="none" stroke="0" extrusionOk="0">
                <a:moveTo>
                  <a:pt x="652759" y="2824586"/>
                </a:moveTo>
                <a:cubicBezTo>
                  <a:pt x="511307" y="2823638"/>
                  <a:pt x="405985" y="2808375"/>
                  <a:pt x="300439" y="2738587"/>
                </a:cubicBezTo>
                <a:moveTo>
                  <a:pt x="963630" y="3765719"/>
                </a:moveTo>
                <a:cubicBezTo>
                  <a:pt x="910983" y="3781763"/>
                  <a:pt x="864036" y="3792570"/>
                  <a:pt x="809516" y="3806830"/>
                </a:cubicBezTo>
                <a:moveTo>
                  <a:pt x="2291961" y="4217942"/>
                </a:moveTo>
                <a:cubicBezTo>
                  <a:pt x="2265089" y="4159227"/>
                  <a:pt x="2221815" y="4103844"/>
                  <a:pt x="2199047" y="4030190"/>
                </a:cubicBezTo>
                <a:moveTo>
                  <a:pt x="4009610" y="3749749"/>
                </a:moveTo>
                <a:cubicBezTo>
                  <a:pt x="4015141" y="3833853"/>
                  <a:pt x="3994481" y="3906207"/>
                  <a:pt x="3972473" y="3955737"/>
                </a:cubicBezTo>
                <a:moveTo>
                  <a:pt x="4747077" y="2476813"/>
                </a:moveTo>
                <a:cubicBezTo>
                  <a:pt x="5040544" y="2552652"/>
                  <a:pt x="5227974" y="2977574"/>
                  <a:pt x="5199266" y="3246811"/>
                </a:cubicBezTo>
                <a:moveTo>
                  <a:pt x="5813775" y="1656748"/>
                </a:moveTo>
                <a:cubicBezTo>
                  <a:pt x="5745651" y="1771084"/>
                  <a:pt x="5677722" y="1886548"/>
                  <a:pt x="5612370" y="1945497"/>
                </a:cubicBezTo>
                <a:moveTo>
                  <a:pt x="5330569" y="585483"/>
                </a:moveTo>
                <a:cubicBezTo>
                  <a:pt x="5330268" y="623821"/>
                  <a:pt x="5348931" y="681645"/>
                  <a:pt x="5341140" y="721873"/>
                </a:cubicBezTo>
                <a:moveTo>
                  <a:pt x="4044522" y="426434"/>
                </a:moveTo>
                <a:cubicBezTo>
                  <a:pt x="4053990" y="372571"/>
                  <a:pt x="4108355" y="285196"/>
                  <a:pt x="4147729" y="252493"/>
                </a:cubicBezTo>
                <a:moveTo>
                  <a:pt x="3079640" y="509303"/>
                </a:moveTo>
                <a:cubicBezTo>
                  <a:pt x="3077929" y="454364"/>
                  <a:pt x="3120507" y="407772"/>
                  <a:pt x="3129574" y="359318"/>
                </a:cubicBezTo>
                <a:moveTo>
                  <a:pt x="1947290" y="560234"/>
                </a:moveTo>
                <a:cubicBezTo>
                  <a:pt x="2017941" y="599678"/>
                  <a:pt x="2087594" y="659659"/>
                  <a:pt x="2128110" y="705687"/>
                </a:cubicBezTo>
                <a:moveTo>
                  <a:pt x="574033" y="1703686"/>
                </a:moveTo>
                <a:cubicBezTo>
                  <a:pt x="561296" y="1645930"/>
                  <a:pt x="555132" y="1594082"/>
                  <a:pt x="542459" y="1550571"/>
                </a:cubicBezTo>
              </a:path>
            </a:pathLst>
          </a:custGeom>
          <a:solidFill>
            <a:schemeClr val="accent6">
              <a:alpha val="50000"/>
            </a:schemeClr>
          </a:solidFill>
          <a:ln w="12700">
            <a:solidFill>
              <a:schemeClr val="accent6">
                <a:lumMod val="50000"/>
              </a:schemeClr>
            </a:solidFill>
            <a:extLst>
              <a:ext uri="{C807C97D-BFC1-408E-A445-0C87EB9F89A2}">
                <ask:lineSketchStyleProps xmlns="" xmlns:ask="http://schemas.microsoft.com/office/drawing/2018/sketchyshapes" sd="1050119024">
                  <a:prstGeom prst="cloud">
                    <a:avLst/>
                  </a:prstGeom>
                  <ask:type>
                    <ask:lineSketchScribble/>
                  </ask:type>
                </ask:lineSketchStyleProps>
              </a:ext>
            </a:extLst>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 name="TextBox 3">
            <a:extLst>
              <a:ext uri="{FF2B5EF4-FFF2-40B4-BE49-F238E27FC236}">
                <a16:creationId xmlns="" xmlns:a16="http://schemas.microsoft.com/office/drawing/2014/main" id="{E4F28DD7-2077-4CB0-8A48-7F1DF2792AEF}"/>
              </a:ext>
            </a:extLst>
          </p:cNvPr>
          <p:cNvSpPr txBox="1"/>
          <p:nvPr/>
        </p:nvSpPr>
        <p:spPr>
          <a:xfrm>
            <a:off x="3782312" y="2603884"/>
            <a:ext cx="7863326"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800" b="1" smtClean="0">
                <a:ln w="22225">
                  <a:solidFill>
                    <a:srgbClr val="00B050"/>
                  </a:solidFill>
                  <a:prstDash val="solid"/>
                </a:ln>
                <a:solidFill>
                  <a:srgbClr val="00B050"/>
                </a:solidFill>
                <a:effectLst>
                  <a:outerShdw blurRad="50800" dist="38100" dir="8100000" algn="tr" rotWithShape="0">
                    <a:prstClr val="black">
                      <a:alpha val="40000"/>
                    </a:prstClr>
                  </a:outerShdw>
                </a:effectLst>
                <a:latin typeface="Arial" panose="020B0604020202020204"/>
              </a:rPr>
              <a:t>HOẠT ĐỘNG</a:t>
            </a:r>
            <a:endParaRPr kumimoji="0" lang="en-US" sz="8800" b="1" i="0" u="none" strike="noStrike" kern="1200" cap="none" spc="0" normalizeH="0" baseline="0" noProof="0" dirty="0">
              <a:ln w="22225">
                <a:solidFill>
                  <a:srgbClr val="00B050"/>
                </a:solidFill>
                <a:prstDash val="solid"/>
              </a:ln>
              <a:solidFill>
                <a:srgbClr val="00B050"/>
              </a:solidFill>
              <a:effectLst>
                <a:outerShdw blurRad="50800" dist="38100" dir="8100000" algn="tr" rotWithShape="0">
                  <a:prstClr val="black">
                    <a:alpha val="40000"/>
                  </a:prstClr>
                </a:outerShdw>
              </a:effectLst>
              <a:uLnTx/>
              <a:uFillTx/>
              <a:latin typeface="Arial" panose="020B0604020202020204"/>
              <a:ea typeface="+mn-ea"/>
              <a:cs typeface="+mn-cs"/>
            </a:endParaRPr>
          </a:p>
        </p:txBody>
      </p:sp>
    </p:spTree>
    <p:extLst>
      <p:ext uri="{BB962C8B-B14F-4D97-AF65-F5344CB8AC3E}">
        <p14:creationId xmlns:p14="http://schemas.microsoft.com/office/powerpoint/2010/main" val="1604432451"/>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75000"/>
            <a:alpha val="0"/>
          </a:schemeClr>
        </a:solidFill>
        <a:effectLst/>
      </p:bgPr>
    </p:bg>
    <p:spTree>
      <p:nvGrpSpPr>
        <p:cNvPr id="1" name=""/>
        <p:cNvGrpSpPr/>
        <p:nvPr/>
      </p:nvGrpSpPr>
      <p:grpSpPr>
        <a:xfrm>
          <a:off x="0" y="0"/>
          <a:ext cx="0" cy="0"/>
          <a:chOff x="0" y="0"/>
          <a:chExt cx="0" cy="0"/>
        </a:xfrm>
      </p:grpSpPr>
      <p:grpSp>
        <p:nvGrpSpPr>
          <p:cNvPr id="72" name="Group 71">
            <a:extLst>
              <a:ext uri="{FF2B5EF4-FFF2-40B4-BE49-F238E27FC236}">
                <a16:creationId xmlns="" xmlns:a16="http://schemas.microsoft.com/office/drawing/2014/main" id="{1C0FA1DB-170C-794D-BCAD-D23D14A26DE2}"/>
              </a:ext>
            </a:extLst>
          </p:cNvPr>
          <p:cNvGrpSpPr/>
          <p:nvPr/>
        </p:nvGrpSpPr>
        <p:grpSpPr>
          <a:xfrm>
            <a:off x="391793" y="96264"/>
            <a:ext cx="5945546" cy="707886"/>
            <a:chOff x="-844907" y="1241951"/>
            <a:chExt cx="5945546" cy="707886"/>
          </a:xfrm>
        </p:grpSpPr>
        <p:sp>
          <p:nvSpPr>
            <p:cNvPr id="73" name="TextBox 72">
              <a:extLst>
                <a:ext uri="{FF2B5EF4-FFF2-40B4-BE49-F238E27FC236}">
                  <a16:creationId xmlns="" xmlns:a16="http://schemas.microsoft.com/office/drawing/2014/main" id="{636F61FE-06FE-FB4C-BBD0-13146A7A11C5}"/>
                </a:ext>
              </a:extLst>
            </p:cNvPr>
            <p:cNvSpPr txBox="1"/>
            <p:nvPr/>
          </p:nvSpPr>
          <p:spPr>
            <a:xfrm>
              <a:off x="-208181" y="1241951"/>
              <a:ext cx="5308820" cy="707886"/>
            </a:xfrm>
            <a:prstGeom prst="rect">
              <a:avLst/>
            </a:prstGeom>
            <a:noFill/>
            <a:ln w="38100">
              <a:noFill/>
            </a:ln>
          </p:spPr>
          <p:txBody>
            <a:bodyPr wrap="square" rtlCol="0">
              <a:spAutoFit/>
            </a:bodyPr>
            <a:lstStyle/>
            <a:p>
              <a:r>
                <a:rPr lang="en-US" sz="4000" dirty="0" err="1"/>
                <a:t>Làm</a:t>
              </a:r>
              <a:r>
                <a:rPr lang="en-US" sz="4000" dirty="0"/>
                <a:t> </a:t>
              </a:r>
              <a:r>
                <a:rPr lang="en-US" sz="4000" dirty="0" err="1"/>
                <a:t>thước</a:t>
              </a:r>
              <a:r>
                <a:rPr lang="en-US" sz="4000" dirty="0"/>
                <a:t> </a:t>
              </a:r>
              <a:r>
                <a:rPr lang="en-US" sz="4000" dirty="0" err="1"/>
                <a:t>dây</a:t>
              </a:r>
              <a:r>
                <a:rPr lang="en-US" sz="4000" dirty="0"/>
                <a:t>:</a:t>
              </a:r>
            </a:p>
          </p:txBody>
        </p:sp>
        <p:sp>
          <p:nvSpPr>
            <p:cNvPr id="74" name="Oval 73">
              <a:extLst>
                <a:ext uri="{FF2B5EF4-FFF2-40B4-BE49-F238E27FC236}">
                  <a16:creationId xmlns="" xmlns:a16="http://schemas.microsoft.com/office/drawing/2014/main" id="{66D889A0-ED05-754F-BAD6-14DDC2253448}"/>
                </a:ext>
              </a:extLst>
            </p:cNvPr>
            <p:cNvSpPr/>
            <p:nvPr/>
          </p:nvSpPr>
          <p:spPr>
            <a:xfrm>
              <a:off x="-844907" y="1304650"/>
              <a:ext cx="570588" cy="570588"/>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t>1</a:t>
              </a:r>
            </a:p>
          </p:txBody>
        </p:sp>
      </p:grpSp>
      <p:pic>
        <p:nvPicPr>
          <p:cNvPr id="68" name="Picture 67">
            <a:extLst>
              <a:ext uri="{FF2B5EF4-FFF2-40B4-BE49-F238E27FC236}">
                <a16:creationId xmlns="" xmlns:a16="http://schemas.microsoft.com/office/drawing/2014/main" id="{7816E786-C921-944E-8A15-936DE23A6C7D}"/>
              </a:ext>
            </a:extLst>
          </p:cNvPr>
          <p:cNvPicPr>
            <a:picLocks noChangeAspect="1"/>
          </p:cNvPicPr>
          <p:nvPr/>
        </p:nvPicPr>
        <p:blipFill rotWithShape="1">
          <a:blip r:embed="rId3">
            <a:extLst>
              <a:ext uri="{28A0092B-C50C-407E-A947-70E740481C1C}">
                <a14:useLocalDpi xmlns:a14="http://schemas.microsoft.com/office/drawing/2010/main" val="0"/>
              </a:ext>
            </a:extLst>
          </a:blip>
          <a:srcRect l="2377"/>
          <a:stretch/>
        </p:blipFill>
        <p:spPr>
          <a:xfrm>
            <a:off x="6337338" y="851708"/>
            <a:ext cx="5854661" cy="5636177"/>
          </a:xfrm>
          <a:prstGeom prst="rect">
            <a:avLst/>
          </a:prstGeom>
        </p:spPr>
      </p:pic>
      <p:sp>
        <p:nvSpPr>
          <p:cNvPr id="77" name="TextBox 76">
            <a:extLst>
              <a:ext uri="{FF2B5EF4-FFF2-40B4-BE49-F238E27FC236}">
                <a16:creationId xmlns="" xmlns:a16="http://schemas.microsoft.com/office/drawing/2014/main" id="{F1495702-8FE6-9043-91D5-31CA0645DD21}"/>
              </a:ext>
            </a:extLst>
          </p:cNvPr>
          <p:cNvSpPr txBox="1"/>
          <p:nvPr/>
        </p:nvSpPr>
        <p:spPr>
          <a:xfrm>
            <a:off x="117205" y="1697484"/>
            <a:ext cx="6472281" cy="3970318"/>
          </a:xfrm>
          <a:prstGeom prst="rect">
            <a:avLst/>
          </a:prstGeom>
          <a:noFill/>
          <a:ln w="38100">
            <a:noFill/>
          </a:ln>
        </p:spPr>
        <p:txBody>
          <a:bodyPr wrap="square" rtlCol="0">
            <a:spAutoFit/>
          </a:bodyPr>
          <a:lstStyle/>
          <a:p>
            <a:pPr algn="just"/>
            <a:r>
              <a:rPr lang="vi-VN" sz="3600"/>
              <a:t>- Dùng thước 1 m. từ đầu dây, cứ 1 m em hãy vạch một vạch đỏ</a:t>
            </a:r>
          </a:p>
          <a:p>
            <a:pPr algn="just"/>
            <a:r>
              <a:rPr lang="vi-VN" sz="3600"/>
              <a:t>- Dùng thước kẻ có vạch chia đề-xi-mét. Từ đầu dây cứ 1 dm em hãy vạch một vạch xanh (trừ chỗ đã có vạch đỏ).</a:t>
            </a:r>
          </a:p>
        </p:txBody>
      </p:sp>
      <p:sp>
        <p:nvSpPr>
          <p:cNvPr id="69" name="Rectangle 68">
            <a:extLst>
              <a:ext uri="{FF2B5EF4-FFF2-40B4-BE49-F238E27FC236}">
                <a16:creationId xmlns="" xmlns:a16="http://schemas.microsoft.com/office/drawing/2014/main" id="{6AC1A809-7591-324A-8DE9-7FBD1D710B77}"/>
              </a:ext>
            </a:extLst>
          </p:cNvPr>
          <p:cNvSpPr/>
          <p:nvPr/>
        </p:nvSpPr>
        <p:spPr>
          <a:xfrm>
            <a:off x="117205" y="991335"/>
            <a:ext cx="7412607" cy="646331"/>
          </a:xfrm>
          <a:prstGeom prst="rect">
            <a:avLst/>
          </a:prstGeom>
        </p:spPr>
        <p:txBody>
          <a:bodyPr wrap="none">
            <a:spAutoFit/>
          </a:bodyPr>
          <a:lstStyle/>
          <a:p>
            <a:pPr lvl="0" algn="just"/>
            <a:r>
              <a:rPr lang="vi-VN" sz="3600">
                <a:solidFill>
                  <a:prstClr val="black"/>
                </a:solidFill>
              </a:rPr>
              <a:t>- Chuẩn bị một dải dây dài hơn 3m.</a:t>
            </a:r>
          </a:p>
        </p:txBody>
      </p:sp>
    </p:spTree>
    <p:extLst>
      <p:ext uri="{BB962C8B-B14F-4D97-AF65-F5344CB8AC3E}">
        <p14:creationId xmlns:p14="http://schemas.microsoft.com/office/powerpoint/2010/main" val="781424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fade">
                                      <p:cBhvr>
                                        <p:cTn id="7"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75000"/>
            <a:alpha val="0"/>
          </a:schemeClr>
        </a:solidFill>
        <a:effectLst/>
      </p:bgPr>
    </p:bg>
    <p:spTree>
      <p:nvGrpSpPr>
        <p:cNvPr id="1" name=""/>
        <p:cNvGrpSpPr/>
        <p:nvPr/>
      </p:nvGrpSpPr>
      <p:grpSpPr>
        <a:xfrm>
          <a:off x="0" y="0"/>
          <a:ext cx="0" cy="0"/>
          <a:chOff x="0" y="0"/>
          <a:chExt cx="0" cy="0"/>
        </a:xfrm>
      </p:grpSpPr>
      <p:sp>
        <p:nvSpPr>
          <p:cNvPr id="18" name="Oval 17">
            <a:extLst>
              <a:ext uri="{FF2B5EF4-FFF2-40B4-BE49-F238E27FC236}">
                <a16:creationId xmlns="" xmlns:a16="http://schemas.microsoft.com/office/drawing/2014/main" id="{95FE5B27-9280-4F41-8FAE-9DA1919042B2}"/>
              </a:ext>
            </a:extLst>
          </p:cNvPr>
          <p:cNvSpPr/>
          <p:nvPr/>
        </p:nvSpPr>
        <p:spPr>
          <a:xfrm>
            <a:off x="89686" y="143230"/>
            <a:ext cx="570588" cy="570588"/>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t>2</a:t>
            </a:r>
          </a:p>
        </p:txBody>
      </p:sp>
      <p:pic>
        <p:nvPicPr>
          <p:cNvPr id="10" name="Picture 9">
            <a:extLst>
              <a:ext uri="{FF2B5EF4-FFF2-40B4-BE49-F238E27FC236}">
                <a16:creationId xmlns="" xmlns:a16="http://schemas.microsoft.com/office/drawing/2014/main" id="{38B26B3E-B1FF-DC4E-85DC-C8AAC9980E1A}"/>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70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980050" y="2177936"/>
            <a:ext cx="10105292" cy="4194730"/>
          </a:xfrm>
          <a:prstGeom prst="rect">
            <a:avLst/>
          </a:prstGeom>
        </p:spPr>
      </p:pic>
      <p:sp>
        <p:nvSpPr>
          <p:cNvPr id="25" name="TextBox 24">
            <a:extLst>
              <a:ext uri="{FF2B5EF4-FFF2-40B4-BE49-F238E27FC236}">
                <a16:creationId xmlns="" xmlns:a16="http://schemas.microsoft.com/office/drawing/2014/main" id="{67375527-D8A4-ED4F-9D9E-2845D5650C66}"/>
              </a:ext>
            </a:extLst>
          </p:cNvPr>
          <p:cNvSpPr txBox="1"/>
          <p:nvPr/>
        </p:nvSpPr>
        <p:spPr>
          <a:xfrm>
            <a:off x="769257" y="109216"/>
            <a:ext cx="11422743" cy="2025619"/>
          </a:xfrm>
          <a:prstGeom prst="rect">
            <a:avLst/>
          </a:prstGeom>
          <a:noFill/>
          <a:ln w="38100">
            <a:noFill/>
          </a:ln>
        </p:spPr>
        <p:txBody>
          <a:bodyPr wrap="square" rtlCol="0">
            <a:spAutoFit/>
          </a:bodyPr>
          <a:lstStyle/>
          <a:p>
            <a:pPr algn="just">
              <a:lnSpc>
                <a:spcPct val="120000"/>
              </a:lnSpc>
            </a:pPr>
            <a:r>
              <a:rPr lang="vi-VN" sz="3600" dirty="0"/>
              <a:t>Em hãy ước lượng độ dài của một số đồ vật trong lớp theo yêu cầu, rồi dùng thước dây đã làm đo lại. Sau đó ghi kết quả vào phiếu thực hành.</a:t>
            </a:r>
            <a:endParaRPr lang="en-US" sz="3600" dirty="0"/>
          </a:p>
        </p:txBody>
      </p:sp>
    </p:spTree>
    <p:extLst>
      <p:ext uri="{BB962C8B-B14F-4D97-AF65-F5344CB8AC3E}">
        <p14:creationId xmlns:p14="http://schemas.microsoft.com/office/powerpoint/2010/main" val="24969032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75000"/>
            <a:alpha val="0"/>
          </a:schemeClr>
        </a:solidFill>
        <a:effectLst/>
      </p:bgPr>
    </p:bg>
    <p:spTree>
      <p:nvGrpSpPr>
        <p:cNvPr id="1" name=""/>
        <p:cNvGrpSpPr/>
        <p:nvPr/>
      </p:nvGrpSpPr>
      <p:grpSpPr>
        <a:xfrm>
          <a:off x="0" y="0"/>
          <a:ext cx="0" cy="0"/>
          <a:chOff x="0" y="0"/>
          <a:chExt cx="0" cy="0"/>
        </a:xfrm>
      </p:grpSpPr>
      <p:graphicFrame>
        <p:nvGraphicFramePr>
          <p:cNvPr id="9" name="Table 490">
            <a:extLst>
              <a:ext uri="{FF2B5EF4-FFF2-40B4-BE49-F238E27FC236}">
                <a16:creationId xmlns="" xmlns:a16="http://schemas.microsoft.com/office/drawing/2014/main" id="{DBF09A9A-4489-0E4F-A954-798BA667CB23}"/>
              </a:ext>
            </a:extLst>
          </p:cNvPr>
          <p:cNvGraphicFramePr>
            <a:graphicFrameLocks noGrp="1"/>
          </p:cNvGraphicFramePr>
          <p:nvPr>
            <p:extLst>
              <p:ext uri="{D42A27DB-BD31-4B8C-83A1-F6EECF244321}">
                <p14:modId xmlns:p14="http://schemas.microsoft.com/office/powerpoint/2010/main" val="201863470"/>
              </p:ext>
            </p:extLst>
          </p:nvPr>
        </p:nvGraphicFramePr>
        <p:xfrm>
          <a:off x="946483" y="1122946"/>
          <a:ext cx="9914022" cy="5037220"/>
        </p:xfrm>
        <a:graphic>
          <a:graphicData uri="http://schemas.openxmlformats.org/drawingml/2006/table">
            <a:tbl>
              <a:tblPr firstRow="1" bandRow="1">
                <a:tableStyleId>{5C22544A-7EE6-4342-B048-85BDC9FD1C3A}</a:tableStyleId>
              </a:tblPr>
              <a:tblGrid>
                <a:gridCol w="4315328">
                  <a:extLst>
                    <a:ext uri="{9D8B030D-6E8A-4147-A177-3AD203B41FA5}">
                      <a16:colId xmlns="" xmlns:a16="http://schemas.microsoft.com/office/drawing/2014/main" val="2828112282"/>
                    </a:ext>
                  </a:extLst>
                </a:gridCol>
                <a:gridCol w="3088151">
                  <a:extLst>
                    <a:ext uri="{9D8B030D-6E8A-4147-A177-3AD203B41FA5}">
                      <a16:colId xmlns="" xmlns:a16="http://schemas.microsoft.com/office/drawing/2014/main" val="2636762149"/>
                    </a:ext>
                  </a:extLst>
                </a:gridCol>
                <a:gridCol w="2510543">
                  <a:extLst>
                    <a:ext uri="{9D8B030D-6E8A-4147-A177-3AD203B41FA5}">
                      <a16:colId xmlns="" xmlns:a16="http://schemas.microsoft.com/office/drawing/2014/main" val="1380285473"/>
                    </a:ext>
                  </a:extLst>
                </a:gridCol>
              </a:tblGrid>
              <a:tr h="1154419">
                <a:tc>
                  <a:txBody>
                    <a:bodyPr/>
                    <a:lstStyle/>
                    <a:p>
                      <a:pPr algn="ctr"/>
                      <a:r>
                        <a:rPr lang="x-none" sz="2800">
                          <a:solidFill>
                            <a:schemeClr val="tx1"/>
                          </a:solidFill>
                        </a:rPr>
                        <a:t>Yêu cầu</a:t>
                      </a:r>
                    </a:p>
                  </a:txBody>
                  <a:tcPr anchor="ctr">
                    <a:lnL w="38100" cap="flat" cmpd="sng" algn="ctr">
                      <a:solidFill>
                        <a:srgbClr val="EFB541"/>
                      </a:solidFill>
                      <a:prstDash val="solid"/>
                      <a:round/>
                      <a:headEnd type="none" w="med" len="med"/>
                      <a:tailEnd type="none" w="med" len="med"/>
                    </a:lnL>
                    <a:lnR w="38100" cap="flat" cmpd="sng" algn="ctr">
                      <a:solidFill>
                        <a:srgbClr val="EFB541"/>
                      </a:solidFill>
                      <a:prstDash val="solid"/>
                      <a:round/>
                      <a:headEnd type="none" w="med" len="med"/>
                      <a:tailEnd type="none" w="med" len="med"/>
                    </a:lnR>
                    <a:lnT w="38100" cap="flat" cmpd="sng" algn="ctr">
                      <a:solidFill>
                        <a:srgbClr val="EFB541"/>
                      </a:solidFill>
                      <a:prstDash val="solid"/>
                      <a:round/>
                      <a:headEnd type="none" w="med" len="med"/>
                      <a:tailEnd type="none" w="med" len="med"/>
                    </a:lnT>
                    <a:lnB w="38100" cap="flat" cmpd="sng" algn="ctr">
                      <a:solidFill>
                        <a:srgbClr val="EFB541"/>
                      </a:solidFill>
                      <a:prstDash val="solid"/>
                      <a:round/>
                      <a:headEnd type="none" w="med" len="med"/>
                      <a:tailEnd type="none" w="med" len="med"/>
                    </a:lnB>
                    <a:lnTlToBr w="12700" cmpd="sng">
                      <a:noFill/>
                      <a:prstDash val="solid"/>
                    </a:lnTlToBr>
                    <a:lnBlToTr w="12700" cmpd="sng">
                      <a:noFill/>
                      <a:prstDash val="solid"/>
                    </a:lnBlToTr>
                    <a:solidFill>
                      <a:srgbClr val="FFF79A"/>
                    </a:solidFill>
                  </a:tcPr>
                </a:tc>
                <a:tc>
                  <a:txBody>
                    <a:bodyPr/>
                    <a:lstStyle/>
                    <a:p>
                      <a:pPr algn="ctr"/>
                      <a:r>
                        <a:rPr lang="x-none" sz="2800">
                          <a:solidFill>
                            <a:schemeClr val="tx1"/>
                          </a:solidFill>
                        </a:rPr>
                        <a:t>Ước lượng</a:t>
                      </a:r>
                    </a:p>
                  </a:txBody>
                  <a:tcPr anchor="ctr">
                    <a:lnL w="38100" cap="flat" cmpd="sng" algn="ctr">
                      <a:solidFill>
                        <a:srgbClr val="EFB541"/>
                      </a:solidFill>
                      <a:prstDash val="solid"/>
                      <a:round/>
                      <a:headEnd type="none" w="med" len="med"/>
                      <a:tailEnd type="none" w="med" len="med"/>
                    </a:lnL>
                    <a:lnR w="38100" cap="flat" cmpd="sng" algn="ctr">
                      <a:solidFill>
                        <a:srgbClr val="EFB541"/>
                      </a:solidFill>
                      <a:prstDash val="solid"/>
                      <a:round/>
                      <a:headEnd type="none" w="med" len="med"/>
                      <a:tailEnd type="none" w="med" len="med"/>
                    </a:lnR>
                    <a:lnT w="38100" cap="flat" cmpd="sng" algn="ctr">
                      <a:solidFill>
                        <a:srgbClr val="EFB541"/>
                      </a:solidFill>
                      <a:prstDash val="solid"/>
                      <a:round/>
                      <a:headEnd type="none" w="med" len="med"/>
                      <a:tailEnd type="none" w="med" len="med"/>
                    </a:lnT>
                    <a:lnB w="38100" cap="flat" cmpd="sng" algn="ctr">
                      <a:solidFill>
                        <a:srgbClr val="EFB541"/>
                      </a:solidFill>
                      <a:prstDash val="solid"/>
                      <a:round/>
                      <a:headEnd type="none" w="med" len="med"/>
                      <a:tailEnd type="none" w="med" len="med"/>
                    </a:lnB>
                    <a:lnTlToBr w="12700" cmpd="sng">
                      <a:noFill/>
                      <a:prstDash val="solid"/>
                    </a:lnTlToBr>
                    <a:lnBlToTr w="12700" cmpd="sng">
                      <a:noFill/>
                      <a:prstDash val="solid"/>
                    </a:lnBlToTr>
                    <a:solidFill>
                      <a:srgbClr val="FFF79A"/>
                    </a:solidFill>
                  </a:tcPr>
                </a:tc>
                <a:tc>
                  <a:txBody>
                    <a:bodyPr/>
                    <a:lstStyle/>
                    <a:p>
                      <a:pPr algn="ctr"/>
                      <a:r>
                        <a:rPr lang="x-none" sz="2800">
                          <a:solidFill>
                            <a:schemeClr val="tx1"/>
                          </a:solidFill>
                        </a:rPr>
                        <a:t>Đo bằng thước</a:t>
                      </a:r>
                    </a:p>
                  </a:txBody>
                  <a:tcPr anchor="ctr">
                    <a:lnL w="38100" cap="flat" cmpd="sng" algn="ctr">
                      <a:solidFill>
                        <a:srgbClr val="EFB541"/>
                      </a:solidFill>
                      <a:prstDash val="solid"/>
                      <a:round/>
                      <a:headEnd type="none" w="med" len="med"/>
                      <a:tailEnd type="none" w="med" len="med"/>
                    </a:lnL>
                    <a:lnR w="38100" cap="flat" cmpd="sng" algn="ctr">
                      <a:solidFill>
                        <a:srgbClr val="EFB541"/>
                      </a:solidFill>
                      <a:prstDash val="solid"/>
                      <a:round/>
                      <a:headEnd type="none" w="med" len="med"/>
                      <a:tailEnd type="none" w="med" len="med"/>
                    </a:lnR>
                    <a:lnT w="38100" cap="flat" cmpd="sng" algn="ctr">
                      <a:solidFill>
                        <a:srgbClr val="EFB541"/>
                      </a:solidFill>
                      <a:prstDash val="solid"/>
                      <a:round/>
                      <a:headEnd type="none" w="med" len="med"/>
                      <a:tailEnd type="none" w="med" len="med"/>
                    </a:lnT>
                    <a:lnB w="38100" cap="flat" cmpd="sng" algn="ctr">
                      <a:solidFill>
                        <a:srgbClr val="EFB541"/>
                      </a:solidFill>
                      <a:prstDash val="solid"/>
                      <a:round/>
                      <a:headEnd type="none" w="med" len="med"/>
                      <a:tailEnd type="none" w="med" len="med"/>
                    </a:lnB>
                    <a:lnTlToBr w="12700" cmpd="sng">
                      <a:noFill/>
                      <a:prstDash val="solid"/>
                    </a:lnTlToBr>
                    <a:lnBlToTr w="12700" cmpd="sng">
                      <a:noFill/>
                      <a:prstDash val="solid"/>
                    </a:lnBlToTr>
                    <a:solidFill>
                      <a:srgbClr val="FFF79A"/>
                    </a:solidFill>
                  </a:tcPr>
                </a:tc>
                <a:extLst>
                  <a:ext uri="{0D108BD9-81ED-4DB2-BD59-A6C34878D82A}">
                    <a16:rowId xmlns="" xmlns:a16="http://schemas.microsoft.com/office/drawing/2014/main" val="2137862058"/>
                  </a:ext>
                </a:extLst>
              </a:tr>
              <a:tr h="1227032">
                <a:tc>
                  <a:txBody>
                    <a:bodyPr/>
                    <a:lstStyle/>
                    <a:p>
                      <a:pPr marL="317500" indent="0" algn="l">
                        <a:tabLst/>
                      </a:pPr>
                      <a:r>
                        <a:rPr lang="x-none" sz="2800">
                          <a:solidFill>
                            <a:schemeClr val="tx1"/>
                          </a:solidFill>
                        </a:rPr>
                        <a:t>Đo độ dài bảng lớp</a:t>
                      </a:r>
                    </a:p>
                  </a:txBody>
                  <a:tcPr anchor="ctr">
                    <a:lnL w="38100" cap="flat" cmpd="sng" algn="ctr">
                      <a:solidFill>
                        <a:srgbClr val="EFB541"/>
                      </a:solidFill>
                      <a:prstDash val="solid"/>
                      <a:round/>
                      <a:headEnd type="none" w="med" len="med"/>
                      <a:tailEnd type="none" w="med" len="med"/>
                    </a:lnL>
                    <a:lnR w="38100" cap="flat" cmpd="sng" algn="ctr">
                      <a:solidFill>
                        <a:srgbClr val="EFB541"/>
                      </a:solidFill>
                      <a:prstDash val="solid"/>
                      <a:round/>
                      <a:headEnd type="none" w="med" len="med"/>
                      <a:tailEnd type="none" w="med" len="med"/>
                    </a:lnR>
                    <a:lnT w="38100" cap="flat" cmpd="sng" algn="ctr">
                      <a:solidFill>
                        <a:srgbClr val="EFB541"/>
                      </a:solidFill>
                      <a:prstDash val="solid"/>
                      <a:round/>
                      <a:headEnd type="none" w="med" len="med"/>
                      <a:tailEnd type="none" w="med" len="med"/>
                    </a:lnT>
                    <a:lnB w="38100" cap="flat" cmpd="sng" algn="ctr">
                      <a:solidFill>
                        <a:srgbClr val="EFB54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x-none" sz="2800">
                          <a:solidFill>
                            <a:schemeClr val="tx1"/>
                          </a:solidFill>
                        </a:rPr>
                        <a:t> Khoảng         dm</a:t>
                      </a:r>
                    </a:p>
                  </a:txBody>
                  <a:tcPr anchor="ctr">
                    <a:lnL w="38100" cap="flat" cmpd="sng" algn="ctr">
                      <a:solidFill>
                        <a:srgbClr val="EFB541"/>
                      </a:solidFill>
                      <a:prstDash val="solid"/>
                      <a:round/>
                      <a:headEnd type="none" w="med" len="med"/>
                      <a:tailEnd type="none" w="med" len="med"/>
                    </a:lnL>
                    <a:lnR w="38100" cap="flat" cmpd="sng" algn="ctr">
                      <a:solidFill>
                        <a:srgbClr val="EFB541"/>
                      </a:solidFill>
                      <a:prstDash val="solid"/>
                      <a:round/>
                      <a:headEnd type="none" w="med" len="med"/>
                      <a:tailEnd type="none" w="med" len="med"/>
                    </a:lnR>
                    <a:lnT w="38100" cap="flat" cmpd="sng" algn="ctr">
                      <a:solidFill>
                        <a:srgbClr val="EFB541"/>
                      </a:solidFill>
                      <a:prstDash val="solid"/>
                      <a:round/>
                      <a:headEnd type="none" w="med" len="med"/>
                      <a:tailEnd type="none" w="med" len="med"/>
                    </a:lnT>
                    <a:lnB w="38100" cap="flat" cmpd="sng" algn="ctr">
                      <a:solidFill>
                        <a:srgbClr val="EFB54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476375" indent="0" algn="l">
                        <a:tabLst/>
                      </a:pPr>
                      <a:r>
                        <a:rPr lang="x-none" sz="2800">
                          <a:solidFill>
                            <a:schemeClr val="tx1"/>
                          </a:solidFill>
                        </a:rPr>
                        <a:t>dm</a:t>
                      </a:r>
                    </a:p>
                  </a:txBody>
                  <a:tcPr anchor="ctr">
                    <a:lnL w="38100" cap="flat" cmpd="sng" algn="ctr">
                      <a:solidFill>
                        <a:srgbClr val="EFB541"/>
                      </a:solidFill>
                      <a:prstDash val="solid"/>
                      <a:round/>
                      <a:headEnd type="none" w="med" len="med"/>
                      <a:tailEnd type="none" w="med" len="med"/>
                    </a:lnL>
                    <a:lnR w="38100" cap="flat" cmpd="sng" algn="ctr">
                      <a:solidFill>
                        <a:srgbClr val="EFB541"/>
                      </a:solidFill>
                      <a:prstDash val="solid"/>
                      <a:round/>
                      <a:headEnd type="none" w="med" len="med"/>
                      <a:tailEnd type="none" w="med" len="med"/>
                    </a:lnR>
                    <a:lnT w="38100" cap="flat" cmpd="sng" algn="ctr">
                      <a:solidFill>
                        <a:srgbClr val="EFB541"/>
                      </a:solidFill>
                      <a:prstDash val="solid"/>
                      <a:round/>
                      <a:headEnd type="none" w="med" len="med"/>
                      <a:tailEnd type="none" w="med" len="med"/>
                    </a:lnT>
                    <a:lnB w="38100" cap="flat" cmpd="sng" algn="ctr">
                      <a:solidFill>
                        <a:srgbClr val="EFB54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2127607564"/>
                  </a:ext>
                </a:extLst>
              </a:tr>
              <a:tr h="1275180">
                <a:tc>
                  <a:txBody>
                    <a:bodyPr/>
                    <a:lstStyle/>
                    <a:p>
                      <a:pPr marL="317500" indent="0" algn="l">
                        <a:tabLst/>
                      </a:pPr>
                      <a:r>
                        <a:rPr lang="x-none" sz="2800">
                          <a:solidFill>
                            <a:schemeClr val="tx1"/>
                          </a:solidFill>
                        </a:rPr>
                        <a:t>Đo chiều rộng cửa lớp</a:t>
                      </a:r>
                    </a:p>
                  </a:txBody>
                  <a:tcPr anchor="ctr">
                    <a:lnL w="38100" cap="flat" cmpd="sng" algn="ctr">
                      <a:solidFill>
                        <a:srgbClr val="EFB541"/>
                      </a:solidFill>
                      <a:prstDash val="solid"/>
                      <a:round/>
                      <a:headEnd type="none" w="med" len="med"/>
                      <a:tailEnd type="none" w="med" len="med"/>
                    </a:lnL>
                    <a:lnR w="38100" cap="flat" cmpd="sng" algn="ctr">
                      <a:solidFill>
                        <a:srgbClr val="EFB541"/>
                      </a:solidFill>
                      <a:prstDash val="solid"/>
                      <a:round/>
                      <a:headEnd type="none" w="med" len="med"/>
                      <a:tailEnd type="none" w="med" len="med"/>
                    </a:lnR>
                    <a:lnT w="38100" cap="flat" cmpd="sng" algn="ctr">
                      <a:solidFill>
                        <a:srgbClr val="EFB541"/>
                      </a:solidFill>
                      <a:prstDash val="solid"/>
                      <a:round/>
                      <a:headEnd type="none" w="med" len="med"/>
                      <a:tailEnd type="none" w="med" len="med"/>
                    </a:lnT>
                    <a:lnB w="38100" cap="flat" cmpd="sng" algn="ctr">
                      <a:solidFill>
                        <a:srgbClr val="EFB54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x-none" sz="2800">
                          <a:solidFill>
                            <a:schemeClr val="tx1"/>
                          </a:solidFill>
                        </a:rPr>
                        <a:t> Khoảng         dm</a:t>
                      </a:r>
                    </a:p>
                  </a:txBody>
                  <a:tcPr anchor="ctr">
                    <a:lnL w="38100" cap="flat" cmpd="sng" algn="ctr">
                      <a:solidFill>
                        <a:srgbClr val="EFB541"/>
                      </a:solidFill>
                      <a:prstDash val="solid"/>
                      <a:round/>
                      <a:headEnd type="none" w="med" len="med"/>
                      <a:tailEnd type="none" w="med" len="med"/>
                    </a:lnL>
                    <a:lnR w="38100" cap="flat" cmpd="sng" algn="ctr">
                      <a:solidFill>
                        <a:srgbClr val="EFB541"/>
                      </a:solidFill>
                      <a:prstDash val="solid"/>
                      <a:round/>
                      <a:headEnd type="none" w="med" len="med"/>
                      <a:tailEnd type="none" w="med" len="med"/>
                    </a:lnR>
                    <a:lnT w="38100" cap="flat" cmpd="sng" algn="ctr">
                      <a:solidFill>
                        <a:srgbClr val="EFB541"/>
                      </a:solidFill>
                      <a:prstDash val="solid"/>
                      <a:round/>
                      <a:headEnd type="none" w="med" len="med"/>
                      <a:tailEnd type="none" w="med" len="med"/>
                    </a:lnT>
                    <a:lnB w="38100" cap="flat" cmpd="sng" algn="ctr">
                      <a:solidFill>
                        <a:srgbClr val="EFB54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476375" indent="0" algn="l">
                        <a:tabLst/>
                      </a:pPr>
                      <a:r>
                        <a:rPr lang="x-none" sz="2800">
                          <a:solidFill>
                            <a:schemeClr val="tx1"/>
                          </a:solidFill>
                        </a:rPr>
                        <a:t>dm</a:t>
                      </a:r>
                    </a:p>
                  </a:txBody>
                  <a:tcPr anchor="ctr">
                    <a:lnL w="38100" cap="flat" cmpd="sng" algn="ctr">
                      <a:solidFill>
                        <a:srgbClr val="EFB541"/>
                      </a:solidFill>
                      <a:prstDash val="solid"/>
                      <a:round/>
                      <a:headEnd type="none" w="med" len="med"/>
                      <a:tailEnd type="none" w="med" len="med"/>
                    </a:lnL>
                    <a:lnR w="38100" cap="flat" cmpd="sng" algn="ctr">
                      <a:solidFill>
                        <a:srgbClr val="EFB541"/>
                      </a:solidFill>
                      <a:prstDash val="solid"/>
                      <a:round/>
                      <a:headEnd type="none" w="med" len="med"/>
                      <a:tailEnd type="none" w="med" len="med"/>
                    </a:lnR>
                    <a:lnT w="38100" cap="flat" cmpd="sng" algn="ctr">
                      <a:solidFill>
                        <a:srgbClr val="EFB541"/>
                      </a:solidFill>
                      <a:prstDash val="solid"/>
                      <a:round/>
                      <a:headEnd type="none" w="med" len="med"/>
                      <a:tailEnd type="none" w="med" len="med"/>
                    </a:lnT>
                    <a:lnB w="38100" cap="flat" cmpd="sng" algn="ctr">
                      <a:solidFill>
                        <a:srgbClr val="EFB54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2948627883"/>
                  </a:ext>
                </a:extLst>
              </a:tr>
              <a:tr h="1380589">
                <a:tc>
                  <a:txBody>
                    <a:bodyPr/>
                    <a:lstStyle/>
                    <a:p>
                      <a:pPr marL="317500" indent="0" algn="l">
                        <a:tabLst/>
                      </a:pPr>
                      <a:r>
                        <a:rPr lang="x-none" sz="2800">
                          <a:solidFill>
                            <a:schemeClr val="tx1"/>
                          </a:solidFill>
                        </a:rPr>
                        <a:t>Đo chiều cao bàn học</a:t>
                      </a:r>
                    </a:p>
                  </a:txBody>
                  <a:tcPr anchor="ctr">
                    <a:lnL w="38100" cap="flat" cmpd="sng" algn="ctr">
                      <a:solidFill>
                        <a:srgbClr val="EFB541"/>
                      </a:solidFill>
                      <a:prstDash val="solid"/>
                      <a:round/>
                      <a:headEnd type="none" w="med" len="med"/>
                      <a:tailEnd type="none" w="med" len="med"/>
                    </a:lnL>
                    <a:lnR w="38100" cap="flat" cmpd="sng" algn="ctr">
                      <a:solidFill>
                        <a:srgbClr val="EFB541"/>
                      </a:solidFill>
                      <a:prstDash val="solid"/>
                      <a:round/>
                      <a:headEnd type="none" w="med" len="med"/>
                      <a:tailEnd type="none" w="med" len="med"/>
                    </a:lnR>
                    <a:lnT w="38100" cap="flat" cmpd="sng" algn="ctr">
                      <a:solidFill>
                        <a:srgbClr val="EFB541"/>
                      </a:solidFill>
                      <a:prstDash val="solid"/>
                      <a:round/>
                      <a:headEnd type="none" w="med" len="med"/>
                      <a:tailEnd type="none" w="med" len="med"/>
                    </a:lnT>
                    <a:lnB w="38100" cap="flat" cmpd="sng" algn="ctr">
                      <a:solidFill>
                        <a:srgbClr val="EFB54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x-none" sz="2800">
                          <a:solidFill>
                            <a:schemeClr val="tx1"/>
                          </a:solidFill>
                        </a:rPr>
                        <a:t> Khoảng         dm</a:t>
                      </a:r>
                    </a:p>
                  </a:txBody>
                  <a:tcPr anchor="ctr">
                    <a:lnL w="38100" cap="flat" cmpd="sng" algn="ctr">
                      <a:solidFill>
                        <a:srgbClr val="EFB541"/>
                      </a:solidFill>
                      <a:prstDash val="solid"/>
                      <a:round/>
                      <a:headEnd type="none" w="med" len="med"/>
                      <a:tailEnd type="none" w="med" len="med"/>
                    </a:lnL>
                    <a:lnR w="38100" cap="flat" cmpd="sng" algn="ctr">
                      <a:solidFill>
                        <a:srgbClr val="EFB541"/>
                      </a:solidFill>
                      <a:prstDash val="solid"/>
                      <a:round/>
                      <a:headEnd type="none" w="med" len="med"/>
                      <a:tailEnd type="none" w="med" len="med"/>
                    </a:lnR>
                    <a:lnT w="38100" cap="flat" cmpd="sng" algn="ctr">
                      <a:solidFill>
                        <a:srgbClr val="EFB541"/>
                      </a:solidFill>
                      <a:prstDash val="solid"/>
                      <a:round/>
                      <a:headEnd type="none" w="med" len="med"/>
                      <a:tailEnd type="none" w="med" len="med"/>
                    </a:lnT>
                    <a:lnB w="38100" cap="flat" cmpd="sng" algn="ctr">
                      <a:solidFill>
                        <a:srgbClr val="EFB54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476375" indent="0" algn="l">
                        <a:tabLst/>
                      </a:pPr>
                      <a:r>
                        <a:rPr lang="x-none" sz="2800">
                          <a:solidFill>
                            <a:schemeClr val="tx1"/>
                          </a:solidFill>
                        </a:rPr>
                        <a:t>dm</a:t>
                      </a:r>
                    </a:p>
                  </a:txBody>
                  <a:tcPr anchor="ctr">
                    <a:lnL w="38100" cap="flat" cmpd="sng" algn="ctr">
                      <a:solidFill>
                        <a:srgbClr val="EFB541"/>
                      </a:solidFill>
                      <a:prstDash val="solid"/>
                      <a:round/>
                      <a:headEnd type="none" w="med" len="med"/>
                      <a:tailEnd type="none" w="med" len="med"/>
                    </a:lnL>
                    <a:lnR w="38100" cap="flat" cmpd="sng" algn="ctr">
                      <a:solidFill>
                        <a:srgbClr val="EFB541"/>
                      </a:solidFill>
                      <a:prstDash val="solid"/>
                      <a:round/>
                      <a:headEnd type="none" w="med" len="med"/>
                      <a:tailEnd type="none" w="med" len="med"/>
                    </a:lnR>
                    <a:lnT w="38100" cap="flat" cmpd="sng" algn="ctr">
                      <a:solidFill>
                        <a:srgbClr val="EFB541"/>
                      </a:solidFill>
                      <a:prstDash val="solid"/>
                      <a:round/>
                      <a:headEnd type="none" w="med" len="med"/>
                      <a:tailEnd type="none" w="med" len="med"/>
                    </a:lnT>
                    <a:lnB w="38100" cap="flat" cmpd="sng" algn="ctr">
                      <a:solidFill>
                        <a:srgbClr val="EFB54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1624106989"/>
                  </a:ext>
                </a:extLst>
              </a:tr>
            </a:tbl>
          </a:graphicData>
        </a:graphic>
      </p:graphicFrame>
      <p:sp>
        <p:nvSpPr>
          <p:cNvPr id="10" name="TextBox 9">
            <a:extLst>
              <a:ext uri="{FF2B5EF4-FFF2-40B4-BE49-F238E27FC236}">
                <a16:creationId xmlns="" xmlns:a16="http://schemas.microsoft.com/office/drawing/2014/main" id="{0FE425E8-AC16-6245-A504-5FA007403E14}"/>
              </a:ext>
            </a:extLst>
          </p:cNvPr>
          <p:cNvSpPr txBox="1"/>
          <p:nvPr/>
        </p:nvSpPr>
        <p:spPr>
          <a:xfrm>
            <a:off x="4086989" y="199385"/>
            <a:ext cx="4018023" cy="584775"/>
          </a:xfrm>
          <a:prstGeom prst="rect">
            <a:avLst/>
          </a:prstGeom>
          <a:noFill/>
        </p:spPr>
        <p:txBody>
          <a:bodyPr wrap="none" rtlCol="0">
            <a:spAutoFit/>
          </a:bodyPr>
          <a:lstStyle/>
          <a:p>
            <a:pPr algn="ctr"/>
            <a:r>
              <a:rPr lang="x-none" sz="3200" dirty="0">
                <a:solidFill>
                  <a:srgbClr val="FF0000"/>
                </a:solidFill>
                <a:latin typeface="UTM Cooper Black" panose="02040603050506020204" pitchFamily="18" charset="0"/>
              </a:rPr>
              <a:t>PHIẾU THỰC HÀNH </a:t>
            </a:r>
          </a:p>
        </p:txBody>
      </p:sp>
      <p:sp>
        <p:nvSpPr>
          <p:cNvPr id="11" name="Rounded Rectangle 10">
            <a:extLst>
              <a:ext uri="{FF2B5EF4-FFF2-40B4-BE49-F238E27FC236}">
                <a16:creationId xmlns="" xmlns:a16="http://schemas.microsoft.com/office/drawing/2014/main" id="{930EF005-7F1C-9D43-9703-9F81912BEA06}"/>
              </a:ext>
            </a:extLst>
          </p:cNvPr>
          <p:cNvSpPr/>
          <p:nvPr/>
        </p:nvSpPr>
        <p:spPr>
          <a:xfrm>
            <a:off x="6759808" y="2512308"/>
            <a:ext cx="713719" cy="713719"/>
          </a:xfrm>
          <a:prstGeom prst="round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3200">
                <a:solidFill>
                  <a:srgbClr val="000000"/>
                </a:solidFill>
              </a:rPr>
              <a:t>?</a:t>
            </a:r>
          </a:p>
        </p:txBody>
      </p:sp>
      <p:sp>
        <p:nvSpPr>
          <p:cNvPr id="12" name="Rounded Rectangle 11">
            <a:extLst>
              <a:ext uri="{FF2B5EF4-FFF2-40B4-BE49-F238E27FC236}">
                <a16:creationId xmlns="" xmlns:a16="http://schemas.microsoft.com/office/drawing/2014/main" id="{12959EB6-A524-EB4C-ADCE-0A3C24F54AF3}"/>
              </a:ext>
            </a:extLst>
          </p:cNvPr>
          <p:cNvSpPr/>
          <p:nvPr/>
        </p:nvSpPr>
        <p:spPr>
          <a:xfrm>
            <a:off x="6759807" y="3771614"/>
            <a:ext cx="713719" cy="713719"/>
          </a:xfrm>
          <a:prstGeom prst="round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3200">
                <a:solidFill>
                  <a:srgbClr val="000000"/>
                </a:solidFill>
              </a:rPr>
              <a:t>?</a:t>
            </a:r>
          </a:p>
        </p:txBody>
      </p:sp>
      <p:sp>
        <p:nvSpPr>
          <p:cNvPr id="13" name="Rounded Rectangle 12">
            <a:extLst>
              <a:ext uri="{FF2B5EF4-FFF2-40B4-BE49-F238E27FC236}">
                <a16:creationId xmlns="" xmlns:a16="http://schemas.microsoft.com/office/drawing/2014/main" id="{9BE8F83A-A155-6447-B917-02B486A7F36A}"/>
              </a:ext>
            </a:extLst>
          </p:cNvPr>
          <p:cNvSpPr/>
          <p:nvPr/>
        </p:nvSpPr>
        <p:spPr>
          <a:xfrm>
            <a:off x="6759806" y="5160976"/>
            <a:ext cx="713719" cy="713719"/>
          </a:xfrm>
          <a:prstGeom prst="round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3200">
                <a:solidFill>
                  <a:srgbClr val="000000"/>
                </a:solidFill>
              </a:rPr>
              <a:t>?</a:t>
            </a:r>
          </a:p>
        </p:txBody>
      </p:sp>
      <p:sp>
        <p:nvSpPr>
          <p:cNvPr id="14" name="Rounded Rectangle 13">
            <a:extLst>
              <a:ext uri="{FF2B5EF4-FFF2-40B4-BE49-F238E27FC236}">
                <a16:creationId xmlns="" xmlns:a16="http://schemas.microsoft.com/office/drawing/2014/main" id="{4D689368-5785-BF4E-9F31-F41B4ECC7601}"/>
              </a:ext>
            </a:extLst>
          </p:cNvPr>
          <p:cNvSpPr/>
          <p:nvPr/>
        </p:nvSpPr>
        <p:spPr>
          <a:xfrm>
            <a:off x="8981639" y="2512308"/>
            <a:ext cx="713719" cy="713719"/>
          </a:xfrm>
          <a:prstGeom prst="round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3200">
                <a:solidFill>
                  <a:srgbClr val="000000"/>
                </a:solidFill>
              </a:rPr>
              <a:t>?</a:t>
            </a:r>
          </a:p>
        </p:txBody>
      </p:sp>
      <p:sp>
        <p:nvSpPr>
          <p:cNvPr id="15" name="Rounded Rectangle 14">
            <a:extLst>
              <a:ext uri="{FF2B5EF4-FFF2-40B4-BE49-F238E27FC236}">
                <a16:creationId xmlns="" xmlns:a16="http://schemas.microsoft.com/office/drawing/2014/main" id="{D88999F6-76F9-744C-938B-AB25141F7521}"/>
              </a:ext>
            </a:extLst>
          </p:cNvPr>
          <p:cNvSpPr/>
          <p:nvPr/>
        </p:nvSpPr>
        <p:spPr>
          <a:xfrm>
            <a:off x="8981638" y="3771614"/>
            <a:ext cx="713719" cy="713719"/>
          </a:xfrm>
          <a:prstGeom prst="round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3200">
                <a:solidFill>
                  <a:srgbClr val="000000"/>
                </a:solidFill>
              </a:rPr>
              <a:t>?</a:t>
            </a:r>
          </a:p>
        </p:txBody>
      </p:sp>
      <p:sp>
        <p:nvSpPr>
          <p:cNvPr id="16" name="Rounded Rectangle 15">
            <a:extLst>
              <a:ext uri="{FF2B5EF4-FFF2-40B4-BE49-F238E27FC236}">
                <a16:creationId xmlns="" xmlns:a16="http://schemas.microsoft.com/office/drawing/2014/main" id="{901FAC8F-A896-D345-AEA3-5A40F1754023}"/>
              </a:ext>
            </a:extLst>
          </p:cNvPr>
          <p:cNvSpPr/>
          <p:nvPr/>
        </p:nvSpPr>
        <p:spPr>
          <a:xfrm>
            <a:off x="8981637" y="5160976"/>
            <a:ext cx="713719" cy="713719"/>
          </a:xfrm>
          <a:prstGeom prst="round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3200">
                <a:solidFill>
                  <a:srgbClr val="000000"/>
                </a:solidFill>
              </a:rPr>
              <a:t>?</a:t>
            </a:r>
          </a:p>
        </p:txBody>
      </p:sp>
    </p:spTree>
    <p:extLst>
      <p:ext uri="{BB962C8B-B14F-4D97-AF65-F5344CB8AC3E}">
        <p14:creationId xmlns:p14="http://schemas.microsoft.com/office/powerpoint/2010/main" val="228127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a:extLst>
              <a:ext uri="{FF2B5EF4-FFF2-40B4-BE49-F238E27FC236}">
                <a16:creationId xmlns="" xmlns:a16="http://schemas.microsoft.com/office/drawing/2014/main" id="{6C6A631C-2A22-8A4D-89D0-B72819DC9515}"/>
              </a:ext>
            </a:extLst>
          </p:cNvPr>
          <p:cNvSpPr/>
          <p:nvPr/>
        </p:nvSpPr>
        <p:spPr>
          <a:xfrm>
            <a:off x="3584531" y="607865"/>
            <a:ext cx="923301" cy="523220"/>
          </a:xfrm>
          <a:prstGeom prst="roundRect">
            <a:avLst/>
          </a:prstGeom>
          <a:solidFill>
            <a:srgbClr val="FFC000">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pic>
        <p:nvPicPr>
          <p:cNvPr id="8" name="Picture 7">
            <a:extLst>
              <a:ext uri="{FF2B5EF4-FFF2-40B4-BE49-F238E27FC236}">
                <a16:creationId xmlns="" xmlns:a16="http://schemas.microsoft.com/office/drawing/2014/main" id="{830EF416-7A41-8243-81AB-75596F831606}"/>
              </a:ext>
            </a:extLst>
          </p:cNvPr>
          <p:cNvPicPr>
            <a:picLocks noChangeAspect="1"/>
          </p:cNvPicPr>
          <p:nvPr/>
        </p:nvPicPr>
        <p:blipFill>
          <a:blip r:embed="rId2" cstate="print">
            <a:extLst>
              <a:ext uri="{BEBA8EAE-BF5A-486C-A8C5-ECC9F3942E4B}">
                <a14:imgProps xmlns:a14="http://schemas.microsoft.com/office/drawing/2010/main">
                  <a14:imgLayer r:embed="rId3">
                    <a14:imgEffect>
                      <a14:sharpenSoften amount="45000"/>
                    </a14:imgEffect>
                  </a14:imgLayer>
                </a14:imgProps>
              </a:ext>
              <a:ext uri="{28A0092B-C50C-407E-A947-70E740481C1C}">
                <a14:useLocalDpi xmlns:a14="http://schemas.microsoft.com/office/drawing/2010/main" val="0"/>
              </a:ext>
            </a:extLst>
          </a:blip>
          <a:stretch>
            <a:fillRect/>
          </a:stretch>
        </p:blipFill>
        <p:spPr>
          <a:xfrm>
            <a:off x="423808" y="145611"/>
            <a:ext cx="2325467" cy="1162735"/>
          </a:xfrm>
          <a:prstGeom prst="rect">
            <a:avLst/>
          </a:prstGeom>
        </p:spPr>
      </p:pic>
      <p:grpSp>
        <p:nvGrpSpPr>
          <p:cNvPr id="9" name="Group 8">
            <a:extLst>
              <a:ext uri="{FF2B5EF4-FFF2-40B4-BE49-F238E27FC236}">
                <a16:creationId xmlns="" xmlns:a16="http://schemas.microsoft.com/office/drawing/2014/main" id="{39D5D529-54A5-3041-90B8-9193A91388A7}"/>
              </a:ext>
            </a:extLst>
          </p:cNvPr>
          <p:cNvGrpSpPr/>
          <p:nvPr/>
        </p:nvGrpSpPr>
        <p:grpSpPr>
          <a:xfrm>
            <a:off x="2957822" y="585399"/>
            <a:ext cx="5945545" cy="602913"/>
            <a:chOff x="1183343" y="1431979"/>
            <a:chExt cx="5945545" cy="602913"/>
          </a:xfrm>
        </p:grpSpPr>
        <p:sp>
          <p:nvSpPr>
            <p:cNvPr id="10" name="TextBox 9">
              <a:extLst>
                <a:ext uri="{FF2B5EF4-FFF2-40B4-BE49-F238E27FC236}">
                  <a16:creationId xmlns="" xmlns:a16="http://schemas.microsoft.com/office/drawing/2014/main" id="{B5223AF5-4FD1-3D4A-859C-5FBEEC41B064}"/>
                </a:ext>
              </a:extLst>
            </p:cNvPr>
            <p:cNvSpPr txBox="1"/>
            <p:nvPr/>
          </p:nvSpPr>
          <p:spPr>
            <a:xfrm>
              <a:off x="1820068" y="1431979"/>
              <a:ext cx="5308820" cy="584775"/>
            </a:xfrm>
            <a:prstGeom prst="rect">
              <a:avLst/>
            </a:prstGeom>
            <a:noFill/>
            <a:ln w="38100">
              <a:noFill/>
            </a:ln>
          </p:spPr>
          <p:txBody>
            <a:bodyPr wrap="square" rtlCol="0">
              <a:spAutoFit/>
            </a:bodyPr>
            <a:lstStyle/>
            <a:p>
              <a:r>
                <a:rPr lang="en-US" sz="3200" dirty="0" err="1"/>
                <a:t>Số</a:t>
              </a:r>
              <a:r>
                <a:rPr lang="en-US" sz="3200" dirty="0"/>
                <a:t> ?</a:t>
              </a:r>
            </a:p>
          </p:txBody>
        </p:sp>
        <p:sp>
          <p:nvSpPr>
            <p:cNvPr id="11" name="Oval 10">
              <a:extLst>
                <a:ext uri="{FF2B5EF4-FFF2-40B4-BE49-F238E27FC236}">
                  <a16:creationId xmlns="" xmlns:a16="http://schemas.microsoft.com/office/drawing/2014/main" id="{7CAD24FA-2370-5642-A29F-B384F849200F}"/>
                </a:ext>
              </a:extLst>
            </p:cNvPr>
            <p:cNvSpPr/>
            <p:nvPr/>
          </p:nvSpPr>
          <p:spPr>
            <a:xfrm>
              <a:off x="1183343" y="1464304"/>
              <a:ext cx="570588" cy="570588"/>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t>3</a:t>
              </a:r>
            </a:p>
          </p:txBody>
        </p:sp>
      </p:grpSp>
      <p:grpSp>
        <p:nvGrpSpPr>
          <p:cNvPr id="18" name="Group 17">
            <a:extLst>
              <a:ext uri="{FF2B5EF4-FFF2-40B4-BE49-F238E27FC236}">
                <a16:creationId xmlns="" xmlns:a16="http://schemas.microsoft.com/office/drawing/2014/main" id="{1DDA8D09-9489-E646-A2EB-8CA4AE65C792}"/>
              </a:ext>
            </a:extLst>
          </p:cNvPr>
          <p:cNvGrpSpPr/>
          <p:nvPr/>
        </p:nvGrpSpPr>
        <p:grpSpPr>
          <a:xfrm>
            <a:off x="1138988" y="1308346"/>
            <a:ext cx="8454190" cy="5633402"/>
            <a:chOff x="1138988" y="1150815"/>
            <a:chExt cx="8454190" cy="5633402"/>
          </a:xfrm>
        </p:grpSpPr>
        <p:sp>
          <p:nvSpPr>
            <p:cNvPr id="13" name="TextBox 12">
              <a:extLst>
                <a:ext uri="{FF2B5EF4-FFF2-40B4-BE49-F238E27FC236}">
                  <a16:creationId xmlns="" xmlns:a16="http://schemas.microsoft.com/office/drawing/2014/main" id="{AE2CDFAD-5466-754B-9E6E-6009F5B7DE25}"/>
                </a:ext>
              </a:extLst>
            </p:cNvPr>
            <p:cNvSpPr txBox="1"/>
            <p:nvPr/>
          </p:nvSpPr>
          <p:spPr>
            <a:xfrm>
              <a:off x="1138988" y="1150815"/>
              <a:ext cx="8454190" cy="5633402"/>
            </a:xfrm>
            <a:prstGeom prst="rect">
              <a:avLst/>
            </a:prstGeom>
            <a:noFill/>
          </p:spPr>
          <p:txBody>
            <a:bodyPr wrap="square" rtlCol="0">
              <a:spAutoFit/>
            </a:bodyPr>
            <a:lstStyle/>
            <a:p>
              <a:pPr>
                <a:lnSpc>
                  <a:spcPct val="150000"/>
                </a:lnSpc>
              </a:pPr>
              <a:r>
                <a:rPr lang="en-US" sz="3200" dirty="0"/>
                <a:t>a) </a:t>
              </a:r>
              <a:r>
                <a:rPr lang="en-US" sz="3200" dirty="0" err="1"/>
                <a:t>Em</a:t>
              </a:r>
              <a:r>
                <a:rPr lang="en-US" sz="3200" dirty="0"/>
                <a:t> </a:t>
              </a:r>
              <a:r>
                <a:rPr lang="en-US" sz="3200" dirty="0" err="1"/>
                <a:t>hã</a:t>
              </a:r>
              <a:r>
                <a:rPr lang="vi-VN" sz="3200" dirty="0"/>
                <a:t>y</a:t>
              </a:r>
              <a:r>
                <a:rPr lang="en-US" sz="3200" dirty="0"/>
                <a:t> </a:t>
              </a:r>
              <a:r>
                <a:rPr lang="en-US" sz="3200" dirty="0" err="1"/>
                <a:t>quan</a:t>
              </a:r>
              <a:r>
                <a:rPr lang="en-US" sz="3200" dirty="0"/>
                <a:t> </a:t>
              </a:r>
              <a:r>
                <a:rPr lang="en-US" sz="3200" dirty="0" err="1"/>
                <a:t>sát</a:t>
              </a:r>
              <a:r>
                <a:rPr lang="en-US" sz="3200" dirty="0"/>
                <a:t> </a:t>
              </a:r>
              <a:r>
                <a:rPr lang="en-US" sz="3200" dirty="0" err="1"/>
                <a:t>rồi</a:t>
              </a:r>
              <a:r>
                <a:rPr lang="en-US" sz="3200" dirty="0"/>
                <a:t> </a:t>
              </a:r>
              <a:r>
                <a:rPr lang="en-US" sz="3200" dirty="0" err="1"/>
                <a:t>ước</a:t>
              </a:r>
              <a:r>
                <a:rPr lang="en-US" sz="3200" dirty="0"/>
                <a:t> </a:t>
              </a:r>
              <a:r>
                <a:rPr lang="en-US" sz="3200" dirty="0" err="1"/>
                <a:t>lượng</a:t>
              </a:r>
              <a:r>
                <a:rPr lang="en-US" sz="3200" dirty="0"/>
                <a:t>:</a:t>
              </a:r>
              <a:endParaRPr lang="x-none" sz="3200" dirty="0"/>
            </a:p>
            <a:p>
              <a:pPr>
                <a:lnSpc>
                  <a:spcPct val="150000"/>
                </a:lnSpc>
              </a:pPr>
              <a:r>
                <a:rPr lang="en-US" sz="3200" dirty="0"/>
                <a:t>- </a:t>
              </a:r>
              <a:r>
                <a:rPr lang="en-US" sz="3200" dirty="0" err="1"/>
                <a:t>Cổng</a:t>
              </a:r>
              <a:r>
                <a:rPr lang="en-US" sz="3200" dirty="0"/>
                <a:t> </a:t>
              </a:r>
              <a:r>
                <a:rPr lang="en-US" sz="3200" dirty="0" err="1"/>
                <a:t>trường</a:t>
              </a:r>
              <a:r>
                <a:rPr lang="en-US" sz="3200" dirty="0"/>
                <a:t> </a:t>
              </a:r>
              <a:r>
                <a:rPr lang="en-US" sz="3200" dirty="0" err="1"/>
                <a:t>em</a:t>
              </a:r>
              <a:r>
                <a:rPr lang="en-US" sz="3200" dirty="0"/>
                <a:t> </a:t>
              </a:r>
              <a:r>
                <a:rPr lang="en-US" sz="3200" dirty="0" err="1"/>
                <a:t>rộng</a:t>
              </a:r>
              <a:r>
                <a:rPr lang="en-US" sz="3200" dirty="0"/>
                <a:t> </a:t>
              </a:r>
              <a:r>
                <a:rPr lang="en-US" sz="3200" dirty="0" err="1"/>
                <a:t>khoảng</a:t>
              </a:r>
              <a:r>
                <a:rPr lang="en-US" sz="3200" dirty="0"/>
                <a:t>           m.</a:t>
              </a:r>
              <a:endParaRPr lang="x-none" sz="3200" dirty="0"/>
            </a:p>
            <a:p>
              <a:pPr>
                <a:lnSpc>
                  <a:spcPct val="150000"/>
                </a:lnSpc>
              </a:pPr>
              <a:r>
                <a:rPr lang="en-US" sz="3200" dirty="0"/>
                <a:t>- </a:t>
              </a:r>
              <a:r>
                <a:rPr lang="en-US" sz="3200" dirty="0" err="1"/>
                <a:t>Tòa</a:t>
              </a:r>
              <a:r>
                <a:rPr lang="en-US" sz="3200" dirty="0"/>
                <a:t> </a:t>
              </a:r>
              <a:r>
                <a:rPr lang="en-US" sz="3200" dirty="0" err="1"/>
                <a:t>nhà</a:t>
              </a:r>
              <a:r>
                <a:rPr lang="en-US" sz="3200" dirty="0"/>
                <a:t> </a:t>
              </a:r>
              <a:r>
                <a:rPr lang="en-US" sz="3200" dirty="0" err="1"/>
                <a:t>em</a:t>
              </a:r>
              <a:r>
                <a:rPr lang="en-US" sz="3200" dirty="0"/>
                <a:t> </a:t>
              </a:r>
              <a:r>
                <a:rPr lang="en-US" sz="3200" dirty="0" err="1"/>
                <a:t>học</a:t>
              </a:r>
              <a:r>
                <a:rPr lang="en-US" sz="3200" dirty="0"/>
                <a:t> </a:t>
              </a:r>
              <a:r>
                <a:rPr lang="en-US" sz="3200" dirty="0" err="1"/>
                <a:t>cao</a:t>
              </a:r>
              <a:r>
                <a:rPr lang="en-US" sz="3200" dirty="0"/>
                <a:t> </a:t>
              </a:r>
              <a:r>
                <a:rPr lang="en-US" sz="3200" dirty="0" err="1"/>
                <a:t>khoảng</a:t>
              </a:r>
              <a:r>
                <a:rPr lang="en-US" sz="3200" dirty="0"/>
                <a:t>             m.</a:t>
              </a:r>
            </a:p>
            <a:p>
              <a:pPr>
                <a:lnSpc>
                  <a:spcPct val="150000"/>
                </a:lnSpc>
              </a:pPr>
              <a:endParaRPr lang="x-none" sz="2000" dirty="0"/>
            </a:p>
            <a:p>
              <a:pPr>
                <a:lnSpc>
                  <a:spcPct val="150000"/>
                </a:lnSpc>
              </a:pPr>
              <a:r>
                <a:rPr lang="en-US" sz="3200" dirty="0"/>
                <a:t>b) </a:t>
              </a:r>
              <a:r>
                <a:rPr lang="en-US" sz="3200" dirty="0" err="1"/>
                <a:t>Em</a:t>
              </a:r>
              <a:r>
                <a:rPr lang="en-US" sz="3200" dirty="0"/>
                <a:t> </a:t>
              </a:r>
              <a:r>
                <a:rPr lang="en-US" sz="3200" dirty="0" err="1"/>
                <a:t>hãy</a:t>
              </a:r>
              <a:r>
                <a:rPr lang="en-US" sz="3200" dirty="0"/>
                <a:t> </a:t>
              </a:r>
              <a:r>
                <a:rPr lang="en-US" sz="3200" dirty="0" err="1"/>
                <a:t>đo</a:t>
              </a:r>
              <a:r>
                <a:rPr lang="en-US" sz="3200" dirty="0"/>
                <a:t> </a:t>
              </a:r>
              <a:r>
                <a:rPr lang="en-US" sz="3200" dirty="0" err="1"/>
                <a:t>rồi</a:t>
              </a:r>
              <a:r>
                <a:rPr lang="en-US" sz="3200" dirty="0"/>
                <a:t> </a:t>
              </a:r>
              <a:r>
                <a:rPr lang="en-US" sz="3200" dirty="0" err="1"/>
                <a:t>ghi</a:t>
              </a:r>
              <a:r>
                <a:rPr lang="en-US" sz="3200" dirty="0"/>
                <a:t> </a:t>
              </a:r>
              <a:r>
                <a:rPr lang="en-US" sz="3200" dirty="0" err="1"/>
                <a:t>lại</a:t>
              </a:r>
              <a:r>
                <a:rPr lang="en-US" sz="3200" dirty="0"/>
                <a:t>:</a:t>
              </a:r>
              <a:endParaRPr lang="x-none" sz="3200" dirty="0"/>
            </a:p>
            <a:p>
              <a:pPr>
                <a:lnSpc>
                  <a:spcPct val="150000"/>
                </a:lnSpc>
              </a:pPr>
              <a:r>
                <a:rPr lang="en-US" sz="3200" dirty="0"/>
                <a:t>- </a:t>
              </a:r>
              <a:r>
                <a:rPr lang="en-US" sz="3200" dirty="0" err="1"/>
                <a:t>Cổng</a:t>
              </a:r>
              <a:r>
                <a:rPr lang="en-US" sz="3200" dirty="0"/>
                <a:t> </a:t>
              </a:r>
              <a:r>
                <a:rPr lang="en-US" sz="3200" dirty="0" err="1"/>
                <a:t>trường</a:t>
              </a:r>
              <a:r>
                <a:rPr lang="en-US" sz="3200" dirty="0"/>
                <a:t> </a:t>
              </a:r>
              <a:r>
                <a:rPr lang="en-US" sz="3200" dirty="0" err="1"/>
                <a:t>em</a:t>
              </a:r>
              <a:r>
                <a:rPr lang="en-US" sz="3200" dirty="0"/>
                <a:t> </a:t>
              </a:r>
              <a:r>
                <a:rPr lang="en-US" sz="3200" dirty="0" err="1"/>
                <a:t>rộng</a:t>
              </a:r>
              <a:r>
                <a:rPr lang="en-US" sz="3200" dirty="0"/>
                <a:t>              m.</a:t>
              </a:r>
              <a:endParaRPr lang="x-none" sz="3200" dirty="0"/>
            </a:p>
            <a:p>
              <a:pPr>
                <a:lnSpc>
                  <a:spcPct val="150000"/>
                </a:lnSpc>
              </a:pPr>
              <a:r>
                <a:rPr lang="en-US" sz="3200" dirty="0"/>
                <a:t>- Hai </a:t>
              </a:r>
              <a:r>
                <a:rPr lang="en-US" sz="3200" dirty="0" err="1"/>
                <a:t>cây</a:t>
              </a:r>
              <a:r>
                <a:rPr lang="en-US" sz="3200" dirty="0"/>
                <a:t> </a:t>
              </a:r>
              <a:r>
                <a:rPr lang="en-US" sz="3200" dirty="0" err="1"/>
                <a:t>ở</a:t>
              </a:r>
              <a:r>
                <a:rPr lang="en-US" sz="3200" dirty="0"/>
                <a:t> </a:t>
              </a:r>
              <a:r>
                <a:rPr lang="en-US" sz="3200" dirty="0" err="1"/>
                <a:t>sân</a:t>
              </a:r>
              <a:r>
                <a:rPr lang="en-US" sz="3200" dirty="0"/>
                <a:t> </a:t>
              </a:r>
              <a:r>
                <a:rPr lang="en-US" sz="3200" dirty="0" err="1"/>
                <a:t>trường</a:t>
              </a:r>
              <a:r>
                <a:rPr lang="en-US" sz="3200" dirty="0"/>
                <a:t> </a:t>
              </a:r>
              <a:r>
                <a:rPr lang="en-US" sz="3200" dirty="0" err="1"/>
                <a:t>cách</a:t>
              </a:r>
              <a:r>
                <a:rPr lang="en-US" sz="3200" dirty="0"/>
                <a:t> </a:t>
              </a:r>
              <a:r>
                <a:rPr lang="en-US" sz="3200" dirty="0" err="1"/>
                <a:t>nhau</a:t>
              </a:r>
              <a:r>
                <a:rPr lang="en-US" sz="3200" dirty="0"/>
                <a:t>           m.</a:t>
              </a:r>
              <a:endParaRPr lang="x-none" sz="3200" dirty="0"/>
            </a:p>
            <a:p>
              <a:pPr>
                <a:lnSpc>
                  <a:spcPct val="150000"/>
                </a:lnSpc>
              </a:pPr>
              <a:endParaRPr lang="x-none" sz="3200" dirty="0"/>
            </a:p>
          </p:txBody>
        </p:sp>
        <p:sp>
          <p:nvSpPr>
            <p:cNvPr id="14" name="Rounded Rectangle 13">
              <a:extLst>
                <a:ext uri="{FF2B5EF4-FFF2-40B4-BE49-F238E27FC236}">
                  <a16:creationId xmlns="" xmlns:a16="http://schemas.microsoft.com/office/drawing/2014/main" id="{A4E0CBC3-4D5F-3748-BDB2-7164C231B813}"/>
                </a:ext>
              </a:extLst>
            </p:cNvPr>
            <p:cNvSpPr/>
            <p:nvPr/>
          </p:nvSpPr>
          <p:spPr>
            <a:xfrm>
              <a:off x="6906379" y="1926772"/>
              <a:ext cx="949960" cy="713719"/>
            </a:xfrm>
            <a:prstGeom prst="round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3200">
                  <a:solidFill>
                    <a:srgbClr val="000000"/>
                  </a:solidFill>
                </a:rPr>
                <a:t>?</a:t>
              </a:r>
            </a:p>
          </p:txBody>
        </p:sp>
        <p:sp>
          <p:nvSpPr>
            <p:cNvPr id="15" name="Rounded Rectangle 14">
              <a:extLst>
                <a:ext uri="{FF2B5EF4-FFF2-40B4-BE49-F238E27FC236}">
                  <a16:creationId xmlns="" xmlns:a16="http://schemas.microsoft.com/office/drawing/2014/main" id="{EDE9C937-24AE-494A-9075-63927A4D1B4F}"/>
                </a:ext>
              </a:extLst>
            </p:cNvPr>
            <p:cNvSpPr/>
            <p:nvPr/>
          </p:nvSpPr>
          <p:spPr>
            <a:xfrm>
              <a:off x="6896261" y="2773274"/>
              <a:ext cx="949960" cy="713719"/>
            </a:xfrm>
            <a:prstGeom prst="round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3200">
                  <a:solidFill>
                    <a:srgbClr val="000000"/>
                  </a:solidFill>
                </a:rPr>
                <a:t>?</a:t>
              </a:r>
            </a:p>
          </p:txBody>
        </p:sp>
        <p:sp>
          <p:nvSpPr>
            <p:cNvPr id="16" name="Rounded Rectangle 15">
              <a:extLst>
                <a:ext uri="{FF2B5EF4-FFF2-40B4-BE49-F238E27FC236}">
                  <a16:creationId xmlns="" xmlns:a16="http://schemas.microsoft.com/office/drawing/2014/main" id="{E79DF245-5B96-2747-9656-3EB02D6F53BE}"/>
                </a:ext>
              </a:extLst>
            </p:cNvPr>
            <p:cNvSpPr/>
            <p:nvPr/>
          </p:nvSpPr>
          <p:spPr>
            <a:xfrm>
              <a:off x="5773977" y="4581742"/>
              <a:ext cx="949960" cy="713719"/>
            </a:xfrm>
            <a:prstGeom prst="round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3200">
                  <a:solidFill>
                    <a:srgbClr val="000000"/>
                  </a:solidFill>
                </a:rPr>
                <a:t>?</a:t>
              </a:r>
            </a:p>
          </p:txBody>
        </p:sp>
        <p:sp>
          <p:nvSpPr>
            <p:cNvPr id="17" name="Rounded Rectangle 16">
              <a:extLst>
                <a:ext uri="{FF2B5EF4-FFF2-40B4-BE49-F238E27FC236}">
                  <a16:creationId xmlns="" xmlns:a16="http://schemas.microsoft.com/office/drawing/2014/main" id="{C3F96965-5339-B54F-BE24-6C4C7E10749B}"/>
                </a:ext>
              </a:extLst>
            </p:cNvPr>
            <p:cNvSpPr/>
            <p:nvPr/>
          </p:nvSpPr>
          <p:spPr>
            <a:xfrm>
              <a:off x="7421662" y="5292098"/>
              <a:ext cx="949960" cy="713719"/>
            </a:xfrm>
            <a:prstGeom prst="round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3200">
                  <a:solidFill>
                    <a:srgbClr val="000000"/>
                  </a:solidFill>
                </a:rPr>
                <a:t>?</a:t>
              </a:r>
            </a:p>
          </p:txBody>
        </p:sp>
      </p:grpSp>
    </p:spTree>
    <p:extLst>
      <p:ext uri="{BB962C8B-B14F-4D97-AF65-F5344CB8AC3E}">
        <p14:creationId xmlns:p14="http://schemas.microsoft.com/office/powerpoint/2010/main" val="3964442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75000"/>
            <a:alpha val="0"/>
          </a:schemeClr>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E81064E4-63AB-384A-B8A7-66B409FF15C6}"/>
              </a:ext>
            </a:extLst>
          </p:cNvPr>
          <p:cNvSpPr txBox="1"/>
          <p:nvPr/>
        </p:nvSpPr>
        <p:spPr>
          <a:xfrm>
            <a:off x="605423" y="207032"/>
            <a:ext cx="9763169" cy="769441"/>
          </a:xfrm>
          <a:prstGeom prst="rect">
            <a:avLst/>
          </a:prstGeom>
          <a:noFill/>
        </p:spPr>
        <p:txBody>
          <a:bodyPr wrap="square" rtlCol="0">
            <a:spAutoFit/>
          </a:bodyPr>
          <a:lstStyle/>
          <a:p>
            <a:r>
              <a:rPr lang="en-US" sz="4400" smtClean="0">
                <a:solidFill>
                  <a:srgbClr val="FF0000"/>
                </a:solidFill>
              </a:rPr>
              <a:t>4. Dặn dò</a:t>
            </a:r>
            <a:endParaRPr lang="x-none" sz="4400" dirty="0">
              <a:solidFill>
                <a:srgbClr val="FF0000"/>
              </a:solidFill>
            </a:endParaRPr>
          </a:p>
        </p:txBody>
      </p:sp>
      <p:sp>
        <p:nvSpPr>
          <p:cNvPr id="13" name="TextBox 12">
            <a:extLst>
              <a:ext uri="{FF2B5EF4-FFF2-40B4-BE49-F238E27FC236}">
                <a16:creationId xmlns:a16="http://schemas.microsoft.com/office/drawing/2014/main" xmlns="" id="{E81064E4-63AB-384A-B8A7-66B409FF15C6}"/>
              </a:ext>
            </a:extLst>
          </p:cNvPr>
          <p:cNvSpPr txBox="1"/>
          <p:nvPr/>
        </p:nvSpPr>
        <p:spPr>
          <a:xfrm>
            <a:off x="6024639" y="4762881"/>
            <a:ext cx="3551742" cy="769441"/>
          </a:xfrm>
          <a:prstGeom prst="rect">
            <a:avLst/>
          </a:prstGeom>
          <a:noFill/>
        </p:spPr>
        <p:txBody>
          <a:bodyPr wrap="square" rtlCol="0">
            <a:spAutoFit/>
          </a:bodyPr>
          <a:lstStyle/>
          <a:p>
            <a:r>
              <a:rPr lang="en-US" sz="4400" smtClean="0"/>
              <a:t>Chữ kí PH</a:t>
            </a:r>
            <a:endParaRPr lang="x-none" sz="4400" dirty="0"/>
          </a:p>
        </p:txBody>
      </p:sp>
      <p:sp>
        <p:nvSpPr>
          <p:cNvPr id="7" name="TextBox 6">
            <a:extLst>
              <a:ext uri="{FF2B5EF4-FFF2-40B4-BE49-F238E27FC236}">
                <a16:creationId xmlns:a16="http://schemas.microsoft.com/office/drawing/2014/main" xmlns="" id="{E81064E4-63AB-384A-B8A7-66B409FF15C6}"/>
              </a:ext>
            </a:extLst>
          </p:cNvPr>
          <p:cNvSpPr txBox="1"/>
          <p:nvPr/>
        </p:nvSpPr>
        <p:spPr>
          <a:xfrm>
            <a:off x="440681" y="1113813"/>
            <a:ext cx="12003015" cy="769441"/>
          </a:xfrm>
          <a:prstGeom prst="rect">
            <a:avLst/>
          </a:prstGeom>
          <a:noFill/>
        </p:spPr>
        <p:txBody>
          <a:bodyPr wrap="square" rtlCol="0">
            <a:spAutoFit/>
          </a:bodyPr>
          <a:lstStyle/>
          <a:p>
            <a:r>
              <a:rPr lang="en-US" sz="4400" smtClean="0"/>
              <a:t>- Vở BT TV làm bài </a:t>
            </a:r>
            <a:r>
              <a:rPr lang="en-US" sz="4400" smtClean="0"/>
              <a:t>9, 10 tr 39 + 40 + 41</a:t>
            </a:r>
            <a:endParaRPr lang="en-US" sz="4400" smtClean="0"/>
          </a:p>
        </p:txBody>
      </p:sp>
      <p:sp>
        <p:nvSpPr>
          <p:cNvPr id="8" name="TextBox 7">
            <a:extLst>
              <a:ext uri="{FF2B5EF4-FFF2-40B4-BE49-F238E27FC236}">
                <a16:creationId xmlns:a16="http://schemas.microsoft.com/office/drawing/2014/main" xmlns="" id="{E81064E4-63AB-384A-B8A7-66B409FF15C6}"/>
              </a:ext>
            </a:extLst>
          </p:cNvPr>
          <p:cNvSpPr txBox="1"/>
          <p:nvPr/>
        </p:nvSpPr>
        <p:spPr>
          <a:xfrm>
            <a:off x="440681" y="1987741"/>
            <a:ext cx="12003015" cy="769441"/>
          </a:xfrm>
          <a:prstGeom prst="rect">
            <a:avLst/>
          </a:prstGeom>
          <a:noFill/>
        </p:spPr>
        <p:txBody>
          <a:bodyPr wrap="square" rtlCol="0">
            <a:spAutoFit/>
          </a:bodyPr>
          <a:lstStyle/>
          <a:p>
            <a:r>
              <a:rPr lang="en-US" sz="4400" smtClean="0"/>
              <a:t>- Vở BTT làm bài 1, </a:t>
            </a:r>
            <a:r>
              <a:rPr lang="en-US" sz="4400" smtClean="0"/>
              <a:t>2</a:t>
            </a:r>
            <a:r>
              <a:rPr lang="en-US" sz="4400"/>
              <a:t> </a:t>
            </a:r>
            <a:r>
              <a:rPr lang="en-US" sz="4400" smtClean="0"/>
              <a:t>tr 65</a:t>
            </a:r>
            <a:endParaRPr lang="en-US" sz="4400" smtClean="0"/>
          </a:p>
        </p:txBody>
      </p:sp>
      <p:sp>
        <p:nvSpPr>
          <p:cNvPr id="9" name="TextBox 8">
            <a:extLst>
              <a:ext uri="{FF2B5EF4-FFF2-40B4-BE49-F238E27FC236}">
                <a16:creationId xmlns:a16="http://schemas.microsoft.com/office/drawing/2014/main" xmlns="" id="{E81064E4-63AB-384A-B8A7-66B409FF15C6}"/>
              </a:ext>
            </a:extLst>
          </p:cNvPr>
          <p:cNvSpPr txBox="1"/>
          <p:nvPr/>
        </p:nvSpPr>
        <p:spPr>
          <a:xfrm>
            <a:off x="440681" y="2887627"/>
            <a:ext cx="12003015" cy="1446550"/>
          </a:xfrm>
          <a:prstGeom prst="rect">
            <a:avLst/>
          </a:prstGeom>
          <a:noFill/>
        </p:spPr>
        <p:txBody>
          <a:bodyPr wrap="square" rtlCol="0">
            <a:spAutoFit/>
          </a:bodyPr>
          <a:lstStyle/>
          <a:p>
            <a:r>
              <a:rPr lang="en-US" sz="4400" smtClean="0"/>
              <a:t>- </a:t>
            </a:r>
            <a:r>
              <a:rPr lang="en-US" sz="4400" smtClean="0"/>
              <a:t>Thứ Hai ngày 27/3/2023 mang bảng con (Hồng Hà) + phấn và khăn lau</a:t>
            </a:r>
            <a:endParaRPr lang="en-US" sz="4400" smtClean="0"/>
          </a:p>
        </p:txBody>
      </p:sp>
    </p:spTree>
    <p:extLst>
      <p:ext uri="{BB962C8B-B14F-4D97-AF65-F5344CB8AC3E}">
        <p14:creationId xmlns:p14="http://schemas.microsoft.com/office/powerpoint/2010/main" val="3337683055"/>
      </p:ext>
    </p:extLst>
  </p:cSld>
  <p:clrMapOvr>
    <a:masterClrMapping/>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14:presetBounceEnd="50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50000">
                                          <p:cBhvr additive="base">
                                            <p:cTn id="7" dur="1000" fill="hold"/>
                                            <p:tgtEl>
                                              <p:spTgt spid="5"/>
                                            </p:tgtEl>
                                            <p:attrNameLst>
                                              <p:attrName>ppt_x</p:attrName>
                                            </p:attrNameLst>
                                          </p:cBhvr>
                                          <p:tavLst>
                                            <p:tav tm="0">
                                              <p:val>
                                                <p:strVal val="#ppt_x"/>
                                              </p:val>
                                            </p:tav>
                                            <p:tav tm="100000">
                                              <p:val>
                                                <p:strVal val="#ppt_x"/>
                                              </p:val>
                                            </p:tav>
                                          </p:tavLst>
                                        </p:anim>
                                        <p:anim calcmode="lin" valueType="num" p14:bounceEnd="50000">
                                          <p:cBhvr additive="base">
                                            <p:cTn id="8" dur="10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14:presetBounceEnd="50000">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14:bounceEnd="50000">
                                          <p:cBhvr additive="base">
                                            <p:cTn id="13" dur="1000" fill="hold"/>
                                            <p:tgtEl>
                                              <p:spTgt spid="13"/>
                                            </p:tgtEl>
                                            <p:attrNameLst>
                                              <p:attrName>ppt_x</p:attrName>
                                            </p:attrNameLst>
                                          </p:cBhvr>
                                          <p:tavLst>
                                            <p:tav tm="0">
                                              <p:val>
                                                <p:strVal val="#ppt_x"/>
                                              </p:val>
                                            </p:tav>
                                            <p:tav tm="100000">
                                              <p:val>
                                                <p:strVal val="#ppt_x"/>
                                              </p:val>
                                            </p:tav>
                                          </p:tavLst>
                                        </p:anim>
                                        <p:anim calcmode="lin" valueType="num" p14:bounceEnd="50000">
                                          <p:cBhvr additive="base">
                                            <p:cTn id="14" dur="10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grpId="0" nodeType="clickEffect" p14:presetBounceEnd="50000">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14:bounceEnd="50000">
                                          <p:cBhvr additive="base">
                                            <p:cTn id="19" dur="1000" fill="hold"/>
                                            <p:tgtEl>
                                              <p:spTgt spid="7"/>
                                            </p:tgtEl>
                                            <p:attrNameLst>
                                              <p:attrName>ppt_x</p:attrName>
                                            </p:attrNameLst>
                                          </p:cBhvr>
                                          <p:tavLst>
                                            <p:tav tm="0">
                                              <p:val>
                                                <p:strVal val="#ppt_x"/>
                                              </p:val>
                                            </p:tav>
                                            <p:tav tm="100000">
                                              <p:val>
                                                <p:strVal val="#ppt_x"/>
                                              </p:val>
                                            </p:tav>
                                          </p:tavLst>
                                        </p:anim>
                                        <p:anim calcmode="lin" valueType="num" p14:bounceEnd="50000">
                                          <p:cBhvr additive="base">
                                            <p:cTn id="20" dur="10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grpId="0" nodeType="clickEffect" p14:presetBounceEnd="50000">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14:bounceEnd="50000">
                                          <p:cBhvr additive="base">
                                            <p:cTn id="25" dur="1000" fill="hold"/>
                                            <p:tgtEl>
                                              <p:spTgt spid="8"/>
                                            </p:tgtEl>
                                            <p:attrNameLst>
                                              <p:attrName>ppt_x</p:attrName>
                                            </p:attrNameLst>
                                          </p:cBhvr>
                                          <p:tavLst>
                                            <p:tav tm="0">
                                              <p:val>
                                                <p:strVal val="#ppt_x"/>
                                              </p:val>
                                            </p:tav>
                                            <p:tav tm="100000">
                                              <p:val>
                                                <p:strVal val="#ppt_x"/>
                                              </p:val>
                                            </p:tav>
                                          </p:tavLst>
                                        </p:anim>
                                        <p:anim calcmode="lin" valueType="num" p14:bounceEnd="50000">
                                          <p:cBhvr additive="base">
                                            <p:cTn id="26" dur="10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 fill="hold" grpId="0" nodeType="clickEffect" p14:presetBounceEnd="50000">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14:bounceEnd="50000">
                                          <p:cBhvr additive="base">
                                            <p:cTn id="31" dur="1000" fill="hold"/>
                                            <p:tgtEl>
                                              <p:spTgt spid="9"/>
                                            </p:tgtEl>
                                            <p:attrNameLst>
                                              <p:attrName>ppt_x</p:attrName>
                                            </p:attrNameLst>
                                          </p:cBhvr>
                                          <p:tavLst>
                                            <p:tav tm="0">
                                              <p:val>
                                                <p:strVal val="#ppt_x"/>
                                              </p:val>
                                            </p:tav>
                                            <p:tav tm="100000">
                                              <p:val>
                                                <p:strVal val="#ppt_x"/>
                                              </p:val>
                                            </p:tav>
                                          </p:tavLst>
                                        </p:anim>
                                        <p:anim calcmode="lin" valueType="num" p14:bounceEnd="50000">
                                          <p:cBhvr additive="base">
                                            <p:cTn id="32" dur="1000" fill="hold"/>
                                            <p:tgtEl>
                                              <p:spTgt spid="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P spid="7" grpId="0"/>
          <p:bldP spid="8" grpId="0"/>
          <p:bldP spid="9" grpId="0"/>
        </p:bldLst>
      </p:timing>
    </mc:Choice>
    <mc:Fallback>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1000" fill="hold"/>
                                            <p:tgtEl>
                                              <p:spTgt spid="13"/>
                                            </p:tgtEl>
                                            <p:attrNameLst>
                                              <p:attrName>ppt_x</p:attrName>
                                            </p:attrNameLst>
                                          </p:cBhvr>
                                          <p:tavLst>
                                            <p:tav tm="0">
                                              <p:val>
                                                <p:strVal val="#ppt_x"/>
                                              </p:val>
                                            </p:tav>
                                            <p:tav tm="100000">
                                              <p:val>
                                                <p:strVal val="#ppt_x"/>
                                              </p:val>
                                            </p:tav>
                                          </p:tavLst>
                                        </p:anim>
                                        <p:anim calcmode="lin" valueType="num">
                                          <p:cBhvr additive="base">
                                            <p:cTn id="14" dur="10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1000" fill="hold"/>
                                            <p:tgtEl>
                                              <p:spTgt spid="7"/>
                                            </p:tgtEl>
                                            <p:attrNameLst>
                                              <p:attrName>ppt_x</p:attrName>
                                            </p:attrNameLst>
                                          </p:cBhvr>
                                          <p:tavLst>
                                            <p:tav tm="0">
                                              <p:val>
                                                <p:strVal val="#ppt_x"/>
                                              </p:val>
                                            </p:tav>
                                            <p:tav tm="100000">
                                              <p:val>
                                                <p:strVal val="#ppt_x"/>
                                              </p:val>
                                            </p:tav>
                                          </p:tavLst>
                                        </p:anim>
                                        <p:anim calcmode="lin" valueType="num">
                                          <p:cBhvr additive="base">
                                            <p:cTn id="20" dur="10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1000" fill="hold"/>
                                            <p:tgtEl>
                                              <p:spTgt spid="8"/>
                                            </p:tgtEl>
                                            <p:attrNameLst>
                                              <p:attrName>ppt_x</p:attrName>
                                            </p:attrNameLst>
                                          </p:cBhvr>
                                          <p:tavLst>
                                            <p:tav tm="0">
                                              <p:val>
                                                <p:strVal val="#ppt_x"/>
                                              </p:val>
                                            </p:tav>
                                            <p:tav tm="100000">
                                              <p:val>
                                                <p:strVal val="#ppt_x"/>
                                              </p:val>
                                            </p:tav>
                                          </p:tavLst>
                                        </p:anim>
                                        <p:anim calcmode="lin" valueType="num">
                                          <p:cBhvr additive="base">
                                            <p:cTn id="26" dur="10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1000" fill="hold"/>
                                            <p:tgtEl>
                                              <p:spTgt spid="9"/>
                                            </p:tgtEl>
                                            <p:attrNameLst>
                                              <p:attrName>ppt_x</p:attrName>
                                            </p:attrNameLst>
                                          </p:cBhvr>
                                          <p:tavLst>
                                            <p:tav tm="0">
                                              <p:val>
                                                <p:strVal val="#ppt_x"/>
                                              </p:val>
                                            </p:tav>
                                            <p:tav tm="100000">
                                              <p:val>
                                                <p:strVal val="#ppt_x"/>
                                              </p:val>
                                            </p:tav>
                                          </p:tavLst>
                                        </p:anim>
                                        <p:anim calcmode="lin" valueType="num">
                                          <p:cBhvr additive="base">
                                            <p:cTn id="32" dur="1000" fill="hold"/>
                                            <p:tgtEl>
                                              <p:spTgt spid="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P spid="7" grpId="0"/>
          <p:bldP spid="8" grpId="0"/>
          <p:bldP spid="9" grpId="0"/>
        </p:bld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hidden="1"/>
          <p:cNvSpPr>
            <a:spLocks noGrp="1"/>
          </p:cNvSpPr>
          <p:nvPr>
            <p:ph type="title"/>
          </p:nvPr>
        </p:nvSpPr>
        <p:spPr/>
        <p:txBody>
          <a:bodyPr/>
          <a:lstStyle/>
          <a:p>
            <a:endParaRPr lang="zh-CN" altLang="en-US">
              <a:latin typeface="+mn-lt"/>
              <a:ea typeface="+mn-ea"/>
              <a:cs typeface="+mn-ea"/>
              <a:sym typeface="+mn-lt"/>
            </a:endParaRPr>
          </a:p>
        </p:txBody>
      </p:sp>
      <p:pic>
        <p:nvPicPr>
          <p:cNvPr id="28" name="图片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903157"/>
          </a:xfrm>
          <a:prstGeom prst="rect">
            <a:avLst/>
          </a:prstGeom>
        </p:spPr>
      </p:pic>
      <p:sp>
        <p:nvSpPr>
          <p:cNvPr id="15" name="TextBox 14">
            <a:extLst>
              <a:ext uri="{FF2B5EF4-FFF2-40B4-BE49-F238E27FC236}">
                <a16:creationId xmlns="" xmlns:a16="http://schemas.microsoft.com/office/drawing/2014/main" id="{C4F8E5F2-4792-4415-B6B7-F49CEAC375A5}"/>
              </a:ext>
            </a:extLst>
          </p:cNvPr>
          <p:cNvSpPr txBox="1"/>
          <p:nvPr/>
        </p:nvSpPr>
        <p:spPr>
          <a:xfrm>
            <a:off x="2462829" y="1431697"/>
            <a:ext cx="6968575" cy="1080617"/>
          </a:xfrm>
          <a:prstGeom prst="rect">
            <a:avLst/>
          </a:prstGeom>
          <a:noFill/>
          <a:ln>
            <a:noFill/>
          </a:ln>
        </p:spPr>
        <p:txBody>
          <a:bodyPr wrap="non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6000" b="0" i="0" u="none" strike="noStrike" kern="1200" cap="none" spc="0" normalizeH="0" baseline="0" noProof="0" dirty="0">
                <a:ln>
                  <a:solidFill>
                    <a:srgbClr val="00B050"/>
                  </a:solidFill>
                </a:ln>
                <a:solidFill>
                  <a:srgbClr val="00B05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rPr>
              <a:t>CỦNG CỐ KIẾN THỨC</a:t>
            </a:r>
            <a:endParaRPr kumimoji="0" lang="vi-VN" sz="8000" b="0" i="0" u="none" strike="noStrike" kern="1200" cap="none" spc="0" normalizeH="0" baseline="0" noProof="0" dirty="0">
              <a:ln>
                <a:solidFill>
                  <a:srgbClr val="00B050"/>
                </a:solidFill>
              </a:ln>
              <a:solidFill>
                <a:srgbClr val="00B05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Tree>
    <p:extLst>
      <p:ext uri="{BB962C8B-B14F-4D97-AF65-F5344CB8AC3E}">
        <p14:creationId xmlns:p14="http://schemas.microsoft.com/office/powerpoint/2010/main" val="370674766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style.rotation</p:attrName>
                                        </p:attrNameLst>
                                      </p:cBhvr>
                                      <p:tavLst>
                                        <p:tav tm="0">
                                          <p:val>
                                            <p:fltVal val="90"/>
                                          </p:val>
                                        </p:tav>
                                        <p:tav tm="100000">
                                          <p:val>
                                            <p:fltVal val="0"/>
                                          </p:val>
                                        </p:tav>
                                      </p:tavLst>
                                    </p:anim>
                                    <p:animEffect transition="in" filter="fade">
                                      <p:cBhvr>
                                        <p:cTn id="10"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pic>
        <p:nvPicPr>
          <p:cNvPr id="23" name="Picture 22"/>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foregroundMark x1="35568" y1="6319" x2="45622" y2="26179"/>
                        <a14:foregroundMark x1="63351" y1="5918" x2="52432" y2="29990"/>
                      </a14:backgroundRemoval>
                    </a14:imgEffect>
                  </a14:imgLayer>
                </a14:imgProps>
              </a:ext>
              <a:ext uri="{28A0092B-C50C-407E-A947-70E740481C1C}">
                <a14:useLocalDpi xmlns:a14="http://schemas.microsoft.com/office/drawing/2010/main" val="0"/>
              </a:ext>
            </a:extLst>
          </a:blip>
          <a:stretch>
            <a:fillRect/>
          </a:stretch>
        </p:blipFill>
        <p:spPr>
          <a:xfrm>
            <a:off x="6403051" y="3822767"/>
            <a:ext cx="1209293" cy="1303422"/>
          </a:xfrm>
          <a:prstGeom prst="rect">
            <a:avLst/>
          </a:prstGeom>
        </p:spPr>
      </p:pic>
      <p:pic>
        <p:nvPicPr>
          <p:cNvPr id="46" name="Picture 11" descr="C:\Users\ADMIN\Desktop\Tai nguyen thiet ke tro choi\Angry birds epic birds\1505573783630 (2).png">
            <a:hlinkClick r:id="rId7" action="ppaction://hlinksldjump"/>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333403" y="2300677"/>
            <a:ext cx="1069648" cy="585633"/>
          </a:xfrm>
          <a:prstGeom prst="rect">
            <a:avLst/>
          </a:prstGeom>
          <a:noFill/>
          <a:extLst>
            <a:ext uri="{909E8E84-426E-40DD-AFC4-6F175D3DCCD1}">
              <a14:hiddenFill xmlns:a14="http://schemas.microsoft.com/office/drawing/2010/main">
                <a:solidFill>
                  <a:srgbClr val="FFFFFF"/>
                </a:solidFill>
              </a14:hiddenFill>
            </a:ext>
          </a:extLst>
        </p:spPr>
      </p:pic>
      <p:pic>
        <p:nvPicPr>
          <p:cNvPr id="5" name="ChuEchConBeat-V.A-4089694.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6312" y="0"/>
            <a:ext cx="410817" cy="410817"/>
          </a:xfrm>
          <a:prstGeom prst="rect">
            <a:avLst/>
          </a:prstGeom>
        </p:spPr>
      </p:pic>
    </p:spTree>
    <p:extLst>
      <p:ext uri="{BB962C8B-B14F-4D97-AF65-F5344CB8AC3E}">
        <p14:creationId xmlns:p14="http://schemas.microsoft.com/office/powerpoint/2010/main" val="3746243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1632" fill="hold"/>
                                        <p:tgtEl>
                                          <p:spTgt spid="5"/>
                                        </p:tgtEl>
                                      </p:cBhvr>
                                    </p:cmd>
                                  </p:childTnLst>
                                </p:cTn>
                              </p:par>
                              <p:par>
                                <p:cTn id="7" presetID="42" presetClass="entr" presetSubtype="0" fill="hold" nodeType="withEffect">
                                  <p:stCondLst>
                                    <p:cond delay="0"/>
                                  </p:stCondLst>
                                  <p:childTnLst>
                                    <p:set>
                                      <p:cBhvr>
                                        <p:cTn id="8" dur="1" fill="hold">
                                          <p:stCondLst>
                                            <p:cond delay="0"/>
                                          </p:stCondLst>
                                        </p:cTn>
                                        <p:tgtEl>
                                          <p:spTgt spid="46"/>
                                        </p:tgtEl>
                                        <p:attrNameLst>
                                          <p:attrName>style.visibility</p:attrName>
                                        </p:attrNameLst>
                                      </p:cBhvr>
                                      <p:to>
                                        <p:strVal val="visible"/>
                                      </p:to>
                                    </p:set>
                                    <p:animEffect transition="in" filter="fade">
                                      <p:cBhvr>
                                        <p:cTn id="9" dur="1000"/>
                                        <p:tgtEl>
                                          <p:spTgt spid="46"/>
                                        </p:tgtEl>
                                      </p:cBhvr>
                                    </p:animEffect>
                                    <p:anim calcmode="lin" valueType="num">
                                      <p:cBhvr>
                                        <p:cTn id="10" dur="1000" fill="hold"/>
                                        <p:tgtEl>
                                          <p:spTgt spid="46"/>
                                        </p:tgtEl>
                                        <p:attrNameLst>
                                          <p:attrName>ppt_x</p:attrName>
                                        </p:attrNameLst>
                                      </p:cBhvr>
                                      <p:tavLst>
                                        <p:tav tm="0">
                                          <p:val>
                                            <p:strVal val="#ppt_x"/>
                                          </p:val>
                                        </p:tav>
                                        <p:tav tm="100000">
                                          <p:val>
                                            <p:strVal val="#ppt_x"/>
                                          </p:val>
                                        </p:tav>
                                      </p:tavLst>
                                    </p:anim>
                                    <p:anim calcmode="lin" valueType="num">
                                      <p:cBhvr>
                                        <p:cTn id="11" dur="1000" fill="hold"/>
                                        <p:tgtEl>
                                          <p:spTgt spid="46"/>
                                        </p:tgtEl>
                                        <p:attrNameLst>
                                          <p:attrName>ppt_y</p:attrName>
                                        </p:attrNameLst>
                                      </p:cBhvr>
                                      <p:tavLst>
                                        <p:tav tm="0">
                                          <p:val>
                                            <p:strVal val="#ppt_y+.1"/>
                                          </p:val>
                                        </p:tav>
                                        <p:tav tm="100000">
                                          <p:val>
                                            <p:strVal val="#ppt_y"/>
                                          </p:val>
                                        </p:tav>
                                      </p:tavLst>
                                    </p:anim>
                                  </p:childTnLst>
                                </p:cTn>
                              </p:par>
                              <p:par>
                                <p:cTn id="12" presetID="32" presetClass="emph" presetSubtype="0" repeatCount="indefinite" fill="hold" nodeType="withEffect">
                                  <p:stCondLst>
                                    <p:cond delay="0"/>
                                  </p:stCondLst>
                                  <p:childTnLst>
                                    <p:animRot by="120000">
                                      <p:cBhvr>
                                        <p:cTn id="13" dur="300" fill="hold">
                                          <p:stCondLst>
                                            <p:cond delay="0"/>
                                          </p:stCondLst>
                                        </p:cTn>
                                        <p:tgtEl>
                                          <p:spTgt spid="23"/>
                                        </p:tgtEl>
                                        <p:attrNameLst>
                                          <p:attrName>r</p:attrName>
                                        </p:attrNameLst>
                                      </p:cBhvr>
                                    </p:animRot>
                                    <p:animRot by="-240000">
                                      <p:cBhvr>
                                        <p:cTn id="14" dur="600" fill="hold">
                                          <p:stCondLst>
                                            <p:cond delay="600"/>
                                          </p:stCondLst>
                                        </p:cTn>
                                        <p:tgtEl>
                                          <p:spTgt spid="23"/>
                                        </p:tgtEl>
                                        <p:attrNameLst>
                                          <p:attrName>r</p:attrName>
                                        </p:attrNameLst>
                                      </p:cBhvr>
                                    </p:animRot>
                                    <p:animRot by="240000">
                                      <p:cBhvr>
                                        <p:cTn id="15" dur="600" fill="hold">
                                          <p:stCondLst>
                                            <p:cond delay="1200"/>
                                          </p:stCondLst>
                                        </p:cTn>
                                        <p:tgtEl>
                                          <p:spTgt spid="23"/>
                                        </p:tgtEl>
                                        <p:attrNameLst>
                                          <p:attrName>r</p:attrName>
                                        </p:attrNameLst>
                                      </p:cBhvr>
                                    </p:animRot>
                                    <p:animRot by="-240000">
                                      <p:cBhvr>
                                        <p:cTn id="16" dur="600" fill="hold">
                                          <p:stCondLst>
                                            <p:cond delay="1800"/>
                                          </p:stCondLst>
                                        </p:cTn>
                                        <p:tgtEl>
                                          <p:spTgt spid="23"/>
                                        </p:tgtEl>
                                        <p:attrNameLst>
                                          <p:attrName>r</p:attrName>
                                        </p:attrNameLst>
                                      </p:cBhvr>
                                    </p:animRot>
                                    <p:animRot by="120000">
                                      <p:cBhvr>
                                        <p:cTn id="17" dur="600" fill="hold">
                                          <p:stCondLst>
                                            <p:cond delay="2400"/>
                                          </p:stCondLst>
                                        </p:cTn>
                                        <p:tgtEl>
                                          <p:spTgt spid="2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23"/>
                    </p:tgtEl>
                  </p:cond>
                </p:stCondLst>
                <p:endSync evt="end" delay="0">
                  <p:rtn val="all"/>
                </p:endSync>
                <p:childTnLst>
                  <p:par>
                    <p:cTn id="19" fill="hold">
                      <p:stCondLst>
                        <p:cond delay="0"/>
                      </p:stCondLst>
                      <p:childTnLst>
                        <p:par>
                          <p:cTn id="20" fill="hold">
                            <p:stCondLst>
                              <p:cond delay="0"/>
                            </p:stCondLst>
                            <p:childTnLst>
                              <p:par>
                                <p:cTn id="21" presetID="37" presetClass="exit" presetSubtype="0" fill="hold" nodeType="clickEffect">
                                  <p:stCondLst>
                                    <p:cond delay="0"/>
                                  </p:stCondLst>
                                  <p:childTnLst>
                                    <p:animEffect transition="out" filter="fade">
                                      <p:cBhvr>
                                        <p:cTn id="22" dur="1000"/>
                                        <p:tgtEl>
                                          <p:spTgt spid="23"/>
                                        </p:tgtEl>
                                      </p:cBhvr>
                                    </p:animEffect>
                                    <p:anim calcmode="lin" valueType="num">
                                      <p:cBhvr>
                                        <p:cTn id="23" dur="1000"/>
                                        <p:tgtEl>
                                          <p:spTgt spid="23"/>
                                        </p:tgtEl>
                                        <p:attrNameLst>
                                          <p:attrName>ppt_x</p:attrName>
                                        </p:attrNameLst>
                                      </p:cBhvr>
                                      <p:tavLst>
                                        <p:tav tm="0">
                                          <p:val>
                                            <p:strVal val="ppt_x"/>
                                          </p:val>
                                        </p:tav>
                                        <p:tav tm="100000">
                                          <p:val>
                                            <p:strVal val="ppt_x"/>
                                          </p:val>
                                        </p:tav>
                                      </p:tavLst>
                                    </p:anim>
                                    <p:anim calcmode="lin" valueType="num">
                                      <p:cBhvr>
                                        <p:cTn id="24" dur="100" decel="100000"/>
                                        <p:tgtEl>
                                          <p:spTgt spid="23"/>
                                        </p:tgtEl>
                                        <p:attrNameLst>
                                          <p:attrName>ppt_y</p:attrName>
                                        </p:attrNameLst>
                                      </p:cBhvr>
                                      <p:tavLst>
                                        <p:tav tm="0">
                                          <p:val>
                                            <p:strVal val="ppt_y"/>
                                          </p:val>
                                        </p:tav>
                                        <p:tav tm="100000">
                                          <p:val>
                                            <p:strVal val="ppt_y-.03"/>
                                          </p:val>
                                        </p:tav>
                                      </p:tavLst>
                                    </p:anim>
                                    <p:anim calcmode="lin" valueType="num">
                                      <p:cBhvr>
                                        <p:cTn id="25" dur="900" accel="100000">
                                          <p:stCondLst>
                                            <p:cond delay="100"/>
                                          </p:stCondLst>
                                        </p:cTn>
                                        <p:tgtEl>
                                          <p:spTgt spid="23"/>
                                        </p:tgtEl>
                                        <p:attrNameLst>
                                          <p:attrName>ppt_y</p:attrName>
                                        </p:attrNameLst>
                                      </p:cBhvr>
                                      <p:tavLst>
                                        <p:tav tm="0">
                                          <p:val>
                                            <p:strVal val="ppt_y"/>
                                          </p:val>
                                        </p:tav>
                                        <p:tav tm="100000">
                                          <p:val>
                                            <p:strVal val="ppt_y+1"/>
                                          </p:val>
                                        </p:tav>
                                      </p:tavLst>
                                    </p:anim>
                                    <p:set>
                                      <p:cBhvr>
                                        <p:cTn id="26" dur="1" fill="hold">
                                          <p:stCondLst>
                                            <p:cond delay="9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audio>
              <p:cMediaNode vol="3030">
                <p:cTn id="2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8" name="Picture 17"/>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100000">
                        <a14:foregroundMark x1="79691" y1="88450" x2="80271" y2="94225"/>
                        <a14:foregroundMark x1="80271" y1="89362" x2="56673" y2="89058"/>
                        <a14:foregroundMark x1="89168" y1="90274" x2="64023" y2="94529"/>
                        <a14:foregroundMark x1="95551" y1="78116" x2="52805" y2="87234"/>
                        <a14:foregroundMark x1="50870" y1="73860" x2="11992" y2="85714"/>
                        <a14:foregroundMark x1="10251" y1="68997" x2="38104" y2="88754"/>
                        <a14:foregroundMark x1="9671" y1="10942" x2="51451" y2="17021"/>
                        <a14:foregroundMark x1="39458" y1="8207" x2="2128" y2="24012"/>
                        <a14:foregroundMark x1="12186" y1="14286" x2="31721" y2="10638"/>
                        <a14:foregroundMark x1="19149" y1="9726" x2="16441" y2="17933"/>
                        <a14:foregroundMark x1="41973" y1="10334" x2="46422" y2="17021"/>
                        <a14:foregroundMark x1="56673" y1="6079" x2="90716" y2="2736"/>
                        <a14:foregroundMark x1="93424" y1="5471" x2="88781" y2="13982"/>
                        <a14:foregroundMark x1="98066" y1="32523" x2="97292" y2="61398"/>
                        <a14:foregroundMark x1="75242" y1="89970" x2="66538" y2="94529"/>
                        <a14:foregroundMark x1="8897" y1="45593" x2="0" y2="66869"/>
                        <a14:foregroundMark x1="1547" y1="41945" x2="1354" y2="68085"/>
                        <a14:foregroundMark x1="60542" y1="2736" x2="86847" y2="1824"/>
                        <a14:foregroundMark x1="93424" y1="1520" x2="70019" y2="912"/>
                        <a14:foregroundMark x1="93424" y1="35562" x2="99807" y2="57447"/>
                        <a14:foregroundMark x1="59961" y1="75076" x2="10445" y2="82675"/>
                        <a14:foregroundMark x1="45648" y1="83587" x2="13540" y2="80851"/>
                        <a14:foregroundMark x1="16248" y1="64742" x2="10445" y2="78419"/>
                        <a14:foregroundMark x1="19729" y1="69605" x2="16634" y2="86018"/>
                        <a14:foregroundMark x1="11412" y1="65957" x2="9284" y2="73252"/>
                      </a14:backgroundRemoval>
                    </a14:imgEffect>
                  </a14:imgLayer>
                </a14:imgProps>
              </a:ext>
              <a:ext uri="{28A0092B-C50C-407E-A947-70E740481C1C}">
                <a14:useLocalDpi xmlns:a14="http://schemas.microsoft.com/office/drawing/2010/main" val="0"/>
              </a:ext>
            </a:extLst>
          </a:blip>
          <a:stretch>
            <a:fillRect/>
          </a:stretch>
        </p:blipFill>
        <p:spPr>
          <a:xfrm>
            <a:off x="10150789" y="3306302"/>
            <a:ext cx="1975757" cy="1257300"/>
          </a:xfrm>
          <a:prstGeom prst="rect">
            <a:avLst/>
          </a:prstGeom>
        </p:spPr>
      </p:pic>
      <p:pic>
        <p:nvPicPr>
          <p:cNvPr id="27" name="Picture 26"/>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100000">
                        <a14:foregroundMark x1="79691" y1="88450" x2="80271" y2="94225"/>
                        <a14:foregroundMark x1="80271" y1="89362" x2="56673" y2="89058"/>
                        <a14:foregroundMark x1="89168" y1="90274" x2="64023" y2="94529"/>
                        <a14:foregroundMark x1="95551" y1="78116" x2="52805" y2="87234"/>
                        <a14:foregroundMark x1="50870" y1="73860" x2="11992" y2="85714"/>
                        <a14:foregroundMark x1="10251" y1="68997" x2="38104" y2="88754"/>
                        <a14:foregroundMark x1="9671" y1="10942" x2="51451" y2="17021"/>
                        <a14:foregroundMark x1="39458" y1="8207" x2="2128" y2="24012"/>
                        <a14:foregroundMark x1="12186" y1="14286" x2="31721" y2="10638"/>
                        <a14:foregroundMark x1="19149" y1="9726" x2="16441" y2="17933"/>
                        <a14:foregroundMark x1="41973" y1="10334" x2="46422" y2="17021"/>
                        <a14:foregroundMark x1="56673" y1="6079" x2="90716" y2="2736"/>
                        <a14:foregroundMark x1="93424" y1="5471" x2="88781" y2="13982"/>
                        <a14:foregroundMark x1="98066" y1="32523" x2="97292" y2="61398"/>
                        <a14:foregroundMark x1="75242" y1="89970" x2="66538" y2="94529"/>
                        <a14:foregroundMark x1="8897" y1="45593" x2="0" y2="66869"/>
                        <a14:foregroundMark x1="1547" y1="41945" x2="1354" y2="68085"/>
                        <a14:foregroundMark x1="60542" y1="2736" x2="86847" y2="1824"/>
                        <a14:foregroundMark x1="93424" y1="1520" x2="70019" y2="912"/>
                        <a14:foregroundMark x1="93424" y1="35562" x2="99807" y2="57447"/>
                        <a14:foregroundMark x1="59961" y1="75076" x2="10445" y2="82675"/>
                        <a14:foregroundMark x1="45648" y1="83587" x2="13540" y2="80851"/>
                        <a14:foregroundMark x1="16248" y1="64742" x2="10445" y2="78419"/>
                        <a14:foregroundMark x1="19729" y1="69605" x2="16634" y2="86018"/>
                        <a14:foregroundMark x1="11412" y1="65957" x2="9284" y2="73252"/>
                      </a14:backgroundRemoval>
                    </a14:imgEffect>
                  </a14:imgLayer>
                </a14:imgProps>
              </a:ext>
              <a:ext uri="{28A0092B-C50C-407E-A947-70E740481C1C}">
                <a14:useLocalDpi xmlns:a14="http://schemas.microsoft.com/office/drawing/2010/main" val="0"/>
              </a:ext>
            </a:extLst>
          </a:blip>
          <a:stretch>
            <a:fillRect/>
          </a:stretch>
        </p:blipFill>
        <p:spPr>
          <a:xfrm>
            <a:off x="145247" y="3306302"/>
            <a:ext cx="1975757" cy="1257300"/>
          </a:xfrm>
          <a:prstGeom prst="rect">
            <a:avLst/>
          </a:prstGeom>
        </p:spPr>
      </p:pic>
      <p:pic>
        <p:nvPicPr>
          <p:cNvPr id="28" name="Picture 27"/>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5612249" y="3926570"/>
            <a:ext cx="1893401" cy="637032"/>
          </a:xfrm>
          <a:prstGeom prst="rect">
            <a:avLst/>
          </a:prstGeom>
        </p:spPr>
      </p:pic>
      <p:pic>
        <p:nvPicPr>
          <p:cNvPr id="30" name="Picture 29"/>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100000">
                        <a14:foregroundMark x1="79691" y1="88450" x2="80271" y2="94225"/>
                        <a14:foregroundMark x1="80271" y1="89362" x2="56673" y2="89058"/>
                        <a14:foregroundMark x1="89168" y1="90274" x2="64023" y2="94529"/>
                        <a14:foregroundMark x1="95551" y1="78116" x2="52805" y2="87234"/>
                        <a14:foregroundMark x1="50870" y1="73860" x2="11992" y2="85714"/>
                        <a14:foregroundMark x1="10251" y1="68997" x2="38104" y2="88754"/>
                        <a14:foregroundMark x1="9671" y1="10942" x2="51451" y2="17021"/>
                        <a14:foregroundMark x1="39458" y1="8207" x2="2128" y2="24012"/>
                        <a14:foregroundMark x1="12186" y1="14286" x2="31721" y2="10638"/>
                        <a14:foregroundMark x1="19149" y1="9726" x2="16441" y2="17933"/>
                        <a14:foregroundMark x1="41973" y1="10334" x2="46422" y2="17021"/>
                        <a14:foregroundMark x1="56673" y1="6079" x2="90716" y2="2736"/>
                        <a14:foregroundMark x1="93424" y1="5471" x2="88781" y2="13982"/>
                        <a14:foregroundMark x1="98066" y1="32523" x2="97292" y2="61398"/>
                        <a14:foregroundMark x1="75242" y1="89970" x2="66538" y2="94529"/>
                        <a14:foregroundMark x1="8897" y1="45593" x2="0" y2="66869"/>
                        <a14:foregroundMark x1="1547" y1="41945" x2="1354" y2="68085"/>
                        <a14:foregroundMark x1="60542" y1="2736" x2="86847" y2="1824"/>
                        <a14:foregroundMark x1="93424" y1="1520" x2="70019" y2="912"/>
                        <a14:foregroundMark x1="93424" y1="35562" x2="99807" y2="57447"/>
                        <a14:foregroundMark x1="59961" y1="75076" x2="10445" y2="82675"/>
                        <a14:foregroundMark x1="45648" y1="83587" x2="13540" y2="80851"/>
                        <a14:foregroundMark x1="16248" y1="64742" x2="10445" y2="78419"/>
                        <a14:foregroundMark x1="19729" y1="69605" x2="16634" y2="86018"/>
                        <a14:foregroundMark x1="11412" y1="65957" x2="9284" y2="73252"/>
                      </a14:backgroundRemoval>
                    </a14:imgEffect>
                  </a14:imgLayer>
                </a14:imgProps>
              </a:ext>
              <a:ext uri="{28A0092B-C50C-407E-A947-70E740481C1C}">
                <a14:useLocalDpi xmlns:a14="http://schemas.microsoft.com/office/drawing/2010/main" val="0"/>
              </a:ext>
            </a:extLst>
          </a:blip>
          <a:stretch>
            <a:fillRect/>
          </a:stretch>
        </p:blipFill>
        <p:spPr>
          <a:xfrm>
            <a:off x="3116392" y="4810365"/>
            <a:ext cx="1975757" cy="1257300"/>
          </a:xfrm>
          <a:prstGeom prst="rect">
            <a:avLst/>
          </a:prstGeom>
        </p:spPr>
      </p:pic>
      <p:pic>
        <p:nvPicPr>
          <p:cNvPr id="22" name="Picture 21">
            <a:hlinkClick r:id="rId7" action="ppaction://hlinksldjump"/>
          </p:cNvPr>
          <p:cNvPicPr>
            <a:picLocks noChangeAspect="1"/>
          </p:cNvPicPr>
          <p:nvPr/>
        </p:nvPicPr>
        <p:blipFill>
          <a:blip r:embed="rId8" cstate="print">
            <a:extLst>
              <a:ext uri="{BEBA8EAE-BF5A-486C-A8C5-ECC9F3942E4B}">
                <a14:imgProps xmlns:a14="http://schemas.microsoft.com/office/drawing/2010/main">
                  <a14:imgLayer r:embed="rId9">
                    <a14:imgEffect>
                      <a14:backgroundRemoval t="0" b="100000" l="0" r="100000"/>
                    </a14:imgEffect>
                    <a14:imgEffect>
                      <a14:sharpenSoften amount="25000"/>
                    </a14:imgEffect>
                  </a14:imgLayer>
                </a14:imgProps>
              </a:ext>
              <a:ext uri="{28A0092B-C50C-407E-A947-70E740481C1C}">
                <a14:useLocalDpi xmlns:a14="http://schemas.microsoft.com/office/drawing/2010/main" val="0"/>
              </a:ext>
            </a:extLst>
          </a:blip>
          <a:stretch>
            <a:fillRect/>
          </a:stretch>
        </p:blipFill>
        <p:spPr>
          <a:xfrm>
            <a:off x="367517" y="2772778"/>
            <a:ext cx="1753487" cy="1274238"/>
          </a:xfrm>
          <a:prstGeom prst="rect">
            <a:avLst/>
          </a:prstGeom>
        </p:spPr>
      </p:pic>
      <p:pic>
        <p:nvPicPr>
          <p:cNvPr id="24" name="Picture 23">
            <a:hlinkClick r:id="rId10" action="ppaction://hlinksldjump"/>
          </p:cNvPr>
          <p:cNvPicPr>
            <a:picLocks noChangeAspect="1"/>
          </p:cNvPicPr>
          <p:nvPr/>
        </p:nvPicPr>
        <p:blipFill>
          <a:blip r:embed="rId11" cstate="print">
            <a:extLst>
              <a:ext uri="{BEBA8EAE-BF5A-486C-A8C5-ECC9F3942E4B}">
                <a14:imgProps xmlns:a14="http://schemas.microsoft.com/office/drawing/2010/main">
                  <a14:imgLayer r:embed="rId12">
                    <a14:imgEffect>
                      <a14:backgroundRemoval t="0" b="99201" l="0" r="100000"/>
                    </a14:imgEffect>
                  </a14:imgLayer>
                </a14:imgProps>
              </a:ext>
              <a:ext uri="{28A0092B-C50C-407E-A947-70E740481C1C}">
                <a14:useLocalDpi xmlns:a14="http://schemas.microsoft.com/office/drawing/2010/main" val="0"/>
              </a:ext>
            </a:extLst>
          </a:blip>
          <a:stretch>
            <a:fillRect/>
          </a:stretch>
        </p:blipFill>
        <p:spPr>
          <a:xfrm>
            <a:off x="10397479" y="2629525"/>
            <a:ext cx="1480128" cy="1510294"/>
          </a:xfrm>
          <a:prstGeom prst="rect">
            <a:avLst/>
          </a:prstGeom>
        </p:spPr>
      </p:pic>
      <p:pic>
        <p:nvPicPr>
          <p:cNvPr id="23" name="Picture 22">
            <a:hlinkClick r:id="rId13" action="ppaction://hlinksldjump"/>
          </p:cNvPr>
          <p:cNvPicPr>
            <a:picLocks noChangeAspect="1"/>
          </p:cNvPicPr>
          <p:nvPr/>
        </p:nvPicPr>
        <p:blipFill>
          <a:blip r:embed="rId14" cstate="print">
            <a:extLst>
              <a:ext uri="{BEBA8EAE-BF5A-486C-A8C5-ECC9F3942E4B}">
                <a14:imgProps xmlns:a14="http://schemas.microsoft.com/office/drawing/2010/main">
                  <a14:imgLayer r:embed="rId15">
                    <a14:imgEffect>
                      <a14:backgroundRemoval t="0" b="100000" l="0" r="100000">
                        <a14:foregroundMark x1="35568" y1="6319" x2="45622" y2="26179"/>
                        <a14:foregroundMark x1="63351" y1="5918" x2="52432" y2="29990"/>
                      </a14:backgroundRemoval>
                    </a14:imgEffect>
                  </a14:imgLayer>
                </a14:imgProps>
              </a:ext>
              <a:ext uri="{28A0092B-C50C-407E-A947-70E740481C1C}">
                <a14:useLocalDpi xmlns:a14="http://schemas.microsoft.com/office/drawing/2010/main" val="0"/>
              </a:ext>
            </a:extLst>
          </a:blip>
          <a:stretch>
            <a:fillRect/>
          </a:stretch>
        </p:blipFill>
        <p:spPr>
          <a:xfrm>
            <a:off x="6127258" y="2947313"/>
            <a:ext cx="1209293" cy="1303422"/>
          </a:xfrm>
          <a:prstGeom prst="rect">
            <a:avLst/>
          </a:prstGeom>
        </p:spPr>
      </p:pic>
      <p:pic>
        <p:nvPicPr>
          <p:cNvPr id="25" name="Picture 24">
            <a:hlinkClick r:id="rId16" action="ppaction://hlinksldjump"/>
          </p:cNvPr>
          <p:cNvPicPr>
            <a:picLocks noChangeAspect="1"/>
          </p:cNvPicPr>
          <p:nvPr/>
        </p:nvPicPr>
        <p:blipFill>
          <a:blip r:embed="rId17" cstate="print">
            <a:extLst>
              <a:ext uri="{BEBA8EAE-BF5A-486C-A8C5-ECC9F3942E4B}">
                <a14:imgProps xmlns:a14="http://schemas.microsoft.com/office/drawing/2010/main">
                  <a14:imgLayer r:embed="rId18">
                    <a14:imgEffect>
                      <a14:backgroundRemoval t="0" b="100000" l="0" r="100000">
                        <a14:foregroundMark x1="12154" y1="10441" x2="23692" y2="11137"/>
                        <a14:foregroundMark x1="47692" y1="6961" x2="36000" y2="9977"/>
                      </a14:backgroundRemoval>
                    </a14:imgEffect>
                  </a14:imgLayer>
                </a14:imgProps>
              </a:ext>
              <a:ext uri="{28A0092B-C50C-407E-A947-70E740481C1C}">
                <a14:useLocalDpi xmlns:a14="http://schemas.microsoft.com/office/drawing/2010/main" val="0"/>
              </a:ext>
            </a:extLst>
          </a:blip>
          <a:stretch>
            <a:fillRect/>
          </a:stretch>
        </p:blipFill>
        <p:spPr>
          <a:xfrm>
            <a:off x="3291845" y="4549316"/>
            <a:ext cx="1621003" cy="1074850"/>
          </a:xfrm>
          <a:prstGeom prst="rect">
            <a:avLst/>
          </a:prstGeom>
        </p:spPr>
      </p:pic>
      <p:sp>
        <p:nvSpPr>
          <p:cNvPr id="35" name="Rounded Rectangle 34">
            <a:hlinkClick r:id="rId19" action="ppaction://hlinksldjump"/>
          </p:cNvPr>
          <p:cNvSpPr/>
          <p:nvPr/>
        </p:nvSpPr>
        <p:spPr>
          <a:xfrm>
            <a:off x="10706100" y="-9660"/>
            <a:ext cx="1485900" cy="457201"/>
          </a:xfrm>
          <a:prstGeom prst="roundRect">
            <a:avLst/>
          </a:prstGeom>
        </p:spPr>
        <p:style>
          <a:lnRef idx="1">
            <a:schemeClr val="accent1"/>
          </a:lnRef>
          <a:fillRef idx="2">
            <a:schemeClr val="accent1"/>
          </a:fillRef>
          <a:effectRef idx="1">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0000"/>
                </a:solidFill>
                <a:effectLst/>
                <a:uLnTx/>
                <a:uFillTx/>
                <a:latin typeface="Times New Roman" pitchFamily="18" charset="0"/>
                <a:ea typeface="+mn-ea"/>
                <a:cs typeface="Times New Roman" pitchFamily="18" charset="0"/>
              </a:rPr>
              <a:t>BÀI MỚI</a:t>
            </a:r>
          </a:p>
        </p:txBody>
      </p:sp>
    </p:spTree>
    <p:extLst>
      <p:ext uri="{BB962C8B-B14F-4D97-AF65-F5344CB8AC3E}">
        <p14:creationId xmlns:p14="http://schemas.microsoft.com/office/powerpoint/2010/main" val="285309136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5"/>
                    </p:tgtEl>
                  </p:cond>
                </p:stCondLst>
                <p:endSync evt="end" delay="0">
                  <p:rtn val="all"/>
                </p:endSync>
                <p:childTnLst>
                  <p:par>
                    <p:cTn id="3" fill="hold">
                      <p:stCondLst>
                        <p:cond delay="0"/>
                      </p:stCondLst>
                      <p:childTnLst>
                        <p:par>
                          <p:cTn id="4" fill="hold">
                            <p:stCondLst>
                              <p:cond delay="0"/>
                            </p:stCondLst>
                            <p:childTnLst>
                              <p:par>
                                <p:cTn id="5" presetID="37" presetClass="exit" presetSubtype="0" fill="hold" nodeType="clickEffect">
                                  <p:stCondLst>
                                    <p:cond delay="0"/>
                                  </p:stCondLst>
                                  <p:childTnLst>
                                    <p:animEffect transition="out" filter="fade">
                                      <p:cBhvr>
                                        <p:cTn id="6" dur="1000"/>
                                        <p:tgtEl>
                                          <p:spTgt spid="25"/>
                                        </p:tgtEl>
                                      </p:cBhvr>
                                    </p:animEffect>
                                    <p:anim calcmode="lin" valueType="num">
                                      <p:cBhvr>
                                        <p:cTn id="7" dur="1000"/>
                                        <p:tgtEl>
                                          <p:spTgt spid="25"/>
                                        </p:tgtEl>
                                        <p:attrNameLst>
                                          <p:attrName>ppt_x</p:attrName>
                                        </p:attrNameLst>
                                      </p:cBhvr>
                                      <p:tavLst>
                                        <p:tav tm="0">
                                          <p:val>
                                            <p:strVal val="ppt_x"/>
                                          </p:val>
                                        </p:tav>
                                        <p:tav tm="100000">
                                          <p:val>
                                            <p:strVal val="ppt_x"/>
                                          </p:val>
                                        </p:tav>
                                      </p:tavLst>
                                    </p:anim>
                                    <p:anim calcmode="lin" valueType="num">
                                      <p:cBhvr>
                                        <p:cTn id="8" dur="100" decel="100000"/>
                                        <p:tgtEl>
                                          <p:spTgt spid="25"/>
                                        </p:tgtEl>
                                        <p:attrNameLst>
                                          <p:attrName>ppt_y</p:attrName>
                                        </p:attrNameLst>
                                      </p:cBhvr>
                                      <p:tavLst>
                                        <p:tav tm="0">
                                          <p:val>
                                            <p:strVal val="ppt_y"/>
                                          </p:val>
                                        </p:tav>
                                        <p:tav tm="100000">
                                          <p:val>
                                            <p:strVal val="ppt_y-.03"/>
                                          </p:val>
                                        </p:tav>
                                      </p:tavLst>
                                    </p:anim>
                                    <p:anim calcmode="lin" valueType="num">
                                      <p:cBhvr>
                                        <p:cTn id="9" dur="900" accel="100000">
                                          <p:stCondLst>
                                            <p:cond delay="100"/>
                                          </p:stCondLst>
                                        </p:cTn>
                                        <p:tgtEl>
                                          <p:spTgt spid="25"/>
                                        </p:tgtEl>
                                        <p:attrNameLst>
                                          <p:attrName>ppt_y</p:attrName>
                                        </p:attrNameLst>
                                      </p:cBhvr>
                                      <p:tavLst>
                                        <p:tav tm="0">
                                          <p:val>
                                            <p:strVal val="ppt_y"/>
                                          </p:val>
                                        </p:tav>
                                        <p:tav tm="100000">
                                          <p:val>
                                            <p:strVal val="ppt_y+1"/>
                                          </p:val>
                                        </p:tav>
                                      </p:tavLst>
                                    </p:anim>
                                    <p:set>
                                      <p:cBhvr>
                                        <p:cTn id="10" dur="1" fill="hold">
                                          <p:stCondLst>
                                            <p:cond delay="9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1" restart="whenNotActive" fill="hold" evtFilter="cancelBubble" nodeType="interactiveSeq">
                <p:stCondLst>
                  <p:cond evt="onClick" delay="0">
                    <p:tgtEl>
                      <p:spTgt spid="22"/>
                    </p:tgtEl>
                  </p:cond>
                </p:stCondLst>
                <p:endSync evt="end" delay="0">
                  <p:rtn val="all"/>
                </p:endSync>
                <p:childTnLst>
                  <p:par>
                    <p:cTn id="12" fill="hold">
                      <p:stCondLst>
                        <p:cond delay="0"/>
                      </p:stCondLst>
                      <p:childTnLst>
                        <p:par>
                          <p:cTn id="13" fill="hold">
                            <p:stCondLst>
                              <p:cond delay="0"/>
                            </p:stCondLst>
                            <p:childTnLst>
                              <p:par>
                                <p:cTn id="14" presetID="37" presetClass="exit" presetSubtype="0" fill="hold" nodeType="clickEffect">
                                  <p:stCondLst>
                                    <p:cond delay="0"/>
                                  </p:stCondLst>
                                  <p:childTnLst>
                                    <p:animEffect transition="out" filter="fade">
                                      <p:cBhvr>
                                        <p:cTn id="15" dur="1000"/>
                                        <p:tgtEl>
                                          <p:spTgt spid="22"/>
                                        </p:tgtEl>
                                      </p:cBhvr>
                                    </p:animEffect>
                                    <p:anim calcmode="lin" valueType="num">
                                      <p:cBhvr>
                                        <p:cTn id="16" dur="1000"/>
                                        <p:tgtEl>
                                          <p:spTgt spid="22"/>
                                        </p:tgtEl>
                                        <p:attrNameLst>
                                          <p:attrName>ppt_x</p:attrName>
                                        </p:attrNameLst>
                                      </p:cBhvr>
                                      <p:tavLst>
                                        <p:tav tm="0">
                                          <p:val>
                                            <p:strVal val="ppt_x"/>
                                          </p:val>
                                        </p:tav>
                                        <p:tav tm="100000">
                                          <p:val>
                                            <p:strVal val="ppt_x"/>
                                          </p:val>
                                        </p:tav>
                                      </p:tavLst>
                                    </p:anim>
                                    <p:anim calcmode="lin" valueType="num">
                                      <p:cBhvr>
                                        <p:cTn id="17" dur="100" decel="100000"/>
                                        <p:tgtEl>
                                          <p:spTgt spid="22"/>
                                        </p:tgtEl>
                                        <p:attrNameLst>
                                          <p:attrName>ppt_y</p:attrName>
                                        </p:attrNameLst>
                                      </p:cBhvr>
                                      <p:tavLst>
                                        <p:tav tm="0">
                                          <p:val>
                                            <p:strVal val="ppt_y"/>
                                          </p:val>
                                        </p:tav>
                                        <p:tav tm="100000">
                                          <p:val>
                                            <p:strVal val="ppt_y-.03"/>
                                          </p:val>
                                        </p:tav>
                                      </p:tavLst>
                                    </p:anim>
                                    <p:anim calcmode="lin" valueType="num">
                                      <p:cBhvr>
                                        <p:cTn id="18" dur="900" accel="100000">
                                          <p:stCondLst>
                                            <p:cond delay="100"/>
                                          </p:stCondLst>
                                        </p:cTn>
                                        <p:tgtEl>
                                          <p:spTgt spid="22"/>
                                        </p:tgtEl>
                                        <p:attrNameLst>
                                          <p:attrName>ppt_y</p:attrName>
                                        </p:attrNameLst>
                                      </p:cBhvr>
                                      <p:tavLst>
                                        <p:tav tm="0">
                                          <p:val>
                                            <p:strVal val="ppt_y"/>
                                          </p:val>
                                        </p:tav>
                                        <p:tav tm="100000">
                                          <p:val>
                                            <p:strVal val="ppt_y+1"/>
                                          </p:val>
                                        </p:tav>
                                      </p:tavLst>
                                    </p:anim>
                                    <p:set>
                                      <p:cBhvr>
                                        <p:cTn id="19" dur="1" fill="hold">
                                          <p:stCondLst>
                                            <p:cond delay="9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20" restart="whenNotActive" fill="hold" evtFilter="cancelBubble" nodeType="interactiveSeq">
                <p:stCondLst>
                  <p:cond evt="onClick" delay="0">
                    <p:tgtEl>
                      <p:spTgt spid="23"/>
                    </p:tgtEl>
                  </p:cond>
                </p:stCondLst>
                <p:endSync evt="end" delay="0">
                  <p:rtn val="all"/>
                </p:endSync>
                <p:childTnLst>
                  <p:par>
                    <p:cTn id="21" fill="hold">
                      <p:stCondLst>
                        <p:cond delay="0"/>
                      </p:stCondLst>
                      <p:childTnLst>
                        <p:par>
                          <p:cTn id="22" fill="hold">
                            <p:stCondLst>
                              <p:cond delay="0"/>
                            </p:stCondLst>
                            <p:childTnLst>
                              <p:par>
                                <p:cTn id="23" presetID="37" presetClass="exit" presetSubtype="0" fill="hold" nodeType="clickEffect">
                                  <p:stCondLst>
                                    <p:cond delay="0"/>
                                  </p:stCondLst>
                                  <p:childTnLst>
                                    <p:animEffect transition="out" filter="fade">
                                      <p:cBhvr>
                                        <p:cTn id="24" dur="1000"/>
                                        <p:tgtEl>
                                          <p:spTgt spid="23"/>
                                        </p:tgtEl>
                                      </p:cBhvr>
                                    </p:animEffect>
                                    <p:anim calcmode="lin" valueType="num">
                                      <p:cBhvr>
                                        <p:cTn id="25" dur="1000"/>
                                        <p:tgtEl>
                                          <p:spTgt spid="23"/>
                                        </p:tgtEl>
                                        <p:attrNameLst>
                                          <p:attrName>ppt_x</p:attrName>
                                        </p:attrNameLst>
                                      </p:cBhvr>
                                      <p:tavLst>
                                        <p:tav tm="0">
                                          <p:val>
                                            <p:strVal val="ppt_x"/>
                                          </p:val>
                                        </p:tav>
                                        <p:tav tm="100000">
                                          <p:val>
                                            <p:strVal val="ppt_x"/>
                                          </p:val>
                                        </p:tav>
                                      </p:tavLst>
                                    </p:anim>
                                    <p:anim calcmode="lin" valueType="num">
                                      <p:cBhvr>
                                        <p:cTn id="26" dur="100" decel="100000"/>
                                        <p:tgtEl>
                                          <p:spTgt spid="23"/>
                                        </p:tgtEl>
                                        <p:attrNameLst>
                                          <p:attrName>ppt_y</p:attrName>
                                        </p:attrNameLst>
                                      </p:cBhvr>
                                      <p:tavLst>
                                        <p:tav tm="0">
                                          <p:val>
                                            <p:strVal val="ppt_y"/>
                                          </p:val>
                                        </p:tav>
                                        <p:tav tm="100000">
                                          <p:val>
                                            <p:strVal val="ppt_y-.03"/>
                                          </p:val>
                                        </p:tav>
                                      </p:tavLst>
                                    </p:anim>
                                    <p:anim calcmode="lin" valueType="num">
                                      <p:cBhvr>
                                        <p:cTn id="27" dur="900" accel="100000">
                                          <p:stCondLst>
                                            <p:cond delay="100"/>
                                          </p:stCondLst>
                                        </p:cTn>
                                        <p:tgtEl>
                                          <p:spTgt spid="23"/>
                                        </p:tgtEl>
                                        <p:attrNameLst>
                                          <p:attrName>ppt_y</p:attrName>
                                        </p:attrNameLst>
                                      </p:cBhvr>
                                      <p:tavLst>
                                        <p:tav tm="0">
                                          <p:val>
                                            <p:strVal val="ppt_y"/>
                                          </p:val>
                                        </p:tav>
                                        <p:tav tm="100000">
                                          <p:val>
                                            <p:strVal val="ppt_y+1"/>
                                          </p:val>
                                        </p:tav>
                                      </p:tavLst>
                                    </p:anim>
                                    <p:set>
                                      <p:cBhvr>
                                        <p:cTn id="28" dur="1" fill="hold">
                                          <p:stCondLst>
                                            <p:cond delay="9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29" restart="whenNotActive" fill="hold" evtFilter="cancelBubble" nodeType="interactiveSeq">
                <p:stCondLst>
                  <p:cond evt="onClick" delay="0">
                    <p:tgtEl>
                      <p:spTgt spid="24"/>
                    </p:tgtEl>
                  </p:cond>
                </p:stCondLst>
                <p:endSync evt="end" delay="0">
                  <p:rtn val="all"/>
                </p:endSync>
                <p:childTnLst>
                  <p:par>
                    <p:cTn id="30" fill="hold">
                      <p:stCondLst>
                        <p:cond delay="0"/>
                      </p:stCondLst>
                      <p:childTnLst>
                        <p:par>
                          <p:cTn id="31" fill="hold">
                            <p:stCondLst>
                              <p:cond delay="0"/>
                            </p:stCondLst>
                            <p:childTnLst>
                              <p:par>
                                <p:cTn id="32" presetID="37" presetClass="exit" presetSubtype="0" fill="hold" nodeType="clickEffect">
                                  <p:stCondLst>
                                    <p:cond delay="0"/>
                                  </p:stCondLst>
                                  <p:childTnLst>
                                    <p:animEffect transition="out" filter="fade">
                                      <p:cBhvr>
                                        <p:cTn id="33" dur="1000"/>
                                        <p:tgtEl>
                                          <p:spTgt spid="24"/>
                                        </p:tgtEl>
                                      </p:cBhvr>
                                    </p:animEffect>
                                    <p:anim calcmode="lin" valueType="num">
                                      <p:cBhvr>
                                        <p:cTn id="34" dur="1000"/>
                                        <p:tgtEl>
                                          <p:spTgt spid="24"/>
                                        </p:tgtEl>
                                        <p:attrNameLst>
                                          <p:attrName>ppt_x</p:attrName>
                                        </p:attrNameLst>
                                      </p:cBhvr>
                                      <p:tavLst>
                                        <p:tav tm="0">
                                          <p:val>
                                            <p:strVal val="ppt_x"/>
                                          </p:val>
                                        </p:tav>
                                        <p:tav tm="100000">
                                          <p:val>
                                            <p:strVal val="ppt_x"/>
                                          </p:val>
                                        </p:tav>
                                      </p:tavLst>
                                    </p:anim>
                                    <p:anim calcmode="lin" valueType="num">
                                      <p:cBhvr>
                                        <p:cTn id="35" dur="100" decel="100000"/>
                                        <p:tgtEl>
                                          <p:spTgt spid="24"/>
                                        </p:tgtEl>
                                        <p:attrNameLst>
                                          <p:attrName>ppt_y</p:attrName>
                                        </p:attrNameLst>
                                      </p:cBhvr>
                                      <p:tavLst>
                                        <p:tav tm="0">
                                          <p:val>
                                            <p:strVal val="ppt_y"/>
                                          </p:val>
                                        </p:tav>
                                        <p:tav tm="100000">
                                          <p:val>
                                            <p:strVal val="ppt_y-.03"/>
                                          </p:val>
                                        </p:tav>
                                      </p:tavLst>
                                    </p:anim>
                                    <p:anim calcmode="lin" valueType="num">
                                      <p:cBhvr>
                                        <p:cTn id="36" dur="900" accel="100000">
                                          <p:stCondLst>
                                            <p:cond delay="100"/>
                                          </p:stCondLst>
                                        </p:cTn>
                                        <p:tgtEl>
                                          <p:spTgt spid="24"/>
                                        </p:tgtEl>
                                        <p:attrNameLst>
                                          <p:attrName>ppt_y</p:attrName>
                                        </p:attrNameLst>
                                      </p:cBhvr>
                                      <p:tavLst>
                                        <p:tav tm="0">
                                          <p:val>
                                            <p:strVal val="ppt_y"/>
                                          </p:val>
                                        </p:tav>
                                        <p:tav tm="100000">
                                          <p:val>
                                            <p:strVal val="ppt_y+1"/>
                                          </p:val>
                                        </p:tav>
                                      </p:tavLst>
                                    </p:anim>
                                    <p:set>
                                      <p:cBhvr>
                                        <p:cTn id="37" dur="1" fill="hold">
                                          <p:stCondLst>
                                            <p:cond delay="9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pic>
        <p:nvPicPr>
          <p:cNvPr id="12" name="Picture 11">
            <a:hlinkClick r:id="rId9" action="ppaction://hlinksldjump"/>
          </p:cNvPr>
          <p:cNvPicPr>
            <a:picLocks noChangeAspect="1"/>
          </p:cNvPicPr>
          <p:nvPr/>
        </p:nvPicPr>
        <p:blipFill>
          <a:blip r:embed="rId10" cstate="print">
            <a:extLst>
              <a:ext uri="{BEBA8EAE-BF5A-486C-A8C5-ECC9F3942E4B}">
                <a14:imgProps xmlns:a14="http://schemas.microsoft.com/office/drawing/2010/main">
                  <a14:imgLayer r:embed="rId11">
                    <a14:imgEffect>
                      <a14:backgroundRemoval t="0" b="100000" l="0" r="100000">
                        <a14:foregroundMark x1="61558" y1="7051" x2="64935" y2="23397"/>
                        <a14:foregroundMark x1="89610" y1="9615" x2="91948" y2="28205"/>
                        <a14:foregroundMark x1="59740" y1="9615" x2="55584" y2="24038"/>
                      </a14:backgroundRemoval>
                    </a14:imgEffect>
                  </a14:imgLayer>
                </a14:imgProps>
              </a:ext>
              <a:ext uri="{28A0092B-C50C-407E-A947-70E740481C1C}">
                <a14:useLocalDpi xmlns:a14="http://schemas.microsoft.com/office/drawing/2010/main" val="0"/>
              </a:ext>
            </a:extLst>
          </a:blip>
          <a:stretch>
            <a:fillRect/>
          </a:stretch>
        </p:blipFill>
        <p:spPr>
          <a:xfrm>
            <a:off x="10803988" y="5625856"/>
            <a:ext cx="1395882" cy="1208131"/>
          </a:xfrm>
          <a:prstGeom prst="rect">
            <a:avLst/>
          </a:prstGeom>
        </p:spPr>
      </p:pic>
      <p:sp>
        <p:nvSpPr>
          <p:cNvPr id="5" name="Pentagon 3">
            <a:extLst>
              <a:ext uri="{FF2B5EF4-FFF2-40B4-BE49-F238E27FC236}">
                <a16:creationId xmlns="" xmlns:a16="http://schemas.microsoft.com/office/drawing/2014/main" id="{92C24AF1-8C40-4CC9-B662-58222FF62886}"/>
              </a:ext>
            </a:extLst>
          </p:cNvPr>
          <p:cNvSpPr/>
          <p:nvPr/>
        </p:nvSpPr>
        <p:spPr>
          <a:xfrm>
            <a:off x="8441" y="25348"/>
            <a:ext cx="3352800" cy="838200"/>
          </a:xfrm>
          <a:prstGeom prst="homePlat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4400">
                <a:solidFill>
                  <a:prstClr val="white"/>
                </a:solidFill>
                <a:latin typeface="Times New Roman" panose="02020603050405020304" pitchFamily="18" charset="0"/>
                <a:cs typeface="Times New Roman" panose="02020603050405020304" pitchFamily="18" charset="0"/>
              </a:rPr>
              <a:t>CÂU </a:t>
            </a:r>
            <a:r>
              <a:rPr lang="en-US" sz="4400" dirty="0">
                <a:solidFill>
                  <a:prstClr val="white"/>
                </a:solidFill>
                <a:latin typeface="Times New Roman" panose="02020603050405020304" pitchFamily="18" charset="0"/>
                <a:cs typeface="Times New Roman" panose="02020603050405020304" pitchFamily="18" charset="0"/>
              </a:rPr>
              <a:t>1 </a:t>
            </a:r>
          </a:p>
        </p:txBody>
      </p:sp>
      <p:sp>
        <p:nvSpPr>
          <p:cNvPr id="6" name="Rounded Rectangle 41">
            <a:extLst>
              <a:ext uri="{FF2B5EF4-FFF2-40B4-BE49-F238E27FC236}">
                <a16:creationId xmlns="" xmlns:a16="http://schemas.microsoft.com/office/drawing/2014/main" id="{AEA4A722-85EF-40C9-B0EB-EED04D964659}"/>
              </a:ext>
            </a:extLst>
          </p:cNvPr>
          <p:cNvSpPr/>
          <p:nvPr/>
        </p:nvSpPr>
        <p:spPr>
          <a:xfrm>
            <a:off x="10378533" y="8"/>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00:15</a:t>
            </a:r>
          </a:p>
        </p:txBody>
      </p:sp>
      <p:sp>
        <p:nvSpPr>
          <p:cNvPr id="7" name="Rounded Rectangle 42">
            <a:extLst>
              <a:ext uri="{FF2B5EF4-FFF2-40B4-BE49-F238E27FC236}">
                <a16:creationId xmlns="" xmlns:a16="http://schemas.microsoft.com/office/drawing/2014/main" id="{E855907D-930B-4152-A190-449CAB122756}"/>
              </a:ext>
            </a:extLst>
          </p:cNvPr>
          <p:cNvSpPr/>
          <p:nvPr/>
        </p:nvSpPr>
        <p:spPr>
          <a:xfrm>
            <a:off x="10378533" y="8"/>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00:14</a:t>
            </a:r>
          </a:p>
        </p:txBody>
      </p:sp>
      <p:sp>
        <p:nvSpPr>
          <p:cNvPr id="8" name="Rounded Rectangle 43">
            <a:extLst>
              <a:ext uri="{FF2B5EF4-FFF2-40B4-BE49-F238E27FC236}">
                <a16:creationId xmlns="" xmlns:a16="http://schemas.microsoft.com/office/drawing/2014/main" id="{6BEBD1B7-F0BC-4B3A-808B-889034426A42}"/>
              </a:ext>
            </a:extLst>
          </p:cNvPr>
          <p:cNvSpPr/>
          <p:nvPr/>
        </p:nvSpPr>
        <p:spPr>
          <a:xfrm>
            <a:off x="10378533" y="8"/>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00:13</a:t>
            </a:r>
          </a:p>
        </p:txBody>
      </p:sp>
      <p:sp>
        <p:nvSpPr>
          <p:cNvPr id="9" name="Rounded Rectangle 44">
            <a:extLst>
              <a:ext uri="{FF2B5EF4-FFF2-40B4-BE49-F238E27FC236}">
                <a16:creationId xmlns="" xmlns:a16="http://schemas.microsoft.com/office/drawing/2014/main" id="{B5CD0D34-9B15-4B99-B388-73BE9E2F3B1E}"/>
              </a:ext>
            </a:extLst>
          </p:cNvPr>
          <p:cNvSpPr/>
          <p:nvPr/>
        </p:nvSpPr>
        <p:spPr>
          <a:xfrm>
            <a:off x="10378533" y="7"/>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00:12</a:t>
            </a:r>
          </a:p>
        </p:txBody>
      </p:sp>
      <p:sp>
        <p:nvSpPr>
          <p:cNvPr id="10" name="Rounded Rectangle 45">
            <a:extLst>
              <a:ext uri="{FF2B5EF4-FFF2-40B4-BE49-F238E27FC236}">
                <a16:creationId xmlns="" xmlns:a16="http://schemas.microsoft.com/office/drawing/2014/main" id="{FBF0F520-E2B6-4A08-9097-D7305B7FA617}"/>
              </a:ext>
            </a:extLst>
          </p:cNvPr>
          <p:cNvSpPr/>
          <p:nvPr/>
        </p:nvSpPr>
        <p:spPr>
          <a:xfrm>
            <a:off x="10378533" y="7"/>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00:11</a:t>
            </a:r>
          </a:p>
        </p:txBody>
      </p:sp>
      <p:sp>
        <p:nvSpPr>
          <p:cNvPr id="11" name="Rounded Rectangle 46">
            <a:extLst>
              <a:ext uri="{FF2B5EF4-FFF2-40B4-BE49-F238E27FC236}">
                <a16:creationId xmlns="" xmlns:a16="http://schemas.microsoft.com/office/drawing/2014/main" id="{E0B01814-633D-4E64-94C6-536556E2C62E}"/>
              </a:ext>
            </a:extLst>
          </p:cNvPr>
          <p:cNvSpPr/>
          <p:nvPr/>
        </p:nvSpPr>
        <p:spPr>
          <a:xfrm>
            <a:off x="10378533" y="6"/>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00:10</a:t>
            </a:r>
          </a:p>
        </p:txBody>
      </p:sp>
      <p:sp>
        <p:nvSpPr>
          <p:cNvPr id="13" name="Rounded Rectangle 47">
            <a:extLst>
              <a:ext uri="{FF2B5EF4-FFF2-40B4-BE49-F238E27FC236}">
                <a16:creationId xmlns="" xmlns:a16="http://schemas.microsoft.com/office/drawing/2014/main" id="{6DF89603-CCD7-41EA-863D-C6A7A104DCE1}"/>
              </a:ext>
            </a:extLst>
          </p:cNvPr>
          <p:cNvSpPr/>
          <p:nvPr/>
        </p:nvSpPr>
        <p:spPr>
          <a:xfrm>
            <a:off x="10378533" y="6"/>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00:09</a:t>
            </a:r>
          </a:p>
        </p:txBody>
      </p:sp>
      <p:sp>
        <p:nvSpPr>
          <p:cNvPr id="14" name="Rounded Rectangle 48">
            <a:extLst>
              <a:ext uri="{FF2B5EF4-FFF2-40B4-BE49-F238E27FC236}">
                <a16:creationId xmlns="" xmlns:a16="http://schemas.microsoft.com/office/drawing/2014/main" id="{EFB8CC39-1954-4319-8DB1-CD8914841076}"/>
              </a:ext>
            </a:extLst>
          </p:cNvPr>
          <p:cNvSpPr/>
          <p:nvPr/>
        </p:nvSpPr>
        <p:spPr>
          <a:xfrm>
            <a:off x="10378533" y="5"/>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00:08</a:t>
            </a:r>
          </a:p>
        </p:txBody>
      </p:sp>
      <p:sp>
        <p:nvSpPr>
          <p:cNvPr id="15" name="Rounded Rectangle 49">
            <a:extLst>
              <a:ext uri="{FF2B5EF4-FFF2-40B4-BE49-F238E27FC236}">
                <a16:creationId xmlns="" xmlns:a16="http://schemas.microsoft.com/office/drawing/2014/main" id="{6D526FCB-63B3-480F-9671-F28CAA8CCAA8}"/>
              </a:ext>
            </a:extLst>
          </p:cNvPr>
          <p:cNvSpPr/>
          <p:nvPr/>
        </p:nvSpPr>
        <p:spPr>
          <a:xfrm>
            <a:off x="10378533" y="4"/>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00:07</a:t>
            </a:r>
          </a:p>
        </p:txBody>
      </p:sp>
      <p:sp>
        <p:nvSpPr>
          <p:cNvPr id="18" name="Rounded Rectangle 50">
            <a:extLst>
              <a:ext uri="{FF2B5EF4-FFF2-40B4-BE49-F238E27FC236}">
                <a16:creationId xmlns="" xmlns:a16="http://schemas.microsoft.com/office/drawing/2014/main" id="{D964235C-AC2B-4184-A08C-719AE3BEE8A5}"/>
              </a:ext>
            </a:extLst>
          </p:cNvPr>
          <p:cNvSpPr/>
          <p:nvPr/>
        </p:nvSpPr>
        <p:spPr>
          <a:xfrm>
            <a:off x="10378533" y="4"/>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00:06</a:t>
            </a:r>
          </a:p>
        </p:txBody>
      </p:sp>
      <p:sp>
        <p:nvSpPr>
          <p:cNvPr id="19" name="Rounded Rectangle 51">
            <a:extLst>
              <a:ext uri="{FF2B5EF4-FFF2-40B4-BE49-F238E27FC236}">
                <a16:creationId xmlns="" xmlns:a16="http://schemas.microsoft.com/office/drawing/2014/main" id="{38238856-F3FA-4041-9F6B-E9B82F1B4A42}"/>
              </a:ext>
            </a:extLst>
          </p:cNvPr>
          <p:cNvSpPr/>
          <p:nvPr/>
        </p:nvSpPr>
        <p:spPr>
          <a:xfrm>
            <a:off x="10378533" y="4"/>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00:05</a:t>
            </a:r>
          </a:p>
        </p:txBody>
      </p:sp>
      <p:sp>
        <p:nvSpPr>
          <p:cNvPr id="20" name="Rounded Rectangle 52">
            <a:extLst>
              <a:ext uri="{FF2B5EF4-FFF2-40B4-BE49-F238E27FC236}">
                <a16:creationId xmlns="" xmlns:a16="http://schemas.microsoft.com/office/drawing/2014/main" id="{9A8E9AE3-C85E-4847-9B3A-CB61086CA4B7}"/>
              </a:ext>
            </a:extLst>
          </p:cNvPr>
          <p:cNvSpPr/>
          <p:nvPr/>
        </p:nvSpPr>
        <p:spPr>
          <a:xfrm>
            <a:off x="10378533" y="3"/>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00:04</a:t>
            </a:r>
          </a:p>
        </p:txBody>
      </p:sp>
      <p:sp>
        <p:nvSpPr>
          <p:cNvPr id="21" name="Rounded Rectangle 53">
            <a:extLst>
              <a:ext uri="{FF2B5EF4-FFF2-40B4-BE49-F238E27FC236}">
                <a16:creationId xmlns="" xmlns:a16="http://schemas.microsoft.com/office/drawing/2014/main" id="{759B3E7F-4799-42C5-870D-F9A4AEBA992D}"/>
              </a:ext>
            </a:extLst>
          </p:cNvPr>
          <p:cNvSpPr/>
          <p:nvPr/>
        </p:nvSpPr>
        <p:spPr>
          <a:xfrm>
            <a:off x="10378533" y="3"/>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00:03</a:t>
            </a:r>
          </a:p>
        </p:txBody>
      </p:sp>
      <p:sp>
        <p:nvSpPr>
          <p:cNvPr id="22" name="Rounded Rectangle 54">
            <a:extLst>
              <a:ext uri="{FF2B5EF4-FFF2-40B4-BE49-F238E27FC236}">
                <a16:creationId xmlns="" xmlns:a16="http://schemas.microsoft.com/office/drawing/2014/main" id="{4A83A9B0-215B-4B9B-BC1B-CFC3A7DDB537}"/>
              </a:ext>
            </a:extLst>
          </p:cNvPr>
          <p:cNvSpPr/>
          <p:nvPr/>
        </p:nvSpPr>
        <p:spPr>
          <a:xfrm>
            <a:off x="10378533" y="2"/>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00:02</a:t>
            </a:r>
          </a:p>
        </p:txBody>
      </p:sp>
      <p:sp>
        <p:nvSpPr>
          <p:cNvPr id="23" name="Rounded Rectangle 55">
            <a:extLst>
              <a:ext uri="{FF2B5EF4-FFF2-40B4-BE49-F238E27FC236}">
                <a16:creationId xmlns="" xmlns:a16="http://schemas.microsoft.com/office/drawing/2014/main" id="{22745E68-991E-40CD-A0EB-E192B3D47E4C}"/>
              </a:ext>
            </a:extLst>
          </p:cNvPr>
          <p:cNvSpPr/>
          <p:nvPr/>
        </p:nvSpPr>
        <p:spPr>
          <a:xfrm>
            <a:off x="10378533" y="1"/>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00:01</a:t>
            </a:r>
          </a:p>
        </p:txBody>
      </p:sp>
      <p:sp>
        <p:nvSpPr>
          <p:cNvPr id="24" name="Rounded Rectangle 56">
            <a:extLst>
              <a:ext uri="{FF2B5EF4-FFF2-40B4-BE49-F238E27FC236}">
                <a16:creationId xmlns="" xmlns:a16="http://schemas.microsoft.com/office/drawing/2014/main" id="{2ABEFA9D-972E-478B-84D8-5882208CC2DE}"/>
              </a:ext>
            </a:extLst>
          </p:cNvPr>
          <p:cNvSpPr/>
          <p:nvPr/>
        </p:nvSpPr>
        <p:spPr>
          <a:xfrm>
            <a:off x="10378533" y="1"/>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00:00</a:t>
            </a:r>
          </a:p>
        </p:txBody>
      </p:sp>
      <p:pic>
        <p:nvPicPr>
          <p:cNvPr id="27" name="Picture 26">
            <a:extLst>
              <a:ext uri="{FF2B5EF4-FFF2-40B4-BE49-F238E27FC236}">
                <a16:creationId xmlns="" xmlns:a16="http://schemas.microsoft.com/office/drawing/2014/main" id="{4279556C-D7AE-40D9-918C-36B0A93DEEE8}"/>
              </a:ext>
            </a:extLst>
          </p:cNvPr>
          <p:cNvPicPr>
            <a:picLocks noChangeAspect="1"/>
          </p:cNvPicPr>
          <p:nvPr/>
        </p:nvPicPr>
        <p:blipFill>
          <a:blip r:embed="rId12"/>
          <a:stretch>
            <a:fillRect/>
          </a:stretch>
        </p:blipFill>
        <p:spPr>
          <a:xfrm>
            <a:off x="6164420" y="4309610"/>
            <a:ext cx="1347333" cy="969348"/>
          </a:xfrm>
          <a:prstGeom prst="rect">
            <a:avLst/>
          </a:prstGeom>
        </p:spPr>
      </p:pic>
      <p:pic>
        <p:nvPicPr>
          <p:cNvPr id="28" name="Picture 27">
            <a:extLst>
              <a:ext uri="{FF2B5EF4-FFF2-40B4-BE49-F238E27FC236}">
                <a16:creationId xmlns="" xmlns:a16="http://schemas.microsoft.com/office/drawing/2014/main" id="{CF19F611-C497-4283-B10E-155E63F729AD}"/>
              </a:ext>
            </a:extLst>
          </p:cNvPr>
          <p:cNvPicPr>
            <a:picLocks noChangeAspect="1"/>
          </p:cNvPicPr>
          <p:nvPr/>
        </p:nvPicPr>
        <p:blipFill>
          <a:blip r:embed="rId13"/>
          <a:stretch>
            <a:fillRect/>
          </a:stretch>
        </p:blipFill>
        <p:spPr>
          <a:xfrm>
            <a:off x="4539104" y="4312659"/>
            <a:ext cx="1347333" cy="963251"/>
          </a:xfrm>
          <a:prstGeom prst="rect">
            <a:avLst/>
          </a:prstGeom>
        </p:spPr>
      </p:pic>
      <p:pic>
        <p:nvPicPr>
          <p:cNvPr id="29" name="Picture 28">
            <a:extLst>
              <a:ext uri="{FF2B5EF4-FFF2-40B4-BE49-F238E27FC236}">
                <a16:creationId xmlns="" xmlns:a16="http://schemas.microsoft.com/office/drawing/2014/main" id="{E00C0FF9-AE68-4B21-950C-5B65D5A23CCE}"/>
              </a:ext>
            </a:extLst>
          </p:cNvPr>
          <p:cNvPicPr>
            <a:picLocks noChangeAspect="1"/>
          </p:cNvPicPr>
          <p:nvPr/>
        </p:nvPicPr>
        <p:blipFill>
          <a:blip r:embed="rId14">
            <a:extLst>
              <a:ext uri="{28A0092B-C50C-407E-A947-70E740481C1C}">
                <a14:useLocalDpi xmlns:a14="http://schemas.microsoft.com/office/drawing/2010/main" val="0"/>
              </a:ext>
            </a:extLst>
          </a:blip>
          <a:srcRect/>
          <a:stretch/>
        </p:blipFill>
        <p:spPr>
          <a:xfrm>
            <a:off x="4540976" y="2786041"/>
            <a:ext cx="1343589" cy="969348"/>
          </a:xfrm>
          <a:prstGeom prst="rect">
            <a:avLst/>
          </a:prstGeom>
        </p:spPr>
      </p:pic>
      <p:pic>
        <p:nvPicPr>
          <p:cNvPr id="30" name="Picture 29">
            <a:extLst>
              <a:ext uri="{FF2B5EF4-FFF2-40B4-BE49-F238E27FC236}">
                <a16:creationId xmlns="" xmlns:a16="http://schemas.microsoft.com/office/drawing/2014/main" id="{A67F4CCB-1D6E-4D2A-B9F0-C50ED17C4A21}"/>
              </a:ext>
            </a:extLst>
          </p:cNvPr>
          <p:cNvPicPr>
            <a:picLocks noChangeAspect="1"/>
          </p:cNvPicPr>
          <p:nvPr/>
        </p:nvPicPr>
        <p:blipFill>
          <a:blip r:embed="rId15">
            <a:extLst>
              <a:ext uri="{28A0092B-C50C-407E-A947-70E740481C1C}">
                <a14:useLocalDpi xmlns:a14="http://schemas.microsoft.com/office/drawing/2010/main" val="0"/>
              </a:ext>
            </a:extLst>
          </a:blip>
          <a:srcRect/>
          <a:stretch/>
        </p:blipFill>
        <p:spPr>
          <a:xfrm>
            <a:off x="6182874" y="2786041"/>
            <a:ext cx="1335138" cy="969348"/>
          </a:xfrm>
          <a:prstGeom prst="rect">
            <a:avLst/>
          </a:prstGeom>
        </p:spPr>
      </p:pic>
      <p:cxnSp>
        <p:nvCxnSpPr>
          <p:cNvPr id="31" name="Straight Connector 30">
            <a:extLst>
              <a:ext uri="{FF2B5EF4-FFF2-40B4-BE49-F238E27FC236}">
                <a16:creationId xmlns="" xmlns:a16="http://schemas.microsoft.com/office/drawing/2014/main" id="{9B053783-99F7-4C06-940F-84B6E3257434}"/>
              </a:ext>
            </a:extLst>
          </p:cNvPr>
          <p:cNvCxnSpPr>
            <a:cxnSpLocks/>
          </p:cNvCxnSpPr>
          <p:nvPr/>
        </p:nvCxnSpPr>
        <p:spPr>
          <a:xfrm>
            <a:off x="0" y="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 xmlns:a16="http://schemas.microsoft.com/office/drawing/2014/main" id="{F200A283-24B4-4FE9-B183-8BB4C3A71051}"/>
              </a:ext>
            </a:extLst>
          </p:cNvPr>
          <p:cNvGrpSpPr/>
          <p:nvPr/>
        </p:nvGrpSpPr>
        <p:grpSpPr>
          <a:xfrm>
            <a:off x="7375668" y="2786041"/>
            <a:ext cx="4396608" cy="1287797"/>
            <a:chOff x="418429" y="2465042"/>
            <a:chExt cx="4396608" cy="1871084"/>
          </a:xfrm>
        </p:grpSpPr>
        <p:sp>
          <p:nvSpPr>
            <p:cNvPr id="33" name="Freeform: Shape 32">
              <a:extLst>
                <a:ext uri="{FF2B5EF4-FFF2-40B4-BE49-F238E27FC236}">
                  <a16:creationId xmlns="" xmlns:a16="http://schemas.microsoft.com/office/drawing/2014/main" id="{FA87CCF5-7445-4340-9BB2-9CD24E03C628}"/>
                </a:ext>
              </a:extLst>
            </p:cNvPr>
            <p:cNvSpPr/>
            <p:nvPr/>
          </p:nvSpPr>
          <p:spPr>
            <a:xfrm>
              <a:off x="418429" y="2465042"/>
              <a:ext cx="4396608" cy="1863939"/>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4000" dirty="0"/>
            </a:p>
          </p:txBody>
        </p:sp>
        <p:sp>
          <p:nvSpPr>
            <p:cNvPr id="34" name="Rectangle: Rounded Corners 33">
              <a:extLst>
                <a:ext uri="{FF2B5EF4-FFF2-40B4-BE49-F238E27FC236}">
                  <a16:creationId xmlns="" xmlns:a16="http://schemas.microsoft.com/office/drawing/2014/main" id="{9AC0E84E-72BE-4C98-B9F2-70DE0C7FF8E8}"/>
                </a:ext>
              </a:extLst>
            </p:cNvPr>
            <p:cNvSpPr/>
            <p:nvPr/>
          </p:nvSpPr>
          <p:spPr>
            <a:xfrm>
              <a:off x="765958" y="2492017"/>
              <a:ext cx="4035311" cy="18441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9C5043"/>
                  </a:solidFill>
                  <a:latin typeface="iCiel Cadena" panose="02000503000000020004" pitchFamily="50" charset="0"/>
                  <a:ea typeface="Tahoma" panose="020B0604030504040204" pitchFamily="34" charset="0"/>
                  <a:cs typeface="Tahoma" panose="020B0604030504040204" pitchFamily="34" charset="0"/>
                </a:rPr>
                <a:t>Hai trăm đồng</a:t>
              </a:r>
              <a:endParaRPr lang="en-US" sz="4000" dirty="0">
                <a:solidFill>
                  <a:srgbClr val="9C5043"/>
                </a:solidFill>
                <a:latin typeface="iCiel Cadena" panose="02000503000000020004" pitchFamily="50" charset="0"/>
                <a:ea typeface="Tahoma" panose="020B0604030504040204" pitchFamily="34" charset="0"/>
                <a:cs typeface="Tahoma" panose="020B0604030504040204" pitchFamily="34" charset="0"/>
              </a:endParaRPr>
            </a:p>
          </p:txBody>
        </p:sp>
      </p:grpSp>
      <p:grpSp>
        <p:nvGrpSpPr>
          <p:cNvPr id="35" name="Group 34">
            <a:extLst>
              <a:ext uri="{FF2B5EF4-FFF2-40B4-BE49-F238E27FC236}">
                <a16:creationId xmlns="" xmlns:a16="http://schemas.microsoft.com/office/drawing/2014/main" id="{D12A178D-C334-440F-AB0E-27180A63F249}"/>
              </a:ext>
            </a:extLst>
          </p:cNvPr>
          <p:cNvGrpSpPr/>
          <p:nvPr/>
        </p:nvGrpSpPr>
        <p:grpSpPr>
          <a:xfrm>
            <a:off x="420579" y="4326294"/>
            <a:ext cx="4401306" cy="1282879"/>
            <a:chOff x="413731" y="4651605"/>
            <a:chExt cx="4401306" cy="1863939"/>
          </a:xfrm>
        </p:grpSpPr>
        <p:sp>
          <p:nvSpPr>
            <p:cNvPr id="36" name="Freeform: Shape 35">
              <a:extLst>
                <a:ext uri="{FF2B5EF4-FFF2-40B4-BE49-F238E27FC236}">
                  <a16:creationId xmlns="" xmlns:a16="http://schemas.microsoft.com/office/drawing/2014/main" id="{6139E9D5-84B7-4E85-822B-A9C164EEF106}"/>
                </a:ext>
              </a:extLst>
            </p:cNvPr>
            <p:cNvSpPr/>
            <p:nvPr/>
          </p:nvSpPr>
          <p:spPr>
            <a:xfrm flipH="1">
              <a:off x="428436" y="4651605"/>
              <a:ext cx="4386601" cy="1863939"/>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4000"/>
            </a:p>
          </p:txBody>
        </p:sp>
        <p:sp>
          <p:nvSpPr>
            <p:cNvPr id="37" name="Rectangle: Rounded Corners 36">
              <a:extLst>
                <a:ext uri="{FF2B5EF4-FFF2-40B4-BE49-F238E27FC236}">
                  <a16:creationId xmlns="" xmlns:a16="http://schemas.microsoft.com/office/drawing/2014/main" id="{F46F15A2-9C22-46BD-AA38-5776DE6CBE9A}"/>
                </a:ext>
              </a:extLst>
            </p:cNvPr>
            <p:cNvSpPr/>
            <p:nvPr/>
          </p:nvSpPr>
          <p:spPr>
            <a:xfrm>
              <a:off x="413731" y="4651957"/>
              <a:ext cx="4035311" cy="18441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9C5043"/>
                  </a:solidFill>
                  <a:latin typeface="iCiel Cadena" panose="02000503000000020004" pitchFamily="50" charset="0"/>
                  <a:ea typeface="Tahoma" panose="020B0604030504040204" pitchFamily="34" charset="0"/>
                  <a:cs typeface="Tahoma" panose="020B0604030504040204" pitchFamily="34" charset="0"/>
                </a:rPr>
                <a:t>Năm trăm đồng</a:t>
              </a:r>
              <a:endParaRPr lang="en-US" sz="4000" dirty="0">
                <a:solidFill>
                  <a:srgbClr val="9C5043"/>
                </a:solidFill>
                <a:latin typeface="iCiel Cadena" panose="02000503000000020004" pitchFamily="50" charset="0"/>
                <a:ea typeface="Tahoma" panose="020B0604030504040204" pitchFamily="34" charset="0"/>
                <a:cs typeface="Tahoma" panose="020B0604030504040204" pitchFamily="34" charset="0"/>
              </a:endParaRPr>
            </a:p>
          </p:txBody>
        </p:sp>
      </p:grpSp>
      <p:grpSp>
        <p:nvGrpSpPr>
          <p:cNvPr id="38" name="Group 37">
            <a:extLst>
              <a:ext uri="{FF2B5EF4-FFF2-40B4-BE49-F238E27FC236}">
                <a16:creationId xmlns="" xmlns:a16="http://schemas.microsoft.com/office/drawing/2014/main" id="{DA25A853-59DB-46EC-BFB3-FAC5CD1CF9B0}"/>
              </a:ext>
            </a:extLst>
          </p:cNvPr>
          <p:cNvGrpSpPr/>
          <p:nvPr/>
        </p:nvGrpSpPr>
        <p:grpSpPr>
          <a:xfrm>
            <a:off x="416044" y="2787303"/>
            <a:ext cx="4410376" cy="1283187"/>
            <a:chOff x="7363195" y="2465042"/>
            <a:chExt cx="4410376" cy="1864387"/>
          </a:xfrm>
        </p:grpSpPr>
        <p:sp>
          <p:nvSpPr>
            <p:cNvPr id="39" name="Freeform: Shape 38">
              <a:extLst>
                <a:ext uri="{FF2B5EF4-FFF2-40B4-BE49-F238E27FC236}">
                  <a16:creationId xmlns="" xmlns:a16="http://schemas.microsoft.com/office/drawing/2014/main" id="{9FAD4CA7-B5B5-4309-B388-7180022835CD}"/>
                </a:ext>
              </a:extLst>
            </p:cNvPr>
            <p:cNvSpPr/>
            <p:nvPr/>
          </p:nvSpPr>
          <p:spPr>
            <a:xfrm flipH="1">
              <a:off x="7376963" y="2465042"/>
              <a:ext cx="4396608" cy="1863939"/>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4000" dirty="0"/>
            </a:p>
          </p:txBody>
        </p:sp>
        <p:sp>
          <p:nvSpPr>
            <p:cNvPr id="40" name="Rectangle: Rounded Corners 39">
              <a:extLst>
                <a:ext uri="{FF2B5EF4-FFF2-40B4-BE49-F238E27FC236}">
                  <a16:creationId xmlns="" xmlns:a16="http://schemas.microsoft.com/office/drawing/2014/main" id="{DF65A52D-FFA3-4446-AA7A-793188989BC7}"/>
                </a:ext>
              </a:extLst>
            </p:cNvPr>
            <p:cNvSpPr/>
            <p:nvPr/>
          </p:nvSpPr>
          <p:spPr>
            <a:xfrm>
              <a:off x="7363195" y="2485320"/>
              <a:ext cx="4035311" cy="18441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9C5043"/>
                  </a:solidFill>
                  <a:latin typeface="iCiel Cadena" panose="02000503000000020004" pitchFamily="50" charset="0"/>
                  <a:ea typeface="Tahoma" panose="020B0604030504040204" pitchFamily="34" charset="0"/>
                  <a:cs typeface="Tahoma" panose="020B0604030504040204" pitchFamily="34" charset="0"/>
                </a:rPr>
                <a:t>Hai đồng</a:t>
              </a:r>
              <a:endParaRPr lang="en-US" sz="4000" dirty="0">
                <a:solidFill>
                  <a:srgbClr val="9C5043"/>
                </a:solidFill>
                <a:latin typeface="iCiel Cadena" panose="02000503000000020004" pitchFamily="50" charset="0"/>
                <a:ea typeface="Tahoma" panose="020B0604030504040204" pitchFamily="34" charset="0"/>
                <a:cs typeface="Tahoma" panose="020B0604030504040204" pitchFamily="34" charset="0"/>
              </a:endParaRPr>
            </a:p>
          </p:txBody>
        </p:sp>
      </p:grpSp>
      <p:grpSp>
        <p:nvGrpSpPr>
          <p:cNvPr id="41" name="Group 40">
            <a:extLst>
              <a:ext uri="{FF2B5EF4-FFF2-40B4-BE49-F238E27FC236}">
                <a16:creationId xmlns="" xmlns:a16="http://schemas.microsoft.com/office/drawing/2014/main" id="{1EF88F06-0E12-4BFD-82B8-EE7FF1F09E7A}"/>
              </a:ext>
            </a:extLst>
          </p:cNvPr>
          <p:cNvGrpSpPr/>
          <p:nvPr/>
        </p:nvGrpSpPr>
        <p:grpSpPr>
          <a:xfrm>
            <a:off x="7372108" y="4326294"/>
            <a:ext cx="4403728" cy="1282879"/>
            <a:chOff x="7386970" y="4651605"/>
            <a:chExt cx="4403728" cy="1863939"/>
          </a:xfrm>
        </p:grpSpPr>
        <p:sp>
          <p:nvSpPr>
            <p:cNvPr id="42" name="Freeform: Shape 41">
              <a:extLst>
                <a:ext uri="{FF2B5EF4-FFF2-40B4-BE49-F238E27FC236}">
                  <a16:creationId xmlns="" xmlns:a16="http://schemas.microsoft.com/office/drawing/2014/main" id="{E60DEA1E-9A56-416F-85E3-843E0326B9C6}"/>
                </a:ext>
              </a:extLst>
            </p:cNvPr>
            <p:cNvSpPr/>
            <p:nvPr/>
          </p:nvSpPr>
          <p:spPr>
            <a:xfrm>
              <a:off x="7386970" y="4651605"/>
              <a:ext cx="4386601" cy="1863939"/>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4000"/>
            </a:p>
          </p:txBody>
        </p:sp>
        <p:sp>
          <p:nvSpPr>
            <p:cNvPr id="43" name="Rectangle: Rounded Corners 42">
              <a:extLst>
                <a:ext uri="{FF2B5EF4-FFF2-40B4-BE49-F238E27FC236}">
                  <a16:creationId xmlns="" xmlns:a16="http://schemas.microsoft.com/office/drawing/2014/main" id="{5EAF330D-7CAA-4C5A-A761-51D362343348}"/>
                </a:ext>
              </a:extLst>
            </p:cNvPr>
            <p:cNvSpPr/>
            <p:nvPr/>
          </p:nvSpPr>
          <p:spPr>
            <a:xfrm>
              <a:off x="7755387" y="4651791"/>
              <a:ext cx="4035311" cy="18441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9C5043"/>
                  </a:solidFill>
                  <a:latin typeface="iCiel Cadena" panose="02000503000000020004" pitchFamily="50" charset="0"/>
                  <a:ea typeface="Tahoma" panose="020B0604030504040204" pitchFamily="34" charset="0"/>
                  <a:cs typeface="Tahoma" panose="020B0604030504040204" pitchFamily="34" charset="0"/>
                </a:rPr>
                <a:t>Hai trăm nghìn</a:t>
              </a:r>
              <a:endParaRPr lang="en-US" sz="4000" dirty="0">
                <a:solidFill>
                  <a:srgbClr val="9C5043"/>
                </a:solidFill>
                <a:latin typeface="iCiel Cadena" panose="02000503000000020004" pitchFamily="50" charset="0"/>
                <a:ea typeface="Tahoma" panose="020B0604030504040204" pitchFamily="34" charset="0"/>
                <a:cs typeface="Tahoma" panose="020B0604030504040204" pitchFamily="34" charset="0"/>
              </a:endParaRPr>
            </a:p>
          </p:txBody>
        </p:sp>
      </p:grpSp>
      <p:pic>
        <p:nvPicPr>
          <p:cNvPr id="44" name="AmthanhThua">
            <a:hlinkClick r:id="" action="ppaction://media"/>
            <a:extLst>
              <a:ext uri="{FF2B5EF4-FFF2-40B4-BE49-F238E27FC236}">
                <a16:creationId xmlns="" xmlns:a16="http://schemas.microsoft.com/office/drawing/2014/main" id="{B0A35172-E504-4B18-99F3-DF5C9FAED564}"/>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1236462" y="4407923"/>
            <a:ext cx="487363" cy="487363"/>
          </a:xfrm>
          <a:prstGeom prst="rect">
            <a:avLst/>
          </a:prstGeom>
        </p:spPr>
      </p:pic>
      <p:pic>
        <p:nvPicPr>
          <p:cNvPr id="45" name="nhacthang">
            <a:hlinkClick r:id="" action="ppaction://media"/>
            <a:extLst>
              <a:ext uri="{FF2B5EF4-FFF2-40B4-BE49-F238E27FC236}">
                <a16:creationId xmlns="" xmlns:a16="http://schemas.microsoft.com/office/drawing/2014/main" id="{5E68B628-33FF-4B99-A368-7155F2351600}"/>
              </a:ext>
            </a:extLst>
          </p:cNvPr>
          <p:cNvPicPr>
            <a:picLocks noChangeAspect="1"/>
          </p:cNvPicPr>
          <p:nvPr>
            <a:audioFile r:link="rId4"/>
            <p:extLst>
              <p:ext uri="{DAA4B4D4-6D71-4841-9C94-3DE7FCFB9230}">
                <p14:media xmlns:p14="http://schemas.microsoft.com/office/powerpoint/2010/main" r:embed="rId3"/>
              </p:ext>
            </p:extLst>
          </p:nvPr>
        </p:nvPicPr>
        <p:blipFill>
          <a:blip r:embed="rId16"/>
          <a:stretch>
            <a:fillRect/>
          </a:stretch>
        </p:blipFill>
        <p:spPr>
          <a:xfrm>
            <a:off x="-1227935" y="2779130"/>
            <a:ext cx="487363" cy="487363"/>
          </a:xfrm>
          <a:prstGeom prst="rect">
            <a:avLst/>
          </a:prstGeom>
        </p:spPr>
      </p:pic>
      <p:sp>
        <p:nvSpPr>
          <p:cNvPr id="46" name="TextBox 45">
            <a:extLst>
              <a:ext uri="{FF2B5EF4-FFF2-40B4-BE49-F238E27FC236}">
                <a16:creationId xmlns="" xmlns:a16="http://schemas.microsoft.com/office/drawing/2014/main" id="{88076CBB-F902-455B-B4E6-10E808396AE3}"/>
              </a:ext>
            </a:extLst>
          </p:cNvPr>
          <p:cNvSpPr txBox="1"/>
          <p:nvPr/>
        </p:nvSpPr>
        <p:spPr>
          <a:xfrm>
            <a:off x="-1759465" y="2036998"/>
            <a:ext cx="155042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a:t>
            </a:r>
            <a:r>
              <a:rPr lang="en-US" b="1" dirty="0" err="1"/>
              <a:t>Đúng</a:t>
            </a:r>
            <a:endParaRPr lang="en-US" b="1" dirty="0"/>
          </a:p>
        </p:txBody>
      </p:sp>
      <p:sp>
        <p:nvSpPr>
          <p:cNvPr id="47" name="TextBox 46">
            <a:extLst>
              <a:ext uri="{FF2B5EF4-FFF2-40B4-BE49-F238E27FC236}">
                <a16:creationId xmlns="" xmlns:a16="http://schemas.microsoft.com/office/drawing/2014/main" id="{265689DC-C0D6-40E4-B186-AFD5CADA51A1}"/>
              </a:ext>
            </a:extLst>
          </p:cNvPr>
          <p:cNvSpPr txBox="1"/>
          <p:nvPr/>
        </p:nvSpPr>
        <p:spPr>
          <a:xfrm>
            <a:off x="-1669154" y="3528341"/>
            <a:ext cx="132600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Sai</a:t>
            </a:r>
          </a:p>
        </p:txBody>
      </p:sp>
      <p:sp>
        <p:nvSpPr>
          <p:cNvPr id="48" name="Rounded Rectangle 4">
            <a:extLst>
              <a:ext uri="{FF2B5EF4-FFF2-40B4-BE49-F238E27FC236}">
                <a16:creationId xmlns="" xmlns:a16="http://schemas.microsoft.com/office/drawing/2014/main" id="{FDE1BC46-E093-4B72-A81F-392829D748F8}"/>
              </a:ext>
            </a:extLst>
          </p:cNvPr>
          <p:cNvSpPr/>
          <p:nvPr/>
        </p:nvSpPr>
        <p:spPr>
          <a:xfrm>
            <a:off x="1684841" y="912188"/>
            <a:ext cx="8915398" cy="1631516"/>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r>
              <a:rPr lang="nl-NL" sz="3600"/>
              <a:t>Mệnh giá của tờ tiền sau là:</a:t>
            </a:r>
            <a:endParaRPr lang="vi-VN" sz="3600"/>
          </a:p>
          <a:p>
            <a:endParaRPr lang="en-US" sz="4000" dirty="0">
              <a:solidFill>
                <a:schemeClr val="tx1"/>
              </a:solidFill>
              <a:latin typeface="Times New Roman" panose="02020603050405020304" pitchFamily="18" charset="0"/>
              <a:cs typeface="Times New Roman" panose="02020603050405020304" pitchFamily="18" charset="0"/>
            </a:endParaRPr>
          </a:p>
        </p:txBody>
      </p:sp>
      <p:pic>
        <p:nvPicPr>
          <p:cNvPr id="49" name="Picture 48">
            <a:extLst>
              <a:ext uri="{FF2B5EF4-FFF2-40B4-BE49-F238E27FC236}">
                <a16:creationId xmlns="" xmlns:a16="http://schemas.microsoft.com/office/drawing/2014/main" id="{23988E7A-622D-46BC-B6B2-3661FED3011B}"/>
              </a:ext>
            </a:extLst>
          </p:cNvPr>
          <p:cNvPicPr>
            <a:picLocks noChangeAspect="1"/>
          </p:cNvPicPr>
          <p:nvPr/>
        </p:nvPicPr>
        <p:blipFill>
          <a:blip r:embed="rId17" cstate="print">
            <a:extLst>
              <a:ext uri="{BEBA8EAE-BF5A-486C-A8C5-ECC9F3942E4B}">
                <a14:imgProps xmlns:a14="http://schemas.microsoft.com/office/drawing/2010/main">
                  <a14:imgLayer r:embed="rId1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164420" y="3291863"/>
            <a:ext cx="1658841" cy="637032"/>
          </a:xfrm>
          <a:prstGeom prst="rect">
            <a:avLst/>
          </a:prstGeom>
        </p:spPr>
      </p:pic>
      <p:pic>
        <p:nvPicPr>
          <p:cNvPr id="50" name="Picture 49">
            <a:extLst>
              <a:ext uri="{FF2B5EF4-FFF2-40B4-BE49-F238E27FC236}">
                <a16:creationId xmlns="" xmlns:a16="http://schemas.microsoft.com/office/drawing/2014/main" id="{83974186-759E-4C3A-B610-40E746B219E6}"/>
              </a:ext>
            </a:extLst>
          </p:cNvPr>
          <p:cNvPicPr>
            <a:picLocks noChangeAspect="1"/>
          </p:cNvPicPr>
          <p:nvPr/>
        </p:nvPicPr>
        <p:blipFill>
          <a:blip r:embed="rId17" cstate="print">
            <a:extLst>
              <a:ext uri="{BEBA8EAE-BF5A-486C-A8C5-ECC9F3942E4B}">
                <a14:imgProps xmlns:a14="http://schemas.microsoft.com/office/drawing/2010/main">
                  <a14:imgLayer r:embed="rId1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164419" y="4817079"/>
            <a:ext cx="1658841" cy="637032"/>
          </a:xfrm>
          <a:prstGeom prst="rect">
            <a:avLst/>
          </a:prstGeom>
        </p:spPr>
      </p:pic>
      <p:pic>
        <p:nvPicPr>
          <p:cNvPr id="51" name="Picture 50">
            <a:extLst>
              <a:ext uri="{FF2B5EF4-FFF2-40B4-BE49-F238E27FC236}">
                <a16:creationId xmlns="" xmlns:a16="http://schemas.microsoft.com/office/drawing/2014/main" id="{5B965C35-B180-4673-9E64-23EC9AE0A41D}"/>
              </a:ext>
            </a:extLst>
          </p:cNvPr>
          <p:cNvPicPr>
            <a:picLocks noChangeAspect="1"/>
          </p:cNvPicPr>
          <p:nvPr/>
        </p:nvPicPr>
        <p:blipFill>
          <a:blip r:embed="rId17" cstate="print">
            <a:extLst>
              <a:ext uri="{BEBA8EAE-BF5A-486C-A8C5-ECC9F3942E4B}">
                <a14:imgProps xmlns:a14="http://schemas.microsoft.com/office/drawing/2010/main">
                  <a14:imgLayer r:embed="rId1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4564045" y="3340037"/>
            <a:ext cx="1658841" cy="637032"/>
          </a:xfrm>
          <a:prstGeom prst="rect">
            <a:avLst/>
          </a:prstGeom>
        </p:spPr>
      </p:pic>
      <p:pic>
        <p:nvPicPr>
          <p:cNvPr id="52" name="Picture 51">
            <a:extLst>
              <a:ext uri="{FF2B5EF4-FFF2-40B4-BE49-F238E27FC236}">
                <a16:creationId xmlns="" xmlns:a16="http://schemas.microsoft.com/office/drawing/2014/main" id="{D72D6226-5B7B-4BCA-A1C5-C9F0A74F0667}"/>
              </a:ext>
            </a:extLst>
          </p:cNvPr>
          <p:cNvPicPr>
            <a:picLocks noChangeAspect="1"/>
          </p:cNvPicPr>
          <p:nvPr/>
        </p:nvPicPr>
        <p:blipFill>
          <a:blip r:embed="rId17" cstate="print">
            <a:extLst>
              <a:ext uri="{BEBA8EAE-BF5A-486C-A8C5-ECC9F3942E4B}">
                <a14:imgProps xmlns:a14="http://schemas.microsoft.com/office/drawing/2010/main">
                  <a14:imgLayer r:embed="rId1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4485854" y="4866515"/>
            <a:ext cx="1658841" cy="637032"/>
          </a:xfrm>
          <a:prstGeom prst="rect">
            <a:avLst/>
          </a:prstGeom>
        </p:spPr>
      </p:pic>
      <p:pic>
        <p:nvPicPr>
          <p:cNvPr id="3" name="Picture 2">
            <a:extLst>
              <a:ext uri="{FF2B5EF4-FFF2-40B4-BE49-F238E27FC236}">
                <a16:creationId xmlns="" xmlns:a16="http://schemas.microsoft.com/office/drawing/2014/main" id="{CDA7A153-B2EA-4DC9-A47B-78BC836C16EB}"/>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030977" y="902848"/>
            <a:ext cx="3532561" cy="1744187"/>
          </a:xfrm>
          <a:prstGeom prst="rect">
            <a:avLst/>
          </a:prstGeom>
        </p:spPr>
      </p:pic>
    </p:spTree>
    <p:extLst>
      <p:ext uri="{BB962C8B-B14F-4D97-AF65-F5344CB8AC3E}">
        <p14:creationId xmlns:p14="http://schemas.microsoft.com/office/powerpoint/2010/main" val="994452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2"/>
                                        </p:tgtEl>
                                        <p:attrNameLst>
                                          <p:attrName>r</p:attrName>
                                        </p:attrNameLst>
                                      </p:cBhvr>
                                    </p:animRot>
                                    <p:animRot by="-240000">
                                      <p:cBhvr>
                                        <p:cTn id="7" dur="600" fill="hold">
                                          <p:stCondLst>
                                            <p:cond delay="600"/>
                                          </p:stCondLst>
                                        </p:cTn>
                                        <p:tgtEl>
                                          <p:spTgt spid="12"/>
                                        </p:tgtEl>
                                        <p:attrNameLst>
                                          <p:attrName>r</p:attrName>
                                        </p:attrNameLst>
                                      </p:cBhvr>
                                    </p:animRot>
                                    <p:animRot by="240000">
                                      <p:cBhvr>
                                        <p:cTn id="8" dur="600" fill="hold">
                                          <p:stCondLst>
                                            <p:cond delay="1200"/>
                                          </p:stCondLst>
                                        </p:cTn>
                                        <p:tgtEl>
                                          <p:spTgt spid="12"/>
                                        </p:tgtEl>
                                        <p:attrNameLst>
                                          <p:attrName>r</p:attrName>
                                        </p:attrNameLst>
                                      </p:cBhvr>
                                    </p:animRot>
                                    <p:animRot by="-240000">
                                      <p:cBhvr>
                                        <p:cTn id="9" dur="600" fill="hold">
                                          <p:stCondLst>
                                            <p:cond delay="1800"/>
                                          </p:stCondLst>
                                        </p:cTn>
                                        <p:tgtEl>
                                          <p:spTgt spid="12"/>
                                        </p:tgtEl>
                                        <p:attrNameLst>
                                          <p:attrName>r</p:attrName>
                                        </p:attrNameLst>
                                      </p:cBhvr>
                                    </p:animRot>
                                    <p:animRot by="120000">
                                      <p:cBhvr>
                                        <p:cTn id="10" dur="600" fill="hold">
                                          <p:stCondLst>
                                            <p:cond delay="2400"/>
                                          </p:stCondLst>
                                        </p:cTn>
                                        <p:tgtEl>
                                          <p:spTgt spid="1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2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48"/>
                                        </p:tgtEl>
                                        <p:attrNameLst>
                                          <p:attrName>style.visibility</p:attrName>
                                        </p:attrNameLst>
                                      </p:cBhvr>
                                      <p:to>
                                        <p:strVal val="visible"/>
                                      </p:to>
                                    </p:set>
                                    <p:animEffect transition="in" filter="barn(inVertical)">
                                      <p:cBhvr>
                                        <p:cTn id="20" dur="500"/>
                                        <p:tgtEl>
                                          <p:spTgt spid="48"/>
                                        </p:tgtEl>
                                      </p:cBhvr>
                                    </p:animEffect>
                                  </p:childTnLst>
                                </p:cTn>
                              </p:par>
                              <p:par>
                                <p:cTn id="21" presetID="53" presetClass="entr" presetSubtype="528" fill="hold" nodeType="withEffect">
                                  <p:stCondLst>
                                    <p:cond delay="0"/>
                                  </p:stCondLst>
                                  <p:childTnLst>
                                    <p:set>
                                      <p:cBhvr>
                                        <p:cTn id="22" dur="1" fill="hold">
                                          <p:stCondLst>
                                            <p:cond delay="0"/>
                                          </p:stCondLst>
                                        </p:cTn>
                                        <p:tgtEl>
                                          <p:spTgt spid="29"/>
                                        </p:tgtEl>
                                        <p:attrNameLst>
                                          <p:attrName>style.visibility</p:attrName>
                                        </p:attrNameLst>
                                      </p:cBhvr>
                                      <p:to>
                                        <p:strVal val="visible"/>
                                      </p:to>
                                    </p:set>
                                    <p:anim calcmode="lin" valueType="num">
                                      <p:cBhvr>
                                        <p:cTn id="23" dur="500" fill="hold"/>
                                        <p:tgtEl>
                                          <p:spTgt spid="29"/>
                                        </p:tgtEl>
                                        <p:attrNameLst>
                                          <p:attrName>ppt_w</p:attrName>
                                        </p:attrNameLst>
                                      </p:cBhvr>
                                      <p:tavLst>
                                        <p:tav tm="0">
                                          <p:val>
                                            <p:fltVal val="0"/>
                                          </p:val>
                                        </p:tav>
                                        <p:tav tm="100000">
                                          <p:val>
                                            <p:strVal val="#ppt_w"/>
                                          </p:val>
                                        </p:tav>
                                      </p:tavLst>
                                    </p:anim>
                                    <p:anim calcmode="lin" valueType="num">
                                      <p:cBhvr>
                                        <p:cTn id="24" dur="500" fill="hold"/>
                                        <p:tgtEl>
                                          <p:spTgt spid="29"/>
                                        </p:tgtEl>
                                        <p:attrNameLst>
                                          <p:attrName>ppt_h</p:attrName>
                                        </p:attrNameLst>
                                      </p:cBhvr>
                                      <p:tavLst>
                                        <p:tav tm="0">
                                          <p:val>
                                            <p:fltVal val="0"/>
                                          </p:val>
                                        </p:tav>
                                        <p:tav tm="100000">
                                          <p:val>
                                            <p:strVal val="#ppt_h"/>
                                          </p:val>
                                        </p:tav>
                                      </p:tavLst>
                                    </p:anim>
                                    <p:animEffect transition="in" filter="fade">
                                      <p:cBhvr>
                                        <p:cTn id="25" dur="500"/>
                                        <p:tgtEl>
                                          <p:spTgt spid="29"/>
                                        </p:tgtEl>
                                      </p:cBhvr>
                                    </p:animEffect>
                                    <p:anim calcmode="lin" valueType="num">
                                      <p:cBhvr>
                                        <p:cTn id="26" dur="500" fill="hold"/>
                                        <p:tgtEl>
                                          <p:spTgt spid="29"/>
                                        </p:tgtEl>
                                        <p:attrNameLst>
                                          <p:attrName>ppt_x</p:attrName>
                                        </p:attrNameLst>
                                      </p:cBhvr>
                                      <p:tavLst>
                                        <p:tav tm="0">
                                          <p:val>
                                            <p:fltVal val="0.5"/>
                                          </p:val>
                                        </p:tav>
                                        <p:tav tm="100000">
                                          <p:val>
                                            <p:strVal val="#ppt_x"/>
                                          </p:val>
                                        </p:tav>
                                      </p:tavLst>
                                    </p:anim>
                                    <p:anim calcmode="lin" valueType="num">
                                      <p:cBhvr>
                                        <p:cTn id="27" dur="500" fill="hold"/>
                                        <p:tgtEl>
                                          <p:spTgt spid="29"/>
                                        </p:tgtEl>
                                        <p:attrNameLst>
                                          <p:attrName>ppt_y</p:attrName>
                                        </p:attrNameLst>
                                      </p:cBhvr>
                                      <p:tavLst>
                                        <p:tav tm="0">
                                          <p:val>
                                            <p:fltVal val="0.5"/>
                                          </p:val>
                                        </p:tav>
                                        <p:tav tm="100000">
                                          <p:val>
                                            <p:strVal val="#ppt_y"/>
                                          </p:val>
                                        </p:tav>
                                      </p:tavLst>
                                    </p:anim>
                                  </p:childTnLst>
                                </p:cTn>
                              </p:par>
                            </p:childTnLst>
                          </p:cTn>
                        </p:par>
                        <p:par>
                          <p:cTn id="28" fill="hold">
                            <p:stCondLst>
                              <p:cond delay="500"/>
                            </p:stCondLst>
                            <p:childTnLst>
                              <p:par>
                                <p:cTn id="29" presetID="10" presetClass="entr" presetSubtype="0" fill="hold" nodeType="afterEffect">
                                  <p:stCondLst>
                                    <p:cond delay="0"/>
                                  </p:stCondLst>
                                  <p:childTnLst>
                                    <p:set>
                                      <p:cBhvr>
                                        <p:cTn id="30" dur="1" fill="hold">
                                          <p:stCondLst>
                                            <p:cond delay="0"/>
                                          </p:stCondLst>
                                        </p:cTn>
                                        <p:tgtEl>
                                          <p:spTgt spid="38"/>
                                        </p:tgtEl>
                                        <p:attrNameLst>
                                          <p:attrName>style.visibility</p:attrName>
                                        </p:attrNameLst>
                                      </p:cBhvr>
                                      <p:to>
                                        <p:strVal val="visible"/>
                                      </p:to>
                                    </p:set>
                                    <p:animEffect transition="in" filter="fade">
                                      <p:cBhvr>
                                        <p:cTn id="31" dur="500"/>
                                        <p:tgtEl>
                                          <p:spTgt spid="38"/>
                                        </p:tgtEl>
                                      </p:cBhvr>
                                    </p:animEffect>
                                  </p:childTnLst>
                                </p:cTn>
                              </p:par>
                            </p:childTnLst>
                          </p:cTn>
                        </p:par>
                        <p:par>
                          <p:cTn id="32" fill="hold">
                            <p:stCondLst>
                              <p:cond delay="1000"/>
                            </p:stCondLst>
                            <p:childTnLst>
                              <p:par>
                                <p:cTn id="33" presetID="53" presetClass="entr" presetSubtype="528" fill="hold" nodeType="afterEffect">
                                  <p:stCondLst>
                                    <p:cond delay="0"/>
                                  </p:stCondLst>
                                  <p:childTnLst>
                                    <p:set>
                                      <p:cBhvr>
                                        <p:cTn id="34" dur="1" fill="hold">
                                          <p:stCondLst>
                                            <p:cond delay="0"/>
                                          </p:stCondLst>
                                        </p:cTn>
                                        <p:tgtEl>
                                          <p:spTgt spid="30"/>
                                        </p:tgtEl>
                                        <p:attrNameLst>
                                          <p:attrName>style.visibility</p:attrName>
                                        </p:attrNameLst>
                                      </p:cBhvr>
                                      <p:to>
                                        <p:strVal val="visible"/>
                                      </p:to>
                                    </p:set>
                                    <p:anim calcmode="lin" valueType="num">
                                      <p:cBhvr>
                                        <p:cTn id="35" dur="500" fill="hold"/>
                                        <p:tgtEl>
                                          <p:spTgt spid="30"/>
                                        </p:tgtEl>
                                        <p:attrNameLst>
                                          <p:attrName>ppt_w</p:attrName>
                                        </p:attrNameLst>
                                      </p:cBhvr>
                                      <p:tavLst>
                                        <p:tav tm="0">
                                          <p:val>
                                            <p:fltVal val="0"/>
                                          </p:val>
                                        </p:tav>
                                        <p:tav tm="100000">
                                          <p:val>
                                            <p:strVal val="#ppt_w"/>
                                          </p:val>
                                        </p:tav>
                                      </p:tavLst>
                                    </p:anim>
                                    <p:anim calcmode="lin" valueType="num">
                                      <p:cBhvr>
                                        <p:cTn id="36" dur="500" fill="hold"/>
                                        <p:tgtEl>
                                          <p:spTgt spid="30"/>
                                        </p:tgtEl>
                                        <p:attrNameLst>
                                          <p:attrName>ppt_h</p:attrName>
                                        </p:attrNameLst>
                                      </p:cBhvr>
                                      <p:tavLst>
                                        <p:tav tm="0">
                                          <p:val>
                                            <p:fltVal val="0"/>
                                          </p:val>
                                        </p:tav>
                                        <p:tav tm="100000">
                                          <p:val>
                                            <p:strVal val="#ppt_h"/>
                                          </p:val>
                                        </p:tav>
                                      </p:tavLst>
                                    </p:anim>
                                    <p:animEffect transition="in" filter="fade">
                                      <p:cBhvr>
                                        <p:cTn id="37" dur="500"/>
                                        <p:tgtEl>
                                          <p:spTgt spid="30"/>
                                        </p:tgtEl>
                                      </p:cBhvr>
                                    </p:animEffect>
                                    <p:anim calcmode="lin" valueType="num">
                                      <p:cBhvr>
                                        <p:cTn id="38" dur="500" fill="hold"/>
                                        <p:tgtEl>
                                          <p:spTgt spid="30"/>
                                        </p:tgtEl>
                                        <p:attrNameLst>
                                          <p:attrName>ppt_x</p:attrName>
                                        </p:attrNameLst>
                                      </p:cBhvr>
                                      <p:tavLst>
                                        <p:tav tm="0">
                                          <p:val>
                                            <p:fltVal val="0.5"/>
                                          </p:val>
                                        </p:tav>
                                        <p:tav tm="100000">
                                          <p:val>
                                            <p:strVal val="#ppt_x"/>
                                          </p:val>
                                        </p:tav>
                                      </p:tavLst>
                                    </p:anim>
                                    <p:anim calcmode="lin" valueType="num">
                                      <p:cBhvr>
                                        <p:cTn id="39" dur="500" fill="hold"/>
                                        <p:tgtEl>
                                          <p:spTgt spid="30"/>
                                        </p:tgtEl>
                                        <p:attrNameLst>
                                          <p:attrName>ppt_y</p:attrName>
                                        </p:attrNameLst>
                                      </p:cBhvr>
                                      <p:tavLst>
                                        <p:tav tm="0">
                                          <p:val>
                                            <p:fltVal val="0.5"/>
                                          </p:val>
                                        </p:tav>
                                        <p:tav tm="100000">
                                          <p:val>
                                            <p:strVal val="#ppt_y"/>
                                          </p:val>
                                        </p:tav>
                                      </p:tavLst>
                                    </p:anim>
                                  </p:childTnLst>
                                </p:cTn>
                              </p:par>
                            </p:childTnLst>
                          </p:cTn>
                        </p:par>
                        <p:par>
                          <p:cTn id="40" fill="hold">
                            <p:stCondLst>
                              <p:cond delay="1500"/>
                            </p:stCondLst>
                            <p:childTnLst>
                              <p:par>
                                <p:cTn id="41" presetID="10" presetClass="entr" presetSubtype="0" fill="hold" nodeType="after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fade">
                                      <p:cBhvr>
                                        <p:cTn id="43" dur="500"/>
                                        <p:tgtEl>
                                          <p:spTgt spid="32"/>
                                        </p:tgtEl>
                                      </p:cBhvr>
                                    </p:animEffect>
                                  </p:childTnLst>
                                </p:cTn>
                              </p:par>
                            </p:childTnLst>
                          </p:cTn>
                        </p:par>
                        <p:par>
                          <p:cTn id="44" fill="hold">
                            <p:stCondLst>
                              <p:cond delay="2000"/>
                            </p:stCondLst>
                            <p:childTnLst>
                              <p:par>
                                <p:cTn id="45" presetID="53" presetClass="entr" presetSubtype="528" fill="hold" nodeType="afterEffect">
                                  <p:stCondLst>
                                    <p:cond delay="0"/>
                                  </p:stCondLst>
                                  <p:childTnLst>
                                    <p:set>
                                      <p:cBhvr>
                                        <p:cTn id="46" dur="1" fill="hold">
                                          <p:stCondLst>
                                            <p:cond delay="0"/>
                                          </p:stCondLst>
                                        </p:cTn>
                                        <p:tgtEl>
                                          <p:spTgt spid="28"/>
                                        </p:tgtEl>
                                        <p:attrNameLst>
                                          <p:attrName>style.visibility</p:attrName>
                                        </p:attrNameLst>
                                      </p:cBhvr>
                                      <p:to>
                                        <p:strVal val="visible"/>
                                      </p:to>
                                    </p:set>
                                    <p:anim calcmode="lin" valueType="num">
                                      <p:cBhvr>
                                        <p:cTn id="47" dur="500" fill="hold"/>
                                        <p:tgtEl>
                                          <p:spTgt spid="28"/>
                                        </p:tgtEl>
                                        <p:attrNameLst>
                                          <p:attrName>ppt_w</p:attrName>
                                        </p:attrNameLst>
                                      </p:cBhvr>
                                      <p:tavLst>
                                        <p:tav tm="0">
                                          <p:val>
                                            <p:fltVal val="0"/>
                                          </p:val>
                                        </p:tav>
                                        <p:tav tm="100000">
                                          <p:val>
                                            <p:strVal val="#ppt_w"/>
                                          </p:val>
                                        </p:tav>
                                      </p:tavLst>
                                    </p:anim>
                                    <p:anim calcmode="lin" valueType="num">
                                      <p:cBhvr>
                                        <p:cTn id="48" dur="500" fill="hold"/>
                                        <p:tgtEl>
                                          <p:spTgt spid="28"/>
                                        </p:tgtEl>
                                        <p:attrNameLst>
                                          <p:attrName>ppt_h</p:attrName>
                                        </p:attrNameLst>
                                      </p:cBhvr>
                                      <p:tavLst>
                                        <p:tav tm="0">
                                          <p:val>
                                            <p:fltVal val="0"/>
                                          </p:val>
                                        </p:tav>
                                        <p:tav tm="100000">
                                          <p:val>
                                            <p:strVal val="#ppt_h"/>
                                          </p:val>
                                        </p:tav>
                                      </p:tavLst>
                                    </p:anim>
                                    <p:animEffect transition="in" filter="fade">
                                      <p:cBhvr>
                                        <p:cTn id="49" dur="500"/>
                                        <p:tgtEl>
                                          <p:spTgt spid="28"/>
                                        </p:tgtEl>
                                      </p:cBhvr>
                                    </p:animEffect>
                                    <p:anim calcmode="lin" valueType="num">
                                      <p:cBhvr>
                                        <p:cTn id="50" dur="500" fill="hold"/>
                                        <p:tgtEl>
                                          <p:spTgt spid="28"/>
                                        </p:tgtEl>
                                        <p:attrNameLst>
                                          <p:attrName>ppt_x</p:attrName>
                                        </p:attrNameLst>
                                      </p:cBhvr>
                                      <p:tavLst>
                                        <p:tav tm="0">
                                          <p:val>
                                            <p:fltVal val="0.5"/>
                                          </p:val>
                                        </p:tav>
                                        <p:tav tm="100000">
                                          <p:val>
                                            <p:strVal val="#ppt_x"/>
                                          </p:val>
                                        </p:tav>
                                      </p:tavLst>
                                    </p:anim>
                                    <p:anim calcmode="lin" valueType="num">
                                      <p:cBhvr>
                                        <p:cTn id="51" dur="500" fill="hold"/>
                                        <p:tgtEl>
                                          <p:spTgt spid="28"/>
                                        </p:tgtEl>
                                        <p:attrNameLst>
                                          <p:attrName>ppt_y</p:attrName>
                                        </p:attrNameLst>
                                      </p:cBhvr>
                                      <p:tavLst>
                                        <p:tav tm="0">
                                          <p:val>
                                            <p:fltVal val="0.5"/>
                                          </p:val>
                                        </p:tav>
                                        <p:tav tm="100000">
                                          <p:val>
                                            <p:strVal val="#ppt_y"/>
                                          </p:val>
                                        </p:tav>
                                      </p:tavLst>
                                    </p:anim>
                                  </p:childTnLst>
                                </p:cTn>
                              </p:par>
                            </p:childTnLst>
                          </p:cTn>
                        </p:par>
                        <p:par>
                          <p:cTn id="52" fill="hold">
                            <p:stCondLst>
                              <p:cond delay="2500"/>
                            </p:stCondLst>
                            <p:childTnLst>
                              <p:par>
                                <p:cTn id="53" presetID="10" presetClass="entr" presetSubtype="0" fill="hold" nodeType="afterEffect">
                                  <p:stCondLst>
                                    <p:cond delay="0"/>
                                  </p:stCondLst>
                                  <p:childTnLst>
                                    <p:set>
                                      <p:cBhvr>
                                        <p:cTn id="54" dur="1" fill="hold">
                                          <p:stCondLst>
                                            <p:cond delay="0"/>
                                          </p:stCondLst>
                                        </p:cTn>
                                        <p:tgtEl>
                                          <p:spTgt spid="35"/>
                                        </p:tgtEl>
                                        <p:attrNameLst>
                                          <p:attrName>style.visibility</p:attrName>
                                        </p:attrNameLst>
                                      </p:cBhvr>
                                      <p:to>
                                        <p:strVal val="visible"/>
                                      </p:to>
                                    </p:set>
                                    <p:animEffect transition="in" filter="fade">
                                      <p:cBhvr>
                                        <p:cTn id="55" dur="500"/>
                                        <p:tgtEl>
                                          <p:spTgt spid="35"/>
                                        </p:tgtEl>
                                      </p:cBhvr>
                                    </p:animEffect>
                                  </p:childTnLst>
                                </p:cTn>
                              </p:par>
                            </p:childTnLst>
                          </p:cTn>
                        </p:par>
                        <p:par>
                          <p:cTn id="56" fill="hold">
                            <p:stCondLst>
                              <p:cond delay="3000"/>
                            </p:stCondLst>
                            <p:childTnLst>
                              <p:par>
                                <p:cTn id="57" presetID="53" presetClass="entr" presetSubtype="528" fill="hold" nodeType="afterEffect">
                                  <p:stCondLst>
                                    <p:cond delay="0"/>
                                  </p:stCondLst>
                                  <p:childTnLst>
                                    <p:set>
                                      <p:cBhvr>
                                        <p:cTn id="58" dur="1" fill="hold">
                                          <p:stCondLst>
                                            <p:cond delay="0"/>
                                          </p:stCondLst>
                                        </p:cTn>
                                        <p:tgtEl>
                                          <p:spTgt spid="27"/>
                                        </p:tgtEl>
                                        <p:attrNameLst>
                                          <p:attrName>style.visibility</p:attrName>
                                        </p:attrNameLst>
                                      </p:cBhvr>
                                      <p:to>
                                        <p:strVal val="visible"/>
                                      </p:to>
                                    </p:set>
                                    <p:anim calcmode="lin" valueType="num">
                                      <p:cBhvr>
                                        <p:cTn id="59" dur="500" fill="hold"/>
                                        <p:tgtEl>
                                          <p:spTgt spid="27"/>
                                        </p:tgtEl>
                                        <p:attrNameLst>
                                          <p:attrName>ppt_w</p:attrName>
                                        </p:attrNameLst>
                                      </p:cBhvr>
                                      <p:tavLst>
                                        <p:tav tm="0">
                                          <p:val>
                                            <p:fltVal val="0"/>
                                          </p:val>
                                        </p:tav>
                                        <p:tav tm="100000">
                                          <p:val>
                                            <p:strVal val="#ppt_w"/>
                                          </p:val>
                                        </p:tav>
                                      </p:tavLst>
                                    </p:anim>
                                    <p:anim calcmode="lin" valueType="num">
                                      <p:cBhvr>
                                        <p:cTn id="60" dur="500" fill="hold"/>
                                        <p:tgtEl>
                                          <p:spTgt spid="27"/>
                                        </p:tgtEl>
                                        <p:attrNameLst>
                                          <p:attrName>ppt_h</p:attrName>
                                        </p:attrNameLst>
                                      </p:cBhvr>
                                      <p:tavLst>
                                        <p:tav tm="0">
                                          <p:val>
                                            <p:fltVal val="0"/>
                                          </p:val>
                                        </p:tav>
                                        <p:tav tm="100000">
                                          <p:val>
                                            <p:strVal val="#ppt_h"/>
                                          </p:val>
                                        </p:tav>
                                      </p:tavLst>
                                    </p:anim>
                                    <p:animEffect transition="in" filter="fade">
                                      <p:cBhvr>
                                        <p:cTn id="61" dur="500"/>
                                        <p:tgtEl>
                                          <p:spTgt spid="27"/>
                                        </p:tgtEl>
                                      </p:cBhvr>
                                    </p:animEffect>
                                    <p:anim calcmode="lin" valueType="num">
                                      <p:cBhvr>
                                        <p:cTn id="62" dur="500" fill="hold"/>
                                        <p:tgtEl>
                                          <p:spTgt spid="27"/>
                                        </p:tgtEl>
                                        <p:attrNameLst>
                                          <p:attrName>ppt_x</p:attrName>
                                        </p:attrNameLst>
                                      </p:cBhvr>
                                      <p:tavLst>
                                        <p:tav tm="0">
                                          <p:val>
                                            <p:fltVal val="0.5"/>
                                          </p:val>
                                        </p:tav>
                                        <p:tav tm="100000">
                                          <p:val>
                                            <p:strVal val="#ppt_x"/>
                                          </p:val>
                                        </p:tav>
                                      </p:tavLst>
                                    </p:anim>
                                    <p:anim calcmode="lin" valueType="num">
                                      <p:cBhvr>
                                        <p:cTn id="63" dur="500" fill="hold"/>
                                        <p:tgtEl>
                                          <p:spTgt spid="27"/>
                                        </p:tgtEl>
                                        <p:attrNameLst>
                                          <p:attrName>ppt_y</p:attrName>
                                        </p:attrNameLst>
                                      </p:cBhvr>
                                      <p:tavLst>
                                        <p:tav tm="0">
                                          <p:val>
                                            <p:fltVal val="0.5"/>
                                          </p:val>
                                        </p:tav>
                                        <p:tav tm="100000">
                                          <p:val>
                                            <p:strVal val="#ppt_y"/>
                                          </p:val>
                                        </p:tav>
                                      </p:tavLst>
                                    </p:anim>
                                  </p:childTnLst>
                                </p:cTn>
                              </p:par>
                            </p:childTnLst>
                          </p:cTn>
                        </p:par>
                        <p:par>
                          <p:cTn id="64" fill="hold">
                            <p:stCondLst>
                              <p:cond delay="3500"/>
                            </p:stCondLst>
                            <p:childTnLst>
                              <p:par>
                                <p:cTn id="65" presetID="10" presetClass="entr" presetSubtype="0" fill="hold" nodeType="afterEffect">
                                  <p:stCondLst>
                                    <p:cond delay="0"/>
                                  </p:stCondLst>
                                  <p:childTnLst>
                                    <p:set>
                                      <p:cBhvr>
                                        <p:cTn id="66" dur="1" fill="hold">
                                          <p:stCondLst>
                                            <p:cond delay="0"/>
                                          </p:stCondLst>
                                        </p:cTn>
                                        <p:tgtEl>
                                          <p:spTgt spid="41"/>
                                        </p:tgtEl>
                                        <p:attrNameLst>
                                          <p:attrName>style.visibility</p:attrName>
                                        </p:attrNameLst>
                                      </p:cBhvr>
                                      <p:to>
                                        <p:strVal val="visible"/>
                                      </p:to>
                                    </p:set>
                                    <p:animEffect transition="in" filter="fade">
                                      <p:cBhvr>
                                        <p:cTn id="67" dur="500"/>
                                        <p:tgtEl>
                                          <p:spTgt spid="41"/>
                                        </p:tgtEl>
                                      </p:cBhvr>
                                    </p:animEffect>
                                  </p:childTnLst>
                                </p:cTn>
                              </p:par>
                              <p:par>
                                <p:cTn id="68" presetID="10" presetClass="entr" presetSubtype="0" fill="hold" nodeType="withEffect">
                                  <p:stCondLst>
                                    <p:cond delay="0"/>
                                  </p:stCondLst>
                                  <p:childTnLst>
                                    <p:set>
                                      <p:cBhvr>
                                        <p:cTn id="69" dur="1" fill="hold">
                                          <p:stCondLst>
                                            <p:cond delay="0"/>
                                          </p:stCondLst>
                                        </p:cTn>
                                        <p:tgtEl>
                                          <p:spTgt spid="30"/>
                                        </p:tgtEl>
                                        <p:attrNameLst>
                                          <p:attrName>style.visibility</p:attrName>
                                        </p:attrNameLst>
                                      </p:cBhvr>
                                      <p:to>
                                        <p:strVal val="visible"/>
                                      </p:to>
                                    </p:set>
                                    <p:animEffect transition="in" filter="fade">
                                      <p:cBhvr>
                                        <p:cTn id="70" dur="500"/>
                                        <p:tgtEl>
                                          <p:spTgt spid="30"/>
                                        </p:tgtEl>
                                      </p:cBhvr>
                                    </p:animEffect>
                                  </p:childTnLst>
                                </p:cTn>
                              </p:par>
                              <p:par>
                                <p:cTn id="71" presetID="10" presetClass="entr" presetSubtype="0" fill="hold" nodeType="withEffect">
                                  <p:stCondLst>
                                    <p:cond delay="0"/>
                                  </p:stCondLst>
                                  <p:childTnLst>
                                    <p:set>
                                      <p:cBhvr>
                                        <p:cTn id="72" dur="1" fill="hold">
                                          <p:stCondLst>
                                            <p:cond delay="0"/>
                                          </p:stCondLst>
                                        </p:cTn>
                                        <p:tgtEl>
                                          <p:spTgt spid="32"/>
                                        </p:tgtEl>
                                        <p:attrNameLst>
                                          <p:attrName>style.visibility</p:attrName>
                                        </p:attrNameLst>
                                      </p:cBhvr>
                                      <p:to>
                                        <p:strVal val="visible"/>
                                      </p:to>
                                    </p:set>
                                    <p:animEffect transition="in" filter="fade">
                                      <p:cBhvr>
                                        <p:cTn id="73" dur="500"/>
                                        <p:tgtEl>
                                          <p:spTgt spid="32"/>
                                        </p:tgtEl>
                                      </p:cBhvr>
                                    </p:animEffect>
                                  </p:childTnLst>
                                </p:cTn>
                              </p:par>
                              <p:par>
                                <p:cTn id="74" presetID="10" presetClass="entr" presetSubtype="0" fill="hold" nodeType="withEffect">
                                  <p:stCondLst>
                                    <p:cond delay="0"/>
                                  </p:stCondLst>
                                  <p:childTnLst>
                                    <p:set>
                                      <p:cBhvr>
                                        <p:cTn id="75" dur="1" fill="hold">
                                          <p:stCondLst>
                                            <p:cond delay="0"/>
                                          </p:stCondLst>
                                        </p:cTn>
                                        <p:tgtEl>
                                          <p:spTgt spid="29"/>
                                        </p:tgtEl>
                                        <p:attrNameLst>
                                          <p:attrName>style.visibility</p:attrName>
                                        </p:attrNameLst>
                                      </p:cBhvr>
                                      <p:to>
                                        <p:strVal val="visible"/>
                                      </p:to>
                                    </p:set>
                                    <p:animEffect transition="in" filter="fade">
                                      <p:cBhvr>
                                        <p:cTn id="76" dur="500"/>
                                        <p:tgtEl>
                                          <p:spTgt spid="29"/>
                                        </p:tgtEl>
                                      </p:cBhvr>
                                    </p:animEffect>
                                  </p:childTnLst>
                                </p:cTn>
                              </p:par>
                              <p:par>
                                <p:cTn id="77" presetID="10" presetClass="entr" presetSubtype="0" fill="hold" nodeType="withEffect">
                                  <p:stCondLst>
                                    <p:cond delay="0"/>
                                  </p:stCondLst>
                                  <p:childTnLst>
                                    <p:set>
                                      <p:cBhvr>
                                        <p:cTn id="78" dur="1" fill="hold">
                                          <p:stCondLst>
                                            <p:cond delay="0"/>
                                          </p:stCondLst>
                                        </p:cTn>
                                        <p:tgtEl>
                                          <p:spTgt spid="38"/>
                                        </p:tgtEl>
                                        <p:attrNameLst>
                                          <p:attrName>style.visibility</p:attrName>
                                        </p:attrNameLst>
                                      </p:cBhvr>
                                      <p:to>
                                        <p:strVal val="visible"/>
                                      </p:to>
                                    </p:set>
                                    <p:animEffect transition="in" filter="fade">
                                      <p:cBhvr>
                                        <p:cTn id="79" dur="500"/>
                                        <p:tgtEl>
                                          <p:spTgt spid="38"/>
                                        </p:tgtEl>
                                      </p:cBhvr>
                                    </p:animEffect>
                                  </p:childTnLst>
                                </p:cTn>
                              </p:par>
                              <p:par>
                                <p:cTn id="80" presetID="10" presetClass="entr" presetSubtype="0" fill="hold" nodeType="withEffect">
                                  <p:stCondLst>
                                    <p:cond delay="0"/>
                                  </p:stCondLst>
                                  <p:childTnLst>
                                    <p:set>
                                      <p:cBhvr>
                                        <p:cTn id="81" dur="1" fill="hold">
                                          <p:stCondLst>
                                            <p:cond delay="0"/>
                                          </p:stCondLst>
                                        </p:cTn>
                                        <p:tgtEl>
                                          <p:spTgt spid="28"/>
                                        </p:tgtEl>
                                        <p:attrNameLst>
                                          <p:attrName>style.visibility</p:attrName>
                                        </p:attrNameLst>
                                      </p:cBhvr>
                                      <p:to>
                                        <p:strVal val="visible"/>
                                      </p:to>
                                    </p:set>
                                    <p:animEffect transition="in" filter="fade">
                                      <p:cBhvr>
                                        <p:cTn id="82" dur="500"/>
                                        <p:tgtEl>
                                          <p:spTgt spid="28"/>
                                        </p:tgtEl>
                                      </p:cBhvr>
                                    </p:animEffect>
                                  </p:childTnLst>
                                </p:cTn>
                              </p:par>
                              <p:par>
                                <p:cTn id="83" presetID="10" presetClass="entr" presetSubtype="0" fill="hold" nodeType="withEffect">
                                  <p:stCondLst>
                                    <p:cond delay="0"/>
                                  </p:stCondLst>
                                  <p:childTnLst>
                                    <p:set>
                                      <p:cBhvr>
                                        <p:cTn id="84" dur="1" fill="hold">
                                          <p:stCondLst>
                                            <p:cond delay="0"/>
                                          </p:stCondLst>
                                        </p:cTn>
                                        <p:tgtEl>
                                          <p:spTgt spid="35"/>
                                        </p:tgtEl>
                                        <p:attrNameLst>
                                          <p:attrName>style.visibility</p:attrName>
                                        </p:attrNameLst>
                                      </p:cBhvr>
                                      <p:to>
                                        <p:strVal val="visible"/>
                                      </p:to>
                                    </p:set>
                                    <p:animEffect transition="in" filter="fade">
                                      <p:cBhvr>
                                        <p:cTn id="85" dur="500"/>
                                        <p:tgtEl>
                                          <p:spTgt spid="35"/>
                                        </p:tgtEl>
                                      </p:cBhvr>
                                    </p:animEffect>
                                  </p:childTnLst>
                                </p:cTn>
                              </p:par>
                              <p:par>
                                <p:cTn id="86" presetID="10" presetClass="entr" presetSubtype="0" fill="hold" nodeType="withEffect">
                                  <p:stCondLst>
                                    <p:cond delay="0"/>
                                  </p:stCondLst>
                                  <p:childTnLst>
                                    <p:set>
                                      <p:cBhvr>
                                        <p:cTn id="87" dur="1" fill="hold">
                                          <p:stCondLst>
                                            <p:cond delay="0"/>
                                          </p:stCondLst>
                                        </p:cTn>
                                        <p:tgtEl>
                                          <p:spTgt spid="27"/>
                                        </p:tgtEl>
                                        <p:attrNameLst>
                                          <p:attrName>style.visibility</p:attrName>
                                        </p:attrNameLst>
                                      </p:cBhvr>
                                      <p:to>
                                        <p:strVal val="visible"/>
                                      </p:to>
                                    </p:set>
                                    <p:animEffect transition="in" filter="fade">
                                      <p:cBhvr>
                                        <p:cTn id="88" dur="500"/>
                                        <p:tgtEl>
                                          <p:spTgt spid="27"/>
                                        </p:tgtEl>
                                      </p:cBhvr>
                                    </p:animEffect>
                                  </p:childTnLst>
                                </p:cTn>
                              </p:par>
                              <p:par>
                                <p:cTn id="89" presetID="10" presetClass="entr" presetSubtype="0" fill="hold" nodeType="withEffect">
                                  <p:stCondLst>
                                    <p:cond delay="0"/>
                                  </p:stCondLst>
                                  <p:childTnLst>
                                    <p:set>
                                      <p:cBhvr>
                                        <p:cTn id="90" dur="1" fill="hold">
                                          <p:stCondLst>
                                            <p:cond delay="0"/>
                                          </p:stCondLst>
                                        </p:cTn>
                                        <p:tgtEl>
                                          <p:spTgt spid="41"/>
                                        </p:tgtEl>
                                        <p:attrNameLst>
                                          <p:attrName>style.visibility</p:attrName>
                                        </p:attrNameLst>
                                      </p:cBhvr>
                                      <p:to>
                                        <p:strVal val="visible"/>
                                      </p:to>
                                    </p:set>
                                    <p:animEffect transition="in" filter="fade">
                                      <p:cBhvr>
                                        <p:cTn id="91" dur="500"/>
                                        <p:tgtEl>
                                          <p:spTgt spid="41"/>
                                        </p:tgtEl>
                                      </p:cBhvr>
                                    </p:animEffect>
                                  </p:childTnLst>
                                </p:cTn>
                              </p:par>
                              <p:par>
                                <p:cTn id="92" presetID="10" presetClass="entr" presetSubtype="0" fill="hold" nodeType="withEffect">
                                  <p:stCondLst>
                                    <p:cond delay="0"/>
                                  </p:stCondLst>
                                  <p:childTnLst>
                                    <p:set>
                                      <p:cBhvr>
                                        <p:cTn id="93" dur="1" fill="hold">
                                          <p:stCondLst>
                                            <p:cond delay="0"/>
                                          </p:stCondLst>
                                        </p:cTn>
                                        <p:tgtEl>
                                          <p:spTgt spid="31"/>
                                        </p:tgtEl>
                                        <p:attrNameLst>
                                          <p:attrName>style.visibility</p:attrName>
                                        </p:attrNameLst>
                                      </p:cBhvr>
                                      <p:to>
                                        <p:strVal val="visible"/>
                                      </p:to>
                                    </p:set>
                                    <p:animEffect transition="in" filter="fade">
                                      <p:cBhvr>
                                        <p:cTn id="94" dur="500"/>
                                        <p:tgtEl>
                                          <p:spTgt spid="31"/>
                                        </p:tgtEl>
                                      </p:cBhvr>
                                    </p:animEffect>
                                  </p:childTnLst>
                                </p:cTn>
                              </p:par>
                              <p:par>
                                <p:cTn id="95" presetID="10" presetClass="entr" presetSubtype="0" fill="hold" nodeType="withEffect">
                                  <p:stCondLst>
                                    <p:cond delay="0"/>
                                  </p:stCondLst>
                                  <p:childTnLst>
                                    <p:set>
                                      <p:cBhvr>
                                        <p:cTn id="96" dur="1" fill="hold">
                                          <p:stCondLst>
                                            <p:cond delay="0"/>
                                          </p:stCondLst>
                                        </p:cTn>
                                        <p:tgtEl>
                                          <p:spTgt spid="30"/>
                                        </p:tgtEl>
                                        <p:attrNameLst>
                                          <p:attrName>style.visibility</p:attrName>
                                        </p:attrNameLst>
                                      </p:cBhvr>
                                      <p:to>
                                        <p:strVal val="visible"/>
                                      </p:to>
                                    </p:set>
                                    <p:animEffect transition="in" filter="fade">
                                      <p:cBhvr>
                                        <p:cTn id="97" dur="500"/>
                                        <p:tgtEl>
                                          <p:spTgt spid="30"/>
                                        </p:tgtEl>
                                      </p:cBhvr>
                                    </p:animEffect>
                                  </p:childTnLst>
                                </p:cTn>
                              </p:par>
                              <p:par>
                                <p:cTn id="98" presetID="10" presetClass="entr" presetSubtype="0" fill="hold" nodeType="withEffect">
                                  <p:stCondLst>
                                    <p:cond delay="0"/>
                                  </p:stCondLst>
                                  <p:childTnLst>
                                    <p:set>
                                      <p:cBhvr>
                                        <p:cTn id="99" dur="1" fill="hold">
                                          <p:stCondLst>
                                            <p:cond delay="0"/>
                                          </p:stCondLst>
                                        </p:cTn>
                                        <p:tgtEl>
                                          <p:spTgt spid="32"/>
                                        </p:tgtEl>
                                        <p:attrNameLst>
                                          <p:attrName>style.visibility</p:attrName>
                                        </p:attrNameLst>
                                      </p:cBhvr>
                                      <p:to>
                                        <p:strVal val="visible"/>
                                      </p:to>
                                    </p:set>
                                    <p:animEffect transition="in" filter="fade">
                                      <p:cBhvr>
                                        <p:cTn id="100" dur="500"/>
                                        <p:tgtEl>
                                          <p:spTgt spid="32"/>
                                        </p:tgtEl>
                                      </p:cBhvr>
                                    </p:animEffect>
                                  </p:childTnLst>
                                </p:cTn>
                              </p:par>
                              <p:par>
                                <p:cTn id="101" presetID="10" presetClass="entr" presetSubtype="0" fill="hold" nodeType="withEffect">
                                  <p:stCondLst>
                                    <p:cond delay="0"/>
                                  </p:stCondLst>
                                  <p:childTnLst>
                                    <p:set>
                                      <p:cBhvr>
                                        <p:cTn id="102" dur="1" fill="hold">
                                          <p:stCondLst>
                                            <p:cond delay="0"/>
                                          </p:stCondLst>
                                        </p:cTn>
                                        <p:tgtEl>
                                          <p:spTgt spid="31"/>
                                        </p:tgtEl>
                                        <p:attrNameLst>
                                          <p:attrName>style.visibility</p:attrName>
                                        </p:attrNameLst>
                                      </p:cBhvr>
                                      <p:to>
                                        <p:strVal val="visible"/>
                                      </p:to>
                                    </p:set>
                                    <p:animEffect transition="in" filter="fade">
                                      <p:cBhvr>
                                        <p:cTn id="103" dur="500"/>
                                        <p:tgtEl>
                                          <p:spTgt spid="31"/>
                                        </p:tgtEl>
                                      </p:cBhvr>
                                    </p:animEffect>
                                  </p:childTnLst>
                                </p:cTn>
                              </p:par>
                            </p:childTnLst>
                          </p:cTn>
                        </p:par>
                      </p:childTnLst>
                    </p:cTn>
                  </p:par>
                  <p:par>
                    <p:cTn id="104" fill="hold">
                      <p:stCondLst>
                        <p:cond delay="indefinite"/>
                      </p:stCondLst>
                      <p:childTnLst>
                        <p:par>
                          <p:cTn id="105" fill="hold">
                            <p:stCondLst>
                              <p:cond delay="0"/>
                            </p:stCondLst>
                            <p:childTnLst>
                              <p:par>
                                <p:cTn id="106" presetID="21" presetClass="entr" presetSubtype="1" fill="hold" grpId="0" nodeType="clickEffect">
                                  <p:stCondLst>
                                    <p:cond delay="0"/>
                                  </p:stCondLst>
                                  <p:childTnLst>
                                    <p:set>
                                      <p:cBhvr>
                                        <p:cTn id="107" dur="1" fill="hold">
                                          <p:stCondLst>
                                            <p:cond delay="0"/>
                                          </p:stCondLst>
                                        </p:cTn>
                                        <p:tgtEl>
                                          <p:spTgt spid="6"/>
                                        </p:tgtEl>
                                        <p:attrNameLst>
                                          <p:attrName>style.visibility</p:attrName>
                                        </p:attrNameLst>
                                      </p:cBhvr>
                                      <p:to>
                                        <p:strVal val="visible"/>
                                      </p:to>
                                    </p:set>
                                    <p:animEffect transition="in" filter="wheel(1)">
                                      <p:cBhvr>
                                        <p:cTn id="108" dur="1000"/>
                                        <p:tgtEl>
                                          <p:spTgt spid="6"/>
                                        </p:tgtEl>
                                      </p:cBhvr>
                                    </p:animEffect>
                                  </p:childTnLst>
                                  <p:subTnLst>
                                    <p:audio>
                                      <p:cMediaNode>
                                        <p:cTn display="0" masterRel="sameClick">
                                          <p:stCondLst>
                                            <p:cond evt="begin" delay="0">
                                              <p:tn val="106"/>
                                            </p:cond>
                                          </p:stCondLst>
                                          <p:endCondLst>
                                            <p:cond evt="onStopAudio" delay="0">
                                              <p:tgtEl>
                                                <p:sldTgt/>
                                              </p:tgtEl>
                                            </p:cond>
                                          </p:endCondLst>
                                        </p:cTn>
                                        <p:tgtEl>
                                          <p:sndTgt r:embed="rId6" name="click.wav"/>
                                        </p:tgtEl>
                                      </p:cMediaNode>
                                    </p:audio>
                                  </p:subTnLst>
                                </p:cTn>
                              </p:par>
                            </p:childTnLst>
                          </p:cTn>
                        </p:par>
                        <p:par>
                          <p:cTn id="109" fill="hold">
                            <p:stCondLst>
                              <p:cond delay="1000"/>
                            </p:stCondLst>
                            <p:childTnLst>
                              <p:par>
                                <p:cTn id="110" presetID="21" presetClass="entr" presetSubtype="1" fill="hold" grpId="0" nodeType="afterEffect">
                                  <p:stCondLst>
                                    <p:cond delay="0"/>
                                  </p:stCondLst>
                                  <p:childTnLst>
                                    <p:set>
                                      <p:cBhvr>
                                        <p:cTn id="111" dur="1" fill="hold">
                                          <p:stCondLst>
                                            <p:cond delay="0"/>
                                          </p:stCondLst>
                                        </p:cTn>
                                        <p:tgtEl>
                                          <p:spTgt spid="7"/>
                                        </p:tgtEl>
                                        <p:attrNameLst>
                                          <p:attrName>style.visibility</p:attrName>
                                        </p:attrNameLst>
                                      </p:cBhvr>
                                      <p:to>
                                        <p:strVal val="visible"/>
                                      </p:to>
                                    </p:set>
                                    <p:animEffect transition="in" filter="wheel(1)">
                                      <p:cBhvr>
                                        <p:cTn id="112" dur="1000"/>
                                        <p:tgtEl>
                                          <p:spTgt spid="7"/>
                                        </p:tgtEl>
                                      </p:cBhvr>
                                    </p:animEffect>
                                  </p:childTnLst>
                                  <p:subTnLst>
                                    <p:audio>
                                      <p:cMediaNode>
                                        <p:cTn display="0" masterRel="sameClick">
                                          <p:stCondLst>
                                            <p:cond evt="begin" delay="0">
                                              <p:tn val="110"/>
                                            </p:cond>
                                          </p:stCondLst>
                                          <p:endCondLst>
                                            <p:cond evt="onStopAudio" delay="0">
                                              <p:tgtEl>
                                                <p:sldTgt/>
                                              </p:tgtEl>
                                            </p:cond>
                                          </p:endCondLst>
                                        </p:cTn>
                                        <p:tgtEl>
                                          <p:sndTgt r:embed="rId6" name="click.wav"/>
                                        </p:tgtEl>
                                      </p:cMediaNode>
                                    </p:audio>
                                  </p:subTnLst>
                                </p:cTn>
                              </p:par>
                            </p:childTnLst>
                          </p:cTn>
                        </p:par>
                        <p:par>
                          <p:cTn id="113" fill="hold">
                            <p:stCondLst>
                              <p:cond delay="2000"/>
                            </p:stCondLst>
                            <p:childTnLst>
                              <p:par>
                                <p:cTn id="114" presetID="21" presetClass="entr" presetSubtype="1" fill="hold" grpId="0" nodeType="afterEffect">
                                  <p:stCondLst>
                                    <p:cond delay="0"/>
                                  </p:stCondLst>
                                  <p:childTnLst>
                                    <p:set>
                                      <p:cBhvr>
                                        <p:cTn id="115" dur="1" fill="hold">
                                          <p:stCondLst>
                                            <p:cond delay="0"/>
                                          </p:stCondLst>
                                        </p:cTn>
                                        <p:tgtEl>
                                          <p:spTgt spid="8"/>
                                        </p:tgtEl>
                                        <p:attrNameLst>
                                          <p:attrName>style.visibility</p:attrName>
                                        </p:attrNameLst>
                                      </p:cBhvr>
                                      <p:to>
                                        <p:strVal val="visible"/>
                                      </p:to>
                                    </p:set>
                                    <p:animEffect transition="in" filter="wheel(1)">
                                      <p:cBhvr>
                                        <p:cTn id="116" dur="1000"/>
                                        <p:tgtEl>
                                          <p:spTgt spid="8"/>
                                        </p:tgtEl>
                                      </p:cBhvr>
                                    </p:animEffect>
                                  </p:childTnLst>
                                  <p:subTnLst>
                                    <p:audio>
                                      <p:cMediaNode>
                                        <p:cTn display="0" masterRel="sameClick">
                                          <p:stCondLst>
                                            <p:cond evt="begin" delay="0">
                                              <p:tn val="114"/>
                                            </p:cond>
                                          </p:stCondLst>
                                          <p:endCondLst>
                                            <p:cond evt="onStopAudio" delay="0">
                                              <p:tgtEl>
                                                <p:sldTgt/>
                                              </p:tgtEl>
                                            </p:cond>
                                          </p:endCondLst>
                                        </p:cTn>
                                        <p:tgtEl>
                                          <p:sndTgt r:embed="rId6" name="click.wav"/>
                                        </p:tgtEl>
                                      </p:cMediaNode>
                                    </p:audio>
                                  </p:subTnLst>
                                </p:cTn>
                              </p:par>
                            </p:childTnLst>
                          </p:cTn>
                        </p:par>
                        <p:par>
                          <p:cTn id="117" fill="hold">
                            <p:stCondLst>
                              <p:cond delay="3000"/>
                            </p:stCondLst>
                            <p:childTnLst>
                              <p:par>
                                <p:cTn id="118" presetID="21" presetClass="entr" presetSubtype="1" fill="hold" grpId="0" nodeType="afterEffect">
                                  <p:stCondLst>
                                    <p:cond delay="0"/>
                                  </p:stCondLst>
                                  <p:childTnLst>
                                    <p:set>
                                      <p:cBhvr>
                                        <p:cTn id="119" dur="1" fill="hold">
                                          <p:stCondLst>
                                            <p:cond delay="0"/>
                                          </p:stCondLst>
                                        </p:cTn>
                                        <p:tgtEl>
                                          <p:spTgt spid="9"/>
                                        </p:tgtEl>
                                        <p:attrNameLst>
                                          <p:attrName>style.visibility</p:attrName>
                                        </p:attrNameLst>
                                      </p:cBhvr>
                                      <p:to>
                                        <p:strVal val="visible"/>
                                      </p:to>
                                    </p:set>
                                    <p:animEffect transition="in" filter="wheel(1)">
                                      <p:cBhvr>
                                        <p:cTn id="120" dur="1000"/>
                                        <p:tgtEl>
                                          <p:spTgt spid="9"/>
                                        </p:tgtEl>
                                      </p:cBhvr>
                                    </p:animEffect>
                                  </p:childTnLst>
                                  <p:subTnLst>
                                    <p:audio>
                                      <p:cMediaNode>
                                        <p:cTn display="0" masterRel="sameClick">
                                          <p:stCondLst>
                                            <p:cond evt="begin" delay="0">
                                              <p:tn val="118"/>
                                            </p:cond>
                                          </p:stCondLst>
                                          <p:endCondLst>
                                            <p:cond evt="onStopAudio" delay="0">
                                              <p:tgtEl>
                                                <p:sldTgt/>
                                              </p:tgtEl>
                                            </p:cond>
                                          </p:endCondLst>
                                        </p:cTn>
                                        <p:tgtEl>
                                          <p:sndTgt r:embed="rId6" name="click.wav"/>
                                        </p:tgtEl>
                                      </p:cMediaNode>
                                    </p:audio>
                                  </p:subTnLst>
                                </p:cTn>
                              </p:par>
                            </p:childTnLst>
                          </p:cTn>
                        </p:par>
                        <p:par>
                          <p:cTn id="121" fill="hold">
                            <p:stCondLst>
                              <p:cond delay="4000"/>
                            </p:stCondLst>
                            <p:childTnLst>
                              <p:par>
                                <p:cTn id="122" presetID="21" presetClass="entr" presetSubtype="1" fill="hold" grpId="0" nodeType="afterEffect">
                                  <p:stCondLst>
                                    <p:cond delay="0"/>
                                  </p:stCondLst>
                                  <p:childTnLst>
                                    <p:set>
                                      <p:cBhvr>
                                        <p:cTn id="123" dur="1" fill="hold">
                                          <p:stCondLst>
                                            <p:cond delay="0"/>
                                          </p:stCondLst>
                                        </p:cTn>
                                        <p:tgtEl>
                                          <p:spTgt spid="10"/>
                                        </p:tgtEl>
                                        <p:attrNameLst>
                                          <p:attrName>style.visibility</p:attrName>
                                        </p:attrNameLst>
                                      </p:cBhvr>
                                      <p:to>
                                        <p:strVal val="visible"/>
                                      </p:to>
                                    </p:set>
                                    <p:animEffect transition="in" filter="wheel(1)">
                                      <p:cBhvr>
                                        <p:cTn id="124" dur="1000"/>
                                        <p:tgtEl>
                                          <p:spTgt spid="10"/>
                                        </p:tgtEl>
                                      </p:cBhvr>
                                    </p:animEffect>
                                  </p:childTnLst>
                                  <p:subTnLst>
                                    <p:audio>
                                      <p:cMediaNode>
                                        <p:cTn display="0" masterRel="sameClick">
                                          <p:stCondLst>
                                            <p:cond evt="begin" delay="0">
                                              <p:tn val="122"/>
                                            </p:cond>
                                          </p:stCondLst>
                                          <p:endCondLst>
                                            <p:cond evt="onStopAudio" delay="0">
                                              <p:tgtEl>
                                                <p:sldTgt/>
                                              </p:tgtEl>
                                            </p:cond>
                                          </p:endCondLst>
                                        </p:cTn>
                                        <p:tgtEl>
                                          <p:sndTgt r:embed="rId6" name="click.wav"/>
                                        </p:tgtEl>
                                      </p:cMediaNode>
                                    </p:audio>
                                  </p:subTnLst>
                                </p:cTn>
                              </p:par>
                            </p:childTnLst>
                          </p:cTn>
                        </p:par>
                        <p:par>
                          <p:cTn id="125" fill="hold">
                            <p:stCondLst>
                              <p:cond delay="5000"/>
                            </p:stCondLst>
                            <p:childTnLst>
                              <p:par>
                                <p:cTn id="126" presetID="21" presetClass="entr" presetSubtype="1" fill="hold" grpId="0" nodeType="afterEffect">
                                  <p:stCondLst>
                                    <p:cond delay="0"/>
                                  </p:stCondLst>
                                  <p:childTnLst>
                                    <p:set>
                                      <p:cBhvr>
                                        <p:cTn id="127" dur="1" fill="hold">
                                          <p:stCondLst>
                                            <p:cond delay="0"/>
                                          </p:stCondLst>
                                        </p:cTn>
                                        <p:tgtEl>
                                          <p:spTgt spid="11"/>
                                        </p:tgtEl>
                                        <p:attrNameLst>
                                          <p:attrName>style.visibility</p:attrName>
                                        </p:attrNameLst>
                                      </p:cBhvr>
                                      <p:to>
                                        <p:strVal val="visible"/>
                                      </p:to>
                                    </p:set>
                                    <p:animEffect transition="in" filter="wheel(1)">
                                      <p:cBhvr>
                                        <p:cTn id="128" dur="1000"/>
                                        <p:tgtEl>
                                          <p:spTgt spid="11"/>
                                        </p:tgtEl>
                                      </p:cBhvr>
                                    </p:animEffect>
                                  </p:childTnLst>
                                  <p:subTnLst>
                                    <p:audio>
                                      <p:cMediaNode>
                                        <p:cTn display="0" masterRel="sameClick">
                                          <p:stCondLst>
                                            <p:cond evt="begin" delay="0">
                                              <p:tn val="126"/>
                                            </p:cond>
                                          </p:stCondLst>
                                          <p:endCondLst>
                                            <p:cond evt="onStopAudio" delay="0">
                                              <p:tgtEl>
                                                <p:sldTgt/>
                                              </p:tgtEl>
                                            </p:cond>
                                          </p:endCondLst>
                                        </p:cTn>
                                        <p:tgtEl>
                                          <p:sndTgt r:embed="rId6" name="click.wav"/>
                                        </p:tgtEl>
                                      </p:cMediaNode>
                                    </p:audio>
                                  </p:subTnLst>
                                </p:cTn>
                              </p:par>
                            </p:childTnLst>
                          </p:cTn>
                        </p:par>
                        <p:par>
                          <p:cTn id="129" fill="hold">
                            <p:stCondLst>
                              <p:cond delay="6000"/>
                            </p:stCondLst>
                            <p:childTnLst>
                              <p:par>
                                <p:cTn id="130" presetID="21" presetClass="entr" presetSubtype="1" fill="hold" grpId="0" nodeType="afterEffect">
                                  <p:stCondLst>
                                    <p:cond delay="0"/>
                                  </p:stCondLst>
                                  <p:childTnLst>
                                    <p:set>
                                      <p:cBhvr>
                                        <p:cTn id="131" dur="1" fill="hold">
                                          <p:stCondLst>
                                            <p:cond delay="0"/>
                                          </p:stCondLst>
                                        </p:cTn>
                                        <p:tgtEl>
                                          <p:spTgt spid="13"/>
                                        </p:tgtEl>
                                        <p:attrNameLst>
                                          <p:attrName>style.visibility</p:attrName>
                                        </p:attrNameLst>
                                      </p:cBhvr>
                                      <p:to>
                                        <p:strVal val="visible"/>
                                      </p:to>
                                    </p:set>
                                    <p:animEffect transition="in" filter="wheel(1)">
                                      <p:cBhvr>
                                        <p:cTn id="132" dur="1000"/>
                                        <p:tgtEl>
                                          <p:spTgt spid="13"/>
                                        </p:tgtEl>
                                      </p:cBhvr>
                                    </p:animEffect>
                                  </p:childTnLst>
                                  <p:subTnLst>
                                    <p:audio>
                                      <p:cMediaNode>
                                        <p:cTn display="0" masterRel="sameClick">
                                          <p:stCondLst>
                                            <p:cond evt="begin" delay="0">
                                              <p:tn val="130"/>
                                            </p:cond>
                                          </p:stCondLst>
                                          <p:endCondLst>
                                            <p:cond evt="onStopAudio" delay="0">
                                              <p:tgtEl>
                                                <p:sldTgt/>
                                              </p:tgtEl>
                                            </p:cond>
                                          </p:endCondLst>
                                        </p:cTn>
                                        <p:tgtEl>
                                          <p:sndTgt r:embed="rId6" name="click.wav"/>
                                        </p:tgtEl>
                                      </p:cMediaNode>
                                    </p:audio>
                                  </p:subTnLst>
                                </p:cTn>
                              </p:par>
                            </p:childTnLst>
                          </p:cTn>
                        </p:par>
                        <p:par>
                          <p:cTn id="133" fill="hold">
                            <p:stCondLst>
                              <p:cond delay="7000"/>
                            </p:stCondLst>
                            <p:childTnLst>
                              <p:par>
                                <p:cTn id="134" presetID="21" presetClass="entr" presetSubtype="1" fill="hold" grpId="0" nodeType="afterEffect">
                                  <p:stCondLst>
                                    <p:cond delay="0"/>
                                  </p:stCondLst>
                                  <p:childTnLst>
                                    <p:set>
                                      <p:cBhvr>
                                        <p:cTn id="135" dur="1" fill="hold">
                                          <p:stCondLst>
                                            <p:cond delay="0"/>
                                          </p:stCondLst>
                                        </p:cTn>
                                        <p:tgtEl>
                                          <p:spTgt spid="14"/>
                                        </p:tgtEl>
                                        <p:attrNameLst>
                                          <p:attrName>style.visibility</p:attrName>
                                        </p:attrNameLst>
                                      </p:cBhvr>
                                      <p:to>
                                        <p:strVal val="visible"/>
                                      </p:to>
                                    </p:set>
                                    <p:animEffect transition="in" filter="wheel(1)">
                                      <p:cBhvr>
                                        <p:cTn id="136" dur="1000"/>
                                        <p:tgtEl>
                                          <p:spTgt spid="14"/>
                                        </p:tgtEl>
                                      </p:cBhvr>
                                    </p:animEffect>
                                  </p:childTnLst>
                                  <p:subTnLst>
                                    <p:audio>
                                      <p:cMediaNode>
                                        <p:cTn display="0" masterRel="sameClick">
                                          <p:stCondLst>
                                            <p:cond evt="begin" delay="0">
                                              <p:tn val="134"/>
                                            </p:cond>
                                          </p:stCondLst>
                                          <p:endCondLst>
                                            <p:cond evt="onStopAudio" delay="0">
                                              <p:tgtEl>
                                                <p:sldTgt/>
                                              </p:tgtEl>
                                            </p:cond>
                                          </p:endCondLst>
                                        </p:cTn>
                                        <p:tgtEl>
                                          <p:sndTgt r:embed="rId6" name="click.wav"/>
                                        </p:tgtEl>
                                      </p:cMediaNode>
                                    </p:audio>
                                  </p:subTnLst>
                                </p:cTn>
                              </p:par>
                            </p:childTnLst>
                          </p:cTn>
                        </p:par>
                        <p:par>
                          <p:cTn id="137" fill="hold">
                            <p:stCondLst>
                              <p:cond delay="8000"/>
                            </p:stCondLst>
                            <p:childTnLst>
                              <p:par>
                                <p:cTn id="138" presetID="21" presetClass="entr" presetSubtype="1" fill="hold" grpId="0" nodeType="afterEffect">
                                  <p:stCondLst>
                                    <p:cond delay="0"/>
                                  </p:stCondLst>
                                  <p:childTnLst>
                                    <p:set>
                                      <p:cBhvr>
                                        <p:cTn id="139" dur="1" fill="hold">
                                          <p:stCondLst>
                                            <p:cond delay="0"/>
                                          </p:stCondLst>
                                        </p:cTn>
                                        <p:tgtEl>
                                          <p:spTgt spid="15"/>
                                        </p:tgtEl>
                                        <p:attrNameLst>
                                          <p:attrName>style.visibility</p:attrName>
                                        </p:attrNameLst>
                                      </p:cBhvr>
                                      <p:to>
                                        <p:strVal val="visible"/>
                                      </p:to>
                                    </p:set>
                                    <p:animEffect transition="in" filter="wheel(1)">
                                      <p:cBhvr>
                                        <p:cTn id="140" dur="1000"/>
                                        <p:tgtEl>
                                          <p:spTgt spid="15"/>
                                        </p:tgtEl>
                                      </p:cBhvr>
                                    </p:animEffect>
                                  </p:childTnLst>
                                  <p:subTnLst>
                                    <p:audio>
                                      <p:cMediaNode>
                                        <p:cTn display="0" masterRel="sameClick">
                                          <p:stCondLst>
                                            <p:cond evt="begin" delay="0">
                                              <p:tn val="138"/>
                                            </p:cond>
                                          </p:stCondLst>
                                          <p:endCondLst>
                                            <p:cond evt="onStopAudio" delay="0">
                                              <p:tgtEl>
                                                <p:sldTgt/>
                                              </p:tgtEl>
                                            </p:cond>
                                          </p:endCondLst>
                                        </p:cTn>
                                        <p:tgtEl>
                                          <p:sndTgt r:embed="rId6" name="click.wav"/>
                                        </p:tgtEl>
                                      </p:cMediaNode>
                                    </p:audio>
                                  </p:subTnLst>
                                </p:cTn>
                              </p:par>
                            </p:childTnLst>
                          </p:cTn>
                        </p:par>
                        <p:par>
                          <p:cTn id="141" fill="hold">
                            <p:stCondLst>
                              <p:cond delay="9000"/>
                            </p:stCondLst>
                            <p:childTnLst>
                              <p:par>
                                <p:cTn id="142" presetID="21" presetClass="entr" presetSubtype="1" fill="hold" grpId="0" nodeType="afterEffect">
                                  <p:stCondLst>
                                    <p:cond delay="0"/>
                                  </p:stCondLst>
                                  <p:childTnLst>
                                    <p:set>
                                      <p:cBhvr>
                                        <p:cTn id="143" dur="1" fill="hold">
                                          <p:stCondLst>
                                            <p:cond delay="0"/>
                                          </p:stCondLst>
                                        </p:cTn>
                                        <p:tgtEl>
                                          <p:spTgt spid="18"/>
                                        </p:tgtEl>
                                        <p:attrNameLst>
                                          <p:attrName>style.visibility</p:attrName>
                                        </p:attrNameLst>
                                      </p:cBhvr>
                                      <p:to>
                                        <p:strVal val="visible"/>
                                      </p:to>
                                    </p:set>
                                    <p:animEffect transition="in" filter="wheel(1)">
                                      <p:cBhvr>
                                        <p:cTn id="144" dur="1000"/>
                                        <p:tgtEl>
                                          <p:spTgt spid="18"/>
                                        </p:tgtEl>
                                      </p:cBhvr>
                                    </p:animEffect>
                                  </p:childTnLst>
                                  <p:subTnLst>
                                    <p:audio>
                                      <p:cMediaNode>
                                        <p:cTn display="0" masterRel="sameClick">
                                          <p:stCondLst>
                                            <p:cond evt="begin" delay="0">
                                              <p:tn val="142"/>
                                            </p:cond>
                                          </p:stCondLst>
                                          <p:endCondLst>
                                            <p:cond evt="onStopAudio" delay="0">
                                              <p:tgtEl>
                                                <p:sldTgt/>
                                              </p:tgtEl>
                                            </p:cond>
                                          </p:endCondLst>
                                        </p:cTn>
                                        <p:tgtEl>
                                          <p:sndTgt r:embed="rId6" name="click.wav"/>
                                        </p:tgtEl>
                                      </p:cMediaNode>
                                    </p:audio>
                                  </p:subTnLst>
                                </p:cTn>
                              </p:par>
                            </p:childTnLst>
                          </p:cTn>
                        </p:par>
                        <p:par>
                          <p:cTn id="145" fill="hold">
                            <p:stCondLst>
                              <p:cond delay="10000"/>
                            </p:stCondLst>
                            <p:childTnLst>
                              <p:par>
                                <p:cTn id="146" presetID="21" presetClass="entr" presetSubtype="1" fill="hold" grpId="0" nodeType="afterEffect">
                                  <p:stCondLst>
                                    <p:cond delay="0"/>
                                  </p:stCondLst>
                                  <p:childTnLst>
                                    <p:set>
                                      <p:cBhvr>
                                        <p:cTn id="147" dur="1" fill="hold">
                                          <p:stCondLst>
                                            <p:cond delay="0"/>
                                          </p:stCondLst>
                                        </p:cTn>
                                        <p:tgtEl>
                                          <p:spTgt spid="19"/>
                                        </p:tgtEl>
                                        <p:attrNameLst>
                                          <p:attrName>style.visibility</p:attrName>
                                        </p:attrNameLst>
                                      </p:cBhvr>
                                      <p:to>
                                        <p:strVal val="visible"/>
                                      </p:to>
                                    </p:set>
                                    <p:animEffect transition="in" filter="wheel(1)">
                                      <p:cBhvr>
                                        <p:cTn id="148" dur="1000"/>
                                        <p:tgtEl>
                                          <p:spTgt spid="19"/>
                                        </p:tgtEl>
                                      </p:cBhvr>
                                    </p:animEffect>
                                  </p:childTnLst>
                                  <p:subTnLst>
                                    <p:audio>
                                      <p:cMediaNode>
                                        <p:cTn display="0" masterRel="sameClick">
                                          <p:stCondLst>
                                            <p:cond evt="begin" delay="0">
                                              <p:tn val="146"/>
                                            </p:cond>
                                          </p:stCondLst>
                                          <p:endCondLst>
                                            <p:cond evt="onStopAudio" delay="0">
                                              <p:tgtEl>
                                                <p:sldTgt/>
                                              </p:tgtEl>
                                            </p:cond>
                                          </p:endCondLst>
                                        </p:cTn>
                                        <p:tgtEl>
                                          <p:sndTgt r:embed="rId6" name="click.wav"/>
                                        </p:tgtEl>
                                      </p:cMediaNode>
                                    </p:audio>
                                  </p:subTnLst>
                                </p:cTn>
                              </p:par>
                            </p:childTnLst>
                          </p:cTn>
                        </p:par>
                        <p:par>
                          <p:cTn id="149" fill="hold">
                            <p:stCondLst>
                              <p:cond delay="11000"/>
                            </p:stCondLst>
                            <p:childTnLst>
                              <p:par>
                                <p:cTn id="150" presetID="21" presetClass="entr" presetSubtype="1" fill="hold" grpId="0" nodeType="afterEffect">
                                  <p:stCondLst>
                                    <p:cond delay="0"/>
                                  </p:stCondLst>
                                  <p:childTnLst>
                                    <p:set>
                                      <p:cBhvr>
                                        <p:cTn id="151" dur="1" fill="hold">
                                          <p:stCondLst>
                                            <p:cond delay="0"/>
                                          </p:stCondLst>
                                        </p:cTn>
                                        <p:tgtEl>
                                          <p:spTgt spid="20"/>
                                        </p:tgtEl>
                                        <p:attrNameLst>
                                          <p:attrName>style.visibility</p:attrName>
                                        </p:attrNameLst>
                                      </p:cBhvr>
                                      <p:to>
                                        <p:strVal val="visible"/>
                                      </p:to>
                                    </p:set>
                                    <p:animEffect transition="in" filter="wheel(1)">
                                      <p:cBhvr>
                                        <p:cTn id="152" dur="1000"/>
                                        <p:tgtEl>
                                          <p:spTgt spid="20"/>
                                        </p:tgtEl>
                                      </p:cBhvr>
                                    </p:animEffect>
                                  </p:childTnLst>
                                  <p:subTnLst>
                                    <p:audio>
                                      <p:cMediaNode>
                                        <p:cTn display="0" masterRel="sameClick">
                                          <p:stCondLst>
                                            <p:cond evt="begin" delay="0">
                                              <p:tn val="150"/>
                                            </p:cond>
                                          </p:stCondLst>
                                          <p:endCondLst>
                                            <p:cond evt="onStopAudio" delay="0">
                                              <p:tgtEl>
                                                <p:sldTgt/>
                                              </p:tgtEl>
                                            </p:cond>
                                          </p:endCondLst>
                                        </p:cTn>
                                        <p:tgtEl>
                                          <p:sndTgt r:embed="rId6" name="click.wav"/>
                                        </p:tgtEl>
                                      </p:cMediaNode>
                                    </p:audio>
                                  </p:subTnLst>
                                </p:cTn>
                              </p:par>
                            </p:childTnLst>
                          </p:cTn>
                        </p:par>
                        <p:par>
                          <p:cTn id="153" fill="hold">
                            <p:stCondLst>
                              <p:cond delay="12000"/>
                            </p:stCondLst>
                            <p:childTnLst>
                              <p:par>
                                <p:cTn id="154" presetID="21" presetClass="entr" presetSubtype="1" fill="hold" grpId="0" nodeType="afterEffect">
                                  <p:stCondLst>
                                    <p:cond delay="0"/>
                                  </p:stCondLst>
                                  <p:childTnLst>
                                    <p:set>
                                      <p:cBhvr>
                                        <p:cTn id="155" dur="1" fill="hold">
                                          <p:stCondLst>
                                            <p:cond delay="0"/>
                                          </p:stCondLst>
                                        </p:cTn>
                                        <p:tgtEl>
                                          <p:spTgt spid="21"/>
                                        </p:tgtEl>
                                        <p:attrNameLst>
                                          <p:attrName>style.visibility</p:attrName>
                                        </p:attrNameLst>
                                      </p:cBhvr>
                                      <p:to>
                                        <p:strVal val="visible"/>
                                      </p:to>
                                    </p:set>
                                    <p:animEffect transition="in" filter="wheel(1)">
                                      <p:cBhvr>
                                        <p:cTn id="156" dur="1000"/>
                                        <p:tgtEl>
                                          <p:spTgt spid="21"/>
                                        </p:tgtEl>
                                      </p:cBhvr>
                                    </p:animEffect>
                                  </p:childTnLst>
                                  <p:subTnLst>
                                    <p:audio>
                                      <p:cMediaNode>
                                        <p:cTn display="0" masterRel="sameClick">
                                          <p:stCondLst>
                                            <p:cond evt="begin" delay="0">
                                              <p:tn val="154"/>
                                            </p:cond>
                                          </p:stCondLst>
                                          <p:endCondLst>
                                            <p:cond evt="onStopAudio" delay="0">
                                              <p:tgtEl>
                                                <p:sldTgt/>
                                              </p:tgtEl>
                                            </p:cond>
                                          </p:endCondLst>
                                        </p:cTn>
                                        <p:tgtEl>
                                          <p:sndTgt r:embed="rId6" name="click.wav"/>
                                        </p:tgtEl>
                                      </p:cMediaNode>
                                    </p:audio>
                                  </p:subTnLst>
                                </p:cTn>
                              </p:par>
                            </p:childTnLst>
                          </p:cTn>
                        </p:par>
                        <p:par>
                          <p:cTn id="157" fill="hold">
                            <p:stCondLst>
                              <p:cond delay="13000"/>
                            </p:stCondLst>
                            <p:childTnLst>
                              <p:par>
                                <p:cTn id="158" presetID="21" presetClass="entr" presetSubtype="1" fill="hold" grpId="0" nodeType="afterEffect">
                                  <p:stCondLst>
                                    <p:cond delay="0"/>
                                  </p:stCondLst>
                                  <p:childTnLst>
                                    <p:set>
                                      <p:cBhvr>
                                        <p:cTn id="159" dur="1" fill="hold">
                                          <p:stCondLst>
                                            <p:cond delay="0"/>
                                          </p:stCondLst>
                                        </p:cTn>
                                        <p:tgtEl>
                                          <p:spTgt spid="22"/>
                                        </p:tgtEl>
                                        <p:attrNameLst>
                                          <p:attrName>style.visibility</p:attrName>
                                        </p:attrNameLst>
                                      </p:cBhvr>
                                      <p:to>
                                        <p:strVal val="visible"/>
                                      </p:to>
                                    </p:set>
                                    <p:animEffect transition="in" filter="wheel(1)">
                                      <p:cBhvr>
                                        <p:cTn id="160" dur="1000"/>
                                        <p:tgtEl>
                                          <p:spTgt spid="22"/>
                                        </p:tgtEl>
                                      </p:cBhvr>
                                    </p:animEffect>
                                  </p:childTnLst>
                                  <p:subTnLst>
                                    <p:audio>
                                      <p:cMediaNode>
                                        <p:cTn display="0" masterRel="sameClick">
                                          <p:stCondLst>
                                            <p:cond evt="begin" delay="0">
                                              <p:tn val="158"/>
                                            </p:cond>
                                          </p:stCondLst>
                                          <p:endCondLst>
                                            <p:cond evt="onStopAudio" delay="0">
                                              <p:tgtEl>
                                                <p:sldTgt/>
                                              </p:tgtEl>
                                            </p:cond>
                                          </p:endCondLst>
                                        </p:cTn>
                                        <p:tgtEl>
                                          <p:sndTgt r:embed="rId6" name="click.wav"/>
                                        </p:tgtEl>
                                      </p:cMediaNode>
                                    </p:audio>
                                  </p:subTnLst>
                                </p:cTn>
                              </p:par>
                            </p:childTnLst>
                          </p:cTn>
                        </p:par>
                        <p:par>
                          <p:cTn id="161" fill="hold">
                            <p:stCondLst>
                              <p:cond delay="14000"/>
                            </p:stCondLst>
                            <p:childTnLst>
                              <p:par>
                                <p:cTn id="162" presetID="21" presetClass="entr" presetSubtype="1" fill="hold" grpId="0" nodeType="afterEffect">
                                  <p:stCondLst>
                                    <p:cond delay="0"/>
                                  </p:stCondLst>
                                  <p:childTnLst>
                                    <p:set>
                                      <p:cBhvr>
                                        <p:cTn id="163" dur="1" fill="hold">
                                          <p:stCondLst>
                                            <p:cond delay="0"/>
                                          </p:stCondLst>
                                        </p:cTn>
                                        <p:tgtEl>
                                          <p:spTgt spid="23"/>
                                        </p:tgtEl>
                                        <p:attrNameLst>
                                          <p:attrName>style.visibility</p:attrName>
                                        </p:attrNameLst>
                                      </p:cBhvr>
                                      <p:to>
                                        <p:strVal val="visible"/>
                                      </p:to>
                                    </p:set>
                                    <p:animEffect transition="in" filter="wheel(1)">
                                      <p:cBhvr>
                                        <p:cTn id="164" dur="1000"/>
                                        <p:tgtEl>
                                          <p:spTgt spid="23"/>
                                        </p:tgtEl>
                                      </p:cBhvr>
                                    </p:animEffect>
                                  </p:childTnLst>
                                  <p:subTnLst>
                                    <p:audio>
                                      <p:cMediaNode>
                                        <p:cTn display="0" masterRel="sameClick">
                                          <p:stCondLst>
                                            <p:cond evt="begin" delay="0">
                                              <p:tn val="162"/>
                                            </p:cond>
                                          </p:stCondLst>
                                          <p:endCondLst>
                                            <p:cond evt="onStopAudio" delay="0">
                                              <p:tgtEl>
                                                <p:sldTgt/>
                                              </p:tgtEl>
                                            </p:cond>
                                          </p:endCondLst>
                                        </p:cTn>
                                        <p:tgtEl>
                                          <p:sndTgt r:embed="rId6" name="click.wav"/>
                                        </p:tgtEl>
                                      </p:cMediaNode>
                                    </p:audio>
                                  </p:subTnLst>
                                </p:cTn>
                              </p:par>
                            </p:childTnLst>
                          </p:cTn>
                        </p:par>
                        <p:par>
                          <p:cTn id="165" fill="hold">
                            <p:stCondLst>
                              <p:cond delay="15000"/>
                            </p:stCondLst>
                            <p:childTnLst>
                              <p:par>
                                <p:cTn id="166" presetID="21" presetClass="entr" presetSubtype="1" fill="hold" grpId="0" nodeType="afterEffect">
                                  <p:stCondLst>
                                    <p:cond delay="0"/>
                                  </p:stCondLst>
                                  <p:childTnLst>
                                    <p:set>
                                      <p:cBhvr>
                                        <p:cTn id="167" dur="1" fill="hold">
                                          <p:stCondLst>
                                            <p:cond delay="0"/>
                                          </p:stCondLst>
                                        </p:cTn>
                                        <p:tgtEl>
                                          <p:spTgt spid="24"/>
                                        </p:tgtEl>
                                        <p:attrNameLst>
                                          <p:attrName>style.visibility</p:attrName>
                                        </p:attrNameLst>
                                      </p:cBhvr>
                                      <p:to>
                                        <p:strVal val="visible"/>
                                      </p:to>
                                    </p:set>
                                    <p:animEffect transition="in" filter="wheel(1)">
                                      <p:cBhvr>
                                        <p:cTn id="168" dur="1000"/>
                                        <p:tgtEl>
                                          <p:spTgt spid="24"/>
                                        </p:tgtEl>
                                      </p:cBhvr>
                                    </p:animEffect>
                                  </p:childTnLst>
                                  <p:subTnLst>
                                    <p:audio>
                                      <p:cMediaNode>
                                        <p:cTn display="0" masterRel="sameClick">
                                          <p:stCondLst>
                                            <p:cond evt="begin" delay="0">
                                              <p:tn val="166"/>
                                            </p:cond>
                                          </p:stCondLst>
                                          <p:endCondLst>
                                            <p:cond evt="onStopAudio" delay="0">
                                              <p:tgtEl>
                                                <p:sldTgt/>
                                              </p:tgtEl>
                                            </p:cond>
                                          </p:endCondLst>
                                        </p:cTn>
                                        <p:tgtEl>
                                          <p:sndTgt r:embed="rId7" name="explode.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69" restart="whenNotActive" fill="hold" evtFilter="cancelBubble" nodeType="interactiveSeq">
                <p:stCondLst>
                  <p:cond evt="onClick" delay="0">
                    <p:tgtEl>
                      <p:spTgt spid="30"/>
                    </p:tgtEl>
                  </p:cond>
                </p:stCondLst>
                <p:endSync evt="end" delay="0">
                  <p:rtn val="all"/>
                </p:endSync>
                <p:childTnLst>
                  <p:par>
                    <p:cTn id="170" fill="hold">
                      <p:stCondLst>
                        <p:cond delay="0"/>
                      </p:stCondLst>
                      <p:childTnLst>
                        <p:par>
                          <p:cTn id="171" fill="hold">
                            <p:stCondLst>
                              <p:cond delay="0"/>
                            </p:stCondLst>
                            <p:childTnLst>
                              <p:par>
                                <p:cTn id="172" presetID="26" presetClass="emph" presetSubtype="0" fill="hold" nodeType="clickEffect">
                                  <p:stCondLst>
                                    <p:cond delay="0"/>
                                  </p:stCondLst>
                                  <p:childTnLst>
                                    <p:animEffect transition="out" filter="fade">
                                      <p:cBhvr>
                                        <p:cTn id="173" dur="500" tmFilter="0, 0; .2, .5; .8, .5; 1, 0"/>
                                        <p:tgtEl>
                                          <p:spTgt spid="30"/>
                                        </p:tgtEl>
                                      </p:cBhvr>
                                    </p:animEffect>
                                    <p:animScale>
                                      <p:cBhvr>
                                        <p:cTn id="174" dur="250" autoRev="1" fill="hold"/>
                                        <p:tgtEl>
                                          <p:spTgt spid="30"/>
                                        </p:tgtEl>
                                      </p:cBhvr>
                                      <p:by x="105000" y="105000"/>
                                    </p:animScale>
                                  </p:childTnLst>
                                  <p:subTnLst>
                                    <p:audio>
                                      <p:cMediaNode>
                                        <p:cTn display="0" masterRel="sameClick">
                                          <p:stCondLst>
                                            <p:cond evt="begin" delay="0">
                                              <p:tn val="172"/>
                                            </p:cond>
                                          </p:stCondLst>
                                          <p:endCondLst>
                                            <p:cond evt="onStopAudio" delay="0">
                                              <p:tgtEl>
                                                <p:sldTgt/>
                                              </p:tgtEl>
                                            </p:cond>
                                          </p:endCondLst>
                                        </p:cTn>
                                        <p:tgtEl>
                                          <p:sndTgt r:embed="rId6" name="click.wav"/>
                                        </p:tgtEl>
                                      </p:cMediaNode>
                                    </p:audio>
                                  </p:subTnLst>
                                </p:cTn>
                              </p:par>
                            </p:childTnLst>
                          </p:cTn>
                        </p:par>
                        <p:par>
                          <p:cTn id="175" fill="hold">
                            <p:stCondLst>
                              <p:cond delay="500"/>
                            </p:stCondLst>
                            <p:childTnLst>
                              <p:par>
                                <p:cTn id="176" presetID="1" presetClass="mediacall" presetSubtype="0" fill="hold" nodeType="afterEffect">
                                  <p:stCondLst>
                                    <p:cond delay="0"/>
                                  </p:stCondLst>
                                  <p:childTnLst>
                                    <p:cmd type="call" cmd="playFrom(0.0)">
                                      <p:cBhvr>
                                        <p:cTn id="177" dur="3432" fill="hold"/>
                                        <p:tgtEl>
                                          <p:spTgt spid="45"/>
                                        </p:tgtEl>
                                      </p:cBhvr>
                                    </p:cmd>
                                  </p:childTnLst>
                                </p:cTn>
                              </p:par>
                            </p:childTnLst>
                          </p:cTn>
                        </p:par>
                      </p:childTnLst>
                    </p:cTn>
                  </p:par>
                </p:childTnLst>
              </p:cTn>
              <p:nextCondLst>
                <p:cond evt="onClick" delay="0">
                  <p:tgtEl>
                    <p:spTgt spid="30"/>
                  </p:tgtEl>
                </p:cond>
              </p:nextCondLst>
            </p:seq>
            <p:seq concurrent="1" nextAc="seek">
              <p:cTn id="178" restart="whenNotActive" fill="hold" evtFilter="cancelBubble" nodeType="interactiveSeq">
                <p:stCondLst>
                  <p:cond evt="onClick" delay="0">
                    <p:tgtEl>
                      <p:spTgt spid="29"/>
                    </p:tgtEl>
                  </p:cond>
                </p:stCondLst>
                <p:endSync evt="end" delay="0">
                  <p:rtn val="all"/>
                </p:endSync>
                <p:childTnLst>
                  <p:par>
                    <p:cTn id="179" fill="hold">
                      <p:stCondLst>
                        <p:cond delay="0"/>
                      </p:stCondLst>
                      <p:childTnLst>
                        <p:par>
                          <p:cTn id="180" fill="hold">
                            <p:stCondLst>
                              <p:cond delay="0"/>
                            </p:stCondLst>
                            <p:childTnLst>
                              <p:par>
                                <p:cTn id="181" presetID="26" presetClass="emph" presetSubtype="0" fill="hold" nodeType="clickEffect">
                                  <p:stCondLst>
                                    <p:cond delay="0"/>
                                  </p:stCondLst>
                                  <p:childTnLst>
                                    <p:animEffect transition="out" filter="fade">
                                      <p:cBhvr>
                                        <p:cTn id="182" dur="500" tmFilter="0, 0; .2, .5; .8, .5; 1, 0"/>
                                        <p:tgtEl>
                                          <p:spTgt spid="29"/>
                                        </p:tgtEl>
                                      </p:cBhvr>
                                    </p:animEffect>
                                    <p:animScale>
                                      <p:cBhvr>
                                        <p:cTn id="183" dur="250" autoRev="1" fill="hold"/>
                                        <p:tgtEl>
                                          <p:spTgt spid="29"/>
                                        </p:tgtEl>
                                      </p:cBhvr>
                                      <p:by x="105000" y="105000"/>
                                    </p:animScale>
                                  </p:childTnLst>
                                  <p:subTnLst>
                                    <p:audio>
                                      <p:cMediaNode>
                                        <p:cTn display="0" masterRel="sameClick">
                                          <p:stCondLst>
                                            <p:cond evt="begin" delay="0">
                                              <p:tn val="181"/>
                                            </p:cond>
                                          </p:stCondLst>
                                          <p:endCondLst>
                                            <p:cond evt="onStopAudio" delay="0">
                                              <p:tgtEl>
                                                <p:sldTgt/>
                                              </p:tgtEl>
                                            </p:cond>
                                          </p:endCondLst>
                                        </p:cTn>
                                        <p:tgtEl>
                                          <p:sndTgt r:embed="rId6" name="click.wav"/>
                                        </p:tgtEl>
                                      </p:cMediaNode>
                                    </p:audio>
                                  </p:subTnLst>
                                </p:cTn>
                              </p:par>
                            </p:childTnLst>
                          </p:cTn>
                        </p:par>
                        <p:par>
                          <p:cTn id="184" fill="hold">
                            <p:stCondLst>
                              <p:cond delay="500"/>
                            </p:stCondLst>
                            <p:childTnLst>
                              <p:par>
                                <p:cTn id="185" presetID="1" presetClass="mediacall" presetSubtype="0" fill="hold" nodeType="afterEffect">
                                  <p:stCondLst>
                                    <p:cond delay="0"/>
                                  </p:stCondLst>
                                  <p:childTnLst>
                                    <p:cmd type="call" cmd="playFrom(0.0)">
                                      <p:cBhvr>
                                        <p:cTn id="186" dur="4995" fill="hold"/>
                                        <p:tgtEl>
                                          <p:spTgt spid="44"/>
                                        </p:tgtEl>
                                      </p:cBhvr>
                                    </p:cmd>
                                  </p:childTnLst>
                                </p:cTn>
                              </p:par>
                            </p:childTnLst>
                          </p:cTn>
                        </p:par>
                      </p:childTnLst>
                    </p:cTn>
                  </p:par>
                </p:childTnLst>
              </p:cTn>
              <p:nextCondLst>
                <p:cond evt="onClick" delay="0">
                  <p:tgtEl>
                    <p:spTgt spid="29"/>
                  </p:tgtEl>
                </p:cond>
              </p:nextCondLst>
            </p:seq>
            <p:seq concurrent="1" nextAc="seek">
              <p:cTn id="187" restart="whenNotActive" fill="hold" evtFilter="cancelBubble" nodeType="interactiveSeq">
                <p:stCondLst>
                  <p:cond evt="onClick" delay="0">
                    <p:tgtEl>
                      <p:spTgt spid="28"/>
                    </p:tgtEl>
                  </p:cond>
                </p:stCondLst>
                <p:endSync evt="end" delay="0">
                  <p:rtn val="all"/>
                </p:endSync>
                <p:childTnLst>
                  <p:par>
                    <p:cTn id="188" fill="hold">
                      <p:stCondLst>
                        <p:cond delay="0"/>
                      </p:stCondLst>
                      <p:childTnLst>
                        <p:par>
                          <p:cTn id="189" fill="hold">
                            <p:stCondLst>
                              <p:cond delay="0"/>
                            </p:stCondLst>
                            <p:childTnLst>
                              <p:par>
                                <p:cTn id="190" presetID="26" presetClass="emph" presetSubtype="0" fill="hold" nodeType="clickEffect">
                                  <p:stCondLst>
                                    <p:cond delay="0"/>
                                  </p:stCondLst>
                                  <p:childTnLst>
                                    <p:animEffect transition="out" filter="fade">
                                      <p:cBhvr>
                                        <p:cTn id="191" dur="500" tmFilter="0, 0; .2, .5; .8, .5; 1, 0"/>
                                        <p:tgtEl>
                                          <p:spTgt spid="28"/>
                                        </p:tgtEl>
                                      </p:cBhvr>
                                    </p:animEffect>
                                    <p:animScale>
                                      <p:cBhvr>
                                        <p:cTn id="192" dur="250" autoRev="1" fill="hold"/>
                                        <p:tgtEl>
                                          <p:spTgt spid="28"/>
                                        </p:tgtEl>
                                      </p:cBhvr>
                                      <p:by x="105000" y="105000"/>
                                    </p:animScale>
                                  </p:childTnLst>
                                  <p:subTnLst>
                                    <p:audio>
                                      <p:cMediaNode>
                                        <p:cTn display="0" masterRel="sameClick">
                                          <p:stCondLst>
                                            <p:cond evt="begin" delay="0">
                                              <p:tn val="190"/>
                                            </p:cond>
                                          </p:stCondLst>
                                          <p:endCondLst>
                                            <p:cond evt="onStopAudio" delay="0">
                                              <p:tgtEl>
                                                <p:sldTgt/>
                                              </p:tgtEl>
                                            </p:cond>
                                          </p:endCondLst>
                                        </p:cTn>
                                        <p:tgtEl>
                                          <p:sndTgt r:embed="rId6" name="click.wav"/>
                                        </p:tgtEl>
                                      </p:cMediaNode>
                                    </p:audio>
                                  </p:subTnLst>
                                </p:cTn>
                              </p:par>
                            </p:childTnLst>
                          </p:cTn>
                        </p:par>
                        <p:par>
                          <p:cTn id="193" fill="hold">
                            <p:stCondLst>
                              <p:cond delay="500"/>
                            </p:stCondLst>
                            <p:childTnLst>
                              <p:par>
                                <p:cTn id="194" presetID="1" presetClass="mediacall" presetSubtype="0" fill="hold" nodeType="afterEffect">
                                  <p:stCondLst>
                                    <p:cond delay="0"/>
                                  </p:stCondLst>
                                  <p:childTnLst>
                                    <p:cmd type="call" cmd="playFrom(0.0)">
                                      <p:cBhvr>
                                        <p:cTn id="195" dur="4995" fill="hold"/>
                                        <p:tgtEl>
                                          <p:spTgt spid="44"/>
                                        </p:tgtEl>
                                      </p:cBhvr>
                                    </p:cmd>
                                  </p:childTnLst>
                                </p:cTn>
                              </p:par>
                            </p:childTnLst>
                          </p:cTn>
                        </p:par>
                      </p:childTnLst>
                    </p:cTn>
                  </p:par>
                </p:childTnLst>
              </p:cTn>
              <p:nextCondLst>
                <p:cond evt="onClick" delay="0">
                  <p:tgtEl>
                    <p:spTgt spid="28"/>
                  </p:tgtEl>
                </p:cond>
              </p:nextCondLst>
            </p:seq>
            <p:seq concurrent="1" nextAc="seek">
              <p:cTn id="196" restart="whenNotActive" fill="hold" evtFilter="cancelBubble" nodeType="interactiveSeq">
                <p:stCondLst>
                  <p:cond evt="onClick" delay="0">
                    <p:tgtEl>
                      <p:spTgt spid="27"/>
                    </p:tgtEl>
                  </p:cond>
                </p:stCondLst>
                <p:endSync evt="end" delay="0">
                  <p:rtn val="all"/>
                </p:endSync>
                <p:childTnLst>
                  <p:par>
                    <p:cTn id="197" fill="hold">
                      <p:stCondLst>
                        <p:cond delay="0"/>
                      </p:stCondLst>
                      <p:childTnLst>
                        <p:par>
                          <p:cTn id="198" fill="hold">
                            <p:stCondLst>
                              <p:cond delay="0"/>
                            </p:stCondLst>
                            <p:childTnLst>
                              <p:par>
                                <p:cTn id="199" presetID="26" presetClass="emph" presetSubtype="0" fill="hold" nodeType="clickEffect">
                                  <p:stCondLst>
                                    <p:cond delay="0"/>
                                  </p:stCondLst>
                                  <p:childTnLst>
                                    <p:animEffect transition="out" filter="fade">
                                      <p:cBhvr>
                                        <p:cTn id="200" dur="500" tmFilter="0, 0; .2, .5; .8, .5; 1, 0"/>
                                        <p:tgtEl>
                                          <p:spTgt spid="27"/>
                                        </p:tgtEl>
                                      </p:cBhvr>
                                    </p:animEffect>
                                    <p:animScale>
                                      <p:cBhvr>
                                        <p:cTn id="201" dur="250" autoRev="1" fill="hold"/>
                                        <p:tgtEl>
                                          <p:spTgt spid="27"/>
                                        </p:tgtEl>
                                      </p:cBhvr>
                                      <p:by x="105000" y="105000"/>
                                    </p:animScale>
                                  </p:childTnLst>
                                  <p:subTnLst>
                                    <p:audio>
                                      <p:cMediaNode>
                                        <p:cTn display="0" masterRel="sameClick">
                                          <p:stCondLst>
                                            <p:cond evt="begin" delay="0">
                                              <p:tn val="199"/>
                                            </p:cond>
                                          </p:stCondLst>
                                          <p:endCondLst>
                                            <p:cond evt="onStopAudio" delay="0">
                                              <p:tgtEl>
                                                <p:sldTgt/>
                                              </p:tgtEl>
                                            </p:cond>
                                          </p:endCondLst>
                                        </p:cTn>
                                        <p:tgtEl>
                                          <p:sndTgt r:embed="rId6" name="click.wav"/>
                                        </p:tgtEl>
                                      </p:cMediaNode>
                                    </p:audio>
                                  </p:subTnLst>
                                </p:cTn>
                              </p:par>
                            </p:childTnLst>
                          </p:cTn>
                        </p:par>
                        <p:par>
                          <p:cTn id="202" fill="hold">
                            <p:stCondLst>
                              <p:cond delay="500"/>
                            </p:stCondLst>
                            <p:childTnLst>
                              <p:par>
                                <p:cTn id="203" presetID="1" presetClass="mediacall" presetSubtype="0" fill="hold" nodeType="afterEffect">
                                  <p:stCondLst>
                                    <p:cond delay="0"/>
                                  </p:stCondLst>
                                  <p:childTnLst>
                                    <p:cmd type="call" cmd="playFrom(0.0)">
                                      <p:cBhvr>
                                        <p:cTn id="204" dur="4995" fill="hold"/>
                                        <p:tgtEl>
                                          <p:spTgt spid="44"/>
                                        </p:tgtEl>
                                      </p:cBhvr>
                                    </p:cmd>
                                  </p:childTnLst>
                                </p:cTn>
                              </p:par>
                            </p:childTnLst>
                          </p:cTn>
                        </p:par>
                      </p:childTnLst>
                    </p:cTn>
                  </p:par>
                </p:childTnLst>
              </p:cTn>
              <p:nextCondLst>
                <p:cond evt="onClick" delay="0">
                  <p:tgtEl>
                    <p:spTgt spid="27"/>
                  </p:tgtEl>
                </p:cond>
              </p:nextCondLst>
            </p:seq>
            <p:audio>
              <p:cMediaNode vol="51220">
                <p:cTn id="205" fill="hold" display="0">
                  <p:stCondLst>
                    <p:cond delay="indefinite"/>
                  </p:stCondLst>
                  <p:endCondLst>
                    <p:cond evt="onStopAudio" delay="0">
                      <p:tgtEl>
                        <p:sldTgt/>
                      </p:tgtEl>
                    </p:cond>
                  </p:endCondLst>
                </p:cTn>
                <p:tgtEl>
                  <p:spTgt spid="44"/>
                </p:tgtEl>
              </p:cMediaNode>
            </p:audio>
            <p:audio>
              <p:cMediaNode vol="46341">
                <p:cTn id="206" fill="hold" display="0">
                  <p:stCondLst>
                    <p:cond delay="indefinite"/>
                  </p:stCondLst>
                  <p:endCondLst>
                    <p:cond evt="onStopAudio" delay="0">
                      <p:tgtEl>
                        <p:sldTgt/>
                      </p:tgtEl>
                    </p:cond>
                  </p:endCondLst>
                </p:cTn>
                <p:tgtEl>
                  <p:spTgt spid="45"/>
                </p:tgtEl>
              </p:cMediaNode>
            </p:audio>
          </p:childTnLst>
        </p:cTn>
      </p:par>
    </p:tnLst>
    <p:bldLst>
      <p:bldP spid="5" grpId="0" animBg="1"/>
      <p:bldP spid="6" grpId="0" animBg="1"/>
      <p:bldP spid="7" grpId="0" animBg="1"/>
      <p:bldP spid="8" grpId="0" animBg="1"/>
      <p:bldP spid="9" grpId="0" animBg="1"/>
      <p:bldP spid="10" grpId="0" animBg="1"/>
      <p:bldP spid="11" grpId="0" animBg="1"/>
      <p:bldP spid="13" grpId="0" animBg="1"/>
      <p:bldP spid="14" grpId="0" animBg="1"/>
      <p:bldP spid="15" grpId="0" animBg="1"/>
      <p:bldP spid="18" grpId="0" animBg="1"/>
      <p:bldP spid="19" grpId="0" animBg="1"/>
      <p:bldP spid="20" grpId="0" animBg="1"/>
      <p:bldP spid="21" grpId="0" animBg="1"/>
      <p:bldP spid="22" grpId="0" animBg="1"/>
      <p:bldP spid="23" grpId="0" animBg="1"/>
      <p:bldP spid="24" grpId="0" animBg="1"/>
      <p:bldP spid="4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pic>
        <p:nvPicPr>
          <p:cNvPr id="8" name="Picture 7">
            <a:hlinkClick r:id="rId9" action="ppaction://hlinksldjump"/>
          </p:cNvPr>
          <p:cNvPicPr>
            <a:picLocks noChangeAspect="1"/>
          </p:cNvPicPr>
          <p:nvPr/>
        </p:nvPicPr>
        <p:blipFill>
          <a:blip r:embed="rId10" cstate="print">
            <a:extLst>
              <a:ext uri="{BEBA8EAE-BF5A-486C-A8C5-ECC9F3942E4B}">
                <a14:imgProps xmlns:a14="http://schemas.microsoft.com/office/drawing/2010/main">
                  <a14:imgLayer r:embed="rId11">
                    <a14:imgEffect>
                      <a14:backgroundRemoval t="0" b="100000" l="0" r="100000">
                        <a14:foregroundMark x1="30802" y1="75714" x2="69628" y2="76286"/>
                        <a14:foregroundMark x1="39685" y1="80286" x2="60458" y2="79286"/>
                        <a14:foregroundMark x1="39398" y1="7143" x2="45129" y2="17571"/>
                        <a14:foregroundMark x1="59456" y1="5714" x2="58596" y2="17286"/>
                      </a14:backgroundRemoval>
                    </a14:imgEffect>
                  </a14:imgLayer>
                </a14:imgProps>
              </a:ext>
              <a:ext uri="{28A0092B-C50C-407E-A947-70E740481C1C}">
                <a14:useLocalDpi xmlns:a14="http://schemas.microsoft.com/office/drawing/2010/main" val="0"/>
              </a:ext>
            </a:extLst>
          </a:blip>
          <a:stretch>
            <a:fillRect/>
          </a:stretch>
        </p:blipFill>
        <p:spPr>
          <a:xfrm>
            <a:off x="11020738" y="5866547"/>
            <a:ext cx="1171262" cy="1009763"/>
          </a:xfrm>
          <a:prstGeom prst="rect">
            <a:avLst/>
          </a:prstGeom>
        </p:spPr>
      </p:pic>
      <p:sp>
        <p:nvSpPr>
          <p:cNvPr id="6" name="Pentagon 3">
            <a:extLst>
              <a:ext uri="{FF2B5EF4-FFF2-40B4-BE49-F238E27FC236}">
                <a16:creationId xmlns="" xmlns:a16="http://schemas.microsoft.com/office/drawing/2014/main" id="{613C4703-9197-4AE8-AA74-1F3CA739DBD3}"/>
              </a:ext>
            </a:extLst>
          </p:cNvPr>
          <p:cNvSpPr/>
          <p:nvPr/>
        </p:nvSpPr>
        <p:spPr>
          <a:xfrm>
            <a:off x="8441" y="25348"/>
            <a:ext cx="3352800" cy="838200"/>
          </a:xfrm>
          <a:prstGeom prst="homePlat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4400">
                <a:solidFill>
                  <a:prstClr val="white"/>
                </a:solidFill>
                <a:latin typeface="Times New Roman" panose="02020603050405020304" pitchFamily="18" charset="0"/>
                <a:cs typeface="Times New Roman" panose="02020603050405020304" pitchFamily="18" charset="0"/>
              </a:rPr>
              <a:t>CÂU </a:t>
            </a:r>
            <a:r>
              <a:rPr lang="en-US" sz="4400" dirty="0">
                <a:solidFill>
                  <a:prstClr val="white"/>
                </a:solidFill>
                <a:latin typeface="Times New Roman" panose="02020603050405020304" pitchFamily="18" charset="0"/>
                <a:cs typeface="Times New Roman" panose="02020603050405020304" pitchFamily="18" charset="0"/>
              </a:rPr>
              <a:t>2</a:t>
            </a:r>
            <a:r>
              <a:rPr lang="en-US" sz="4400">
                <a:solidFill>
                  <a:prstClr val="white"/>
                </a:solidFill>
                <a:latin typeface="Times New Roman" panose="02020603050405020304" pitchFamily="18" charset="0"/>
                <a:cs typeface="Times New Roman" panose="02020603050405020304" pitchFamily="18" charset="0"/>
              </a:rPr>
              <a:t> </a:t>
            </a:r>
            <a:endParaRPr lang="en-US" sz="4400" dirty="0">
              <a:solidFill>
                <a:prstClr val="white"/>
              </a:solidFill>
              <a:latin typeface="Times New Roman" panose="02020603050405020304" pitchFamily="18" charset="0"/>
              <a:cs typeface="Times New Roman" panose="02020603050405020304" pitchFamily="18" charset="0"/>
            </a:endParaRPr>
          </a:p>
        </p:txBody>
      </p:sp>
      <p:sp>
        <p:nvSpPr>
          <p:cNvPr id="7" name="Rounded Rectangle 41">
            <a:extLst>
              <a:ext uri="{FF2B5EF4-FFF2-40B4-BE49-F238E27FC236}">
                <a16:creationId xmlns="" xmlns:a16="http://schemas.microsoft.com/office/drawing/2014/main" id="{22F793F9-DC1A-4463-9C2A-440FF5F38FF5}"/>
              </a:ext>
            </a:extLst>
          </p:cNvPr>
          <p:cNvSpPr/>
          <p:nvPr/>
        </p:nvSpPr>
        <p:spPr>
          <a:xfrm>
            <a:off x="10378533" y="8"/>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00:15</a:t>
            </a:r>
          </a:p>
        </p:txBody>
      </p:sp>
      <p:sp>
        <p:nvSpPr>
          <p:cNvPr id="9" name="Rounded Rectangle 42">
            <a:extLst>
              <a:ext uri="{FF2B5EF4-FFF2-40B4-BE49-F238E27FC236}">
                <a16:creationId xmlns="" xmlns:a16="http://schemas.microsoft.com/office/drawing/2014/main" id="{E9677F40-F65C-4858-8BA4-2D1518849915}"/>
              </a:ext>
            </a:extLst>
          </p:cNvPr>
          <p:cNvSpPr/>
          <p:nvPr/>
        </p:nvSpPr>
        <p:spPr>
          <a:xfrm>
            <a:off x="10378533" y="8"/>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00:14</a:t>
            </a:r>
          </a:p>
        </p:txBody>
      </p:sp>
      <p:sp>
        <p:nvSpPr>
          <p:cNvPr id="10" name="Rounded Rectangle 43">
            <a:extLst>
              <a:ext uri="{FF2B5EF4-FFF2-40B4-BE49-F238E27FC236}">
                <a16:creationId xmlns="" xmlns:a16="http://schemas.microsoft.com/office/drawing/2014/main" id="{755E223C-E532-407E-89E3-11B91E1DBD6B}"/>
              </a:ext>
            </a:extLst>
          </p:cNvPr>
          <p:cNvSpPr/>
          <p:nvPr/>
        </p:nvSpPr>
        <p:spPr>
          <a:xfrm>
            <a:off x="10378533" y="8"/>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00:13</a:t>
            </a:r>
          </a:p>
        </p:txBody>
      </p:sp>
      <p:sp>
        <p:nvSpPr>
          <p:cNvPr id="11" name="Rounded Rectangle 44">
            <a:extLst>
              <a:ext uri="{FF2B5EF4-FFF2-40B4-BE49-F238E27FC236}">
                <a16:creationId xmlns="" xmlns:a16="http://schemas.microsoft.com/office/drawing/2014/main" id="{FFD0A479-2980-4004-A404-DF11B95E8A1C}"/>
              </a:ext>
            </a:extLst>
          </p:cNvPr>
          <p:cNvSpPr/>
          <p:nvPr/>
        </p:nvSpPr>
        <p:spPr>
          <a:xfrm>
            <a:off x="10378533" y="7"/>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00:12</a:t>
            </a:r>
          </a:p>
        </p:txBody>
      </p:sp>
      <p:sp>
        <p:nvSpPr>
          <p:cNvPr id="12" name="Rounded Rectangle 45">
            <a:extLst>
              <a:ext uri="{FF2B5EF4-FFF2-40B4-BE49-F238E27FC236}">
                <a16:creationId xmlns="" xmlns:a16="http://schemas.microsoft.com/office/drawing/2014/main" id="{A8D97933-6A9A-4803-8416-0581AF904E24}"/>
              </a:ext>
            </a:extLst>
          </p:cNvPr>
          <p:cNvSpPr/>
          <p:nvPr/>
        </p:nvSpPr>
        <p:spPr>
          <a:xfrm>
            <a:off x="10378533" y="7"/>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00:11</a:t>
            </a:r>
          </a:p>
        </p:txBody>
      </p:sp>
      <p:sp>
        <p:nvSpPr>
          <p:cNvPr id="13" name="Rounded Rectangle 46">
            <a:extLst>
              <a:ext uri="{FF2B5EF4-FFF2-40B4-BE49-F238E27FC236}">
                <a16:creationId xmlns="" xmlns:a16="http://schemas.microsoft.com/office/drawing/2014/main" id="{EF28E46A-EACB-4DD2-85EB-9953F2C7DF43}"/>
              </a:ext>
            </a:extLst>
          </p:cNvPr>
          <p:cNvSpPr/>
          <p:nvPr/>
        </p:nvSpPr>
        <p:spPr>
          <a:xfrm>
            <a:off x="10378533" y="6"/>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00:10</a:t>
            </a:r>
          </a:p>
        </p:txBody>
      </p:sp>
      <p:sp>
        <p:nvSpPr>
          <p:cNvPr id="14" name="Rounded Rectangle 47">
            <a:extLst>
              <a:ext uri="{FF2B5EF4-FFF2-40B4-BE49-F238E27FC236}">
                <a16:creationId xmlns="" xmlns:a16="http://schemas.microsoft.com/office/drawing/2014/main" id="{55320607-7D1A-45F9-85BB-25430D8471DE}"/>
              </a:ext>
            </a:extLst>
          </p:cNvPr>
          <p:cNvSpPr/>
          <p:nvPr/>
        </p:nvSpPr>
        <p:spPr>
          <a:xfrm>
            <a:off x="10378533" y="6"/>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00:09</a:t>
            </a:r>
          </a:p>
        </p:txBody>
      </p:sp>
      <p:sp>
        <p:nvSpPr>
          <p:cNvPr id="17" name="Rounded Rectangle 48">
            <a:extLst>
              <a:ext uri="{FF2B5EF4-FFF2-40B4-BE49-F238E27FC236}">
                <a16:creationId xmlns="" xmlns:a16="http://schemas.microsoft.com/office/drawing/2014/main" id="{7D298616-46BB-40F2-9363-89B79F51605C}"/>
              </a:ext>
            </a:extLst>
          </p:cNvPr>
          <p:cNvSpPr/>
          <p:nvPr/>
        </p:nvSpPr>
        <p:spPr>
          <a:xfrm>
            <a:off x="10378533" y="5"/>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00:08</a:t>
            </a:r>
          </a:p>
        </p:txBody>
      </p:sp>
      <p:sp>
        <p:nvSpPr>
          <p:cNvPr id="18" name="Rounded Rectangle 49">
            <a:extLst>
              <a:ext uri="{FF2B5EF4-FFF2-40B4-BE49-F238E27FC236}">
                <a16:creationId xmlns="" xmlns:a16="http://schemas.microsoft.com/office/drawing/2014/main" id="{666186E7-1FD0-4551-B13E-3060C5C6033A}"/>
              </a:ext>
            </a:extLst>
          </p:cNvPr>
          <p:cNvSpPr/>
          <p:nvPr/>
        </p:nvSpPr>
        <p:spPr>
          <a:xfrm>
            <a:off x="10378533" y="4"/>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00:07</a:t>
            </a:r>
          </a:p>
        </p:txBody>
      </p:sp>
      <p:sp>
        <p:nvSpPr>
          <p:cNvPr id="19" name="Rounded Rectangle 50">
            <a:extLst>
              <a:ext uri="{FF2B5EF4-FFF2-40B4-BE49-F238E27FC236}">
                <a16:creationId xmlns="" xmlns:a16="http://schemas.microsoft.com/office/drawing/2014/main" id="{48880CC0-703F-47D4-92E6-B7D650F6FF67}"/>
              </a:ext>
            </a:extLst>
          </p:cNvPr>
          <p:cNvSpPr/>
          <p:nvPr/>
        </p:nvSpPr>
        <p:spPr>
          <a:xfrm>
            <a:off x="10378533" y="4"/>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00:06</a:t>
            </a:r>
          </a:p>
        </p:txBody>
      </p:sp>
      <p:sp>
        <p:nvSpPr>
          <p:cNvPr id="20" name="Rounded Rectangle 51">
            <a:extLst>
              <a:ext uri="{FF2B5EF4-FFF2-40B4-BE49-F238E27FC236}">
                <a16:creationId xmlns="" xmlns:a16="http://schemas.microsoft.com/office/drawing/2014/main" id="{586BC368-0FF4-41BD-8C42-A52EB3FEB41A}"/>
              </a:ext>
            </a:extLst>
          </p:cNvPr>
          <p:cNvSpPr/>
          <p:nvPr/>
        </p:nvSpPr>
        <p:spPr>
          <a:xfrm>
            <a:off x="10378533" y="4"/>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00:05</a:t>
            </a:r>
          </a:p>
        </p:txBody>
      </p:sp>
      <p:sp>
        <p:nvSpPr>
          <p:cNvPr id="21" name="Rounded Rectangle 52">
            <a:extLst>
              <a:ext uri="{FF2B5EF4-FFF2-40B4-BE49-F238E27FC236}">
                <a16:creationId xmlns="" xmlns:a16="http://schemas.microsoft.com/office/drawing/2014/main" id="{0A3C4D99-E8A9-4353-9271-1EE411EE5D40}"/>
              </a:ext>
            </a:extLst>
          </p:cNvPr>
          <p:cNvSpPr/>
          <p:nvPr/>
        </p:nvSpPr>
        <p:spPr>
          <a:xfrm>
            <a:off x="10378533" y="3"/>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00:04</a:t>
            </a:r>
          </a:p>
        </p:txBody>
      </p:sp>
      <p:sp>
        <p:nvSpPr>
          <p:cNvPr id="22" name="Rounded Rectangle 53">
            <a:extLst>
              <a:ext uri="{FF2B5EF4-FFF2-40B4-BE49-F238E27FC236}">
                <a16:creationId xmlns="" xmlns:a16="http://schemas.microsoft.com/office/drawing/2014/main" id="{FAAE8D00-8E4C-455B-95DF-A304A9CC75B8}"/>
              </a:ext>
            </a:extLst>
          </p:cNvPr>
          <p:cNvSpPr/>
          <p:nvPr/>
        </p:nvSpPr>
        <p:spPr>
          <a:xfrm>
            <a:off x="10378533" y="3"/>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00:03</a:t>
            </a:r>
          </a:p>
        </p:txBody>
      </p:sp>
      <p:sp>
        <p:nvSpPr>
          <p:cNvPr id="23" name="Rounded Rectangle 54">
            <a:extLst>
              <a:ext uri="{FF2B5EF4-FFF2-40B4-BE49-F238E27FC236}">
                <a16:creationId xmlns="" xmlns:a16="http://schemas.microsoft.com/office/drawing/2014/main" id="{0FDF1A58-C60F-42F7-A101-073B141B0BD2}"/>
              </a:ext>
            </a:extLst>
          </p:cNvPr>
          <p:cNvSpPr/>
          <p:nvPr/>
        </p:nvSpPr>
        <p:spPr>
          <a:xfrm>
            <a:off x="10378533" y="2"/>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00:02</a:t>
            </a:r>
          </a:p>
        </p:txBody>
      </p:sp>
      <p:sp>
        <p:nvSpPr>
          <p:cNvPr id="24" name="Rounded Rectangle 55">
            <a:extLst>
              <a:ext uri="{FF2B5EF4-FFF2-40B4-BE49-F238E27FC236}">
                <a16:creationId xmlns="" xmlns:a16="http://schemas.microsoft.com/office/drawing/2014/main" id="{BB1DA0A3-AC38-479D-A5CC-8A281C46B24A}"/>
              </a:ext>
            </a:extLst>
          </p:cNvPr>
          <p:cNvSpPr/>
          <p:nvPr/>
        </p:nvSpPr>
        <p:spPr>
          <a:xfrm>
            <a:off x="10378533" y="1"/>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00:01</a:t>
            </a:r>
          </a:p>
        </p:txBody>
      </p:sp>
      <p:sp>
        <p:nvSpPr>
          <p:cNvPr id="25" name="Rounded Rectangle 56">
            <a:extLst>
              <a:ext uri="{FF2B5EF4-FFF2-40B4-BE49-F238E27FC236}">
                <a16:creationId xmlns="" xmlns:a16="http://schemas.microsoft.com/office/drawing/2014/main" id="{38698039-7B70-4826-A82F-2D89B5BAEE86}"/>
              </a:ext>
            </a:extLst>
          </p:cNvPr>
          <p:cNvSpPr/>
          <p:nvPr/>
        </p:nvSpPr>
        <p:spPr>
          <a:xfrm>
            <a:off x="10378533" y="1"/>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00:00</a:t>
            </a:r>
          </a:p>
        </p:txBody>
      </p:sp>
      <p:pic>
        <p:nvPicPr>
          <p:cNvPr id="26" name="Picture 25">
            <a:extLst>
              <a:ext uri="{FF2B5EF4-FFF2-40B4-BE49-F238E27FC236}">
                <a16:creationId xmlns="" xmlns:a16="http://schemas.microsoft.com/office/drawing/2014/main" id="{6FE63F54-8682-421F-8901-DB7C78EA1AEB}"/>
              </a:ext>
            </a:extLst>
          </p:cNvPr>
          <p:cNvPicPr>
            <a:picLocks noChangeAspect="1"/>
          </p:cNvPicPr>
          <p:nvPr/>
        </p:nvPicPr>
        <p:blipFill>
          <a:blip r:embed="rId12"/>
          <a:stretch>
            <a:fillRect/>
          </a:stretch>
        </p:blipFill>
        <p:spPr>
          <a:xfrm>
            <a:off x="6164420" y="4309610"/>
            <a:ext cx="1347333" cy="969348"/>
          </a:xfrm>
          <a:prstGeom prst="rect">
            <a:avLst/>
          </a:prstGeom>
        </p:spPr>
      </p:pic>
      <p:pic>
        <p:nvPicPr>
          <p:cNvPr id="27" name="Picture 26">
            <a:extLst>
              <a:ext uri="{FF2B5EF4-FFF2-40B4-BE49-F238E27FC236}">
                <a16:creationId xmlns="" xmlns:a16="http://schemas.microsoft.com/office/drawing/2014/main" id="{AA0DE260-277F-4188-9EF6-1A227AF232D9}"/>
              </a:ext>
            </a:extLst>
          </p:cNvPr>
          <p:cNvPicPr>
            <a:picLocks noChangeAspect="1"/>
          </p:cNvPicPr>
          <p:nvPr/>
        </p:nvPicPr>
        <p:blipFill>
          <a:blip r:embed="rId13"/>
          <a:stretch>
            <a:fillRect/>
          </a:stretch>
        </p:blipFill>
        <p:spPr>
          <a:xfrm>
            <a:off x="4539104" y="4312659"/>
            <a:ext cx="1347333" cy="963251"/>
          </a:xfrm>
          <a:prstGeom prst="rect">
            <a:avLst/>
          </a:prstGeom>
        </p:spPr>
      </p:pic>
      <p:pic>
        <p:nvPicPr>
          <p:cNvPr id="28" name="Picture 27">
            <a:extLst>
              <a:ext uri="{FF2B5EF4-FFF2-40B4-BE49-F238E27FC236}">
                <a16:creationId xmlns="" xmlns:a16="http://schemas.microsoft.com/office/drawing/2014/main" id="{A27DCED4-3726-4416-BEB6-762FD7A6AF9B}"/>
              </a:ext>
            </a:extLst>
          </p:cNvPr>
          <p:cNvPicPr>
            <a:picLocks noChangeAspect="1"/>
          </p:cNvPicPr>
          <p:nvPr/>
        </p:nvPicPr>
        <p:blipFill>
          <a:blip r:embed="rId14">
            <a:extLst>
              <a:ext uri="{28A0092B-C50C-407E-A947-70E740481C1C}">
                <a14:useLocalDpi xmlns:a14="http://schemas.microsoft.com/office/drawing/2010/main" val="0"/>
              </a:ext>
            </a:extLst>
          </a:blip>
          <a:srcRect/>
          <a:stretch/>
        </p:blipFill>
        <p:spPr>
          <a:xfrm>
            <a:off x="4540976" y="2786041"/>
            <a:ext cx="1343589" cy="969348"/>
          </a:xfrm>
          <a:prstGeom prst="rect">
            <a:avLst/>
          </a:prstGeom>
        </p:spPr>
      </p:pic>
      <p:pic>
        <p:nvPicPr>
          <p:cNvPr id="29" name="Picture 28">
            <a:extLst>
              <a:ext uri="{FF2B5EF4-FFF2-40B4-BE49-F238E27FC236}">
                <a16:creationId xmlns="" xmlns:a16="http://schemas.microsoft.com/office/drawing/2014/main" id="{7CC99B47-2096-4593-BCDB-9E14F5EAA06C}"/>
              </a:ext>
            </a:extLst>
          </p:cNvPr>
          <p:cNvPicPr>
            <a:picLocks noChangeAspect="1"/>
          </p:cNvPicPr>
          <p:nvPr/>
        </p:nvPicPr>
        <p:blipFill>
          <a:blip r:embed="rId15">
            <a:extLst>
              <a:ext uri="{28A0092B-C50C-407E-A947-70E740481C1C}">
                <a14:useLocalDpi xmlns:a14="http://schemas.microsoft.com/office/drawing/2010/main" val="0"/>
              </a:ext>
            </a:extLst>
          </a:blip>
          <a:srcRect/>
          <a:stretch/>
        </p:blipFill>
        <p:spPr>
          <a:xfrm>
            <a:off x="6182874" y="2786041"/>
            <a:ext cx="1335138" cy="969348"/>
          </a:xfrm>
          <a:prstGeom prst="rect">
            <a:avLst/>
          </a:prstGeom>
        </p:spPr>
      </p:pic>
      <p:cxnSp>
        <p:nvCxnSpPr>
          <p:cNvPr id="30" name="Straight Connector 29">
            <a:extLst>
              <a:ext uri="{FF2B5EF4-FFF2-40B4-BE49-F238E27FC236}">
                <a16:creationId xmlns="" xmlns:a16="http://schemas.microsoft.com/office/drawing/2014/main" id="{0F9C66FB-C96E-4AD8-A7C3-7E60BD80F581}"/>
              </a:ext>
            </a:extLst>
          </p:cNvPr>
          <p:cNvCxnSpPr>
            <a:cxnSpLocks/>
          </p:cNvCxnSpPr>
          <p:nvPr/>
        </p:nvCxnSpPr>
        <p:spPr>
          <a:xfrm>
            <a:off x="0" y="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 xmlns:a16="http://schemas.microsoft.com/office/drawing/2014/main" id="{DF7DF776-4881-406B-88D3-4AD56DC9B2B2}"/>
              </a:ext>
            </a:extLst>
          </p:cNvPr>
          <p:cNvGrpSpPr/>
          <p:nvPr/>
        </p:nvGrpSpPr>
        <p:grpSpPr>
          <a:xfrm>
            <a:off x="7375668" y="2786041"/>
            <a:ext cx="4396608" cy="1287797"/>
            <a:chOff x="418429" y="2465042"/>
            <a:chExt cx="4396608" cy="1871084"/>
          </a:xfrm>
        </p:grpSpPr>
        <p:sp>
          <p:nvSpPr>
            <p:cNvPr id="32" name="Freeform: Shape 31">
              <a:extLst>
                <a:ext uri="{FF2B5EF4-FFF2-40B4-BE49-F238E27FC236}">
                  <a16:creationId xmlns="" xmlns:a16="http://schemas.microsoft.com/office/drawing/2014/main" id="{31BE5206-F0F7-450D-BB5F-378D1AAD71E1}"/>
                </a:ext>
              </a:extLst>
            </p:cNvPr>
            <p:cNvSpPr/>
            <p:nvPr/>
          </p:nvSpPr>
          <p:spPr>
            <a:xfrm>
              <a:off x="418429" y="2465042"/>
              <a:ext cx="4396608" cy="1863939"/>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4000" dirty="0"/>
            </a:p>
          </p:txBody>
        </p:sp>
        <p:sp>
          <p:nvSpPr>
            <p:cNvPr id="33" name="Rectangle: Rounded Corners 32">
              <a:extLst>
                <a:ext uri="{FF2B5EF4-FFF2-40B4-BE49-F238E27FC236}">
                  <a16:creationId xmlns="" xmlns:a16="http://schemas.microsoft.com/office/drawing/2014/main" id="{82A1601E-D615-4D8F-A7E1-0CE86246088B}"/>
                </a:ext>
              </a:extLst>
            </p:cNvPr>
            <p:cNvSpPr/>
            <p:nvPr/>
          </p:nvSpPr>
          <p:spPr>
            <a:xfrm>
              <a:off x="765958" y="2492017"/>
              <a:ext cx="4035311" cy="18441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9C5043"/>
                  </a:solidFill>
                  <a:latin typeface="iCiel Cadena" panose="02000503000000020004" pitchFamily="50" charset="0"/>
                  <a:ea typeface="Tahoma" panose="020B0604030504040204" pitchFamily="34" charset="0"/>
                  <a:cs typeface="Tahoma" panose="020B0604030504040204" pitchFamily="34" charset="0"/>
                </a:rPr>
                <a:t>Năm trăm đồng</a:t>
              </a:r>
              <a:endParaRPr lang="en-US" sz="4000" dirty="0">
                <a:solidFill>
                  <a:srgbClr val="9C5043"/>
                </a:solidFill>
                <a:latin typeface="iCiel Cadena" panose="02000503000000020004" pitchFamily="50" charset="0"/>
                <a:ea typeface="Tahoma" panose="020B0604030504040204" pitchFamily="34" charset="0"/>
                <a:cs typeface="Tahoma" panose="020B0604030504040204" pitchFamily="34" charset="0"/>
              </a:endParaRPr>
            </a:p>
          </p:txBody>
        </p:sp>
      </p:grpSp>
      <p:grpSp>
        <p:nvGrpSpPr>
          <p:cNvPr id="34" name="Group 33">
            <a:extLst>
              <a:ext uri="{FF2B5EF4-FFF2-40B4-BE49-F238E27FC236}">
                <a16:creationId xmlns="" xmlns:a16="http://schemas.microsoft.com/office/drawing/2014/main" id="{84E410B7-8CC1-469A-BAEF-943DF48E24DE}"/>
              </a:ext>
            </a:extLst>
          </p:cNvPr>
          <p:cNvGrpSpPr/>
          <p:nvPr/>
        </p:nvGrpSpPr>
        <p:grpSpPr>
          <a:xfrm>
            <a:off x="420579" y="4326294"/>
            <a:ext cx="4401306" cy="1282879"/>
            <a:chOff x="413731" y="4651605"/>
            <a:chExt cx="4401306" cy="1863939"/>
          </a:xfrm>
        </p:grpSpPr>
        <p:sp>
          <p:nvSpPr>
            <p:cNvPr id="35" name="Freeform: Shape 34">
              <a:extLst>
                <a:ext uri="{FF2B5EF4-FFF2-40B4-BE49-F238E27FC236}">
                  <a16:creationId xmlns="" xmlns:a16="http://schemas.microsoft.com/office/drawing/2014/main" id="{2FF0619B-E96D-483D-9ACA-568881759182}"/>
                </a:ext>
              </a:extLst>
            </p:cNvPr>
            <p:cNvSpPr/>
            <p:nvPr/>
          </p:nvSpPr>
          <p:spPr>
            <a:xfrm flipH="1">
              <a:off x="428436" y="4651605"/>
              <a:ext cx="4386601" cy="1863939"/>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4000"/>
            </a:p>
          </p:txBody>
        </p:sp>
        <p:sp>
          <p:nvSpPr>
            <p:cNvPr id="36" name="Rectangle: Rounded Corners 35">
              <a:extLst>
                <a:ext uri="{FF2B5EF4-FFF2-40B4-BE49-F238E27FC236}">
                  <a16:creationId xmlns="" xmlns:a16="http://schemas.microsoft.com/office/drawing/2014/main" id="{F1DDBB63-4C21-46F3-AFDB-1F86B01789AE}"/>
                </a:ext>
              </a:extLst>
            </p:cNvPr>
            <p:cNvSpPr/>
            <p:nvPr/>
          </p:nvSpPr>
          <p:spPr>
            <a:xfrm>
              <a:off x="413731" y="4651957"/>
              <a:ext cx="4035311" cy="18441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9C5043"/>
                  </a:solidFill>
                  <a:latin typeface="iCiel Cadena" panose="02000503000000020004" pitchFamily="50" charset="0"/>
                  <a:ea typeface="Tahoma" panose="020B0604030504040204" pitchFamily="34" charset="0"/>
                  <a:cs typeface="Tahoma" panose="020B0604030504040204" pitchFamily="34" charset="0"/>
                </a:rPr>
                <a:t>Năm trăm </a:t>
              </a:r>
            </a:p>
            <a:p>
              <a:pPr algn="ctr"/>
              <a:r>
                <a:rPr lang="en-US" sz="4000">
                  <a:solidFill>
                    <a:srgbClr val="9C5043"/>
                  </a:solidFill>
                  <a:latin typeface="iCiel Cadena" panose="02000503000000020004" pitchFamily="50" charset="0"/>
                  <a:ea typeface="Tahoma" panose="020B0604030504040204" pitchFamily="34" charset="0"/>
                  <a:cs typeface="Tahoma" panose="020B0604030504040204" pitchFamily="34" charset="0"/>
                </a:rPr>
                <a:t>nghìn đồng</a:t>
              </a:r>
              <a:endParaRPr lang="en-US" sz="4000" dirty="0">
                <a:solidFill>
                  <a:srgbClr val="9C5043"/>
                </a:solidFill>
                <a:latin typeface="iCiel Cadena" panose="02000503000000020004" pitchFamily="50" charset="0"/>
                <a:ea typeface="Tahoma" panose="020B0604030504040204" pitchFamily="34" charset="0"/>
                <a:cs typeface="Tahoma" panose="020B0604030504040204" pitchFamily="34" charset="0"/>
              </a:endParaRPr>
            </a:p>
          </p:txBody>
        </p:sp>
      </p:grpSp>
      <p:grpSp>
        <p:nvGrpSpPr>
          <p:cNvPr id="37" name="Group 36">
            <a:extLst>
              <a:ext uri="{FF2B5EF4-FFF2-40B4-BE49-F238E27FC236}">
                <a16:creationId xmlns="" xmlns:a16="http://schemas.microsoft.com/office/drawing/2014/main" id="{B10A2EDF-ACE2-46CD-9EF6-56BEE9A86869}"/>
              </a:ext>
            </a:extLst>
          </p:cNvPr>
          <p:cNvGrpSpPr/>
          <p:nvPr/>
        </p:nvGrpSpPr>
        <p:grpSpPr>
          <a:xfrm>
            <a:off x="416044" y="2787303"/>
            <a:ext cx="4410376" cy="1283187"/>
            <a:chOff x="7363195" y="2465042"/>
            <a:chExt cx="4410376" cy="1864387"/>
          </a:xfrm>
        </p:grpSpPr>
        <p:sp>
          <p:nvSpPr>
            <p:cNvPr id="38" name="Freeform: Shape 37">
              <a:extLst>
                <a:ext uri="{FF2B5EF4-FFF2-40B4-BE49-F238E27FC236}">
                  <a16:creationId xmlns="" xmlns:a16="http://schemas.microsoft.com/office/drawing/2014/main" id="{7D7A12B8-DE40-4F41-BC63-D9532BC2EAB6}"/>
                </a:ext>
              </a:extLst>
            </p:cNvPr>
            <p:cNvSpPr/>
            <p:nvPr/>
          </p:nvSpPr>
          <p:spPr>
            <a:xfrm flipH="1">
              <a:off x="7376963" y="2465042"/>
              <a:ext cx="4396608" cy="1863939"/>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4000" dirty="0"/>
            </a:p>
          </p:txBody>
        </p:sp>
        <p:sp>
          <p:nvSpPr>
            <p:cNvPr id="39" name="Rectangle: Rounded Corners 38">
              <a:extLst>
                <a:ext uri="{FF2B5EF4-FFF2-40B4-BE49-F238E27FC236}">
                  <a16:creationId xmlns="" xmlns:a16="http://schemas.microsoft.com/office/drawing/2014/main" id="{90288D96-1B01-46AA-8E32-2E9F87A417B7}"/>
                </a:ext>
              </a:extLst>
            </p:cNvPr>
            <p:cNvSpPr/>
            <p:nvPr/>
          </p:nvSpPr>
          <p:spPr>
            <a:xfrm>
              <a:off x="7363195" y="2485320"/>
              <a:ext cx="4035311" cy="18441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9C5043"/>
                  </a:solidFill>
                  <a:latin typeface="iCiel Cadena" panose="02000503000000020004" pitchFamily="50" charset="0"/>
                  <a:ea typeface="Tahoma" panose="020B0604030504040204" pitchFamily="34" charset="0"/>
                  <a:cs typeface="Tahoma" panose="020B0604030504040204" pitchFamily="34" charset="0"/>
                </a:rPr>
                <a:t>Năm đồng</a:t>
              </a:r>
              <a:endParaRPr lang="en-US" sz="4000" dirty="0">
                <a:solidFill>
                  <a:srgbClr val="9C5043"/>
                </a:solidFill>
                <a:latin typeface="iCiel Cadena" panose="02000503000000020004" pitchFamily="50" charset="0"/>
                <a:ea typeface="Tahoma" panose="020B0604030504040204" pitchFamily="34" charset="0"/>
                <a:cs typeface="Tahoma" panose="020B0604030504040204" pitchFamily="34" charset="0"/>
              </a:endParaRPr>
            </a:p>
          </p:txBody>
        </p:sp>
      </p:grpSp>
      <p:grpSp>
        <p:nvGrpSpPr>
          <p:cNvPr id="40" name="Group 39">
            <a:extLst>
              <a:ext uri="{FF2B5EF4-FFF2-40B4-BE49-F238E27FC236}">
                <a16:creationId xmlns="" xmlns:a16="http://schemas.microsoft.com/office/drawing/2014/main" id="{C6A8267B-BEA5-4DA3-B87C-3020892881C4}"/>
              </a:ext>
            </a:extLst>
          </p:cNvPr>
          <p:cNvGrpSpPr/>
          <p:nvPr/>
        </p:nvGrpSpPr>
        <p:grpSpPr>
          <a:xfrm>
            <a:off x="7372108" y="4326294"/>
            <a:ext cx="4403728" cy="1282879"/>
            <a:chOff x="7386970" y="4651605"/>
            <a:chExt cx="4403728" cy="1863939"/>
          </a:xfrm>
        </p:grpSpPr>
        <p:sp>
          <p:nvSpPr>
            <p:cNvPr id="41" name="Freeform: Shape 40">
              <a:extLst>
                <a:ext uri="{FF2B5EF4-FFF2-40B4-BE49-F238E27FC236}">
                  <a16:creationId xmlns="" xmlns:a16="http://schemas.microsoft.com/office/drawing/2014/main" id="{BAFAFEAA-A79B-4567-B810-39EB5C3DCA3D}"/>
                </a:ext>
              </a:extLst>
            </p:cNvPr>
            <p:cNvSpPr/>
            <p:nvPr/>
          </p:nvSpPr>
          <p:spPr>
            <a:xfrm>
              <a:off x="7386970" y="4651605"/>
              <a:ext cx="4386601" cy="1863939"/>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4000"/>
            </a:p>
          </p:txBody>
        </p:sp>
        <p:sp>
          <p:nvSpPr>
            <p:cNvPr id="42" name="Rectangle: Rounded Corners 41">
              <a:extLst>
                <a:ext uri="{FF2B5EF4-FFF2-40B4-BE49-F238E27FC236}">
                  <a16:creationId xmlns="" xmlns:a16="http://schemas.microsoft.com/office/drawing/2014/main" id="{8CBBD716-A952-4AB7-93E6-554FAD29A3A3}"/>
                </a:ext>
              </a:extLst>
            </p:cNvPr>
            <p:cNvSpPr/>
            <p:nvPr/>
          </p:nvSpPr>
          <p:spPr>
            <a:xfrm>
              <a:off x="7755387" y="4651791"/>
              <a:ext cx="4035311" cy="18441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9C5043"/>
                  </a:solidFill>
                  <a:latin typeface="iCiel Cadena" panose="02000503000000020004" pitchFamily="50" charset="0"/>
                  <a:ea typeface="Tahoma" panose="020B0604030504040204" pitchFamily="34" charset="0"/>
                  <a:cs typeface="Tahoma" panose="020B0604030504040204" pitchFamily="34" charset="0"/>
                </a:rPr>
                <a:t>Năm mươi đồng</a:t>
              </a:r>
              <a:endParaRPr lang="en-US" sz="4000" dirty="0">
                <a:solidFill>
                  <a:srgbClr val="9C5043"/>
                </a:solidFill>
                <a:latin typeface="iCiel Cadena" panose="02000503000000020004" pitchFamily="50" charset="0"/>
                <a:ea typeface="Tahoma" panose="020B0604030504040204" pitchFamily="34" charset="0"/>
                <a:cs typeface="Tahoma" panose="020B0604030504040204" pitchFamily="34" charset="0"/>
              </a:endParaRPr>
            </a:p>
          </p:txBody>
        </p:sp>
      </p:grpSp>
      <p:pic>
        <p:nvPicPr>
          <p:cNvPr id="43" name="AmthanhThua">
            <a:hlinkClick r:id="" action="ppaction://media"/>
            <a:extLst>
              <a:ext uri="{FF2B5EF4-FFF2-40B4-BE49-F238E27FC236}">
                <a16:creationId xmlns="" xmlns:a16="http://schemas.microsoft.com/office/drawing/2014/main" id="{D60D7970-D113-4280-AB81-DB622195CA55}"/>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1236462" y="4407923"/>
            <a:ext cx="487363" cy="487363"/>
          </a:xfrm>
          <a:prstGeom prst="rect">
            <a:avLst/>
          </a:prstGeom>
        </p:spPr>
      </p:pic>
      <p:pic>
        <p:nvPicPr>
          <p:cNvPr id="44" name="nhacthang">
            <a:hlinkClick r:id="" action="ppaction://media"/>
            <a:extLst>
              <a:ext uri="{FF2B5EF4-FFF2-40B4-BE49-F238E27FC236}">
                <a16:creationId xmlns="" xmlns:a16="http://schemas.microsoft.com/office/drawing/2014/main" id="{A961683A-B5E5-40EF-B14E-537DA44F6353}"/>
              </a:ext>
            </a:extLst>
          </p:cNvPr>
          <p:cNvPicPr>
            <a:picLocks noChangeAspect="1"/>
          </p:cNvPicPr>
          <p:nvPr>
            <a:audioFile r:link="rId4"/>
            <p:extLst>
              <p:ext uri="{DAA4B4D4-6D71-4841-9C94-3DE7FCFB9230}">
                <p14:media xmlns:p14="http://schemas.microsoft.com/office/powerpoint/2010/main" r:embed="rId3"/>
              </p:ext>
            </p:extLst>
          </p:nvPr>
        </p:nvPicPr>
        <p:blipFill>
          <a:blip r:embed="rId16"/>
          <a:stretch>
            <a:fillRect/>
          </a:stretch>
        </p:blipFill>
        <p:spPr>
          <a:xfrm>
            <a:off x="-1227935" y="2779130"/>
            <a:ext cx="487363" cy="487363"/>
          </a:xfrm>
          <a:prstGeom prst="rect">
            <a:avLst/>
          </a:prstGeom>
        </p:spPr>
      </p:pic>
      <p:sp>
        <p:nvSpPr>
          <p:cNvPr id="45" name="TextBox 44">
            <a:extLst>
              <a:ext uri="{FF2B5EF4-FFF2-40B4-BE49-F238E27FC236}">
                <a16:creationId xmlns="" xmlns:a16="http://schemas.microsoft.com/office/drawing/2014/main" id="{0C269187-9F31-4DEA-B405-9E8CD61E8C4C}"/>
              </a:ext>
            </a:extLst>
          </p:cNvPr>
          <p:cNvSpPr txBox="1"/>
          <p:nvPr/>
        </p:nvSpPr>
        <p:spPr>
          <a:xfrm>
            <a:off x="-1759465" y="2036998"/>
            <a:ext cx="155042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a:t>
            </a:r>
            <a:r>
              <a:rPr lang="en-US" b="1" dirty="0" err="1"/>
              <a:t>Đúng</a:t>
            </a:r>
            <a:endParaRPr lang="en-US" b="1" dirty="0"/>
          </a:p>
        </p:txBody>
      </p:sp>
      <p:sp>
        <p:nvSpPr>
          <p:cNvPr id="46" name="TextBox 45">
            <a:extLst>
              <a:ext uri="{FF2B5EF4-FFF2-40B4-BE49-F238E27FC236}">
                <a16:creationId xmlns="" xmlns:a16="http://schemas.microsoft.com/office/drawing/2014/main" id="{D678A09B-F15B-4875-BFD8-17DEB88DEB70}"/>
              </a:ext>
            </a:extLst>
          </p:cNvPr>
          <p:cNvSpPr txBox="1"/>
          <p:nvPr/>
        </p:nvSpPr>
        <p:spPr>
          <a:xfrm>
            <a:off x="-1669154" y="3528341"/>
            <a:ext cx="132600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Sai</a:t>
            </a:r>
          </a:p>
        </p:txBody>
      </p:sp>
      <p:sp>
        <p:nvSpPr>
          <p:cNvPr id="47" name="Rounded Rectangle 4">
            <a:extLst>
              <a:ext uri="{FF2B5EF4-FFF2-40B4-BE49-F238E27FC236}">
                <a16:creationId xmlns="" xmlns:a16="http://schemas.microsoft.com/office/drawing/2014/main" id="{A60E6A42-8F32-4041-917E-06C03457941F}"/>
              </a:ext>
            </a:extLst>
          </p:cNvPr>
          <p:cNvSpPr/>
          <p:nvPr/>
        </p:nvSpPr>
        <p:spPr>
          <a:xfrm>
            <a:off x="1684841" y="912188"/>
            <a:ext cx="8915398" cy="1631516"/>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r>
              <a:rPr lang="nl-NL" sz="3600"/>
              <a:t>Mệnh giá của tờ tiền sau là:</a:t>
            </a:r>
            <a:endParaRPr lang="vi-VN" sz="3600"/>
          </a:p>
          <a:p>
            <a:endParaRPr lang="en-US" sz="4000" dirty="0">
              <a:solidFill>
                <a:schemeClr val="tx1"/>
              </a:solidFill>
              <a:latin typeface="Times New Roman" panose="02020603050405020304" pitchFamily="18" charset="0"/>
              <a:cs typeface="Times New Roman" panose="02020603050405020304" pitchFamily="18" charset="0"/>
            </a:endParaRPr>
          </a:p>
        </p:txBody>
      </p:sp>
      <p:pic>
        <p:nvPicPr>
          <p:cNvPr id="48" name="Picture 47">
            <a:extLst>
              <a:ext uri="{FF2B5EF4-FFF2-40B4-BE49-F238E27FC236}">
                <a16:creationId xmlns="" xmlns:a16="http://schemas.microsoft.com/office/drawing/2014/main" id="{70A14C1E-C3E6-42E5-B06C-CE3F98A413E5}"/>
              </a:ext>
            </a:extLst>
          </p:cNvPr>
          <p:cNvPicPr>
            <a:picLocks noChangeAspect="1"/>
          </p:cNvPicPr>
          <p:nvPr/>
        </p:nvPicPr>
        <p:blipFill>
          <a:blip r:embed="rId17" cstate="print">
            <a:extLst>
              <a:ext uri="{BEBA8EAE-BF5A-486C-A8C5-ECC9F3942E4B}">
                <a14:imgProps xmlns:a14="http://schemas.microsoft.com/office/drawing/2010/main">
                  <a14:imgLayer r:embed="rId1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164420" y="3291863"/>
            <a:ext cx="1658841" cy="637032"/>
          </a:xfrm>
          <a:prstGeom prst="rect">
            <a:avLst/>
          </a:prstGeom>
        </p:spPr>
      </p:pic>
      <p:pic>
        <p:nvPicPr>
          <p:cNvPr id="49" name="Picture 48">
            <a:extLst>
              <a:ext uri="{FF2B5EF4-FFF2-40B4-BE49-F238E27FC236}">
                <a16:creationId xmlns="" xmlns:a16="http://schemas.microsoft.com/office/drawing/2014/main" id="{4E8C3FB7-10EF-437A-B573-903419397A1B}"/>
              </a:ext>
            </a:extLst>
          </p:cNvPr>
          <p:cNvPicPr>
            <a:picLocks noChangeAspect="1"/>
          </p:cNvPicPr>
          <p:nvPr/>
        </p:nvPicPr>
        <p:blipFill>
          <a:blip r:embed="rId17" cstate="print">
            <a:extLst>
              <a:ext uri="{BEBA8EAE-BF5A-486C-A8C5-ECC9F3942E4B}">
                <a14:imgProps xmlns:a14="http://schemas.microsoft.com/office/drawing/2010/main">
                  <a14:imgLayer r:embed="rId1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164419" y="4817079"/>
            <a:ext cx="1658841" cy="637032"/>
          </a:xfrm>
          <a:prstGeom prst="rect">
            <a:avLst/>
          </a:prstGeom>
        </p:spPr>
      </p:pic>
      <p:pic>
        <p:nvPicPr>
          <p:cNvPr id="50" name="Picture 49">
            <a:extLst>
              <a:ext uri="{FF2B5EF4-FFF2-40B4-BE49-F238E27FC236}">
                <a16:creationId xmlns="" xmlns:a16="http://schemas.microsoft.com/office/drawing/2014/main" id="{10662FD9-0835-45E9-8F77-72DBF05CAB0E}"/>
              </a:ext>
            </a:extLst>
          </p:cNvPr>
          <p:cNvPicPr>
            <a:picLocks noChangeAspect="1"/>
          </p:cNvPicPr>
          <p:nvPr/>
        </p:nvPicPr>
        <p:blipFill>
          <a:blip r:embed="rId17" cstate="print">
            <a:extLst>
              <a:ext uri="{BEBA8EAE-BF5A-486C-A8C5-ECC9F3942E4B}">
                <a14:imgProps xmlns:a14="http://schemas.microsoft.com/office/drawing/2010/main">
                  <a14:imgLayer r:embed="rId1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4564045" y="3340037"/>
            <a:ext cx="1658841" cy="637032"/>
          </a:xfrm>
          <a:prstGeom prst="rect">
            <a:avLst/>
          </a:prstGeom>
        </p:spPr>
      </p:pic>
      <p:pic>
        <p:nvPicPr>
          <p:cNvPr id="51" name="Picture 50">
            <a:extLst>
              <a:ext uri="{FF2B5EF4-FFF2-40B4-BE49-F238E27FC236}">
                <a16:creationId xmlns="" xmlns:a16="http://schemas.microsoft.com/office/drawing/2014/main" id="{AF8D4315-D4FA-4A2C-AB2B-85880B4AAA4D}"/>
              </a:ext>
            </a:extLst>
          </p:cNvPr>
          <p:cNvPicPr>
            <a:picLocks noChangeAspect="1"/>
          </p:cNvPicPr>
          <p:nvPr/>
        </p:nvPicPr>
        <p:blipFill>
          <a:blip r:embed="rId17" cstate="print">
            <a:extLst>
              <a:ext uri="{BEBA8EAE-BF5A-486C-A8C5-ECC9F3942E4B}">
                <a14:imgProps xmlns:a14="http://schemas.microsoft.com/office/drawing/2010/main">
                  <a14:imgLayer r:embed="rId1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4485854" y="4866515"/>
            <a:ext cx="1658841" cy="637032"/>
          </a:xfrm>
          <a:prstGeom prst="rect">
            <a:avLst/>
          </a:prstGeom>
        </p:spPr>
      </p:pic>
      <p:pic>
        <p:nvPicPr>
          <p:cNvPr id="53" name="Picture 52">
            <a:extLst>
              <a:ext uri="{FF2B5EF4-FFF2-40B4-BE49-F238E27FC236}">
                <a16:creationId xmlns="" xmlns:a16="http://schemas.microsoft.com/office/drawing/2014/main" id="{AA0599B4-F031-47C8-87BA-EBA9DDB36BD6}"/>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6941722" y="878175"/>
            <a:ext cx="4079016" cy="1702711"/>
          </a:xfrm>
          <a:prstGeom prst="rect">
            <a:avLst/>
          </a:prstGeom>
        </p:spPr>
      </p:pic>
    </p:spTree>
    <p:extLst>
      <p:ext uri="{BB962C8B-B14F-4D97-AF65-F5344CB8AC3E}">
        <p14:creationId xmlns:p14="http://schemas.microsoft.com/office/powerpoint/2010/main" val="3673395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8"/>
                                        </p:tgtEl>
                                        <p:attrNameLst>
                                          <p:attrName>r</p:attrName>
                                        </p:attrNameLst>
                                      </p:cBhvr>
                                    </p:animRot>
                                    <p:animRot by="-240000">
                                      <p:cBhvr>
                                        <p:cTn id="7" dur="600" fill="hold">
                                          <p:stCondLst>
                                            <p:cond delay="600"/>
                                          </p:stCondLst>
                                        </p:cTn>
                                        <p:tgtEl>
                                          <p:spTgt spid="8"/>
                                        </p:tgtEl>
                                        <p:attrNameLst>
                                          <p:attrName>r</p:attrName>
                                        </p:attrNameLst>
                                      </p:cBhvr>
                                    </p:animRot>
                                    <p:animRot by="240000">
                                      <p:cBhvr>
                                        <p:cTn id="8" dur="600" fill="hold">
                                          <p:stCondLst>
                                            <p:cond delay="1200"/>
                                          </p:stCondLst>
                                        </p:cTn>
                                        <p:tgtEl>
                                          <p:spTgt spid="8"/>
                                        </p:tgtEl>
                                        <p:attrNameLst>
                                          <p:attrName>r</p:attrName>
                                        </p:attrNameLst>
                                      </p:cBhvr>
                                    </p:animRot>
                                    <p:animRot by="-240000">
                                      <p:cBhvr>
                                        <p:cTn id="9" dur="600" fill="hold">
                                          <p:stCondLst>
                                            <p:cond delay="1800"/>
                                          </p:stCondLst>
                                        </p:cTn>
                                        <p:tgtEl>
                                          <p:spTgt spid="8"/>
                                        </p:tgtEl>
                                        <p:attrNameLst>
                                          <p:attrName>r</p:attrName>
                                        </p:attrNameLst>
                                      </p:cBhvr>
                                    </p:animRot>
                                    <p:animRot by="120000">
                                      <p:cBhvr>
                                        <p:cTn id="10" dur="600" fill="hold">
                                          <p:stCondLst>
                                            <p:cond delay="2400"/>
                                          </p:stCondLst>
                                        </p:cTn>
                                        <p:tgtEl>
                                          <p:spTgt spid="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circle(in)">
                                      <p:cBhvr>
                                        <p:cTn id="15" dur="20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47"/>
                                        </p:tgtEl>
                                        <p:attrNameLst>
                                          <p:attrName>style.visibility</p:attrName>
                                        </p:attrNameLst>
                                      </p:cBhvr>
                                      <p:to>
                                        <p:strVal val="visible"/>
                                      </p:to>
                                    </p:set>
                                    <p:animEffect transition="in" filter="barn(inVertical)">
                                      <p:cBhvr>
                                        <p:cTn id="20" dur="500"/>
                                        <p:tgtEl>
                                          <p:spTgt spid="47"/>
                                        </p:tgtEl>
                                      </p:cBhvr>
                                    </p:animEffect>
                                  </p:childTnLst>
                                </p:cTn>
                              </p:par>
                              <p:par>
                                <p:cTn id="21" presetID="53" presetClass="entr" presetSubtype="528" fill="hold" nodeType="withEffect">
                                  <p:stCondLst>
                                    <p:cond delay="0"/>
                                  </p:stCondLst>
                                  <p:childTnLst>
                                    <p:set>
                                      <p:cBhvr>
                                        <p:cTn id="22" dur="1" fill="hold">
                                          <p:stCondLst>
                                            <p:cond delay="0"/>
                                          </p:stCondLst>
                                        </p:cTn>
                                        <p:tgtEl>
                                          <p:spTgt spid="28"/>
                                        </p:tgtEl>
                                        <p:attrNameLst>
                                          <p:attrName>style.visibility</p:attrName>
                                        </p:attrNameLst>
                                      </p:cBhvr>
                                      <p:to>
                                        <p:strVal val="visible"/>
                                      </p:to>
                                    </p:set>
                                    <p:anim calcmode="lin" valueType="num">
                                      <p:cBhvr>
                                        <p:cTn id="23" dur="500" fill="hold"/>
                                        <p:tgtEl>
                                          <p:spTgt spid="28"/>
                                        </p:tgtEl>
                                        <p:attrNameLst>
                                          <p:attrName>ppt_w</p:attrName>
                                        </p:attrNameLst>
                                      </p:cBhvr>
                                      <p:tavLst>
                                        <p:tav tm="0">
                                          <p:val>
                                            <p:fltVal val="0"/>
                                          </p:val>
                                        </p:tav>
                                        <p:tav tm="100000">
                                          <p:val>
                                            <p:strVal val="#ppt_w"/>
                                          </p:val>
                                        </p:tav>
                                      </p:tavLst>
                                    </p:anim>
                                    <p:anim calcmode="lin" valueType="num">
                                      <p:cBhvr>
                                        <p:cTn id="24" dur="500" fill="hold"/>
                                        <p:tgtEl>
                                          <p:spTgt spid="28"/>
                                        </p:tgtEl>
                                        <p:attrNameLst>
                                          <p:attrName>ppt_h</p:attrName>
                                        </p:attrNameLst>
                                      </p:cBhvr>
                                      <p:tavLst>
                                        <p:tav tm="0">
                                          <p:val>
                                            <p:fltVal val="0"/>
                                          </p:val>
                                        </p:tav>
                                        <p:tav tm="100000">
                                          <p:val>
                                            <p:strVal val="#ppt_h"/>
                                          </p:val>
                                        </p:tav>
                                      </p:tavLst>
                                    </p:anim>
                                    <p:animEffect transition="in" filter="fade">
                                      <p:cBhvr>
                                        <p:cTn id="25" dur="500"/>
                                        <p:tgtEl>
                                          <p:spTgt spid="28"/>
                                        </p:tgtEl>
                                      </p:cBhvr>
                                    </p:animEffect>
                                    <p:anim calcmode="lin" valueType="num">
                                      <p:cBhvr>
                                        <p:cTn id="26" dur="500" fill="hold"/>
                                        <p:tgtEl>
                                          <p:spTgt spid="28"/>
                                        </p:tgtEl>
                                        <p:attrNameLst>
                                          <p:attrName>ppt_x</p:attrName>
                                        </p:attrNameLst>
                                      </p:cBhvr>
                                      <p:tavLst>
                                        <p:tav tm="0">
                                          <p:val>
                                            <p:fltVal val="0.5"/>
                                          </p:val>
                                        </p:tav>
                                        <p:tav tm="100000">
                                          <p:val>
                                            <p:strVal val="#ppt_x"/>
                                          </p:val>
                                        </p:tav>
                                      </p:tavLst>
                                    </p:anim>
                                    <p:anim calcmode="lin" valueType="num">
                                      <p:cBhvr>
                                        <p:cTn id="27" dur="500" fill="hold"/>
                                        <p:tgtEl>
                                          <p:spTgt spid="28"/>
                                        </p:tgtEl>
                                        <p:attrNameLst>
                                          <p:attrName>ppt_y</p:attrName>
                                        </p:attrNameLst>
                                      </p:cBhvr>
                                      <p:tavLst>
                                        <p:tav tm="0">
                                          <p:val>
                                            <p:fltVal val="0.5"/>
                                          </p:val>
                                        </p:tav>
                                        <p:tav tm="100000">
                                          <p:val>
                                            <p:strVal val="#ppt_y"/>
                                          </p:val>
                                        </p:tav>
                                      </p:tavLst>
                                    </p:anim>
                                  </p:childTnLst>
                                </p:cTn>
                              </p:par>
                            </p:childTnLst>
                          </p:cTn>
                        </p:par>
                        <p:par>
                          <p:cTn id="28" fill="hold">
                            <p:stCondLst>
                              <p:cond delay="500"/>
                            </p:stCondLst>
                            <p:childTnLst>
                              <p:par>
                                <p:cTn id="29" presetID="10" presetClass="entr" presetSubtype="0" fill="hold" nodeType="after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fade">
                                      <p:cBhvr>
                                        <p:cTn id="31" dur="500"/>
                                        <p:tgtEl>
                                          <p:spTgt spid="37"/>
                                        </p:tgtEl>
                                      </p:cBhvr>
                                    </p:animEffect>
                                  </p:childTnLst>
                                </p:cTn>
                              </p:par>
                            </p:childTnLst>
                          </p:cTn>
                        </p:par>
                        <p:par>
                          <p:cTn id="32" fill="hold">
                            <p:stCondLst>
                              <p:cond delay="1000"/>
                            </p:stCondLst>
                            <p:childTnLst>
                              <p:par>
                                <p:cTn id="33" presetID="53" presetClass="entr" presetSubtype="528" fill="hold" nodeType="afterEffect">
                                  <p:stCondLst>
                                    <p:cond delay="0"/>
                                  </p:stCondLst>
                                  <p:childTnLst>
                                    <p:set>
                                      <p:cBhvr>
                                        <p:cTn id="34" dur="1" fill="hold">
                                          <p:stCondLst>
                                            <p:cond delay="0"/>
                                          </p:stCondLst>
                                        </p:cTn>
                                        <p:tgtEl>
                                          <p:spTgt spid="29"/>
                                        </p:tgtEl>
                                        <p:attrNameLst>
                                          <p:attrName>style.visibility</p:attrName>
                                        </p:attrNameLst>
                                      </p:cBhvr>
                                      <p:to>
                                        <p:strVal val="visible"/>
                                      </p:to>
                                    </p:set>
                                    <p:anim calcmode="lin" valueType="num">
                                      <p:cBhvr>
                                        <p:cTn id="35" dur="500" fill="hold"/>
                                        <p:tgtEl>
                                          <p:spTgt spid="29"/>
                                        </p:tgtEl>
                                        <p:attrNameLst>
                                          <p:attrName>ppt_w</p:attrName>
                                        </p:attrNameLst>
                                      </p:cBhvr>
                                      <p:tavLst>
                                        <p:tav tm="0">
                                          <p:val>
                                            <p:fltVal val="0"/>
                                          </p:val>
                                        </p:tav>
                                        <p:tav tm="100000">
                                          <p:val>
                                            <p:strVal val="#ppt_w"/>
                                          </p:val>
                                        </p:tav>
                                      </p:tavLst>
                                    </p:anim>
                                    <p:anim calcmode="lin" valueType="num">
                                      <p:cBhvr>
                                        <p:cTn id="36" dur="500" fill="hold"/>
                                        <p:tgtEl>
                                          <p:spTgt spid="29"/>
                                        </p:tgtEl>
                                        <p:attrNameLst>
                                          <p:attrName>ppt_h</p:attrName>
                                        </p:attrNameLst>
                                      </p:cBhvr>
                                      <p:tavLst>
                                        <p:tav tm="0">
                                          <p:val>
                                            <p:fltVal val="0"/>
                                          </p:val>
                                        </p:tav>
                                        <p:tav tm="100000">
                                          <p:val>
                                            <p:strVal val="#ppt_h"/>
                                          </p:val>
                                        </p:tav>
                                      </p:tavLst>
                                    </p:anim>
                                    <p:animEffect transition="in" filter="fade">
                                      <p:cBhvr>
                                        <p:cTn id="37" dur="500"/>
                                        <p:tgtEl>
                                          <p:spTgt spid="29"/>
                                        </p:tgtEl>
                                      </p:cBhvr>
                                    </p:animEffect>
                                    <p:anim calcmode="lin" valueType="num">
                                      <p:cBhvr>
                                        <p:cTn id="38" dur="500" fill="hold"/>
                                        <p:tgtEl>
                                          <p:spTgt spid="29"/>
                                        </p:tgtEl>
                                        <p:attrNameLst>
                                          <p:attrName>ppt_x</p:attrName>
                                        </p:attrNameLst>
                                      </p:cBhvr>
                                      <p:tavLst>
                                        <p:tav tm="0">
                                          <p:val>
                                            <p:fltVal val="0.5"/>
                                          </p:val>
                                        </p:tav>
                                        <p:tav tm="100000">
                                          <p:val>
                                            <p:strVal val="#ppt_x"/>
                                          </p:val>
                                        </p:tav>
                                      </p:tavLst>
                                    </p:anim>
                                    <p:anim calcmode="lin" valueType="num">
                                      <p:cBhvr>
                                        <p:cTn id="39" dur="500" fill="hold"/>
                                        <p:tgtEl>
                                          <p:spTgt spid="29"/>
                                        </p:tgtEl>
                                        <p:attrNameLst>
                                          <p:attrName>ppt_y</p:attrName>
                                        </p:attrNameLst>
                                      </p:cBhvr>
                                      <p:tavLst>
                                        <p:tav tm="0">
                                          <p:val>
                                            <p:fltVal val="0.5"/>
                                          </p:val>
                                        </p:tav>
                                        <p:tav tm="100000">
                                          <p:val>
                                            <p:strVal val="#ppt_y"/>
                                          </p:val>
                                        </p:tav>
                                      </p:tavLst>
                                    </p:anim>
                                  </p:childTnLst>
                                </p:cTn>
                              </p:par>
                            </p:childTnLst>
                          </p:cTn>
                        </p:par>
                        <p:par>
                          <p:cTn id="40" fill="hold">
                            <p:stCondLst>
                              <p:cond delay="1500"/>
                            </p:stCondLst>
                            <p:childTnLst>
                              <p:par>
                                <p:cTn id="41" presetID="10" presetClass="entr" presetSubtype="0" fill="hold" nodeType="afterEffect">
                                  <p:stCondLst>
                                    <p:cond delay="0"/>
                                  </p:stCondLst>
                                  <p:childTnLst>
                                    <p:set>
                                      <p:cBhvr>
                                        <p:cTn id="42" dur="1" fill="hold">
                                          <p:stCondLst>
                                            <p:cond delay="0"/>
                                          </p:stCondLst>
                                        </p:cTn>
                                        <p:tgtEl>
                                          <p:spTgt spid="31"/>
                                        </p:tgtEl>
                                        <p:attrNameLst>
                                          <p:attrName>style.visibility</p:attrName>
                                        </p:attrNameLst>
                                      </p:cBhvr>
                                      <p:to>
                                        <p:strVal val="visible"/>
                                      </p:to>
                                    </p:set>
                                    <p:animEffect transition="in" filter="fade">
                                      <p:cBhvr>
                                        <p:cTn id="43" dur="500"/>
                                        <p:tgtEl>
                                          <p:spTgt spid="31"/>
                                        </p:tgtEl>
                                      </p:cBhvr>
                                    </p:animEffect>
                                  </p:childTnLst>
                                </p:cTn>
                              </p:par>
                            </p:childTnLst>
                          </p:cTn>
                        </p:par>
                        <p:par>
                          <p:cTn id="44" fill="hold">
                            <p:stCondLst>
                              <p:cond delay="2000"/>
                            </p:stCondLst>
                            <p:childTnLst>
                              <p:par>
                                <p:cTn id="45" presetID="53" presetClass="entr" presetSubtype="528" fill="hold" nodeType="afterEffect">
                                  <p:stCondLst>
                                    <p:cond delay="0"/>
                                  </p:stCondLst>
                                  <p:childTnLst>
                                    <p:set>
                                      <p:cBhvr>
                                        <p:cTn id="46" dur="1" fill="hold">
                                          <p:stCondLst>
                                            <p:cond delay="0"/>
                                          </p:stCondLst>
                                        </p:cTn>
                                        <p:tgtEl>
                                          <p:spTgt spid="27"/>
                                        </p:tgtEl>
                                        <p:attrNameLst>
                                          <p:attrName>style.visibility</p:attrName>
                                        </p:attrNameLst>
                                      </p:cBhvr>
                                      <p:to>
                                        <p:strVal val="visible"/>
                                      </p:to>
                                    </p:set>
                                    <p:anim calcmode="lin" valueType="num">
                                      <p:cBhvr>
                                        <p:cTn id="47" dur="500" fill="hold"/>
                                        <p:tgtEl>
                                          <p:spTgt spid="27"/>
                                        </p:tgtEl>
                                        <p:attrNameLst>
                                          <p:attrName>ppt_w</p:attrName>
                                        </p:attrNameLst>
                                      </p:cBhvr>
                                      <p:tavLst>
                                        <p:tav tm="0">
                                          <p:val>
                                            <p:fltVal val="0"/>
                                          </p:val>
                                        </p:tav>
                                        <p:tav tm="100000">
                                          <p:val>
                                            <p:strVal val="#ppt_w"/>
                                          </p:val>
                                        </p:tav>
                                      </p:tavLst>
                                    </p:anim>
                                    <p:anim calcmode="lin" valueType="num">
                                      <p:cBhvr>
                                        <p:cTn id="48" dur="500" fill="hold"/>
                                        <p:tgtEl>
                                          <p:spTgt spid="27"/>
                                        </p:tgtEl>
                                        <p:attrNameLst>
                                          <p:attrName>ppt_h</p:attrName>
                                        </p:attrNameLst>
                                      </p:cBhvr>
                                      <p:tavLst>
                                        <p:tav tm="0">
                                          <p:val>
                                            <p:fltVal val="0"/>
                                          </p:val>
                                        </p:tav>
                                        <p:tav tm="100000">
                                          <p:val>
                                            <p:strVal val="#ppt_h"/>
                                          </p:val>
                                        </p:tav>
                                      </p:tavLst>
                                    </p:anim>
                                    <p:animEffect transition="in" filter="fade">
                                      <p:cBhvr>
                                        <p:cTn id="49" dur="500"/>
                                        <p:tgtEl>
                                          <p:spTgt spid="27"/>
                                        </p:tgtEl>
                                      </p:cBhvr>
                                    </p:animEffect>
                                    <p:anim calcmode="lin" valueType="num">
                                      <p:cBhvr>
                                        <p:cTn id="50" dur="500" fill="hold"/>
                                        <p:tgtEl>
                                          <p:spTgt spid="27"/>
                                        </p:tgtEl>
                                        <p:attrNameLst>
                                          <p:attrName>ppt_x</p:attrName>
                                        </p:attrNameLst>
                                      </p:cBhvr>
                                      <p:tavLst>
                                        <p:tav tm="0">
                                          <p:val>
                                            <p:fltVal val="0.5"/>
                                          </p:val>
                                        </p:tav>
                                        <p:tav tm="100000">
                                          <p:val>
                                            <p:strVal val="#ppt_x"/>
                                          </p:val>
                                        </p:tav>
                                      </p:tavLst>
                                    </p:anim>
                                    <p:anim calcmode="lin" valueType="num">
                                      <p:cBhvr>
                                        <p:cTn id="51" dur="500" fill="hold"/>
                                        <p:tgtEl>
                                          <p:spTgt spid="27"/>
                                        </p:tgtEl>
                                        <p:attrNameLst>
                                          <p:attrName>ppt_y</p:attrName>
                                        </p:attrNameLst>
                                      </p:cBhvr>
                                      <p:tavLst>
                                        <p:tav tm="0">
                                          <p:val>
                                            <p:fltVal val="0.5"/>
                                          </p:val>
                                        </p:tav>
                                        <p:tav tm="100000">
                                          <p:val>
                                            <p:strVal val="#ppt_y"/>
                                          </p:val>
                                        </p:tav>
                                      </p:tavLst>
                                    </p:anim>
                                  </p:childTnLst>
                                </p:cTn>
                              </p:par>
                            </p:childTnLst>
                          </p:cTn>
                        </p:par>
                        <p:par>
                          <p:cTn id="52" fill="hold">
                            <p:stCondLst>
                              <p:cond delay="2500"/>
                            </p:stCondLst>
                            <p:childTnLst>
                              <p:par>
                                <p:cTn id="53" presetID="10" presetClass="entr" presetSubtype="0" fill="hold" nodeType="afterEffect">
                                  <p:stCondLst>
                                    <p:cond delay="0"/>
                                  </p:stCondLst>
                                  <p:childTnLst>
                                    <p:set>
                                      <p:cBhvr>
                                        <p:cTn id="54" dur="1" fill="hold">
                                          <p:stCondLst>
                                            <p:cond delay="0"/>
                                          </p:stCondLst>
                                        </p:cTn>
                                        <p:tgtEl>
                                          <p:spTgt spid="34"/>
                                        </p:tgtEl>
                                        <p:attrNameLst>
                                          <p:attrName>style.visibility</p:attrName>
                                        </p:attrNameLst>
                                      </p:cBhvr>
                                      <p:to>
                                        <p:strVal val="visible"/>
                                      </p:to>
                                    </p:set>
                                    <p:animEffect transition="in" filter="fade">
                                      <p:cBhvr>
                                        <p:cTn id="55" dur="500"/>
                                        <p:tgtEl>
                                          <p:spTgt spid="34"/>
                                        </p:tgtEl>
                                      </p:cBhvr>
                                    </p:animEffect>
                                  </p:childTnLst>
                                </p:cTn>
                              </p:par>
                            </p:childTnLst>
                          </p:cTn>
                        </p:par>
                        <p:par>
                          <p:cTn id="56" fill="hold">
                            <p:stCondLst>
                              <p:cond delay="3000"/>
                            </p:stCondLst>
                            <p:childTnLst>
                              <p:par>
                                <p:cTn id="57" presetID="53" presetClass="entr" presetSubtype="528" fill="hold" nodeType="afterEffect">
                                  <p:stCondLst>
                                    <p:cond delay="0"/>
                                  </p:stCondLst>
                                  <p:childTnLst>
                                    <p:set>
                                      <p:cBhvr>
                                        <p:cTn id="58" dur="1" fill="hold">
                                          <p:stCondLst>
                                            <p:cond delay="0"/>
                                          </p:stCondLst>
                                        </p:cTn>
                                        <p:tgtEl>
                                          <p:spTgt spid="26"/>
                                        </p:tgtEl>
                                        <p:attrNameLst>
                                          <p:attrName>style.visibility</p:attrName>
                                        </p:attrNameLst>
                                      </p:cBhvr>
                                      <p:to>
                                        <p:strVal val="visible"/>
                                      </p:to>
                                    </p:set>
                                    <p:anim calcmode="lin" valueType="num">
                                      <p:cBhvr>
                                        <p:cTn id="59" dur="500" fill="hold"/>
                                        <p:tgtEl>
                                          <p:spTgt spid="26"/>
                                        </p:tgtEl>
                                        <p:attrNameLst>
                                          <p:attrName>ppt_w</p:attrName>
                                        </p:attrNameLst>
                                      </p:cBhvr>
                                      <p:tavLst>
                                        <p:tav tm="0">
                                          <p:val>
                                            <p:fltVal val="0"/>
                                          </p:val>
                                        </p:tav>
                                        <p:tav tm="100000">
                                          <p:val>
                                            <p:strVal val="#ppt_w"/>
                                          </p:val>
                                        </p:tav>
                                      </p:tavLst>
                                    </p:anim>
                                    <p:anim calcmode="lin" valueType="num">
                                      <p:cBhvr>
                                        <p:cTn id="60" dur="500" fill="hold"/>
                                        <p:tgtEl>
                                          <p:spTgt spid="26"/>
                                        </p:tgtEl>
                                        <p:attrNameLst>
                                          <p:attrName>ppt_h</p:attrName>
                                        </p:attrNameLst>
                                      </p:cBhvr>
                                      <p:tavLst>
                                        <p:tav tm="0">
                                          <p:val>
                                            <p:fltVal val="0"/>
                                          </p:val>
                                        </p:tav>
                                        <p:tav tm="100000">
                                          <p:val>
                                            <p:strVal val="#ppt_h"/>
                                          </p:val>
                                        </p:tav>
                                      </p:tavLst>
                                    </p:anim>
                                    <p:animEffect transition="in" filter="fade">
                                      <p:cBhvr>
                                        <p:cTn id="61" dur="500"/>
                                        <p:tgtEl>
                                          <p:spTgt spid="26"/>
                                        </p:tgtEl>
                                      </p:cBhvr>
                                    </p:animEffect>
                                    <p:anim calcmode="lin" valueType="num">
                                      <p:cBhvr>
                                        <p:cTn id="62" dur="500" fill="hold"/>
                                        <p:tgtEl>
                                          <p:spTgt spid="26"/>
                                        </p:tgtEl>
                                        <p:attrNameLst>
                                          <p:attrName>ppt_x</p:attrName>
                                        </p:attrNameLst>
                                      </p:cBhvr>
                                      <p:tavLst>
                                        <p:tav tm="0">
                                          <p:val>
                                            <p:fltVal val="0.5"/>
                                          </p:val>
                                        </p:tav>
                                        <p:tav tm="100000">
                                          <p:val>
                                            <p:strVal val="#ppt_x"/>
                                          </p:val>
                                        </p:tav>
                                      </p:tavLst>
                                    </p:anim>
                                    <p:anim calcmode="lin" valueType="num">
                                      <p:cBhvr>
                                        <p:cTn id="63" dur="500" fill="hold"/>
                                        <p:tgtEl>
                                          <p:spTgt spid="26"/>
                                        </p:tgtEl>
                                        <p:attrNameLst>
                                          <p:attrName>ppt_y</p:attrName>
                                        </p:attrNameLst>
                                      </p:cBhvr>
                                      <p:tavLst>
                                        <p:tav tm="0">
                                          <p:val>
                                            <p:fltVal val="0.5"/>
                                          </p:val>
                                        </p:tav>
                                        <p:tav tm="100000">
                                          <p:val>
                                            <p:strVal val="#ppt_y"/>
                                          </p:val>
                                        </p:tav>
                                      </p:tavLst>
                                    </p:anim>
                                  </p:childTnLst>
                                </p:cTn>
                              </p:par>
                            </p:childTnLst>
                          </p:cTn>
                        </p:par>
                        <p:par>
                          <p:cTn id="64" fill="hold">
                            <p:stCondLst>
                              <p:cond delay="3500"/>
                            </p:stCondLst>
                            <p:childTnLst>
                              <p:par>
                                <p:cTn id="65" presetID="10" presetClass="entr" presetSubtype="0" fill="hold" nodeType="afterEffect">
                                  <p:stCondLst>
                                    <p:cond delay="0"/>
                                  </p:stCondLst>
                                  <p:childTnLst>
                                    <p:set>
                                      <p:cBhvr>
                                        <p:cTn id="66" dur="1" fill="hold">
                                          <p:stCondLst>
                                            <p:cond delay="0"/>
                                          </p:stCondLst>
                                        </p:cTn>
                                        <p:tgtEl>
                                          <p:spTgt spid="40"/>
                                        </p:tgtEl>
                                        <p:attrNameLst>
                                          <p:attrName>style.visibility</p:attrName>
                                        </p:attrNameLst>
                                      </p:cBhvr>
                                      <p:to>
                                        <p:strVal val="visible"/>
                                      </p:to>
                                    </p:set>
                                    <p:animEffect transition="in" filter="fade">
                                      <p:cBhvr>
                                        <p:cTn id="67" dur="500"/>
                                        <p:tgtEl>
                                          <p:spTgt spid="40"/>
                                        </p:tgtEl>
                                      </p:cBhvr>
                                    </p:animEffect>
                                  </p:childTnLst>
                                </p:cTn>
                              </p:par>
                              <p:par>
                                <p:cTn id="68" presetID="10" presetClass="entr" presetSubtype="0" fill="hold" nodeType="withEffect">
                                  <p:stCondLst>
                                    <p:cond delay="0"/>
                                  </p:stCondLst>
                                  <p:childTnLst>
                                    <p:set>
                                      <p:cBhvr>
                                        <p:cTn id="69" dur="1" fill="hold">
                                          <p:stCondLst>
                                            <p:cond delay="0"/>
                                          </p:stCondLst>
                                        </p:cTn>
                                        <p:tgtEl>
                                          <p:spTgt spid="29"/>
                                        </p:tgtEl>
                                        <p:attrNameLst>
                                          <p:attrName>style.visibility</p:attrName>
                                        </p:attrNameLst>
                                      </p:cBhvr>
                                      <p:to>
                                        <p:strVal val="visible"/>
                                      </p:to>
                                    </p:set>
                                    <p:animEffect transition="in" filter="fade">
                                      <p:cBhvr>
                                        <p:cTn id="70" dur="500"/>
                                        <p:tgtEl>
                                          <p:spTgt spid="29"/>
                                        </p:tgtEl>
                                      </p:cBhvr>
                                    </p:animEffect>
                                  </p:childTnLst>
                                </p:cTn>
                              </p:par>
                              <p:par>
                                <p:cTn id="71" presetID="10" presetClass="entr" presetSubtype="0" fill="hold" nodeType="withEffect">
                                  <p:stCondLst>
                                    <p:cond delay="0"/>
                                  </p:stCondLst>
                                  <p:childTnLst>
                                    <p:set>
                                      <p:cBhvr>
                                        <p:cTn id="72" dur="1" fill="hold">
                                          <p:stCondLst>
                                            <p:cond delay="0"/>
                                          </p:stCondLst>
                                        </p:cTn>
                                        <p:tgtEl>
                                          <p:spTgt spid="31"/>
                                        </p:tgtEl>
                                        <p:attrNameLst>
                                          <p:attrName>style.visibility</p:attrName>
                                        </p:attrNameLst>
                                      </p:cBhvr>
                                      <p:to>
                                        <p:strVal val="visible"/>
                                      </p:to>
                                    </p:set>
                                    <p:animEffect transition="in" filter="fade">
                                      <p:cBhvr>
                                        <p:cTn id="73" dur="500"/>
                                        <p:tgtEl>
                                          <p:spTgt spid="31"/>
                                        </p:tgtEl>
                                      </p:cBhvr>
                                    </p:animEffect>
                                  </p:childTnLst>
                                </p:cTn>
                              </p:par>
                              <p:par>
                                <p:cTn id="74" presetID="10" presetClass="entr" presetSubtype="0" fill="hold" nodeType="withEffect">
                                  <p:stCondLst>
                                    <p:cond delay="0"/>
                                  </p:stCondLst>
                                  <p:childTnLst>
                                    <p:set>
                                      <p:cBhvr>
                                        <p:cTn id="75" dur="1" fill="hold">
                                          <p:stCondLst>
                                            <p:cond delay="0"/>
                                          </p:stCondLst>
                                        </p:cTn>
                                        <p:tgtEl>
                                          <p:spTgt spid="28"/>
                                        </p:tgtEl>
                                        <p:attrNameLst>
                                          <p:attrName>style.visibility</p:attrName>
                                        </p:attrNameLst>
                                      </p:cBhvr>
                                      <p:to>
                                        <p:strVal val="visible"/>
                                      </p:to>
                                    </p:set>
                                    <p:animEffect transition="in" filter="fade">
                                      <p:cBhvr>
                                        <p:cTn id="76" dur="500"/>
                                        <p:tgtEl>
                                          <p:spTgt spid="28"/>
                                        </p:tgtEl>
                                      </p:cBhvr>
                                    </p:animEffect>
                                  </p:childTnLst>
                                </p:cTn>
                              </p:par>
                              <p:par>
                                <p:cTn id="77" presetID="10" presetClass="entr" presetSubtype="0" fill="hold" nodeType="withEffect">
                                  <p:stCondLst>
                                    <p:cond delay="0"/>
                                  </p:stCondLst>
                                  <p:childTnLst>
                                    <p:set>
                                      <p:cBhvr>
                                        <p:cTn id="78" dur="1" fill="hold">
                                          <p:stCondLst>
                                            <p:cond delay="0"/>
                                          </p:stCondLst>
                                        </p:cTn>
                                        <p:tgtEl>
                                          <p:spTgt spid="37"/>
                                        </p:tgtEl>
                                        <p:attrNameLst>
                                          <p:attrName>style.visibility</p:attrName>
                                        </p:attrNameLst>
                                      </p:cBhvr>
                                      <p:to>
                                        <p:strVal val="visible"/>
                                      </p:to>
                                    </p:set>
                                    <p:animEffect transition="in" filter="fade">
                                      <p:cBhvr>
                                        <p:cTn id="79" dur="500"/>
                                        <p:tgtEl>
                                          <p:spTgt spid="37"/>
                                        </p:tgtEl>
                                      </p:cBhvr>
                                    </p:animEffect>
                                  </p:childTnLst>
                                </p:cTn>
                              </p:par>
                              <p:par>
                                <p:cTn id="80" presetID="10" presetClass="entr" presetSubtype="0" fill="hold" nodeType="withEffect">
                                  <p:stCondLst>
                                    <p:cond delay="0"/>
                                  </p:stCondLst>
                                  <p:childTnLst>
                                    <p:set>
                                      <p:cBhvr>
                                        <p:cTn id="81" dur="1" fill="hold">
                                          <p:stCondLst>
                                            <p:cond delay="0"/>
                                          </p:stCondLst>
                                        </p:cTn>
                                        <p:tgtEl>
                                          <p:spTgt spid="27"/>
                                        </p:tgtEl>
                                        <p:attrNameLst>
                                          <p:attrName>style.visibility</p:attrName>
                                        </p:attrNameLst>
                                      </p:cBhvr>
                                      <p:to>
                                        <p:strVal val="visible"/>
                                      </p:to>
                                    </p:set>
                                    <p:animEffect transition="in" filter="fade">
                                      <p:cBhvr>
                                        <p:cTn id="82" dur="500"/>
                                        <p:tgtEl>
                                          <p:spTgt spid="27"/>
                                        </p:tgtEl>
                                      </p:cBhvr>
                                    </p:animEffect>
                                  </p:childTnLst>
                                </p:cTn>
                              </p:par>
                              <p:par>
                                <p:cTn id="83" presetID="10" presetClass="entr" presetSubtype="0" fill="hold" nodeType="withEffect">
                                  <p:stCondLst>
                                    <p:cond delay="0"/>
                                  </p:stCondLst>
                                  <p:childTnLst>
                                    <p:set>
                                      <p:cBhvr>
                                        <p:cTn id="84" dur="1" fill="hold">
                                          <p:stCondLst>
                                            <p:cond delay="0"/>
                                          </p:stCondLst>
                                        </p:cTn>
                                        <p:tgtEl>
                                          <p:spTgt spid="34"/>
                                        </p:tgtEl>
                                        <p:attrNameLst>
                                          <p:attrName>style.visibility</p:attrName>
                                        </p:attrNameLst>
                                      </p:cBhvr>
                                      <p:to>
                                        <p:strVal val="visible"/>
                                      </p:to>
                                    </p:set>
                                    <p:animEffect transition="in" filter="fade">
                                      <p:cBhvr>
                                        <p:cTn id="85" dur="500"/>
                                        <p:tgtEl>
                                          <p:spTgt spid="34"/>
                                        </p:tgtEl>
                                      </p:cBhvr>
                                    </p:animEffect>
                                  </p:childTnLst>
                                </p:cTn>
                              </p:par>
                              <p:par>
                                <p:cTn id="86" presetID="10" presetClass="entr" presetSubtype="0" fill="hold" nodeType="withEffect">
                                  <p:stCondLst>
                                    <p:cond delay="0"/>
                                  </p:stCondLst>
                                  <p:childTnLst>
                                    <p:set>
                                      <p:cBhvr>
                                        <p:cTn id="87" dur="1" fill="hold">
                                          <p:stCondLst>
                                            <p:cond delay="0"/>
                                          </p:stCondLst>
                                        </p:cTn>
                                        <p:tgtEl>
                                          <p:spTgt spid="26"/>
                                        </p:tgtEl>
                                        <p:attrNameLst>
                                          <p:attrName>style.visibility</p:attrName>
                                        </p:attrNameLst>
                                      </p:cBhvr>
                                      <p:to>
                                        <p:strVal val="visible"/>
                                      </p:to>
                                    </p:set>
                                    <p:animEffect transition="in" filter="fade">
                                      <p:cBhvr>
                                        <p:cTn id="88" dur="500"/>
                                        <p:tgtEl>
                                          <p:spTgt spid="26"/>
                                        </p:tgtEl>
                                      </p:cBhvr>
                                    </p:animEffect>
                                  </p:childTnLst>
                                </p:cTn>
                              </p:par>
                              <p:par>
                                <p:cTn id="89" presetID="10" presetClass="entr" presetSubtype="0" fill="hold" nodeType="withEffect">
                                  <p:stCondLst>
                                    <p:cond delay="0"/>
                                  </p:stCondLst>
                                  <p:childTnLst>
                                    <p:set>
                                      <p:cBhvr>
                                        <p:cTn id="90" dur="1" fill="hold">
                                          <p:stCondLst>
                                            <p:cond delay="0"/>
                                          </p:stCondLst>
                                        </p:cTn>
                                        <p:tgtEl>
                                          <p:spTgt spid="40"/>
                                        </p:tgtEl>
                                        <p:attrNameLst>
                                          <p:attrName>style.visibility</p:attrName>
                                        </p:attrNameLst>
                                      </p:cBhvr>
                                      <p:to>
                                        <p:strVal val="visible"/>
                                      </p:to>
                                    </p:set>
                                    <p:animEffect transition="in" filter="fade">
                                      <p:cBhvr>
                                        <p:cTn id="91" dur="500"/>
                                        <p:tgtEl>
                                          <p:spTgt spid="40"/>
                                        </p:tgtEl>
                                      </p:cBhvr>
                                    </p:animEffect>
                                  </p:childTnLst>
                                </p:cTn>
                              </p:par>
                              <p:par>
                                <p:cTn id="92" presetID="10" presetClass="entr" presetSubtype="0" fill="hold" nodeType="withEffect">
                                  <p:stCondLst>
                                    <p:cond delay="0"/>
                                  </p:stCondLst>
                                  <p:childTnLst>
                                    <p:set>
                                      <p:cBhvr>
                                        <p:cTn id="93" dur="1" fill="hold">
                                          <p:stCondLst>
                                            <p:cond delay="0"/>
                                          </p:stCondLst>
                                        </p:cTn>
                                        <p:tgtEl>
                                          <p:spTgt spid="30"/>
                                        </p:tgtEl>
                                        <p:attrNameLst>
                                          <p:attrName>style.visibility</p:attrName>
                                        </p:attrNameLst>
                                      </p:cBhvr>
                                      <p:to>
                                        <p:strVal val="visible"/>
                                      </p:to>
                                    </p:set>
                                    <p:animEffect transition="in" filter="fade">
                                      <p:cBhvr>
                                        <p:cTn id="94" dur="500"/>
                                        <p:tgtEl>
                                          <p:spTgt spid="30"/>
                                        </p:tgtEl>
                                      </p:cBhvr>
                                    </p:animEffect>
                                  </p:childTnLst>
                                </p:cTn>
                              </p:par>
                              <p:par>
                                <p:cTn id="95" presetID="10" presetClass="entr" presetSubtype="0" fill="hold" nodeType="withEffect">
                                  <p:stCondLst>
                                    <p:cond delay="0"/>
                                  </p:stCondLst>
                                  <p:childTnLst>
                                    <p:set>
                                      <p:cBhvr>
                                        <p:cTn id="96" dur="1" fill="hold">
                                          <p:stCondLst>
                                            <p:cond delay="0"/>
                                          </p:stCondLst>
                                        </p:cTn>
                                        <p:tgtEl>
                                          <p:spTgt spid="29"/>
                                        </p:tgtEl>
                                        <p:attrNameLst>
                                          <p:attrName>style.visibility</p:attrName>
                                        </p:attrNameLst>
                                      </p:cBhvr>
                                      <p:to>
                                        <p:strVal val="visible"/>
                                      </p:to>
                                    </p:set>
                                    <p:animEffect transition="in" filter="fade">
                                      <p:cBhvr>
                                        <p:cTn id="97" dur="500"/>
                                        <p:tgtEl>
                                          <p:spTgt spid="29"/>
                                        </p:tgtEl>
                                      </p:cBhvr>
                                    </p:animEffect>
                                  </p:childTnLst>
                                </p:cTn>
                              </p:par>
                              <p:par>
                                <p:cTn id="98" presetID="10" presetClass="entr" presetSubtype="0" fill="hold" nodeType="withEffect">
                                  <p:stCondLst>
                                    <p:cond delay="0"/>
                                  </p:stCondLst>
                                  <p:childTnLst>
                                    <p:set>
                                      <p:cBhvr>
                                        <p:cTn id="99" dur="1" fill="hold">
                                          <p:stCondLst>
                                            <p:cond delay="0"/>
                                          </p:stCondLst>
                                        </p:cTn>
                                        <p:tgtEl>
                                          <p:spTgt spid="31"/>
                                        </p:tgtEl>
                                        <p:attrNameLst>
                                          <p:attrName>style.visibility</p:attrName>
                                        </p:attrNameLst>
                                      </p:cBhvr>
                                      <p:to>
                                        <p:strVal val="visible"/>
                                      </p:to>
                                    </p:set>
                                    <p:animEffect transition="in" filter="fade">
                                      <p:cBhvr>
                                        <p:cTn id="100" dur="500"/>
                                        <p:tgtEl>
                                          <p:spTgt spid="31"/>
                                        </p:tgtEl>
                                      </p:cBhvr>
                                    </p:animEffect>
                                  </p:childTnLst>
                                </p:cTn>
                              </p:par>
                              <p:par>
                                <p:cTn id="101" presetID="10" presetClass="entr" presetSubtype="0" fill="hold" nodeType="withEffect">
                                  <p:stCondLst>
                                    <p:cond delay="0"/>
                                  </p:stCondLst>
                                  <p:childTnLst>
                                    <p:set>
                                      <p:cBhvr>
                                        <p:cTn id="102" dur="1" fill="hold">
                                          <p:stCondLst>
                                            <p:cond delay="0"/>
                                          </p:stCondLst>
                                        </p:cTn>
                                        <p:tgtEl>
                                          <p:spTgt spid="30"/>
                                        </p:tgtEl>
                                        <p:attrNameLst>
                                          <p:attrName>style.visibility</p:attrName>
                                        </p:attrNameLst>
                                      </p:cBhvr>
                                      <p:to>
                                        <p:strVal val="visible"/>
                                      </p:to>
                                    </p:set>
                                    <p:animEffect transition="in" filter="fade">
                                      <p:cBhvr>
                                        <p:cTn id="103" dur="500"/>
                                        <p:tgtEl>
                                          <p:spTgt spid="30"/>
                                        </p:tgtEl>
                                      </p:cBhvr>
                                    </p:animEffect>
                                  </p:childTnLst>
                                </p:cTn>
                              </p:par>
                            </p:childTnLst>
                          </p:cTn>
                        </p:par>
                      </p:childTnLst>
                    </p:cTn>
                  </p:par>
                  <p:par>
                    <p:cTn id="104" fill="hold">
                      <p:stCondLst>
                        <p:cond delay="indefinite"/>
                      </p:stCondLst>
                      <p:childTnLst>
                        <p:par>
                          <p:cTn id="105" fill="hold">
                            <p:stCondLst>
                              <p:cond delay="0"/>
                            </p:stCondLst>
                            <p:childTnLst>
                              <p:par>
                                <p:cTn id="106" presetID="21" presetClass="entr" presetSubtype="1" fill="hold" grpId="0" nodeType="clickEffect">
                                  <p:stCondLst>
                                    <p:cond delay="0"/>
                                  </p:stCondLst>
                                  <p:childTnLst>
                                    <p:set>
                                      <p:cBhvr>
                                        <p:cTn id="107" dur="1" fill="hold">
                                          <p:stCondLst>
                                            <p:cond delay="0"/>
                                          </p:stCondLst>
                                        </p:cTn>
                                        <p:tgtEl>
                                          <p:spTgt spid="7"/>
                                        </p:tgtEl>
                                        <p:attrNameLst>
                                          <p:attrName>style.visibility</p:attrName>
                                        </p:attrNameLst>
                                      </p:cBhvr>
                                      <p:to>
                                        <p:strVal val="visible"/>
                                      </p:to>
                                    </p:set>
                                    <p:animEffect transition="in" filter="wheel(1)">
                                      <p:cBhvr>
                                        <p:cTn id="108" dur="1000"/>
                                        <p:tgtEl>
                                          <p:spTgt spid="7"/>
                                        </p:tgtEl>
                                      </p:cBhvr>
                                    </p:animEffect>
                                  </p:childTnLst>
                                  <p:subTnLst>
                                    <p:audio>
                                      <p:cMediaNode>
                                        <p:cTn display="0" masterRel="sameClick">
                                          <p:stCondLst>
                                            <p:cond evt="begin" delay="0">
                                              <p:tn val="106"/>
                                            </p:cond>
                                          </p:stCondLst>
                                          <p:endCondLst>
                                            <p:cond evt="onStopAudio" delay="0">
                                              <p:tgtEl>
                                                <p:sldTgt/>
                                              </p:tgtEl>
                                            </p:cond>
                                          </p:endCondLst>
                                        </p:cTn>
                                        <p:tgtEl>
                                          <p:sndTgt r:embed="rId6" name="click.wav"/>
                                        </p:tgtEl>
                                      </p:cMediaNode>
                                    </p:audio>
                                  </p:subTnLst>
                                </p:cTn>
                              </p:par>
                            </p:childTnLst>
                          </p:cTn>
                        </p:par>
                        <p:par>
                          <p:cTn id="109" fill="hold">
                            <p:stCondLst>
                              <p:cond delay="1000"/>
                            </p:stCondLst>
                            <p:childTnLst>
                              <p:par>
                                <p:cTn id="110" presetID="21" presetClass="entr" presetSubtype="1" fill="hold" grpId="0" nodeType="afterEffect">
                                  <p:stCondLst>
                                    <p:cond delay="0"/>
                                  </p:stCondLst>
                                  <p:childTnLst>
                                    <p:set>
                                      <p:cBhvr>
                                        <p:cTn id="111" dur="1" fill="hold">
                                          <p:stCondLst>
                                            <p:cond delay="0"/>
                                          </p:stCondLst>
                                        </p:cTn>
                                        <p:tgtEl>
                                          <p:spTgt spid="9"/>
                                        </p:tgtEl>
                                        <p:attrNameLst>
                                          <p:attrName>style.visibility</p:attrName>
                                        </p:attrNameLst>
                                      </p:cBhvr>
                                      <p:to>
                                        <p:strVal val="visible"/>
                                      </p:to>
                                    </p:set>
                                    <p:animEffect transition="in" filter="wheel(1)">
                                      <p:cBhvr>
                                        <p:cTn id="112" dur="1000"/>
                                        <p:tgtEl>
                                          <p:spTgt spid="9"/>
                                        </p:tgtEl>
                                      </p:cBhvr>
                                    </p:animEffect>
                                  </p:childTnLst>
                                  <p:subTnLst>
                                    <p:audio>
                                      <p:cMediaNode>
                                        <p:cTn display="0" masterRel="sameClick">
                                          <p:stCondLst>
                                            <p:cond evt="begin" delay="0">
                                              <p:tn val="110"/>
                                            </p:cond>
                                          </p:stCondLst>
                                          <p:endCondLst>
                                            <p:cond evt="onStopAudio" delay="0">
                                              <p:tgtEl>
                                                <p:sldTgt/>
                                              </p:tgtEl>
                                            </p:cond>
                                          </p:endCondLst>
                                        </p:cTn>
                                        <p:tgtEl>
                                          <p:sndTgt r:embed="rId6" name="click.wav"/>
                                        </p:tgtEl>
                                      </p:cMediaNode>
                                    </p:audio>
                                  </p:subTnLst>
                                </p:cTn>
                              </p:par>
                            </p:childTnLst>
                          </p:cTn>
                        </p:par>
                        <p:par>
                          <p:cTn id="113" fill="hold">
                            <p:stCondLst>
                              <p:cond delay="2000"/>
                            </p:stCondLst>
                            <p:childTnLst>
                              <p:par>
                                <p:cTn id="114" presetID="21" presetClass="entr" presetSubtype="1" fill="hold" grpId="0" nodeType="afterEffect">
                                  <p:stCondLst>
                                    <p:cond delay="0"/>
                                  </p:stCondLst>
                                  <p:childTnLst>
                                    <p:set>
                                      <p:cBhvr>
                                        <p:cTn id="115" dur="1" fill="hold">
                                          <p:stCondLst>
                                            <p:cond delay="0"/>
                                          </p:stCondLst>
                                        </p:cTn>
                                        <p:tgtEl>
                                          <p:spTgt spid="10"/>
                                        </p:tgtEl>
                                        <p:attrNameLst>
                                          <p:attrName>style.visibility</p:attrName>
                                        </p:attrNameLst>
                                      </p:cBhvr>
                                      <p:to>
                                        <p:strVal val="visible"/>
                                      </p:to>
                                    </p:set>
                                    <p:animEffect transition="in" filter="wheel(1)">
                                      <p:cBhvr>
                                        <p:cTn id="116" dur="1000"/>
                                        <p:tgtEl>
                                          <p:spTgt spid="10"/>
                                        </p:tgtEl>
                                      </p:cBhvr>
                                    </p:animEffect>
                                  </p:childTnLst>
                                  <p:subTnLst>
                                    <p:audio>
                                      <p:cMediaNode>
                                        <p:cTn display="0" masterRel="sameClick">
                                          <p:stCondLst>
                                            <p:cond evt="begin" delay="0">
                                              <p:tn val="114"/>
                                            </p:cond>
                                          </p:stCondLst>
                                          <p:endCondLst>
                                            <p:cond evt="onStopAudio" delay="0">
                                              <p:tgtEl>
                                                <p:sldTgt/>
                                              </p:tgtEl>
                                            </p:cond>
                                          </p:endCondLst>
                                        </p:cTn>
                                        <p:tgtEl>
                                          <p:sndTgt r:embed="rId6" name="click.wav"/>
                                        </p:tgtEl>
                                      </p:cMediaNode>
                                    </p:audio>
                                  </p:subTnLst>
                                </p:cTn>
                              </p:par>
                            </p:childTnLst>
                          </p:cTn>
                        </p:par>
                        <p:par>
                          <p:cTn id="117" fill="hold">
                            <p:stCondLst>
                              <p:cond delay="3000"/>
                            </p:stCondLst>
                            <p:childTnLst>
                              <p:par>
                                <p:cTn id="118" presetID="21" presetClass="entr" presetSubtype="1" fill="hold" grpId="0" nodeType="afterEffect">
                                  <p:stCondLst>
                                    <p:cond delay="0"/>
                                  </p:stCondLst>
                                  <p:childTnLst>
                                    <p:set>
                                      <p:cBhvr>
                                        <p:cTn id="119" dur="1" fill="hold">
                                          <p:stCondLst>
                                            <p:cond delay="0"/>
                                          </p:stCondLst>
                                        </p:cTn>
                                        <p:tgtEl>
                                          <p:spTgt spid="11"/>
                                        </p:tgtEl>
                                        <p:attrNameLst>
                                          <p:attrName>style.visibility</p:attrName>
                                        </p:attrNameLst>
                                      </p:cBhvr>
                                      <p:to>
                                        <p:strVal val="visible"/>
                                      </p:to>
                                    </p:set>
                                    <p:animEffect transition="in" filter="wheel(1)">
                                      <p:cBhvr>
                                        <p:cTn id="120" dur="1000"/>
                                        <p:tgtEl>
                                          <p:spTgt spid="11"/>
                                        </p:tgtEl>
                                      </p:cBhvr>
                                    </p:animEffect>
                                  </p:childTnLst>
                                  <p:subTnLst>
                                    <p:audio>
                                      <p:cMediaNode>
                                        <p:cTn display="0" masterRel="sameClick">
                                          <p:stCondLst>
                                            <p:cond evt="begin" delay="0">
                                              <p:tn val="118"/>
                                            </p:cond>
                                          </p:stCondLst>
                                          <p:endCondLst>
                                            <p:cond evt="onStopAudio" delay="0">
                                              <p:tgtEl>
                                                <p:sldTgt/>
                                              </p:tgtEl>
                                            </p:cond>
                                          </p:endCondLst>
                                        </p:cTn>
                                        <p:tgtEl>
                                          <p:sndTgt r:embed="rId6" name="click.wav"/>
                                        </p:tgtEl>
                                      </p:cMediaNode>
                                    </p:audio>
                                  </p:subTnLst>
                                </p:cTn>
                              </p:par>
                            </p:childTnLst>
                          </p:cTn>
                        </p:par>
                        <p:par>
                          <p:cTn id="121" fill="hold">
                            <p:stCondLst>
                              <p:cond delay="4000"/>
                            </p:stCondLst>
                            <p:childTnLst>
                              <p:par>
                                <p:cTn id="122" presetID="21" presetClass="entr" presetSubtype="1" fill="hold" grpId="0" nodeType="afterEffect">
                                  <p:stCondLst>
                                    <p:cond delay="0"/>
                                  </p:stCondLst>
                                  <p:childTnLst>
                                    <p:set>
                                      <p:cBhvr>
                                        <p:cTn id="123" dur="1" fill="hold">
                                          <p:stCondLst>
                                            <p:cond delay="0"/>
                                          </p:stCondLst>
                                        </p:cTn>
                                        <p:tgtEl>
                                          <p:spTgt spid="12"/>
                                        </p:tgtEl>
                                        <p:attrNameLst>
                                          <p:attrName>style.visibility</p:attrName>
                                        </p:attrNameLst>
                                      </p:cBhvr>
                                      <p:to>
                                        <p:strVal val="visible"/>
                                      </p:to>
                                    </p:set>
                                    <p:animEffect transition="in" filter="wheel(1)">
                                      <p:cBhvr>
                                        <p:cTn id="124" dur="1000"/>
                                        <p:tgtEl>
                                          <p:spTgt spid="12"/>
                                        </p:tgtEl>
                                      </p:cBhvr>
                                    </p:animEffect>
                                  </p:childTnLst>
                                  <p:subTnLst>
                                    <p:audio>
                                      <p:cMediaNode>
                                        <p:cTn display="0" masterRel="sameClick">
                                          <p:stCondLst>
                                            <p:cond evt="begin" delay="0">
                                              <p:tn val="122"/>
                                            </p:cond>
                                          </p:stCondLst>
                                          <p:endCondLst>
                                            <p:cond evt="onStopAudio" delay="0">
                                              <p:tgtEl>
                                                <p:sldTgt/>
                                              </p:tgtEl>
                                            </p:cond>
                                          </p:endCondLst>
                                        </p:cTn>
                                        <p:tgtEl>
                                          <p:sndTgt r:embed="rId6" name="click.wav"/>
                                        </p:tgtEl>
                                      </p:cMediaNode>
                                    </p:audio>
                                  </p:subTnLst>
                                </p:cTn>
                              </p:par>
                            </p:childTnLst>
                          </p:cTn>
                        </p:par>
                        <p:par>
                          <p:cTn id="125" fill="hold">
                            <p:stCondLst>
                              <p:cond delay="5000"/>
                            </p:stCondLst>
                            <p:childTnLst>
                              <p:par>
                                <p:cTn id="126" presetID="21" presetClass="entr" presetSubtype="1" fill="hold" grpId="0" nodeType="afterEffect">
                                  <p:stCondLst>
                                    <p:cond delay="0"/>
                                  </p:stCondLst>
                                  <p:childTnLst>
                                    <p:set>
                                      <p:cBhvr>
                                        <p:cTn id="127" dur="1" fill="hold">
                                          <p:stCondLst>
                                            <p:cond delay="0"/>
                                          </p:stCondLst>
                                        </p:cTn>
                                        <p:tgtEl>
                                          <p:spTgt spid="13"/>
                                        </p:tgtEl>
                                        <p:attrNameLst>
                                          <p:attrName>style.visibility</p:attrName>
                                        </p:attrNameLst>
                                      </p:cBhvr>
                                      <p:to>
                                        <p:strVal val="visible"/>
                                      </p:to>
                                    </p:set>
                                    <p:animEffect transition="in" filter="wheel(1)">
                                      <p:cBhvr>
                                        <p:cTn id="128" dur="1000"/>
                                        <p:tgtEl>
                                          <p:spTgt spid="13"/>
                                        </p:tgtEl>
                                      </p:cBhvr>
                                    </p:animEffect>
                                  </p:childTnLst>
                                  <p:subTnLst>
                                    <p:audio>
                                      <p:cMediaNode>
                                        <p:cTn display="0" masterRel="sameClick">
                                          <p:stCondLst>
                                            <p:cond evt="begin" delay="0">
                                              <p:tn val="126"/>
                                            </p:cond>
                                          </p:stCondLst>
                                          <p:endCondLst>
                                            <p:cond evt="onStopAudio" delay="0">
                                              <p:tgtEl>
                                                <p:sldTgt/>
                                              </p:tgtEl>
                                            </p:cond>
                                          </p:endCondLst>
                                        </p:cTn>
                                        <p:tgtEl>
                                          <p:sndTgt r:embed="rId6" name="click.wav"/>
                                        </p:tgtEl>
                                      </p:cMediaNode>
                                    </p:audio>
                                  </p:subTnLst>
                                </p:cTn>
                              </p:par>
                            </p:childTnLst>
                          </p:cTn>
                        </p:par>
                        <p:par>
                          <p:cTn id="129" fill="hold">
                            <p:stCondLst>
                              <p:cond delay="6000"/>
                            </p:stCondLst>
                            <p:childTnLst>
                              <p:par>
                                <p:cTn id="130" presetID="21" presetClass="entr" presetSubtype="1" fill="hold" grpId="0" nodeType="afterEffect">
                                  <p:stCondLst>
                                    <p:cond delay="0"/>
                                  </p:stCondLst>
                                  <p:childTnLst>
                                    <p:set>
                                      <p:cBhvr>
                                        <p:cTn id="131" dur="1" fill="hold">
                                          <p:stCondLst>
                                            <p:cond delay="0"/>
                                          </p:stCondLst>
                                        </p:cTn>
                                        <p:tgtEl>
                                          <p:spTgt spid="14"/>
                                        </p:tgtEl>
                                        <p:attrNameLst>
                                          <p:attrName>style.visibility</p:attrName>
                                        </p:attrNameLst>
                                      </p:cBhvr>
                                      <p:to>
                                        <p:strVal val="visible"/>
                                      </p:to>
                                    </p:set>
                                    <p:animEffect transition="in" filter="wheel(1)">
                                      <p:cBhvr>
                                        <p:cTn id="132" dur="1000"/>
                                        <p:tgtEl>
                                          <p:spTgt spid="14"/>
                                        </p:tgtEl>
                                      </p:cBhvr>
                                    </p:animEffect>
                                  </p:childTnLst>
                                  <p:subTnLst>
                                    <p:audio>
                                      <p:cMediaNode>
                                        <p:cTn display="0" masterRel="sameClick">
                                          <p:stCondLst>
                                            <p:cond evt="begin" delay="0">
                                              <p:tn val="130"/>
                                            </p:cond>
                                          </p:stCondLst>
                                          <p:endCondLst>
                                            <p:cond evt="onStopAudio" delay="0">
                                              <p:tgtEl>
                                                <p:sldTgt/>
                                              </p:tgtEl>
                                            </p:cond>
                                          </p:endCondLst>
                                        </p:cTn>
                                        <p:tgtEl>
                                          <p:sndTgt r:embed="rId6" name="click.wav"/>
                                        </p:tgtEl>
                                      </p:cMediaNode>
                                    </p:audio>
                                  </p:subTnLst>
                                </p:cTn>
                              </p:par>
                            </p:childTnLst>
                          </p:cTn>
                        </p:par>
                        <p:par>
                          <p:cTn id="133" fill="hold">
                            <p:stCondLst>
                              <p:cond delay="7000"/>
                            </p:stCondLst>
                            <p:childTnLst>
                              <p:par>
                                <p:cTn id="134" presetID="21" presetClass="entr" presetSubtype="1" fill="hold" grpId="0" nodeType="afterEffect">
                                  <p:stCondLst>
                                    <p:cond delay="0"/>
                                  </p:stCondLst>
                                  <p:childTnLst>
                                    <p:set>
                                      <p:cBhvr>
                                        <p:cTn id="135" dur="1" fill="hold">
                                          <p:stCondLst>
                                            <p:cond delay="0"/>
                                          </p:stCondLst>
                                        </p:cTn>
                                        <p:tgtEl>
                                          <p:spTgt spid="17"/>
                                        </p:tgtEl>
                                        <p:attrNameLst>
                                          <p:attrName>style.visibility</p:attrName>
                                        </p:attrNameLst>
                                      </p:cBhvr>
                                      <p:to>
                                        <p:strVal val="visible"/>
                                      </p:to>
                                    </p:set>
                                    <p:animEffect transition="in" filter="wheel(1)">
                                      <p:cBhvr>
                                        <p:cTn id="136" dur="1000"/>
                                        <p:tgtEl>
                                          <p:spTgt spid="17"/>
                                        </p:tgtEl>
                                      </p:cBhvr>
                                    </p:animEffect>
                                  </p:childTnLst>
                                  <p:subTnLst>
                                    <p:audio>
                                      <p:cMediaNode>
                                        <p:cTn display="0" masterRel="sameClick">
                                          <p:stCondLst>
                                            <p:cond evt="begin" delay="0">
                                              <p:tn val="134"/>
                                            </p:cond>
                                          </p:stCondLst>
                                          <p:endCondLst>
                                            <p:cond evt="onStopAudio" delay="0">
                                              <p:tgtEl>
                                                <p:sldTgt/>
                                              </p:tgtEl>
                                            </p:cond>
                                          </p:endCondLst>
                                        </p:cTn>
                                        <p:tgtEl>
                                          <p:sndTgt r:embed="rId6" name="click.wav"/>
                                        </p:tgtEl>
                                      </p:cMediaNode>
                                    </p:audio>
                                  </p:subTnLst>
                                </p:cTn>
                              </p:par>
                            </p:childTnLst>
                          </p:cTn>
                        </p:par>
                        <p:par>
                          <p:cTn id="137" fill="hold">
                            <p:stCondLst>
                              <p:cond delay="8000"/>
                            </p:stCondLst>
                            <p:childTnLst>
                              <p:par>
                                <p:cTn id="138" presetID="21" presetClass="entr" presetSubtype="1" fill="hold" grpId="0" nodeType="afterEffect">
                                  <p:stCondLst>
                                    <p:cond delay="0"/>
                                  </p:stCondLst>
                                  <p:childTnLst>
                                    <p:set>
                                      <p:cBhvr>
                                        <p:cTn id="139" dur="1" fill="hold">
                                          <p:stCondLst>
                                            <p:cond delay="0"/>
                                          </p:stCondLst>
                                        </p:cTn>
                                        <p:tgtEl>
                                          <p:spTgt spid="18"/>
                                        </p:tgtEl>
                                        <p:attrNameLst>
                                          <p:attrName>style.visibility</p:attrName>
                                        </p:attrNameLst>
                                      </p:cBhvr>
                                      <p:to>
                                        <p:strVal val="visible"/>
                                      </p:to>
                                    </p:set>
                                    <p:animEffect transition="in" filter="wheel(1)">
                                      <p:cBhvr>
                                        <p:cTn id="140" dur="1000"/>
                                        <p:tgtEl>
                                          <p:spTgt spid="18"/>
                                        </p:tgtEl>
                                      </p:cBhvr>
                                    </p:animEffect>
                                  </p:childTnLst>
                                  <p:subTnLst>
                                    <p:audio>
                                      <p:cMediaNode>
                                        <p:cTn display="0" masterRel="sameClick">
                                          <p:stCondLst>
                                            <p:cond evt="begin" delay="0">
                                              <p:tn val="138"/>
                                            </p:cond>
                                          </p:stCondLst>
                                          <p:endCondLst>
                                            <p:cond evt="onStopAudio" delay="0">
                                              <p:tgtEl>
                                                <p:sldTgt/>
                                              </p:tgtEl>
                                            </p:cond>
                                          </p:endCondLst>
                                        </p:cTn>
                                        <p:tgtEl>
                                          <p:sndTgt r:embed="rId6" name="click.wav"/>
                                        </p:tgtEl>
                                      </p:cMediaNode>
                                    </p:audio>
                                  </p:subTnLst>
                                </p:cTn>
                              </p:par>
                            </p:childTnLst>
                          </p:cTn>
                        </p:par>
                        <p:par>
                          <p:cTn id="141" fill="hold">
                            <p:stCondLst>
                              <p:cond delay="9000"/>
                            </p:stCondLst>
                            <p:childTnLst>
                              <p:par>
                                <p:cTn id="142" presetID="21" presetClass="entr" presetSubtype="1" fill="hold" grpId="0" nodeType="afterEffect">
                                  <p:stCondLst>
                                    <p:cond delay="0"/>
                                  </p:stCondLst>
                                  <p:childTnLst>
                                    <p:set>
                                      <p:cBhvr>
                                        <p:cTn id="143" dur="1" fill="hold">
                                          <p:stCondLst>
                                            <p:cond delay="0"/>
                                          </p:stCondLst>
                                        </p:cTn>
                                        <p:tgtEl>
                                          <p:spTgt spid="19"/>
                                        </p:tgtEl>
                                        <p:attrNameLst>
                                          <p:attrName>style.visibility</p:attrName>
                                        </p:attrNameLst>
                                      </p:cBhvr>
                                      <p:to>
                                        <p:strVal val="visible"/>
                                      </p:to>
                                    </p:set>
                                    <p:animEffect transition="in" filter="wheel(1)">
                                      <p:cBhvr>
                                        <p:cTn id="144" dur="1000"/>
                                        <p:tgtEl>
                                          <p:spTgt spid="19"/>
                                        </p:tgtEl>
                                      </p:cBhvr>
                                    </p:animEffect>
                                  </p:childTnLst>
                                  <p:subTnLst>
                                    <p:audio>
                                      <p:cMediaNode>
                                        <p:cTn display="0" masterRel="sameClick">
                                          <p:stCondLst>
                                            <p:cond evt="begin" delay="0">
                                              <p:tn val="142"/>
                                            </p:cond>
                                          </p:stCondLst>
                                          <p:endCondLst>
                                            <p:cond evt="onStopAudio" delay="0">
                                              <p:tgtEl>
                                                <p:sldTgt/>
                                              </p:tgtEl>
                                            </p:cond>
                                          </p:endCondLst>
                                        </p:cTn>
                                        <p:tgtEl>
                                          <p:sndTgt r:embed="rId6" name="click.wav"/>
                                        </p:tgtEl>
                                      </p:cMediaNode>
                                    </p:audio>
                                  </p:subTnLst>
                                </p:cTn>
                              </p:par>
                            </p:childTnLst>
                          </p:cTn>
                        </p:par>
                        <p:par>
                          <p:cTn id="145" fill="hold">
                            <p:stCondLst>
                              <p:cond delay="10000"/>
                            </p:stCondLst>
                            <p:childTnLst>
                              <p:par>
                                <p:cTn id="146" presetID="21" presetClass="entr" presetSubtype="1" fill="hold" grpId="0" nodeType="afterEffect">
                                  <p:stCondLst>
                                    <p:cond delay="0"/>
                                  </p:stCondLst>
                                  <p:childTnLst>
                                    <p:set>
                                      <p:cBhvr>
                                        <p:cTn id="147" dur="1" fill="hold">
                                          <p:stCondLst>
                                            <p:cond delay="0"/>
                                          </p:stCondLst>
                                        </p:cTn>
                                        <p:tgtEl>
                                          <p:spTgt spid="20"/>
                                        </p:tgtEl>
                                        <p:attrNameLst>
                                          <p:attrName>style.visibility</p:attrName>
                                        </p:attrNameLst>
                                      </p:cBhvr>
                                      <p:to>
                                        <p:strVal val="visible"/>
                                      </p:to>
                                    </p:set>
                                    <p:animEffect transition="in" filter="wheel(1)">
                                      <p:cBhvr>
                                        <p:cTn id="148" dur="1000"/>
                                        <p:tgtEl>
                                          <p:spTgt spid="20"/>
                                        </p:tgtEl>
                                      </p:cBhvr>
                                    </p:animEffect>
                                  </p:childTnLst>
                                  <p:subTnLst>
                                    <p:audio>
                                      <p:cMediaNode>
                                        <p:cTn display="0" masterRel="sameClick">
                                          <p:stCondLst>
                                            <p:cond evt="begin" delay="0">
                                              <p:tn val="146"/>
                                            </p:cond>
                                          </p:stCondLst>
                                          <p:endCondLst>
                                            <p:cond evt="onStopAudio" delay="0">
                                              <p:tgtEl>
                                                <p:sldTgt/>
                                              </p:tgtEl>
                                            </p:cond>
                                          </p:endCondLst>
                                        </p:cTn>
                                        <p:tgtEl>
                                          <p:sndTgt r:embed="rId6" name="click.wav"/>
                                        </p:tgtEl>
                                      </p:cMediaNode>
                                    </p:audio>
                                  </p:subTnLst>
                                </p:cTn>
                              </p:par>
                            </p:childTnLst>
                          </p:cTn>
                        </p:par>
                        <p:par>
                          <p:cTn id="149" fill="hold">
                            <p:stCondLst>
                              <p:cond delay="11000"/>
                            </p:stCondLst>
                            <p:childTnLst>
                              <p:par>
                                <p:cTn id="150" presetID="21" presetClass="entr" presetSubtype="1" fill="hold" grpId="0" nodeType="afterEffect">
                                  <p:stCondLst>
                                    <p:cond delay="0"/>
                                  </p:stCondLst>
                                  <p:childTnLst>
                                    <p:set>
                                      <p:cBhvr>
                                        <p:cTn id="151" dur="1" fill="hold">
                                          <p:stCondLst>
                                            <p:cond delay="0"/>
                                          </p:stCondLst>
                                        </p:cTn>
                                        <p:tgtEl>
                                          <p:spTgt spid="21"/>
                                        </p:tgtEl>
                                        <p:attrNameLst>
                                          <p:attrName>style.visibility</p:attrName>
                                        </p:attrNameLst>
                                      </p:cBhvr>
                                      <p:to>
                                        <p:strVal val="visible"/>
                                      </p:to>
                                    </p:set>
                                    <p:animEffect transition="in" filter="wheel(1)">
                                      <p:cBhvr>
                                        <p:cTn id="152" dur="1000"/>
                                        <p:tgtEl>
                                          <p:spTgt spid="21"/>
                                        </p:tgtEl>
                                      </p:cBhvr>
                                    </p:animEffect>
                                  </p:childTnLst>
                                  <p:subTnLst>
                                    <p:audio>
                                      <p:cMediaNode>
                                        <p:cTn display="0" masterRel="sameClick">
                                          <p:stCondLst>
                                            <p:cond evt="begin" delay="0">
                                              <p:tn val="150"/>
                                            </p:cond>
                                          </p:stCondLst>
                                          <p:endCondLst>
                                            <p:cond evt="onStopAudio" delay="0">
                                              <p:tgtEl>
                                                <p:sldTgt/>
                                              </p:tgtEl>
                                            </p:cond>
                                          </p:endCondLst>
                                        </p:cTn>
                                        <p:tgtEl>
                                          <p:sndTgt r:embed="rId6" name="click.wav"/>
                                        </p:tgtEl>
                                      </p:cMediaNode>
                                    </p:audio>
                                  </p:subTnLst>
                                </p:cTn>
                              </p:par>
                            </p:childTnLst>
                          </p:cTn>
                        </p:par>
                        <p:par>
                          <p:cTn id="153" fill="hold">
                            <p:stCondLst>
                              <p:cond delay="12000"/>
                            </p:stCondLst>
                            <p:childTnLst>
                              <p:par>
                                <p:cTn id="154" presetID="21" presetClass="entr" presetSubtype="1" fill="hold" grpId="0" nodeType="afterEffect">
                                  <p:stCondLst>
                                    <p:cond delay="0"/>
                                  </p:stCondLst>
                                  <p:childTnLst>
                                    <p:set>
                                      <p:cBhvr>
                                        <p:cTn id="155" dur="1" fill="hold">
                                          <p:stCondLst>
                                            <p:cond delay="0"/>
                                          </p:stCondLst>
                                        </p:cTn>
                                        <p:tgtEl>
                                          <p:spTgt spid="22"/>
                                        </p:tgtEl>
                                        <p:attrNameLst>
                                          <p:attrName>style.visibility</p:attrName>
                                        </p:attrNameLst>
                                      </p:cBhvr>
                                      <p:to>
                                        <p:strVal val="visible"/>
                                      </p:to>
                                    </p:set>
                                    <p:animEffect transition="in" filter="wheel(1)">
                                      <p:cBhvr>
                                        <p:cTn id="156" dur="1000"/>
                                        <p:tgtEl>
                                          <p:spTgt spid="22"/>
                                        </p:tgtEl>
                                      </p:cBhvr>
                                    </p:animEffect>
                                  </p:childTnLst>
                                  <p:subTnLst>
                                    <p:audio>
                                      <p:cMediaNode>
                                        <p:cTn display="0" masterRel="sameClick">
                                          <p:stCondLst>
                                            <p:cond evt="begin" delay="0">
                                              <p:tn val="154"/>
                                            </p:cond>
                                          </p:stCondLst>
                                          <p:endCondLst>
                                            <p:cond evt="onStopAudio" delay="0">
                                              <p:tgtEl>
                                                <p:sldTgt/>
                                              </p:tgtEl>
                                            </p:cond>
                                          </p:endCondLst>
                                        </p:cTn>
                                        <p:tgtEl>
                                          <p:sndTgt r:embed="rId6" name="click.wav"/>
                                        </p:tgtEl>
                                      </p:cMediaNode>
                                    </p:audio>
                                  </p:subTnLst>
                                </p:cTn>
                              </p:par>
                            </p:childTnLst>
                          </p:cTn>
                        </p:par>
                        <p:par>
                          <p:cTn id="157" fill="hold">
                            <p:stCondLst>
                              <p:cond delay="13000"/>
                            </p:stCondLst>
                            <p:childTnLst>
                              <p:par>
                                <p:cTn id="158" presetID="21" presetClass="entr" presetSubtype="1" fill="hold" grpId="0" nodeType="afterEffect">
                                  <p:stCondLst>
                                    <p:cond delay="0"/>
                                  </p:stCondLst>
                                  <p:childTnLst>
                                    <p:set>
                                      <p:cBhvr>
                                        <p:cTn id="159" dur="1" fill="hold">
                                          <p:stCondLst>
                                            <p:cond delay="0"/>
                                          </p:stCondLst>
                                        </p:cTn>
                                        <p:tgtEl>
                                          <p:spTgt spid="23"/>
                                        </p:tgtEl>
                                        <p:attrNameLst>
                                          <p:attrName>style.visibility</p:attrName>
                                        </p:attrNameLst>
                                      </p:cBhvr>
                                      <p:to>
                                        <p:strVal val="visible"/>
                                      </p:to>
                                    </p:set>
                                    <p:animEffect transition="in" filter="wheel(1)">
                                      <p:cBhvr>
                                        <p:cTn id="160" dur="1000"/>
                                        <p:tgtEl>
                                          <p:spTgt spid="23"/>
                                        </p:tgtEl>
                                      </p:cBhvr>
                                    </p:animEffect>
                                  </p:childTnLst>
                                  <p:subTnLst>
                                    <p:audio>
                                      <p:cMediaNode>
                                        <p:cTn display="0" masterRel="sameClick">
                                          <p:stCondLst>
                                            <p:cond evt="begin" delay="0">
                                              <p:tn val="158"/>
                                            </p:cond>
                                          </p:stCondLst>
                                          <p:endCondLst>
                                            <p:cond evt="onStopAudio" delay="0">
                                              <p:tgtEl>
                                                <p:sldTgt/>
                                              </p:tgtEl>
                                            </p:cond>
                                          </p:endCondLst>
                                        </p:cTn>
                                        <p:tgtEl>
                                          <p:sndTgt r:embed="rId6" name="click.wav"/>
                                        </p:tgtEl>
                                      </p:cMediaNode>
                                    </p:audio>
                                  </p:subTnLst>
                                </p:cTn>
                              </p:par>
                            </p:childTnLst>
                          </p:cTn>
                        </p:par>
                        <p:par>
                          <p:cTn id="161" fill="hold">
                            <p:stCondLst>
                              <p:cond delay="14000"/>
                            </p:stCondLst>
                            <p:childTnLst>
                              <p:par>
                                <p:cTn id="162" presetID="21" presetClass="entr" presetSubtype="1" fill="hold" grpId="0" nodeType="afterEffect">
                                  <p:stCondLst>
                                    <p:cond delay="0"/>
                                  </p:stCondLst>
                                  <p:childTnLst>
                                    <p:set>
                                      <p:cBhvr>
                                        <p:cTn id="163" dur="1" fill="hold">
                                          <p:stCondLst>
                                            <p:cond delay="0"/>
                                          </p:stCondLst>
                                        </p:cTn>
                                        <p:tgtEl>
                                          <p:spTgt spid="24"/>
                                        </p:tgtEl>
                                        <p:attrNameLst>
                                          <p:attrName>style.visibility</p:attrName>
                                        </p:attrNameLst>
                                      </p:cBhvr>
                                      <p:to>
                                        <p:strVal val="visible"/>
                                      </p:to>
                                    </p:set>
                                    <p:animEffect transition="in" filter="wheel(1)">
                                      <p:cBhvr>
                                        <p:cTn id="164" dur="1000"/>
                                        <p:tgtEl>
                                          <p:spTgt spid="24"/>
                                        </p:tgtEl>
                                      </p:cBhvr>
                                    </p:animEffect>
                                  </p:childTnLst>
                                  <p:subTnLst>
                                    <p:audio>
                                      <p:cMediaNode>
                                        <p:cTn display="0" masterRel="sameClick">
                                          <p:stCondLst>
                                            <p:cond evt="begin" delay="0">
                                              <p:tn val="162"/>
                                            </p:cond>
                                          </p:stCondLst>
                                          <p:endCondLst>
                                            <p:cond evt="onStopAudio" delay="0">
                                              <p:tgtEl>
                                                <p:sldTgt/>
                                              </p:tgtEl>
                                            </p:cond>
                                          </p:endCondLst>
                                        </p:cTn>
                                        <p:tgtEl>
                                          <p:sndTgt r:embed="rId6" name="click.wav"/>
                                        </p:tgtEl>
                                      </p:cMediaNode>
                                    </p:audio>
                                  </p:subTnLst>
                                </p:cTn>
                              </p:par>
                            </p:childTnLst>
                          </p:cTn>
                        </p:par>
                        <p:par>
                          <p:cTn id="165" fill="hold">
                            <p:stCondLst>
                              <p:cond delay="15000"/>
                            </p:stCondLst>
                            <p:childTnLst>
                              <p:par>
                                <p:cTn id="166" presetID="21" presetClass="entr" presetSubtype="1" fill="hold" grpId="0" nodeType="afterEffect">
                                  <p:stCondLst>
                                    <p:cond delay="0"/>
                                  </p:stCondLst>
                                  <p:childTnLst>
                                    <p:set>
                                      <p:cBhvr>
                                        <p:cTn id="167" dur="1" fill="hold">
                                          <p:stCondLst>
                                            <p:cond delay="0"/>
                                          </p:stCondLst>
                                        </p:cTn>
                                        <p:tgtEl>
                                          <p:spTgt spid="25"/>
                                        </p:tgtEl>
                                        <p:attrNameLst>
                                          <p:attrName>style.visibility</p:attrName>
                                        </p:attrNameLst>
                                      </p:cBhvr>
                                      <p:to>
                                        <p:strVal val="visible"/>
                                      </p:to>
                                    </p:set>
                                    <p:animEffect transition="in" filter="wheel(1)">
                                      <p:cBhvr>
                                        <p:cTn id="168" dur="1000"/>
                                        <p:tgtEl>
                                          <p:spTgt spid="25"/>
                                        </p:tgtEl>
                                      </p:cBhvr>
                                    </p:animEffect>
                                  </p:childTnLst>
                                  <p:subTnLst>
                                    <p:audio>
                                      <p:cMediaNode>
                                        <p:cTn display="0" masterRel="sameClick">
                                          <p:stCondLst>
                                            <p:cond evt="begin" delay="0">
                                              <p:tn val="166"/>
                                            </p:cond>
                                          </p:stCondLst>
                                          <p:endCondLst>
                                            <p:cond evt="onStopAudio" delay="0">
                                              <p:tgtEl>
                                                <p:sldTgt/>
                                              </p:tgtEl>
                                            </p:cond>
                                          </p:endCondLst>
                                        </p:cTn>
                                        <p:tgtEl>
                                          <p:sndTgt r:embed="rId7" name="explode.wav"/>
                                        </p:tgtEl>
                                      </p:cMediaNode>
                                    </p:audio>
                                  </p:subTnLst>
                                </p:cTn>
                              </p:par>
                              <p:par>
                                <p:cTn id="169" presetID="1" presetClass="entr" presetSubtype="0" fill="hold" nodeType="withEffect">
                                  <p:stCondLst>
                                    <p:cond delay="0"/>
                                  </p:stCondLst>
                                  <p:childTnLst>
                                    <p:set>
                                      <p:cBhvr>
                                        <p:cTn id="170"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1" restart="whenNotActive" fill="hold" evtFilter="cancelBubble" nodeType="interactiveSeq">
                <p:stCondLst>
                  <p:cond evt="onClick" delay="0">
                    <p:tgtEl>
                      <p:spTgt spid="29"/>
                    </p:tgtEl>
                  </p:cond>
                </p:stCondLst>
                <p:endSync evt="end" delay="0">
                  <p:rtn val="all"/>
                </p:endSync>
                <p:childTnLst>
                  <p:par>
                    <p:cTn id="172" fill="hold">
                      <p:stCondLst>
                        <p:cond delay="0"/>
                      </p:stCondLst>
                      <p:childTnLst>
                        <p:par>
                          <p:cTn id="173" fill="hold">
                            <p:stCondLst>
                              <p:cond delay="0"/>
                            </p:stCondLst>
                            <p:childTnLst>
                              <p:par>
                                <p:cTn id="174" presetID="26" presetClass="emph" presetSubtype="0" fill="hold" nodeType="clickEffect">
                                  <p:stCondLst>
                                    <p:cond delay="0"/>
                                  </p:stCondLst>
                                  <p:childTnLst>
                                    <p:animEffect transition="out" filter="fade">
                                      <p:cBhvr>
                                        <p:cTn id="175" dur="500" tmFilter="0, 0; .2, .5; .8, .5; 1, 0"/>
                                        <p:tgtEl>
                                          <p:spTgt spid="29"/>
                                        </p:tgtEl>
                                      </p:cBhvr>
                                    </p:animEffect>
                                    <p:animScale>
                                      <p:cBhvr>
                                        <p:cTn id="176" dur="250" autoRev="1" fill="hold"/>
                                        <p:tgtEl>
                                          <p:spTgt spid="29"/>
                                        </p:tgtEl>
                                      </p:cBhvr>
                                      <p:by x="105000" y="105000"/>
                                    </p:animScale>
                                  </p:childTnLst>
                                  <p:subTnLst>
                                    <p:audio>
                                      <p:cMediaNode>
                                        <p:cTn display="0" masterRel="sameClick">
                                          <p:stCondLst>
                                            <p:cond evt="begin" delay="0">
                                              <p:tn val="174"/>
                                            </p:cond>
                                          </p:stCondLst>
                                          <p:endCondLst>
                                            <p:cond evt="onStopAudio" delay="0">
                                              <p:tgtEl>
                                                <p:sldTgt/>
                                              </p:tgtEl>
                                            </p:cond>
                                          </p:endCondLst>
                                        </p:cTn>
                                        <p:tgtEl>
                                          <p:sndTgt r:embed="rId6" name="click.wav"/>
                                        </p:tgtEl>
                                      </p:cMediaNode>
                                    </p:audio>
                                  </p:subTnLst>
                                </p:cTn>
                              </p:par>
                            </p:childTnLst>
                          </p:cTn>
                        </p:par>
                        <p:par>
                          <p:cTn id="177" fill="hold">
                            <p:stCondLst>
                              <p:cond delay="500"/>
                            </p:stCondLst>
                            <p:childTnLst>
                              <p:par>
                                <p:cTn id="178" presetID="1" presetClass="mediacall" presetSubtype="0" fill="hold" nodeType="afterEffect">
                                  <p:stCondLst>
                                    <p:cond delay="0"/>
                                  </p:stCondLst>
                                  <p:childTnLst>
                                    <p:cmd type="call" cmd="playFrom(0.0)">
                                      <p:cBhvr>
                                        <p:cTn id="179" dur="4995" fill="hold"/>
                                        <p:tgtEl>
                                          <p:spTgt spid="43"/>
                                        </p:tgtEl>
                                      </p:cBhvr>
                                    </p:cmd>
                                  </p:childTnLst>
                                </p:cTn>
                              </p:par>
                            </p:childTnLst>
                          </p:cTn>
                        </p:par>
                      </p:childTnLst>
                    </p:cTn>
                  </p:par>
                </p:childTnLst>
              </p:cTn>
              <p:nextCondLst>
                <p:cond evt="onClick" delay="0">
                  <p:tgtEl>
                    <p:spTgt spid="29"/>
                  </p:tgtEl>
                </p:cond>
              </p:nextCondLst>
            </p:seq>
            <p:seq concurrent="1" nextAc="seek">
              <p:cTn id="180" restart="whenNotActive" fill="hold" evtFilter="cancelBubble" nodeType="interactiveSeq">
                <p:stCondLst>
                  <p:cond evt="onClick" delay="0">
                    <p:tgtEl>
                      <p:spTgt spid="28"/>
                    </p:tgtEl>
                  </p:cond>
                </p:stCondLst>
                <p:endSync evt="end" delay="0">
                  <p:rtn val="all"/>
                </p:endSync>
                <p:childTnLst>
                  <p:par>
                    <p:cTn id="181" fill="hold">
                      <p:stCondLst>
                        <p:cond delay="0"/>
                      </p:stCondLst>
                      <p:childTnLst>
                        <p:par>
                          <p:cTn id="182" fill="hold">
                            <p:stCondLst>
                              <p:cond delay="0"/>
                            </p:stCondLst>
                            <p:childTnLst>
                              <p:par>
                                <p:cTn id="183" presetID="26" presetClass="emph" presetSubtype="0" fill="hold" nodeType="clickEffect">
                                  <p:stCondLst>
                                    <p:cond delay="0"/>
                                  </p:stCondLst>
                                  <p:childTnLst>
                                    <p:animEffect transition="out" filter="fade">
                                      <p:cBhvr>
                                        <p:cTn id="184" dur="500" tmFilter="0, 0; .2, .5; .8, .5; 1, 0"/>
                                        <p:tgtEl>
                                          <p:spTgt spid="28"/>
                                        </p:tgtEl>
                                      </p:cBhvr>
                                    </p:animEffect>
                                    <p:animScale>
                                      <p:cBhvr>
                                        <p:cTn id="185" dur="250" autoRev="1" fill="hold"/>
                                        <p:tgtEl>
                                          <p:spTgt spid="28"/>
                                        </p:tgtEl>
                                      </p:cBhvr>
                                      <p:by x="105000" y="105000"/>
                                    </p:animScale>
                                  </p:childTnLst>
                                  <p:subTnLst>
                                    <p:audio>
                                      <p:cMediaNode>
                                        <p:cTn display="0" masterRel="sameClick">
                                          <p:stCondLst>
                                            <p:cond evt="begin" delay="0">
                                              <p:tn val="183"/>
                                            </p:cond>
                                          </p:stCondLst>
                                          <p:endCondLst>
                                            <p:cond evt="onStopAudio" delay="0">
                                              <p:tgtEl>
                                                <p:sldTgt/>
                                              </p:tgtEl>
                                            </p:cond>
                                          </p:endCondLst>
                                        </p:cTn>
                                        <p:tgtEl>
                                          <p:sndTgt r:embed="rId6" name="click.wav"/>
                                        </p:tgtEl>
                                      </p:cMediaNode>
                                    </p:audio>
                                  </p:subTnLst>
                                </p:cTn>
                              </p:par>
                            </p:childTnLst>
                          </p:cTn>
                        </p:par>
                        <p:par>
                          <p:cTn id="186" fill="hold">
                            <p:stCondLst>
                              <p:cond delay="500"/>
                            </p:stCondLst>
                            <p:childTnLst>
                              <p:par>
                                <p:cTn id="187" presetID="1" presetClass="mediacall" presetSubtype="0" fill="hold" nodeType="afterEffect">
                                  <p:stCondLst>
                                    <p:cond delay="0"/>
                                  </p:stCondLst>
                                  <p:childTnLst>
                                    <p:cmd type="call" cmd="playFrom(0.0)">
                                      <p:cBhvr>
                                        <p:cTn id="188" dur="4995" fill="hold"/>
                                        <p:tgtEl>
                                          <p:spTgt spid="43"/>
                                        </p:tgtEl>
                                      </p:cBhvr>
                                    </p:cmd>
                                  </p:childTnLst>
                                </p:cTn>
                              </p:par>
                            </p:childTnLst>
                          </p:cTn>
                        </p:par>
                      </p:childTnLst>
                    </p:cTn>
                  </p:par>
                </p:childTnLst>
              </p:cTn>
              <p:nextCondLst>
                <p:cond evt="onClick" delay="0">
                  <p:tgtEl>
                    <p:spTgt spid="28"/>
                  </p:tgtEl>
                </p:cond>
              </p:nextCondLst>
            </p:seq>
            <p:seq concurrent="1" nextAc="seek">
              <p:cTn id="189" restart="whenNotActive" fill="hold" evtFilter="cancelBubble" nodeType="interactiveSeq">
                <p:stCondLst>
                  <p:cond evt="onClick" delay="0">
                    <p:tgtEl>
                      <p:spTgt spid="27"/>
                    </p:tgtEl>
                  </p:cond>
                </p:stCondLst>
                <p:endSync evt="end" delay="0">
                  <p:rtn val="all"/>
                </p:endSync>
                <p:childTnLst>
                  <p:par>
                    <p:cTn id="190" fill="hold">
                      <p:stCondLst>
                        <p:cond delay="0"/>
                      </p:stCondLst>
                      <p:childTnLst>
                        <p:par>
                          <p:cTn id="191" fill="hold">
                            <p:stCondLst>
                              <p:cond delay="0"/>
                            </p:stCondLst>
                            <p:childTnLst>
                              <p:par>
                                <p:cTn id="192" presetID="26" presetClass="emph" presetSubtype="0" fill="hold" nodeType="clickEffect">
                                  <p:stCondLst>
                                    <p:cond delay="0"/>
                                  </p:stCondLst>
                                  <p:childTnLst>
                                    <p:animEffect transition="out" filter="fade">
                                      <p:cBhvr>
                                        <p:cTn id="193" dur="500" tmFilter="0, 0; .2, .5; .8, .5; 1, 0"/>
                                        <p:tgtEl>
                                          <p:spTgt spid="27"/>
                                        </p:tgtEl>
                                      </p:cBhvr>
                                    </p:animEffect>
                                    <p:animScale>
                                      <p:cBhvr>
                                        <p:cTn id="194" dur="250" autoRev="1" fill="hold"/>
                                        <p:tgtEl>
                                          <p:spTgt spid="27"/>
                                        </p:tgtEl>
                                      </p:cBhvr>
                                      <p:by x="105000" y="105000"/>
                                    </p:animScale>
                                  </p:childTnLst>
                                  <p:subTnLst>
                                    <p:audio>
                                      <p:cMediaNode>
                                        <p:cTn display="0" masterRel="sameClick">
                                          <p:stCondLst>
                                            <p:cond evt="begin" delay="0">
                                              <p:tn val="192"/>
                                            </p:cond>
                                          </p:stCondLst>
                                          <p:endCondLst>
                                            <p:cond evt="onStopAudio" delay="0">
                                              <p:tgtEl>
                                                <p:sldTgt/>
                                              </p:tgtEl>
                                            </p:cond>
                                          </p:endCondLst>
                                        </p:cTn>
                                        <p:tgtEl>
                                          <p:sndTgt r:embed="rId6" name="click.wav"/>
                                        </p:tgtEl>
                                      </p:cMediaNode>
                                    </p:audio>
                                  </p:subTnLst>
                                </p:cTn>
                              </p:par>
                            </p:childTnLst>
                          </p:cTn>
                        </p:par>
                        <p:par>
                          <p:cTn id="195" fill="hold">
                            <p:stCondLst>
                              <p:cond delay="500"/>
                            </p:stCondLst>
                            <p:childTnLst>
                              <p:par>
                                <p:cTn id="196" presetID="1" presetClass="mediacall" presetSubtype="0" fill="hold" nodeType="afterEffect">
                                  <p:stCondLst>
                                    <p:cond delay="0"/>
                                  </p:stCondLst>
                                  <p:childTnLst>
                                    <p:cmd type="call" cmd="playFrom(0.0)">
                                      <p:cBhvr>
                                        <p:cTn id="197" dur="3432" fill="hold"/>
                                        <p:tgtEl>
                                          <p:spTgt spid="44"/>
                                        </p:tgtEl>
                                      </p:cBhvr>
                                    </p:cmd>
                                  </p:childTnLst>
                                </p:cTn>
                              </p:par>
                            </p:childTnLst>
                          </p:cTn>
                        </p:par>
                      </p:childTnLst>
                    </p:cTn>
                  </p:par>
                </p:childTnLst>
              </p:cTn>
              <p:nextCondLst>
                <p:cond evt="onClick" delay="0">
                  <p:tgtEl>
                    <p:spTgt spid="27"/>
                  </p:tgtEl>
                </p:cond>
              </p:nextCondLst>
            </p:seq>
            <p:seq concurrent="1" nextAc="seek">
              <p:cTn id="198" restart="whenNotActive" fill="hold" evtFilter="cancelBubble" nodeType="interactiveSeq">
                <p:stCondLst>
                  <p:cond evt="onClick" delay="0">
                    <p:tgtEl>
                      <p:spTgt spid="26"/>
                    </p:tgtEl>
                  </p:cond>
                </p:stCondLst>
                <p:endSync evt="end" delay="0">
                  <p:rtn val="all"/>
                </p:endSync>
                <p:childTnLst>
                  <p:par>
                    <p:cTn id="199" fill="hold">
                      <p:stCondLst>
                        <p:cond delay="0"/>
                      </p:stCondLst>
                      <p:childTnLst>
                        <p:par>
                          <p:cTn id="200" fill="hold">
                            <p:stCondLst>
                              <p:cond delay="0"/>
                            </p:stCondLst>
                            <p:childTnLst>
                              <p:par>
                                <p:cTn id="201" presetID="26" presetClass="emph" presetSubtype="0" fill="hold" nodeType="clickEffect">
                                  <p:stCondLst>
                                    <p:cond delay="0"/>
                                  </p:stCondLst>
                                  <p:childTnLst>
                                    <p:animEffect transition="out" filter="fade">
                                      <p:cBhvr>
                                        <p:cTn id="202" dur="500" tmFilter="0, 0; .2, .5; .8, .5; 1, 0"/>
                                        <p:tgtEl>
                                          <p:spTgt spid="26"/>
                                        </p:tgtEl>
                                      </p:cBhvr>
                                    </p:animEffect>
                                    <p:animScale>
                                      <p:cBhvr>
                                        <p:cTn id="203" dur="250" autoRev="1" fill="hold"/>
                                        <p:tgtEl>
                                          <p:spTgt spid="26"/>
                                        </p:tgtEl>
                                      </p:cBhvr>
                                      <p:by x="105000" y="105000"/>
                                    </p:animScale>
                                  </p:childTnLst>
                                  <p:subTnLst>
                                    <p:audio>
                                      <p:cMediaNode>
                                        <p:cTn display="0" masterRel="sameClick">
                                          <p:stCondLst>
                                            <p:cond evt="begin" delay="0">
                                              <p:tn val="201"/>
                                            </p:cond>
                                          </p:stCondLst>
                                          <p:endCondLst>
                                            <p:cond evt="onStopAudio" delay="0">
                                              <p:tgtEl>
                                                <p:sldTgt/>
                                              </p:tgtEl>
                                            </p:cond>
                                          </p:endCondLst>
                                        </p:cTn>
                                        <p:tgtEl>
                                          <p:sndTgt r:embed="rId6" name="click.wav"/>
                                        </p:tgtEl>
                                      </p:cMediaNode>
                                    </p:audio>
                                  </p:subTnLst>
                                </p:cTn>
                              </p:par>
                            </p:childTnLst>
                          </p:cTn>
                        </p:par>
                        <p:par>
                          <p:cTn id="204" fill="hold">
                            <p:stCondLst>
                              <p:cond delay="500"/>
                            </p:stCondLst>
                            <p:childTnLst>
                              <p:par>
                                <p:cTn id="205" presetID="1" presetClass="mediacall" presetSubtype="0" fill="hold" nodeType="afterEffect">
                                  <p:stCondLst>
                                    <p:cond delay="0"/>
                                  </p:stCondLst>
                                  <p:childTnLst>
                                    <p:cmd type="call" cmd="playFrom(0.0)">
                                      <p:cBhvr>
                                        <p:cTn id="206" dur="4995" fill="hold"/>
                                        <p:tgtEl>
                                          <p:spTgt spid="43"/>
                                        </p:tgtEl>
                                      </p:cBhvr>
                                    </p:cmd>
                                  </p:childTnLst>
                                </p:cTn>
                              </p:par>
                            </p:childTnLst>
                          </p:cTn>
                        </p:par>
                      </p:childTnLst>
                    </p:cTn>
                  </p:par>
                </p:childTnLst>
              </p:cTn>
              <p:nextCondLst>
                <p:cond evt="onClick" delay="0">
                  <p:tgtEl>
                    <p:spTgt spid="26"/>
                  </p:tgtEl>
                </p:cond>
              </p:nextCondLst>
            </p:seq>
            <p:audio>
              <p:cMediaNode vol="51220">
                <p:cTn id="207" fill="hold" display="0">
                  <p:stCondLst>
                    <p:cond delay="indefinite"/>
                  </p:stCondLst>
                  <p:endCondLst>
                    <p:cond evt="onStopAudio" delay="0">
                      <p:tgtEl>
                        <p:sldTgt/>
                      </p:tgtEl>
                    </p:cond>
                  </p:endCondLst>
                </p:cTn>
                <p:tgtEl>
                  <p:spTgt spid="43"/>
                </p:tgtEl>
              </p:cMediaNode>
            </p:audio>
            <p:audio>
              <p:cMediaNode vol="46341">
                <p:cTn id="208" fill="hold" display="0">
                  <p:stCondLst>
                    <p:cond delay="indefinite"/>
                  </p:stCondLst>
                  <p:endCondLst>
                    <p:cond evt="onStopAudio" delay="0">
                      <p:tgtEl>
                        <p:sldTgt/>
                      </p:tgtEl>
                    </p:cond>
                  </p:endCondLst>
                </p:cTn>
                <p:tgtEl>
                  <p:spTgt spid="44"/>
                </p:tgtEl>
              </p:cMediaNode>
            </p:audio>
          </p:childTnLst>
        </p:cTn>
      </p:par>
    </p:tnLst>
    <p:bldLst>
      <p:bldP spid="6" grpId="0" animBg="1"/>
      <p:bldP spid="7" grpId="0" animBg="1"/>
      <p:bldP spid="9" grpId="0" animBg="1"/>
      <p:bldP spid="10" grpId="0" animBg="1"/>
      <p:bldP spid="11" grpId="0" animBg="1"/>
      <p:bldP spid="12" grpId="0" animBg="1"/>
      <p:bldP spid="13" grpId="0" animBg="1"/>
      <p:bldP spid="14" grpId="0" animBg="1"/>
      <p:bldP spid="17" grpId="0" animBg="1"/>
      <p:bldP spid="18" grpId="0" animBg="1"/>
      <p:bldP spid="19" grpId="0" animBg="1"/>
      <p:bldP spid="20" grpId="0" animBg="1"/>
      <p:bldP spid="21" grpId="0" animBg="1"/>
      <p:bldP spid="22" grpId="0" animBg="1"/>
      <p:bldP spid="23" grpId="0" animBg="1"/>
      <p:bldP spid="24" grpId="0" animBg="1"/>
      <p:bldP spid="25" grpId="0" animBg="1"/>
      <p:bldP spid="4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l="-10000" r="-10000"/>
          </a:stretch>
        </a:blipFill>
        <a:effectLst/>
      </p:bgPr>
    </p:bg>
    <p:spTree>
      <p:nvGrpSpPr>
        <p:cNvPr id="1" name=""/>
        <p:cNvGrpSpPr/>
        <p:nvPr/>
      </p:nvGrpSpPr>
      <p:grpSpPr>
        <a:xfrm>
          <a:off x="0" y="0"/>
          <a:ext cx="0" cy="0"/>
          <a:chOff x="0" y="0"/>
          <a:chExt cx="0" cy="0"/>
        </a:xfrm>
      </p:grpSpPr>
      <p:pic>
        <p:nvPicPr>
          <p:cNvPr id="5" name="Picture 4">
            <a:hlinkClick r:id="rId9" action="ppaction://hlinksldjump"/>
          </p:cNvPr>
          <p:cNvPicPr>
            <a:picLocks noChangeAspect="1"/>
          </p:cNvPicPr>
          <p:nvPr/>
        </p:nvPicPr>
        <p:blipFill>
          <a:blip r:embed="rId10" cstate="print">
            <a:extLst>
              <a:ext uri="{BEBA8EAE-BF5A-486C-A8C5-ECC9F3942E4B}">
                <a14:imgProps xmlns:a14="http://schemas.microsoft.com/office/drawing/2010/main">
                  <a14:imgLayer r:embed="rId11">
                    <a14:imgEffect>
                      <a14:backgroundRemoval t="0" b="100000" l="0" r="100000"/>
                    </a14:imgEffect>
                    <a14:imgEffect>
                      <a14:sharpenSoften amount="25000"/>
                    </a14:imgEffect>
                  </a14:imgLayer>
                </a14:imgProps>
              </a:ext>
              <a:ext uri="{28A0092B-C50C-407E-A947-70E740481C1C}">
                <a14:useLocalDpi xmlns:a14="http://schemas.microsoft.com/office/drawing/2010/main" val="0"/>
              </a:ext>
            </a:extLst>
          </a:blip>
          <a:stretch>
            <a:fillRect/>
          </a:stretch>
        </p:blipFill>
        <p:spPr>
          <a:xfrm>
            <a:off x="10600239" y="5780693"/>
            <a:ext cx="1654933" cy="1282879"/>
          </a:xfrm>
          <a:prstGeom prst="rect">
            <a:avLst/>
          </a:prstGeom>
        </p:spPr>
      </p:pic>
      <p:sp>
        <p:nvSpPr>
          <p:cNvPr id="8" name="Pentagon 3">
            <a:extLst>
              <a:ext uri="{FF2B5EF4-FFF2-40B4-BE49-F238E27FC236}">
                <a16:creationId xmlns="" xmlns:a16="http://schemas.microsoft.com/office/drawing/2014/main" id="{B0030717-9215-40EC-9E4C-F9AE97B13781}"/>
              </a:ext>
            </a:extLst>
          </p:cNvPr>
          <p:cNvSpPr/>
          <p:nvPr/>
        </p:nvSpPr>
        <p:spPr>
          <a:xfrm>
            <a:off x="8441" y="25348"/>
            <a:ext cx="3352800" cy="838200"/>
          </a:xfrm>
          <a:prstGeom prst="homePlat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4400">
                <a:solidFill>
                  <a:prstClr val="white"/>
                </a:solidFill>
                <a:latin typeface="Times New Roman" panose="02020603050405020304" pitchFamily="18" charset="0"/>
                <a:cs typeface="Times New Roman" panose="02020603050405020304" pitchFamily="18" charset="0"/>
              </a:rPr>
              <a:t>CÂU </a:t>
            </a:r>
            <a:r>
              <a:rPr lang="en-US" sz="4400" dirty="0">
                <a:solidFill>
                  <a:prstClr val="white"/>
                </a:solidFill>
                <a:latin typeface="Times New Roman" panose="02020603050405020304" pitchFamily="18" charset="0"/>
                <a:cs typeface="Times New Roman" panose="02020603050405020304" pitchFamily="18" charset="0"/>
              </a:rPr>
              <a:t>3</a:t>
            </a:r>
            <a:r>
              <a:rPr lang="en-US" sz="4400">
                <a:solidFill>
                  <a:prstClr val="white"/>
                </a:solidFill>
                <a:latin typeface="Times New Roman" panose="02020603050405020304" pitchFamily="18" charset="0"/>
                <a:cs typeface="Times New Roman" panose="02020603050405020304" pitchFamily="18" charset="0"/>
              </a:rPr>
              <a:t> </a:t>
            </a:r>
            <a:endParaRPr lang="en-US" sz="4400" dirty="0">
              <a:solidFill>
                <a:prstClr val="white"/>
              </a:solidFill>
              <a:latin typeface="Times New Roman" panose="02020603050405020304" pitchFamily="18" charset="0"/>
              <a:cs typeface="Times New Roman" panose="02020603050405020304" pitchFamily="18" charset="0"/>
            </a:endParaRPr>
          </a:p>
        </p:txBody>
      </p:sp>
      <p:sp>
        <p:nvSpPr>
          <p:cNvPr id="9" name="Rounded Rectangle 41">
            <a:extLst>
              <a:ext uri="{FF2B5EF4-FFF2-40B4-BE49-F238E27FC236}">
                <a16:creationId xmlns="" xmlns:a16="http://schemas.microsoft.com/office/drawing/2014/main" id="{3A915956-E444-4B0C-A6C1-5DDF10E8DFAB}"/>
              </a:ext>
            </a:extLst>
          </p:cNvPr>
          <p:cNvSpPr/>
          <p:nvPr/>
        </p:nvSpPr>
        <p:spPr>
          <a:xfrm>
            <a:off x="10378533" y="8"/>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00:15</a:t>
            </a:r>
          </a:p>
        </p:txBody>
      </p:sp>
      <p:sp>
        <p:nvSpPr>
          <p:cNvPr id="10" name="Rounded Rectangle 42">
            <a:extLst>
              <a:ext uri="{FF2B5EF4-FFF2-40B4-BE49-F238E27FC236}">
                <a16:creationId xmlns="" xmlns:a16="http://schemas.microsoft.com/office/drawing/2014/main" id="{9ADEC5BB-5687-47F9-8B49-F7EDBB6FD628}"/>
              </a:ext>
            </a:extLst>
          </p:cNvPr>
          <p:cNvSpPr/>
          <p:nvPr/>
        </p:nvSpPr>
        <p:spPr>
          <a:xfrm>
            <a:off x="10378533" y="8"/>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00:14</a:t>
            </a:r>
          </a:p>
        </p:txBody>
      </p:sp>
      <p:sp>
        <p:nvSpPr>
          <p:cNvPr id="13" name="Rounded Rectangle 43">
            <a:extLst>
              <a:ext uri="{FF2B5EF4-FFF2-40B4-BE49-F238E27FC236}">
                <a16:creationId xmlns="" xmlns:a16="http://schemas.microsoft.com/office/drawing/2014/main" id="{AB52857E-21EC-4C87-A1BD-86DD102A8FF7}"/>
              </a:ext>
            </a:extLst>
          </p:cNvPr>
          <p:cNvSpPr/>
          <p:nvPr/>
        </p:nvSpPr>
        <p:spPr>
          <a:xfrm>
            <a:off x="10378533" y="8"/>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00:13</a:t>
            </a:r>
          </a:p>
        </p:txBody>
      </p:sp>
      <p:sp>
        <p:nvSpPr>
          <p:cNvPr id="14" name="Rounded Rectangle 44">
            <a:extLst>
              <a:ext uri="{FF2B5EF4-FFF2-40B4-BE49-F238E27FC236}">
                <a16:creationId xmlns="" xmlns:a16="http://schemas.microsoft.com/office/drawing/2014/main" id="{BD8D89AA-166F-44D6-80C9-FD1CC8A857BE}"/>
              </a:ext>
            </a:extLst>
          </p:cNvPr>
          <p:cNvSpPr/>
          <p:nvPr/>
        </p:nvSpPr>
        <p:spPr>
          <a:xfrm>
            <a:off x="10378533" y="7"/>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00:12</a:t>
            </a:r>
          </a:p>
        </p:txBody>
      </p:sp>
      <p:sp>
        <p:nvSpPr>
          <p:cNvPr id="15" name="Rounded Rectangle 45">
            <a:extLst>
              <a:ext uri="{FF2B5EF4-FFF2-40B4-BE49-F238E27FC236}">
                <a16:creationId xmlns="" xmlns:a16="http://schemas.microsoft.com/office/drawing/2014/main" id="{6AEB1B6A-B3C5-4C3E-A9A3-8F60E377E9F4}"/>
              </a:ext>
            </a:extLst>
          </p:cNvPr>
          <p:cNvSpPr/>
          <p:nvPr/>
        </p:nvSpPr>
        <p:spPr>
          <a:xfrm>
            <a:off x="10378533" y="7"/>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00:11</a:t>
            </a:r>
          </a:p>
        </p:txBody>
      </p:sp>
      <p:sp>
        <p:nvSpPr>
          <p:cNvPr id="16" name="Rounded Rectangle 46">
            <a:extLst>
              <a:ext uri="{FF2B5EF4-FFF2-40B4-BE49-F238E27FC236}">
                <a16:creationId xmlns="" xmlns:a16="http://schemas.microsoft.com/office/drawing/2014/main" id="{8EBC28F5-D97C-4B50-A235-097CD69A920E}"/>
              </a:ext>
            </a:extLst>
          </p:cNvPr>
          <p:cNvSpPr/>
          <p:nvPr/>
        </p:nvSpPr>
        <p:spPr>
          <a:xfrm>
            <a:off x="10378533" y="6"/>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00:10</a:t>
            </a:r>
          </a:p>
        </p:txBody>
      </p:sp>
      <p:sp>
        <p:nvSpPr>
          <p:cNvPr id="17" name="Rounded Rectangle 47">
            <a:extLst>
              <a:ext uri="{FF2B5EF4-FFF2-40B4-BE49-F238E27FC236}">
                <a16:creationId xmlns="" xmlns:a16="http://schemas.microsoft.com/office/drawing/2014/main" id="{8F78FA8B-E349-4D93-825F-C857ADE8B920}"/>
              </a:ext>
            </a:extLst>
          </p:cNvPr>
          <p:cNvSpPr/>
          <p:nvPr/>
        </p:nvSpPr>
        <p:spPr>
          <a:xfrm>
            <a:off x="10378533" y="6"/>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00:09</a:t>
            </a:r>
          </a:p>
        </p:txBody>
      </p:sp>
      <p:sp>
        <p:nvSpPr>
          <p:cNvPr id="18" name="Rounded Rectangle 48">
            <a:extLst>
              <a:ext uri="{FF2B5EF4-FFF2-40B4-BE49-F238E27FC236}">
                <a16:creationId xmlns="" xmlns:a16="http://schemas.microsoft.com/office/drawing/2014/main" id="{CFFCF673-C08C-40A6-9F49-894561DE1503}"/>
              </a:ext>
            </a:extLst>
          </p:cNvPr>
          <p:cNvSpPr/>
          <p:nvPr/>
        </p:nvSpPr>
        <p:spPr>
          <a:xfrm>
            <a:off x="10378533" y="5"/>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00:08</a:t>
            </a:r>
          </a:p>
        </p:txBody>
      </p:sp>
      <p:sp>
        <p:nvSpPr>
          <p:cNvPr id="19" name="Rounded Rectangle 49">
            <a:extLst>
              <a:ext uri="{FF2B5EF4-FFF2-40B4-BE49-F238E27FC236}">
                <a16:creationId xmlns="" xmlns:a16="http://schemas.microsoft.com/office/drawing/2014/main" id="{5E1891EC-9B07-491A-BD3B-EE0357955EBB}"/>
              </a:ext>
            </a:extLst>
          </p:cNvPr>
          <p:cNvSpPr/>
          <p:nvPr/>
        </p:nvSpPr>
        <p:spPr>
          <a:xfrm>
            <a:off x="10378533" y="4"/>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00:07</a:t>
            </a:r>
          </a:p>
        </p:txBody>
      </p:sp>
      <p:sp>
        <p:nvSpPr>
          <p:cNvPr id="20" name="Rounded Rectangle 50">
            <a:extLst>
              <a:ext uri="{FF2B5EF4-FFF2-40B4-BE49-F238E27FC236}">
                <a16:creationId xmlns="" xmlns:a16="http://schemas.microsoft.com/office/drawing/2014/main" id="{AE869E8A-85AB-4DCE-96B6-3DCCA9757EBB}"/>
              </a:ext>
            </a:extLst>
          </p:cNvPr>
          <p:cNvSpPr/>
          <p:nvPr/>
        </p:nvSpPr>
        <p:spPr>
          <a:xfrm>
            <a:off x="10378533" y="4"/>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00:06</a:t>
            </a:r>
          </a:p>
        </p:txBody>
      </p:sp>
      <p:sp>
        <p:nvSpPr>
          <p:cNvPr id="21" name="Rounded Rectangle 51">
            <a:extLst>
              <a:ext uri="{FF2B5EF4-FFF2-40B4-BE49-F238E27FC236}">
                <a16:creationId xmlns="" xmlns:a16="http://schemas.microsoft.com/office/drawing/2014/main" id="{92C7ED02-8DB8-487D-8ADB-F9525948BBA2}"/>
              </a:ext>
            </a:extLst>
          </p:cNvPr>
          <p:cNvSpPr/>
          <p:nvPr/>
        </p:nvSpPr>
        <p:spPr>
          <a:xfrm>
            <a:off x="10378533" y="4"/>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00:05</a:t>
            </a:r>
          </a:p>
        </p:txBody>
      </p:sp>
      <p:sp>
        <p:nvSpPr>
          <p:cNvPr id="22" name="Rounded Rectangle 52">
            <a:extLst>
              <a:ext uri="{FF2B5EF4-FFF2-40B4-BE49-F238E27FC236}">
                <a16:creationId xmlns="" xmlns:a16="http://schemas.microsoft.com/office/drawing/2014/main" id="{475119A8-DC8A-49A6-AF58-5E67DD2DF74A}"/>
              </a:ext>
            </a:extLst>
          </p:cNvPr>
          <p:cNvSpPr/>
          <p:nvPr/>
        </p:nvSpPr>
        <p:spPr>
          <a:xfrm>
            <a:off x="10378533" y="3"/>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00:04</a:t>
            </a:r>
          </a:p>
        </p:txBody>
      </p:sp>
      <p:sp>
        <p:nvSpPr>
          <p:cNvPr id="23" name="Rounded Rectangle 53">
            <a:extLst>
              <a:ext uri="{FF2B5EF4-FFF2-40B4-BE49-F238E27FC236}">
                <a16:creationId xmlns="" xmlns:a16="http://schemas.microsoft.com/office/drawing/2014/main" id="{E93EF3EA-A2A5-4B99-AAEB-5E8C46AAE851}"/>
              </a:ext>
            </a:extLst>
          </p:cNvPr>
          <p:cNvSpPr/>
          <p:nvPr/>
        </p:nvSpPr>
        <p:spPr>
          <a:xfrm>
            <a:off x="10378533" y="3"/>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00:03</a:t>
            </a:r>
          </a:p>
        </p:txBody>
      </p:sp>
      <p:sp>
        <p:nvSpPr>
          <p:cNvPr id="24" name="Rounded Rectangle 54">
            <a:extLst>
              <a:ext uri="{FF2B5EF4-FFF2-40B4-BE49-F238E27FC236}">
                <a16:creationId xmlns="" xmlns:a16="http://schemas.microsoft.com/office/drawing/2014/main" id="{DE5BB688-51FC-4C66-A32F-AC0A220733AA}"/>
              </a:ext>
            </a:extLst>
          </p:cNvPr>
          <p:cNvSpPr/>
          <p:nvPr/>
        </p:nvSpPr>
        <p:spPr>
          <a:xfrm>
            <a:off x="10378533" y="2"/>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00:02</a:t>
            </a:r>
          </a:p>
        </p:txBody>
      </p:sp>
      <p:sp>
        <p:nvSpPr>
          <p:cNvPr id="25" name="Rounded Rectangle 55">
            <a:extLst>
              <a:ext uri="{FF2B5EF4-FFF2-40B4-BE49-F238E27FC236}">
                <a16:creationId xmlns="" xmlns:a16="http://schemas.microsoft.com/office/drawing/2014/main" id="{FD2A376A-B849-473C-87B8-7E893F441FF3}"/>
              </a:ext>
            </a:extLst>
          </p:cNvPr>
          <p:cNvSpPr/>
          <p:nvPr/>
        </p:nvSpPr>
        <p:spPr>
          <a:xfrm>
            <a:off x="10378533" y="1"/>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00:01</a:t>
            </a:r>
          </a:p>
        </p:txBody>
      </p:sp>
      <p:sp>
        <p:nvSpPr>
          <p:cNvPr id="26" name="Rounded Rectangle 56">
            <a:extLst>
              <a:ext uri="{FF2B5EF4-FFF2-40B4-BE49-F238E27FC236}">
                <a16:creationId xmlns="" xmlns:a16="http://schemas.microsoft.com/office/drawing/2014/main" id="{2867384F-2F45-46BA-B0E5-BD983630D132}"/>
              </a:ext>
            </a:extLst>
          </p:cNvPr>
          <p:cNvSpPr/>
          <p:nvPr/>
        </p:nvSpPr>
        <p:spPr>
          <a:xfrm>
            <a:off x="10378533" y="1"/>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00:00</a:t>
            </a:r>
          </a:p>
        </p:txBody>
      </p:sp>
      <p:pic>
        <p:nvPicPr>
          <p:cNvPr id="27" name="Picture 26">
            <a:extLst>
              <a:ext uri="{FF2B5EF4-FFF2-40B4-BE49-F238E27FC236}">
                <a16:creationId xmlns="" xmlns:a16="http://schemas.microsoft.com/office/drawing/2014/main" id="{7807BF8E-1789-44E7-8CD6-D7E6EF0F90C7}"/>
              </a:ext>
            </a:extLst>
          </p:cNvPr>
          <p:cNvPicPr>
            <a:picLocks noChangeAspect="1"/>
          </p:cNvPicPr>
          <p:nvPr/>
        </p:nvPicPr>
        <p:blipFill>
          <a:blip r:embed="rId12"/>
          <a:stretch>
            <a:fillRect/>
          </a:stretch>
        </p:blipFill>
        <p:spPr>
          <a:xfrm>
            <a:off x="6164420" y="4309610"/>
            <a:ext cx="1347333" cy="969348"/>
          </a:xfrm>
          <a:prstGeom prst="rect">
            <a:avLst/>
          </a:prstGeom>
        </p:spPr>
      </p:pic>
      <p:pic>
        <p:nvPicPr>
          <p:cNvPr id="28" name="Picture 27">
            <a:extLst>
              <a:ext uri="{FF2B5EF4-FFF2-40B4-BE49-F238E27FC236}">
                <a16:creationId xmlns="" xmlns:a16="http://schemas.microsoft.com/office/drawing/2014/main" id="{2B2FE4F0-71B6-4E49-BD97-155C05BFF392}"/>
              </a:ext>
            </a:extLst>
          </p:cNvPr>
          <p:cNvPicPr>
            <a:picLocks noChangeAspect="1"/>
          </p:cNvPicPr>
          <p:nvPr/>
        </p:nvPicPr>
        <p:blipFill>
          <a:blip r:embed="rId13"/>
          <a:stretch>
            <a:fillRect/>
          </a:stretch>
        </p:blipFill>
        <p:spPr>
          <a:xfrm>
            <a:off x="4539104" y="4312659"/>
            <a:ext cx="1347333" cy="963251"/>
          </a:xfrm>
          <a:prstGeom prst="rect">
            <a:avLst/>
          </a:prstGeom>
        </p:spPr>
      </p:pic>
      <p:pic>
        <p:nvPicPr>
          <p:cNvPr id="29" name="Picture 28">
            <a:extLst>
              <a:ext uri="{FF2B5EF4-FFF2-40B4-BE49-F238E27FC236}">
                <a16:creationId xmlns="" xmlns:a16="http://schemas.microsoft.com/office/drawing/2014/main" id="{8F019311-AFE4-4499-B83F-2F79A243A0EC}"/>
              </a:ext>
            </a:extLst>
          </p:cNvPr>
          <p:cNvPicPr>
            <a:picLocks noChangeAspect="1"/>
          </p:cNvPicPr>
          <p:nvPr/>
        </p:nvPicPr>
        <p:blipFill>
          <a:blip r:embed="rId14">
            <a:extLst>
              <a:ext uri="{28A0092B-C50C-407E-A947-70E740481C1C}">
                <a14:useLocalDpi xmlns:a14="http://schemas.microsoft.com/office/drawing/2010/main" val="0"/>
              </a:ext>
            </a:extLst>
          </a:blip>
          <a:srcRect/>
          <a:stretch/>
        </p:blipFill>
        <p:spPr>
          <a:xfrm>
            <a:off x="4540976" y="2786041"/>
            <a:ext cx="1343589" cy="969348"/>
          </a:xfrm>
          <a:prstGeom prst="rect">
            <a:avLst/>
          </a:prstGeom>
        </p:spPr>
      </p:pic>
      <p:pic>
        <p:nvPicPr>
          <p:cNvPr id="30" name="Picture 29">
            <a:extLst>
              <a:ext uri="{FF2B5EF4-FFF2-40B4-BE49-F238E27FC236}">
                <a16:creationId xmlns="" xmlns:a16="http://schemas.microsoft.com/office/drawing/2014/main" id="{ABC814D8-85B1-4F30-9464-3EE4B9F30E9E}"/>
              </a:ext>
            </a:extLst>
          </p:cNvPr>
          <p:cNvPicPr>
            <a:picLocks noChangeAspect="1"/>
          </p:cNvPicPr>
          <p:nvPr/>
        </p:nvPicPr>
        <p:blipFill>
          <a:blip r:embed="rId15">
            <a:extLst>
              <a:ext uri="{28A0092B-C50C-407E-A947-70E740481C1C}">
                <a14:useLocalDpi xmlns:a14="http://schemas.microsoft.com/office/drawing/2010/main" val="0"/>
              </a:ext>
            </a:extLst>
          </a:blip>
          <a:srcRect/>
          <a:stretch/>
        </p:blipFill>
        <p:spPr>
          <a:xfrm>
            <a:off x="6182874" y="2786041"/>
            <a:ext cx="1335138" cy="969348"/>
          </a:xfrm>
          <a:prstGeom prst="rect">
            <a:avLst/>
          </a:prstGeom>
        </p:spPr>
      </p:pic>
      <p:cxnSp>
        <p:nvCxnSpPr>
          <p:cNvPr id="31" name="Straight Connector 30">
            <a:extLst>
              <a:ext uri="{FF2B5EF4-FFF2-40B4-BE49-F238E27FC236}">
                <a16:creationId xmlns="" xmlns:a16="http://schemas.microsoft.com/office/drawing/2014/main" id="{03992048-0272-4FE5-A18E-76DF6D58C45C}"/>
              </a:ext>
            </a:extLst>
          </p:cNvPr>
          <p:cNvCxnSpPr>
            <a:cxnSpLocks/>
          </p:cNvCxnSpPr>
          <p:nvPr/>
        </p:nvCxnSpPr>
        <p:spPr>
          <a:xfrm>
            <a:off x="0" y="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 xmlns:a16="http://schemas.microsoft.com/office/drawing/2014/main" id="{2D03B2BB-E372-48B7-ACC3-A456B675637B}"/>
              </a:ext>
            </a:extLst>
          </p:cNvPr>
          <p:cNvGrpSpPr/>
          <p:nvPr/>
        </p:nvGrpSpPr>
        <p:grpSpPr>
          <a:xfrm>
            <a:off x="7375668" y="2786041"/>
            <a:ext cx="4396608" cy="1287797"/>
            <a:chOff x="418429" y="2465042"/>
            <a:chExt cx="4396608" cy="1871084"/>
          </a:xfrm>
        </p:grpSpPr>
        <p:sp>
          <p:nvSpPr>
            <p:cNvPr id="33" name="Freeform: Shape 32">
              <a:extLst>
                <a:ext uri="{FF2B5EF4-FFF2-40B4-BE49-F238E27FC236}">
                  <a16:creationId xmlns="" xmlns:a16="http://schemas.microsoft.com/office/drawing/2014/main" id="{A72F99F1-C85B-4C69-BF23-E4DBAB834BD5}"/>
                </a:ext>
              </a:extLst>
            </p:cNvPr>
            <p:cNvSpPr/>
            <p:nvPr/>
          </p:nvSpPr>
          <p:spPr>
            <a:xfrm>
              <a:off x="418429" y="2465042"/>
              <a:ext cx="4396608" cy="1863939"/>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4000" dirty="0"/>
            </a:p>
          </p:txBody>
        </p:sp>
        <p:sp>
          <p:nvSpPr>
            <p:cNvPr id="34" name="Rectangle: Rounded Corners 33">
              <a:extLst>
                <a:ext uri="{FF2B5EF4-FFF2-40B4-BE49-F238E27FC236}">
                  <a16:creationId xmlns="" xmlns:a16="http://schemas.microsoft.com/office/drawing/2014/main" id="{0A9D780B-4AE2-4E81-853B-917007A4A96E}"/>
                </a:ext>
              </a:extLst>
            </p:cNvPr>
            <p:cNvSpPr/>
            <p:nvPr/>
          </p:nvSpPr>
          <p:spPr>
            <a:xfrm>
              <a:off x="765958" y="2492017"/>
              <a:ext cx="4035311" cy="18441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9C5043"/>
                  </a:solidFill>
                  <a:latin typeface="iCiel Cadena" panose="02000503000000020004" pitchFamily="50" charset="0"/>
                  <a:ea typeface="Tahoma" panose="020B0604030504040204" pitchFamily="34" charset="0"/>
                  <a:cs typeface="Tahoma" panose="020B0604030504040204" pitchFamily="34" charset="0"/>
                </a:rPr>
                <a:t>Một trăm </a:t>
              </a:r>
            </a:p>
            <a:p>
              <a:pPr algn="ctr"/>
              <a:r>
                <a:rPr lang="en-US" sz="4000">
                  <a:solidFill>
                    <a:srgbClr val="9C5043"/>
                  </a:solidFill>
                  <a:latin typeface="iCiel Cadena" panose="02000503000000020004" pitchFamily="50" charset="0"/>
                  <a:ea typeface="Tahoma" panose="020B0604030504040204" pitchFamily="34" charset="0"/>
                  <a:cs typeface="Tahoma" panose="020B0604030504040204" pitchFamily="34" charset="0"/>
                </a:rPr>
                <a:t>nghìn đồng</a:t>
              </a:r>
              <a:endParaRPr lang="en-US" sz="4000" dirty="0">
                <a:solidFill>
                  <a:srgbClr val="9C5043"/>
                </a:solidFill>
                <a:latin typeface="iCiel Cadena" panose="02000503000000020004" pitchFamily="50" charset="0"/>
                <a:ea typeface="Tahoma" panose="020B0604030504040204" pitchFamily="34" charset="0"/>
                <a:cs typeface="Tahoma" panose="020B0604030504040204" pitchFamily="34" charset="0"/>
              </a:endParaRPr>
            </a:p>
          </p:txBody>
        </p:sp>
      </p:grpSp>
      <p:grpSp>
        <p:nvGrpSpPr>
          <p:cNvPr id="35" name="Group 34">
            <a:extLst>
              <a:ext uri="{FF2B5EF4-FFF2-40B4-BE49-F238E27FC236}">
                <a16:creationId xmlns="" xmlns:a16="http://schemas.microsoft.com/office/drawing/2014/main" id="{79E50E59-77B7-4C2C-808D-68F250D8DD15}"/>
              </a:ext>
            </a:extLst>
          </p:cNvPr>
          <p:cNvGrpSpPr/>
          <p:nvPr/>
        </p:nvGrpSpPr>
        <p:grpSpPr>
          <a:xfrm>
            <a:off x="420579" y="4326294"/>
            <a:ext cx="4401306" cy="1282879"/>
            <a:chOff x="413731" y="4651605"/>
            <a:chExt cx="4401306" cy="1863939"/>
          </a:xfrm>
        </p:grpSpPr>
        <p:sp>
          <p:nvSpPr>
            <p:cNvPr id="36" name="Freeform: Shape 35">
              <a:extLst>
                <a:ext uri="{FF2B5EF4-FFF2-40B4-BE49-F238E27FC236}">
                  <a16:creationId xmlns="" xmlns:a16="http://schemas.microsoft.com/office/drawing/2014/main" id="{4EA80EAA-7CEE-4F09-A722-F2BFF46B841C}"/>
                </a:ext>
              </a:extLst>
            </p:cNvPr>
            <p:cNvSpPr/>
            <p:nvPr/>
          </p:nvSpPr>
          <p:spPr>
            <a:xfrm flipH="1">
              <a:off x="428436" y="4651605"/>
              <a:ext cx="4386601" cy="1863939"/>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4000"/>
            </a:p>
          </p:txBody>
        </p:sp>
        <p:sp>
          <p:nvSpPr>
            <p:cNvPr id="37" name="Rectangle: Rounded Corners 36">
              <a:extLst>
                <a:ext uri="{FF2B5EF4-FFF2-40B4-BE49-F238E27FC236}">
                  <a16:creationId xmlns="" xmlns:a16="http://schemas.microsoft.com/office/drawing/2014/main" id="{594B23CA-C043-439C-89A1-149120DFA7C2}"/>
                </a:ext>
              </a:extLst>
            </p:cNvPr>
            <p:cNvSpPr/>
            <p:nvPr/>
          </p:nvSpPr>
          <p:spPr>
            <a:xfrm>
              <a:off x="413731" y="4651957"/>
              <a:ext cx="4035311" cy="18441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9C5043"/>
                  </a:solidFill>
                  <a:latin typeface="iCiel Cadena" panose="02000503000000020004" pitchFamily="50" charset="0"/>
                  <a:ea typeface="Tahoma" panose="020B0604030504040204" pitchFamily="34" charset="0"/>
                  <a:cs typeface="Tahoma" panose="020B0604030504040204" pitchFamily="34" charset="0"/>
                </a:rPr>
                <a:t>Mười nghìn đồng</a:t>
              </a:r>
            </a:p>
          </p:txBody>
        </p:sp>
      </p:grpSp>
      <p:grpSp>
        <p:nvGrpSpPr>
          <p:cNvPr id="38" name="Group 37">
            <a:extLst>
              <a:ext uri="{FF2B5EF4-FFF2-40B4-BE49-F238E27FC236}">
                <a16:creationId xmlns="" xmlns:a16="http://schemas.microsoft.com/office/drawing/2014/main" id="{ABD73F67-E0C5-4188-9605-EBAB3DC63863}"/>
              </a:ext>
            </a:extLst>
          </p:cNvPr>
          <p:cNvGrpSpPr/>
          <p:nvPr/>
        </p:nvGrpSpPr>
        <p:grpSpPr>
          <a:xfrm>
            <a:off x="416044" y="2787303"/>
            <a:ext cx="4410376" cy="1283187"/>
            <a:chOff x="7363195" y="2465042"/>
            <a:chExt cx="4410376" cy="1864387"/>
          </a:xfrm>
        </p:grpSpPr>
        <p:sp>
          <p:nvSpPr>
            <p:cNvPr id="39" name="Freeform: Shape 38">
              <a:extLst>
                <a:ext uri="{FF2B5EF4-FFF2-40B4-BE49-F238E27FC236}">
                  <a16:creationId xmlns="" xmlns:a16="http://schemas.microsoft.com/office/drawing/2014/main" id="{1E641DB7-546B-4B1D-AF7A-C26FFEED2B6D}"/>
                </a:ext>
              </a:extLst>
            </p:cNvPr>
            <p:cNvSpPr/>
            <p:nvPr/>
          </p:nvSpPr>
          <p:spPr>
            <a:xfrm flipH="1">
              <a:off x="7376963" y="2465042"/>
              <a:ext cx="4396608" cy="1863939"/>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4000" dirty="0"/>
            </a:p>
          </p:txBody>
        </p:sp>
        <p:sp>
          <p:nvSpPr>
            <p:cNvPr id="40" name="Rectangle: Rounded Corners 39">
              <a:extLst>
                <a:ext uri="{FF2B5EF4-FFF2-40B4-BE49-F238E27FC236}">
                  <a16:creationId xmlns="" xmlns:a16="http://schemas.microsoft.com/office/drawing/2014/main" id="{A1EEAA9D-9E17-4220-91C9-F033D76E63EC}"/>
                </a:ext>
              </a:extLst>
            </p:cNvPr>
            <p:cNvSpPr/>
            <p:nvPr/>
          </p:nvSpPr>
          <p:spPr>
            <a:xfrm>
              <a:off x="7363195" y="2485320"/>
              <a:ext cx="4035311" cy="18441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9C5043"/>
                  </a:solidFill>
                  <a:latin typeface="iCiel Cadena" panose="02000503000000020004" pitchFamily="50" charset="0"/>
                  <a:ea typeface="Tahoma" panose="020B0604030504040204" pitchFamily="34" charset="0"/>
                  <a:cs typeface="Tahoma" panose="020B0604030504040204" pitchFamily="34" charset="0"/>
                </a:rPr>
                <a:t>Một đồng</a:t>
              </a:r>
              <a:endParaRPr lang="en-US" sz="4000" dirty="0">
                <a:solidFill>
                  <a:srgbClr val="9C5043"/>
                </a:solidFill>
                <a:latin typeface="iCiel Cadena" panose="02000503000000020004" pitchFamily="50" charset="0"/>
                <a:ea typeface="Tahoma" panose="020B0604030504040204" pitchFamily="34" charset="0"/>
                <a:cs typeface="Tahoma" panose="020B0604030504040204" pitchFamily="34" charset="0"/>
              </a:endParaRPr>
            </a:p>
          </p:txBody>
        </p:sp>
      </p:grpSp>
      <p:grpSp>
        <p:nvGrpSpPr>
          <p:cNvPr id="41" name="Group 40">
            <a:extLst>
              <a:ext uri="{FF2B5EF4-FFF2-40B4-BE49-F238E27FC236}">
                <a16:creationId xmlns="" xmlns:a16="http://schemas.microsoft.com/office/drawing/2014/main" id="{97FBC3E3-6F38-46EF-979E-17881658391F}"/>
              </a:ext>
            </a:extLst>
          </p:cNvPr>
          <p:cNvGrpSpPr/>
          <p:nvPr/>
        </p:nvGrpSpPr>
        <p:grpSpPr>
          <a:xfrm>
            <a:off x="7372108" y="4326294"/>
            <a:ext cx="4403728" cy="1282879"/>
            <a:chOff x="7386970" y="4651605"/>
            <a:chExt cx="4403728" cy="1863939"/>
          </a:xfrm>
        </p:grpSpPr>
        <p:sp>
          <p:nvSpPr>
            <p:cNvPr id="42" name="Freeform: Shape 41">
              <a:extLst>
                <a:ext uri="{FF2B5EF4-FFF2-40B4-BE49-F238E27FC236}">
                  <a16:creationId xmlns="" xmlns:a16="http://schemas.microsoft.com/office/drawing/2014/main" id="{FF3A2FAA-4F9B-4583-B343-C0B026967786}"/>
                </a:ext>
              </a:extLst>
            </p:cNvPr>
            <p:cNvSpPr/>
            <p:nvPr/>
          </p:nvSpPr>
          <p:spPr>
            <a:xfrm>
              <a:off x="7386970" y="4651605"/>
              <a:ext cx="4386601" cy="1863939"/>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4000"/>
            </a:p>
          </p:txBody>
        </p:sp>
        <p:sp>
          <p:nvSpPr>
            <p:cNvPr id="43" name="Rectangle: Rounded Corners 42">
              <a:extLst>
                <a:ext uri="{FF2B5EF4-FFF2-40B4-BE49-F238E27FC236}">
                  <a16:creationId xmlns="" xmlns:a16="http://schemas.microsoft.com/office/drawing/2014/main" id="{6D9352DB-9C32-4C48-BEA0-8643D3B77739}"/>
                </a:ext>
              </a:extLst>
            </p:cNvPr>
            <p:cNvSpPr/>
            <p:nvPr/>
          </p:nvSpPr>
          <p:spPr>
            <a:xfrm>
              <a:off x="7755387" y="4651791"/>
              <a:ext cx="4035311" cy="18441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9C5043"/>
                  </a:solidFill>
                  <a:latin typeface="iCiel Cadena" panose="02000503000000020004" pitchFamily="50" charset="0"/>
                  <a:ea typeface="Tahoma" panose="020B0604030504040204" pitchFamily="34" charset="0"/>
                  <a:cs typeface="Tahoma" panose="020B0604030504040204" pitchFamily="34" charset="0"/>
                </a:rPr>
                <a:t>Một nghìn đồng</a:t>
              </a:r>
              <a:endParaRPr lang="en-US" sz="4000" dirty="0">
                <a:solidFill>
                  <a:srgbClr val="9C5043"/>
                </a:solidFill>
                <a:latin typeface="iCiel Cadena" panose="02000503000000020004" pitchFamily="50" charset="0"/>
                <a:ea typeface="Tahoma" panose="020B0604030504040204" pitchFamily="34" charset="0"/>
                <a:cs typeface="Tahoma" panose="020B0604030504040204" pitchFamily="34" charset="0"/>
              </a:endParaRPr>
            </a:p>
          </p:txBody>
        </p:sp>
      </p:grpSp>
      <p:pic>
        <p:nvPicPr>
          <p:cNvPr id="44" name="AmthanhThua">
            <a:hlinkClick r:id="" action="ppaction://media"/>
            <a:extLst>
              <a:ext uri="{FF2B5EF4-FFF2-40B4-BE49-F238E27FC236}">
                <a16:creationId xmlns="" xmlns:a16="http://schemas.microsoft.com/office/drawing/2014/main" id="{EFE937A7-E821-437E-BD5E-A79E5939335A}"/>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1236462" y="4407923"/>
            <a:ext cx="487363" cy="487363"/>
          </a:xfrm>
          <a:prstGeom prst="rect">
            <a:avLst/>
          </a:prstGeom>
        </p:spPr>
      </p:pic>
      <p:pic>
        <p:nvPicPr>
          <p:cNvPr id="45" name="nhacthang">
            <a:hlinkClick r:id="" action="ppaction://media"/>
            <a:extLst>
              <a:ext uri="{FF2B5EF4-FFF2-40B4-BE49-F238E27FC236}">
                <a16:creationId xmlns="" xmlns:a16="http://schemas.microsoft.com/office/drawing/2014/main" id="{8124D93A-405B-47BF-83E5-583F317B0E87}"/>
              </a:ext>
            </a:extLst>
          </p:cNvPr>
          <p:cNvPicPr>
            <a:picLocks noChangeAspect="1"/>
          </p:cNvPicPr>
          <p:nvPr>
            <a:audioFile r:link="rId4"/>
            <p:extLst>
              <p:ext uri="{DAA4B4D4-6D71-4841-9C94-3DE7FCFB9230}">
                <p14:media xmlns:p14="http://schemas.microsoft.com/office/powerpoint/2010/main" r:embed="rId3"/>
              </p:ext>
            </p:extLst>
          </p:nvPr>
        </p:nvPicPr>
        <p:blipFill>
          <a:blip r:embed="rId16"/>
          <a:stretch>
            <a:fillRect/>
          </a:stretch>
        </p:blipFill>
        <p:spPr>
          <a:xfrm>
            <a:off x="-1227935" y="2779130"/>
            <a:ext cx="487363" cy="487363"/>
          </a:xfrm>
          <a:prstGeom prst="rect">
            <a:avLst/>
          </a:prstGeom>
        </p:spPr>
      </p:pic>
      <p:sp>
        <p:nvSpPr>
          <p:cNvPr id="46" name="TextBox 45">
            <a:extLst>
              <a:ext uri="{FF2B5EF4-FFF2-40B4-BE49-F238E27FC236}">
                <a16:creationId xmlns="" xmlns:a16="http://schemas.microsoft.com/office/drawing/2014/main" id="{962393F2-B63C-4D39-AE20-B1B23A37E999}"/>
              </a:ext>
            </a:extLst>
          </p:cNvPr>
          <p:cNvSpPr txBox="1"/>
          <p:nvPr/>
        </p:nvSpPr>
        <p:spPr>
          <a:xfrm>
            <a:off x="-1759465" y="2036998"/>
            <a:ext cx="155042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a:t>
            </a:r>
            <a:r>
              <a:rPr lang="en-US" b="1" dirty="0" err="1"/>
              <a:t>Đúng</a:t>
            </a:r>
            <a:endParaRPr lang="en-US" b="1" dirty="0"/>
          </a:p>
        </p:txBody>
      </p:sp>
      <p:sp>
        <p:nvSpPr>
          <p:cNvPr id="47" name="TextBox 46">
            <a:extLst>
              <a:ext uri="{FF2B5EF4-FFF2-40B4-BE49-F238E27FC236}">
                <a16:creationId xmlns="" xmlns:a16="http://schemas.microsoft.com/office/drawing/2014/main" id="{466910F0-6EA9-4700-AA7D-278E62689F1F}"/>
              </a:ext>
            </a:extLst>
          </p:cNvPr>
          <p:cNvSpPr txBox="1"/>
          <p:nvPr/>
        </p:nvSpPr>
        <p:spPr>
          <a:xfrm>
            <a:off x="-1669154" y="3528341"/>
            <a:ext cx="132600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Sai</a:t>
            </a:r>
          </a:p>
        </p:txBody>
      </p:sp>
      <p:sp>
        <p:nvSpPr>
          <p:cNvPr id="48" name="Rounded Rectangle 4">
            <a:extLst>
              <a:ext uri="{FF2B5EF4-FFF2-40B4-BE49-F238E27FC236}">
                <a16:creationId xmlns="" xmlns:a16="http://schemas.microsoft.com/office/drawing/2014/main" id="{7820B4B2-AC3B-4840-9CA4-4278BE67AB2E}"/>
              </a:ext>
            </a:extLst>
          </p:cNvPr>
          <p:cNvSpPr/>
          <p:nvPr/>
        </p:nvSpPr>
        <p:spPr>
          <a:xfrm>
            <a:off x="1684841" y="912188"/>
            <a:ext cx="8915398" cy="1631516"/>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r>
              <a:rPr lang="nl-NL" sz="3600"/>
              <a:t>Mệnh giá của tờ tiền sau là:</a:t>
            </a:r>
            <a:endParaRPr lang="vi-VN" sz="3600"/>
          </a:p>
          <a:p>
            <a:endParaRPr lang="en-US" sz="4000" dirty="0">
              <a:solidFill>
                <a:schemeClr val="tx1"/>
              </a:solidFill>
              <a:latin typeface="Times New Roman" panose="02020603050405020304" pitchFamily="18" charset="0"/>
              <a:cs typeface="Times New Roman" panose="02020603050405020304" pitchFamily="18" charset="0"/>
            </a:endParaRPr>
          </a:p>
        </p:txBody>
      </p:sp>
      <p:pic>
        <p:nvPicPr>
          <p:cNvPr id="49" name="Picture 48">
            <a:extLst>
              <a:ext uri="{FF2B5EF4-FFF2-40B4-BE49-F238E27FC236}">
                <a16:creationId xmlns="" xmlns:a16="http://schemas.microsoft.com/office/drawing/2014/main" id="{B32935A9-8323-4987-BDF4-8D91CB788ED2}"/>
              </a:ext>
            </a:extLst>
          </p:cNvPr>
          <p:cNvPicPr>
            <a:picLocks noChangeAspect="1"/>
          </p:cNvPicPr>
          <p:nvPr/>
        </p:nvPicPr>
        <p:blipFill>
          <a:blip r:embed="rId17" cstate="print">
            <a:extLst>
              <a:ext uri="{BEBA8EAE-BF5A-486C-A8C5-ECC9F3942E4B}">
                <a14:imgProps xmlns:a14="http://schemas.microsoft.com/office/drawing/2010/main">
                  <a14:imgLayer r:embed="rId1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164420" y="3291863"/>
            <a:ext cx="1658841" cy="637032"/>
          </a:xfrm>
          <a:prstGeom prst="rect">
            <a:avLst/>
          </a:prstGeom>
        </p:spPr>
      </p:pic>
      <p:pic>
        <p:nvPicPr>
          <p:cNvPr id="50" name="Picture 49">
            <a:extLst>
              <a:ext uri="{FF2B5EF4-FFF2-40B4-BE49-F238E27FC236}">
                <a16:creationId xmlns="" xmlns:a16="http://schemas.microsoft.com/office/drawing/2014/main" id="{68237A35-13EA-49D7-B3CD-79B3FFF258D5}"/>
              </a:ext>
            </a:extLst>
          </p:cNvPr>
          <p:cNvPicPr>
            <a:picLocks noChangeAspect="1"/>
          </p:cNvPicPr>
          <p:nvPr/>
        </p:nvPicPr>
        <p:blipFill>
          <a:blip r:embed="rId17" cstate="print">
            <a:extLst>
              <a:ext uri="{BEBA8EAE-BF5A-486C-A8C5-ECC9F3942E4B}">
                <a14:imgProps xmlns:a14="http://schemas.microsoft.com/office/drawing/2010/main">
                  <a14:imgLayer r:embed="rId1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164419" y="4817079"/>
            <a:ext cx="1658841" cy="637032"/>
          </a:xfrm>
          <a:prstGeom prst="rect">
            <a:avLst/>
          </a:prstGeom>
        </p:spPr>
      </p:pic>
      <p:pic>
        <p:nvPicPr>
          <p:cNvPr id="51" name="Picture 50">
            <a:extLst>
              <a:ext uri="{FF2B5EF4-FFF2-40B4-BE49-F238E27FC236}">
                <a16:creationId xmlns="" xmlns:a16="http://schemas.microsoft.com/office/drawing/2014/main" id="{2136338B-C281-4BFB-B24B-91F4A2C96D40}"/>
              </a:ext>
            </a:extLst>
          </p:cNvPr>
          <p:cNvPicPr>
            <a:picLocks noChangeAspect="1"/>
          </p:cNvPicPr>
          <p:nvPr/>
        </p:nvPicPr>
        <p:blipFill>
          <a:blip r:embed="rId17" cstate="print">
            <a:extLst>
              <a:ext uri="{BEBA8EAE-BF5A-486C-A8C5-ECC9F3942E4B}">
                <a14:imgProps xmlns:a14="http://schemas.microsoft.com/office/drawing/2010/main">
                  <a14:imgLayer r:embed="rId1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4564045" y="3340037"/>
            <a:ext cx="1658841" cy="637032"/>
          </a:xfrm>
          <a:prstGeom prst="rect">
            <a:avLst/>
          </a:prstGeom>
        </p:spPr>
      </p:pic>
      <p:pic>
        <p:nvPicPr>
          <p:cNvPr id="52" name="Picture 51">
            <a:extLst>
              <a:ext uri="{FF2B5EF4-FFF2-40B4-BE49-F238E27FC236}">
                <a16:creationId xmlns="" xmlns:a16="http://schemas.microsoft.com/office/drawing/2014/main" id="{C1D5BF47-275B-4763-A3FE-988B1772D2C6}"/>
              </a:ext>
            </a:extLst>
          </p:cNvPr>
          <p:cNvPicPr>
            <a:picLocks noChangeAspect="1"/>
          </p:cNvPicPr>
          <p:nvPr/>
        </p:nvPicPr>
        <p:blipFill>
          <a:blip r:embed="rId17" cstate="print">
            <a:extLst>
              <a:ext uri="{BEBA8EAE-BF5A-486C-A8C5-ECC9F3942E4B}">
                <a14:imgProps xmlns:a14="http://schemas.microsoft.com/office/drawing/2010/main">
                  <a14:imgLayer r:embed="rId18">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4485854" y="4866515"/>
            <a:ext cx="1658841" cy="637032"/>
          </a:xfrm>
          <a:prstGeom prst="rect">
            <a:avLst/>
          </a:prstGeom>
        </p:spPr>
      </p:pic>
      <p:pic>
        <p:nvPicPr>
          <p:cNvPr id="54" name="Picture 8" descr="Một Nghìn Đồng - Home | Facebook">
            <a:extLst>
              <a:ext uri="{FF2B5EF4-FFF2-40B4-BE49-F238E27FC236}">
                <a16:creationId xmlns="" xmlns:a16="http://schemas.microsoft.com/office/drawing/2014/main" id="{B108032E-ABFF-4922-8159-75219C662120}"/>
              </a:ext>
            </a:extLst>
          </p:cNvPr>
          <p:cNvPicPr>
            <a:picLocks noChangeAspect="1" noChangeArrowheads="1"/>
          </p:cNvPicPr>
          <p:nvPr/>
        </p:nvPicPr>
        <p:blipFill>
          <a:blip r:embed="rId19">
            <a:extLst>
              <a:ext uri="{BEBA8EAE-BF5A-486C-A8C5-ECC9F3942E4B}">
                <a14:imgProps xmlns:a14="http://schemas.microsoft.com/office/drawing/2010/main">
                  <a14:imgLayer r:embed="rId20">
                    <a14:imgEffect>
                      <a14:sharpenSoften amount="33000"/>
                    </a14:imgEffect>
                    <a14:imgEffect>
                      <a14:brightnessContrast bright="5000"/>
                    </a14:imgEffect>
                  </a14:imgLayer>
                </a14:imgProps>
              </a:ext>
              <a:ext uri="{28A0092B-C50C-407E-A947-70E740481C1C}">
                <a14:useLocalDpi xmlns:a14="http://schemas.microsoft.com/office/drawing/2010/main" val="0"/>
              </a:ext>
            </a:extLst>
          </a:blip>
          <a:srcRect/>
          <a:stretch>
            <a:fillRect/>
          </a:stretch>
        </p:blipFill>
        <p:spPr bwMode="auto">
          <a:xfrm>
            <a:off x="7069573" y="840012"/>
            <a:ext cx="3854241" cy="1760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4001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circle(in)">
                                      <p:cBhvr>
                                        <p:cTn id="15" dur="20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48"/>
                                        </p:tgtEl>
                                        <p:attrNameLst>
                                          <p:attrName>style.visibility</p:attrName>
                                        </p:attrNameLst>
                                      </p:cBhvr>
                                      <p:to>
                                        <p:strVal val="visible"/>
                                      </p:to>
                                    </p:set>
                                    <p:animEffect transition="in" filter="barn(inVertical)">
                                      <p:cBhvr>
                                        <p:cTn id="20" dur="500"/>
                                        <p:tgtEl>
                                          <p:spTgt spid="48"/>
                                        </p:tgtEl>
                                      </p:cBhvr>
                                    </p:animEffect>
                                  </p:childTnLst>
                                </p:cTn>
                              </p:par>
                              <p:par>
                                <p:cTn id="21" presetID="53" presetClass="entr" presetSubtype="528" fill="hold" nodeType="withEffect">
                                  <p:stCondLst>
                                    <p:cond delay="0"/>
                                  </p:stCondLst>
                                  <p:childTnLst>
                                    <p:set>
                                      <p:cBhvr>
                                        <p:cTn id="22" dur="1" fill="hold">
                                          <p:stCondLst>
                                            <p:cond delay="0"/>
                                          </p:stCondLst>
                                        </p:cTn>
                                        <p:tgtEl>
                                          <p:spTgt spid="29"/>
                                        </p:tgtEl>
                                        <p:attrNameLst>
                                          <p:attrName>style.visibility</p:attrName>
                                        </p:attrNameLst>
                                      </p:cBhvr>
                                      <p:to>
                                        <p:strVal val="visible"/>
                                      </p:to>
                                    </p:set>
                                    <p:anim calcmode="lin" valueType="num">
                                      <p:cBhvr>
                                        <p:cTn id="23" dur="500" fill="hold"/>
                                        <p:tgtEl>
                                          <p:spTgt spid="29"/>
                                        </p:tgtEl>
                                        <p:attrNameLst>
                                          <p:attrName>ppt_w</p:attrName>
                                        </p:attrNameLst>
                                      </p:cBhvr>
                                      <p:tavLst>
                                        <p:tav tm="0">
                                          <p:val>
                                            <p:fltVal val="0"/>
                                          </p:val>
                                        </p:tav>
                                        <p:tav tm="100000">
                                          <p:val>
                                            <p:strVal val="#ppt_w"/>
                                          </p:val>
                                        </p:tav>
                                      </p:tavLst>
                                    </p:anim>
                                    <p:anim calcmode="lin" valueType="num">
                                      <p:cBhvr>
                                        <p:cTn id="24" dur="500" fill="hold"/>
                                        <p:tgtEl>
                                          <p:spTgt spid="29"/>
                                        </p:tgtEl>
                                        <p:attrNameLst>
                                          <p:attrName>ppt_h</p:attrName>
                                        </p:attrNameLst>
                                      </p:cBhvr>
                                      <p:tavLst>
                                        <p:tav tm="0">
                                          <p:val>
                                            <p:fltVal val="0"/>
                                          </p:val>
                                        </p:tav>
                                        <p:tav tm="100000">
                                          <p:val>
                                            <p:strVal val="#ppt_h"/>
                                          </p:val>
                                        </p:tav>
                                      </p:tavLst>
                                    </p:anim>
                                    <p:animEffect transition="in" filter="fade">
                                      <p:cBhvr>
                                        <p:cTn id="25" dur="500"/>
                                        <p:tgtEl>
                                          <p:spTgt spid="29"/>
                                        </p:tgtEl>
                                      </p:cBhvr>
                                    </p:animEffect>
                                    <p:anim calcmode="lin" valueType="num">
                                      <p:cBhvr>
                                        <p:cTn id="26" dur="500" fill="hold"/>
                                        <p:tgtEl>
                                          <p:spTgt spid="29"/>
                                        </p:tgtEl>
                                        <p:attrNameLst>
                                          <p:attrName>ppt_x</p:attrName>
                                        </p:attrNameLst>
                                      </p:cBhvr>
                                      <p:tavLst>
                                        <p:tav tm="0">
                                          <p:val>
                                            <p:fltVal val="0.5"/>
                                          </p:val>
                                        </p:tav>
                                        <p:tav tm="100000">
                                          <p:val>
                                            <p:strVal val="#ppt_x"/>
                                          </p:val>
                                        </p:tav>
                                      </p:tavLst>
                                    </p:anim>
                                    <p:anim calcmode="lin" valueType="num">
                                      <p:cBhvr>
                                        <p:cTn id="27" dur="500" fill="hold"/>
                                        <p:tgtEl>
                                          <p:spTgt spid="29"/>
                                        </p:tgtEl>
                                        <p:attrNameLst>
                                          <p:attrName>ppt_y</p:attrName>
                                        </p:attrNameLst>
                                      </p:cBhvr>
                                      <p:tavLst>
                                        <p:tav tm="0">
                                          <p:val>
                                            <p:fltVal val="0.5"/>
                                          </p:val>
                                        </p:tav>
                                        <p:tav tm="100000">
                                          <p:val>
                                            <p:strVal val="#ppt_y"/>
                                          </p:val>
                                        </p:tav>
                                      </p:tavLst>
                                    </p:anim>
                                  </p:childTnLst>
                                </p:cTn>
                              </p:par>
                            </p:childTnLst>
                          </p:cTn>
                        </p:par>
                        <p:par>
                          <p:cTn id="28" fill="hold">
                            <p:stCondLst>
                              <p:cond delay="500"/>
                            </p:stCondLst>
                            <p:childTnLst>
                              <p:par>
                                <p:cTn id="29" presetID="10" presetClass="entr" presetSubtype="0" fill="hold" nodeType="afterEffect">
                                  <p:stCondLst>
                                    <p:cond delay="0"/>
                                  </p:stCondLst>
                                  <p:childTnLst>
                                    <p:set>
                                      <p:cBhvr>
                                        <p:cTn id="30" dur="1" fill="hold">
                                          <p:stCondLst>
                                            <p:cond delay="0"/>
                                          </p:stCondLst>
                                        </p:cTn>
                                        <p:tgtEl>
                                          <p:spTgt spid="38"/>
                                        </p:tgtEl>
                                        <p:attrNameLst>
                                          <p:attrName>style.visibility</p:attrName>
                                        </p:attrNameLst>
                                      </p:cBhvr>
                                      <p:to>
                                        <p:strVal val="visible"/>
                                      </p:to>
                                    </p:set>
                                    <p:animEffect transition="in" filter="fade">
                                      <p:cBhvr>
                                        <p:cTn id="31" dur="500"/>
                                        <p:tgtEl>
                                          <p:spTgt spid="38"/>
                                        </p:tgtEl>
                                      </p:cBhvr>
                                    </p:animEffect>
                                  </p:childTnLst>
                                </p:cTn>
                              </p:par>
                            </p:childTnLst>
                          </p:cTn>
                        </p:par>
                        <p:par>
                          <p:cTn id="32" fill="hold">
                            <p:stCondLst>
                              <p:cond delay="1000"/>
                            </p:stCondLst>
                            <p:childTnLst>
                              <p:par>
                                <p:cTn id="33" presetID="53" presetClass="entr" presetSubtype="528" fill="hold" nodeType="afterEffect">
                                  <p:stCondLst>
                                    <p:cond delay="0"/>
                                  </p:stCondLst>
                                  <p:childTnLst>
                                    <p:set>
                                      <p:cBhvr>
                                        <p:cTn id="34" dur="1" fill="hold">
                                          <p:stCondLst>
                                            <p:cond delay="0"/>
                                          </p:stCondLst>
                                        </p:cTn>
                                        <p:tgtEl>
                                          <p:spTgt spid="30"/>
                                        </p:tgtEl>
                                        <p:attrNameLst>
                                          <p:attrName>style.visibility</p:attrName>
                                        </p:attrNameLst>
                                      </p:cBhvr>
                                      <p:to>
                                        <p:strVal val="visible"/>
                                      </p:to>
                                    </p:set>
                                    <p:anim calcmode="lin" valueType="num">
                                      <p:cBhvr>
                                        <p:cTn id="35" dur="500" fill="hold"/>
                                        <p:tgtEl>
                                          <p:spTgt spid="30"/>
                                        </p:tgtEl>
                                        <p:attrNameLst>
                                          <p:attrName>ppt_w</p:attrName>
                                        </p:attrNameLst>
                                      </p:cBhvr>
                                      <p:tavLst>
                                        <p:tav tm="0">
                                          <p:val>
                                            <p:fltVal val="0"/>
                                          </p:val>
                                        </p:tav>
                                        <p:tav tm="100000">
                                          <p:val>
                                            <p:strVal val="#ppt_w"/>
                                          </p:val>
                                        </p:tav>
                                      </p:tavLst>
                                    </p:anim>
                                    <p:anim calcmode="lin" valueType="num">
                                      <p:cBhvr>
                                        <p:cTn id="36" dur="500" fill="hold"/>
                                        <p:tgtEl>
                                          <p:spTgt spid="30"/>
                                        </p:tgtEl>
                                        <p:attrNameLst>
                                          <p:attrName>ppt_h</p:attrName>
                                        </p:attrNameLst>
                                      </p:cBhvr>
                                      <p:tavLst>
                                        <p:tav tm="0">
                                          <p:val>
                                            <p:fltVal val="0"/>
                                          </p:val>
                                        </p:tav>
                                        <p:tav tm="100000">
                                          <p:val>
                                            <p:strVal val="#ppt_h"/>
                                          </p:val>
                                        </p:tav>
                                      </p:tavLst>
                                    </p:anim>
                                    <p:animEffect transition="in" filter="fade">
                                      <p:cBhvr>
                                        <p:cTn id="37" dur="500"/>
                                        <p:tgtEl>
                                          <p:spTgt spid="30"/>
                                        </p:tgtEl>
                                      </p:cBhvr>
                                    </p:animEffect>
                                    <p:anim calcmode="lin" valueType="num">
                                      <p:cBhvr>
                                        <p:cTn id="38" dur="500" fill="hold"/>
                                        <p:tgtEl>
                                          <p:spTgt spid="30"/>
                                        </p:tgtEl>
                                        <p:attrNameLst>
                                          <p:attrName>ppt_x</p:attrName>
                                        </p:attrNameLst>
                                      </p:cBhvr>
                                      <p:tavLst>
                                        <p:tav tm="0">
                                          <p:val>
                                            <p:fltVal val="0.5"/>
                                          </p:val>
                                        </p:tav>
                                        <p:tav tm="100000">
                                          <p:val>
                                            <p:strVal val="#ppt_x"/>
                                          </p:val>
                                        </p:tav>
                                      </p:tavLst>
                                    </p:anim>
                                    <p:anim calcmode="lin" valueType="num">
                                      <p:cBhvr>
                                        <p:cTn id="39" dur="500" fill="hold"/>
                                        <p:tgtEl>
                                          <p:spTgt spid="30"/>
                                        </p:tgtEl>
                                        <p:attrNameLst>
                                          <p:attrName>ppt_y</p:attrName>
                                        </p:attrNameLst>
                                      </p:cBhvr>
                                      <p:tavLst>
                                        <p:tav tm="0">
                                          <p:val>
                                            <p:fltVal val="0.5"/>
                                          </p:val>
                                        </p:tav>
                                        <p:tav tm="100000">
                                          <p:val>
                                            <p:strVal val="#ppt_y"/>
                                          </p:val>
                                        </p:tav>
                                      </p:tavLst>
                                    </p:anim>
                                  </p:childTnLst>
                                </p:cTn>
                              </p:par>
                            </p:childTnLst>
                          </p:cTn>
                        </p:par>
                        <p:par>
                          <p:cTn id="40" fill="hold">
                            <p:stCondLst>
                              <p:cond delay="1500"/>
                            </p:stCondLst>
                            <p:childTnLst>
                              <p:par>
                                <p:cTn id="41" presetID="10" presetClass="entr" presetSubtype="0" fill="hold" nodeType="after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fade">
                                      <p:cBhvr>
                                        <p:cTn id="43" dur="500"/>
                                        <p:tgtEl>
                                          <p:spTgt spid="32"/>
                                        </p:tgtEl>
                                      </p:cBhvr>
                                    </p:animEffect>
                                  </p:childTnLst>
                                </p:cTn>
                              </p:par>
                            </p:childTnLst>
                          </p:cTn>
                        </p:par>
                        <p:par>
                          <p:cTn id="44" fill="hold">
                            <p:stCondLst>
                              <p:cond delay="2000"/>
                            </p:stCondLst>
                            <p:childTnLst>
                              <p:par>
                                <p:cTn id="45" presetID="53" presetClass="entr" presetSubtype="528" fill="hold" nodeType="afterEffect">
                                  <p:stCondLst>
                                    <p:cond delay="0"/>
                                  </p:stCondLst>
                                  <p:childTnLst>
                                    <p:set>
                                      <p:cBhvr>
                                        <p:cTn id="46" dur="1" fill="hold">
                                          <p:stCondLst>
                                            <p:cond delay="0"/>
                                          </p:stCondLst>
                                        </p:cTn>
                                        <p:tgtEl>
                                          <p:spTgt spid="28"/>
                                        </p:tgtEl>
                                        <p:attrNameLst>
                                          <p:attrName>style.visibility</p:attrName>
                                        </p:attrNameLst>
                                      </p:cBhvr>
                                      <p:to>
                                        <p:strVal val="visible"/>
                                      </p:to>
                                    </p:set>
                                    <p:anim calcmode="lin" valueType="num">
                                      <p:cBhvr>
                                        <p:cTn id="47" dur="500" fill="hold"/>
                                        <p:tgtEl>
                                          <p:spTgt spid="28"/>
                                        </p:tgtEl>
                                        <p:attrNameLst>
                                          <p:attrName>ppt_w</p:attrName>
                                        </p:attrNameLst>
                                      </p:cBhvr>
                                      <p:tavLst>
                                        <p:tav tm="0">
                                          <p:val>
                                            <p:fltVal val="0"/>
                                          </p:val>
                                        </p:tav>
                                        <p:tav tm="100000">
                                          <p:val>
                                            <p:strVal val="#ppt_w"/>
                                          </p:val>
                                        </p:tav>
                                      </p:tavLst>
                                    </p:anim>
                                    <p:anim calcmode="lin" valueType="num">
                                      <p:cBhvr>
                                        <p:cTn id="48" dur="500" fill="hold"/>
                                        <p:tgtEl>
                                          <p:spTgt spid="28"/>
                                        </p:tgtEl>
                                        <p:attrNameLst>
                                          <p:attrName>ppt_h</p:attrName>
                                        </p:attrNameLst>
                                      </p:cBhvr>
                                      <p:tavLst>
                                        <p:tav tm="0">
                                          <p:val>
                                            <p:fltVal val="0"/>
                                          </p:val>
                                        </p:tav>
                                        <p:tav tm="100000">
                                          <p:val>
                                            <p:strVal val="#ppt_h"/>
                                          </p:val>
                                        </p:tav>
                                      </p:tavLst>
                                    </p:anim>
                                    <p:animEffect transition="in" filter="fade">
                                      <p:cBhvr>
                                        <p:cTn id="49" dur="500"/>
                                        <p:tgtEl>
                                          <p:spTgt spid="28"/>
                                        </p:tgtEl>
                                      </p:cBhvr>
                                    </p:animEffect>
                                    <p:anim calcmode="lin" valueType="num">
                                      <p:cBhvr>
                                        <p:cTn id="50" dur="500" fill="hold"/>
                                        <p:tgtEl>
                                          <p:spTgt spid="28"/>
                                        </p:tgtEl>
                                        <p:attrNameLst>
                                          <p:attrName>ppt_x</p:attrName>
                                        </p:attrNameLst>
                                      </p:cBhvr>
                                      <p:tavLst>
                                        <p:tav tm="0">
                                          <p:val>
                                            <p:fltVal val="0.5"/>
                                          </p:val>
                                        </p:tav>
                                        <p:tav tm="100000">
                                          <p:val>
                                            <p:strVal val="#ppt_x"/>
                                          </p:val>
                                        </p:tav>
                                      </p:tavLst>
                                    </p:anim>
                                    <p:anim calcmode="lin" valueType="num">
                                      <p:cBhvr>
                                        <p:cTn id="51" dur="500" fill="hold"/>
                                        <p:tgtEl>
                                          <p:spTgt spid="28"/>
                                        </p:tgtEl>
                                        <p:attrNameLst>
                                          <p:attrName>ppt_y</p:attrName>
                                        </p:attrNameLst>
                                      </p:cBhvr>
                                      <p:tavLst>
                                        <p:tav tm="0">
                                          <p:val>
                                            <p:fltVal val="0.5"/>
                                          </p:val>
                                        </p:tav>
                                        <p:tav tm="100000">
                                          <p:val>
                                            <p:strVal val="#ppt_y"/>
                                          </p:val>
                                        </p:tav>
                                      </p:tavLst>
                                    </p:anim>
                                  </p:childTnLst>
                                </p:cTn>
                              </p:par>
                            </p:childTnLst>
                          </p:cTn>
                        </p:par>
                        <p:par>
                          <p:cTn id="52" fill="hold">
                            <p:stCondLst>
                              <p:cond delay="2500"/>
                            </p:stCondLst>
                            <p:childTnLst>
                              <p:par>
                                <p:cTn id="53" presetID="10" presetClass="entr" presetSubtype="0" fill="hold" nodeType="afterEffect">
                                  <p:stCondLst>
                                    <p:cond delay="0"/>
                                  </p:stCondLst>
                                  <p:childTnLst>
                                    <p:set>
                                      <p:cBhvr>
                                        <p:cTn id="54" dur="1" fill="hold">
                                          <p:stCondLst>
                                            <p:cond delay="0"/>
                                          </p:stCondLst>
                                        </p:cTn>
                                        <p:tgtEl>
                                          <p:spTgt spid="35"/>
                                        </p:tgtEl>
                                        <p:attrNameLst>
                                          <p:attrName>style.visibility</p:attrName>
                                        </p:attrNameLst>
                                      </p:cBhvr>
                                      <p:to>
                                        <p:strVal val="visible"/>
                                      </p:to>
                                    </p:set>
                                    <p:animEffect transition="in" filter="fade">
                                      <p:cBhvr>
                                        <p:cTn id="55" dur="500"/>
                                        <p:tgtEl>
                                          <p:spTgt spid="35"/>
                                        </p:tgtEl>
                                      </p:cBhvr>
                                    </p:animEffect>
                                  </p:childTnLst>
                                </p:cTn>
                              </p:par>
                            </p:childTnLst>
                          </p:cTn>
                        </p:par>
                        <p:par>
                          <p:cTn id="56" fill="hold">
                            <p:stCondLst>
                              <p:cond delay="3000"/>
                            </p:stCondLst>
                            <p:childTnLst>
                              <p:par>
                                <p:cTn id="57" presetID="53" presetClass="entr" presetSubtype="528" fill="hold" nodeType="afterEffect">
                                  <p:stCondLst>
                                    <p:cond delay="0"/>
                                  </p:stCondLst>
                                  <p:childTnLst>
                                    <p:set>
                                      <p:cBhvr>
                                        <p:cTn id="58" dur="1" fill="hold">
                                          <p:stCondLst>
                                            <p:cond delay="0"/>
                                          </p:stCondLst>
                                        </p:cTn>
                                        <p:tgtEl>
                                          <p:spTgt spid="27"/>
                                        </p:tgtEl>
                                        <p:attrNameLst>
                                          <p:attrName>style.visibility</p:attrName>
                                        </p:attrNameLst>
                                      </p:cBhvr>
                                      <p:to>
                                        <p:strVal val="visible"/>
                                      </p:to>
                                    </p:set>
                                    <p:anim calcmode="lin" valueType="num">
                                      <p:cBhvr>
                                        <p:cTn id="59" dur="500" fill="hold"/>
                                        <p:tgtEl>
                                          <p:spTgt spid="27"/>
                                        </p:tgtEl>
                                        <p:attrNameLst>
                                          <p:attrName>ppt_w</p:attrName>
                                        </p:attrNameLst>
                                      </p:cBhvr>
                                      <p:tavLst>
                                        <p:tav tm="0">
                                          <p:val>
                                            <p:fltVal val="0"/>
                                          </p:val>
                                        </p:tav>
                                        <p:tav tm="100000">
                                          <p:val>
                                            <p:strVal val="#ppt_w"/>
                                          </p:val>
                                        </p:tav>
                                      </p:tavLst>
                                    </p:anim>
                                    <p:anim calcmode="lin" valueType="num">
                                      <p:cBhvr>
                                        <p:cTn id="60" dur="500" fill="hold"/>
                                        <p:tgtEl>
                                          <p:spTgt spid="27"/>
                                        </p:tgtEl>
                                        <p:attrNameLst>
                                          <p:attrName>ppt_h</p:attrName>
                                        </p:attrNameLst>
                                      </p:cBhvr>
                                      <p:tavLst>
                                        <p:tav tm="0">
                                          <p:val>
                                            <p:fltVal val="0"/>
                                          </p:val>
                                        </p:tav>
                                        <p:tav tm="100000">
                                          <p:val>
                                            <p:strVal val="#ppt_h"/>
                                          </p:val>
                                        </p:tav>
                                      </p:tavLst>
                                    </p:anim>
                                    <p:animEffect transition="in" filter="fade">
                                      <p:cBhvr>
                                        <p:cTn id="61" dur="500"/>
                                        <p:tgtEl>
                                          <p:spTgt spid="27"/>
                                        </p:tgtEl>
                                      </p:cBhvr>
                                    </p:animEffect>
                                    <p:anim calcmode="lin" valueType="num">
                                      <p:cBhvr>
                                        <p:cTn id="62" dur="500" fill="hold"/>
                                        <p:tgtEl>
                                          <p:spTgt spid="27"/>
                                        </p:tgtEl>
                                        <p:attrNameLst>
                                          <p:attrName>ppt_x</p:attrName>
                                        </p:attrNameLst>
                                      </p:cBhvr>
                                      <p:tavLst>
                                        <p:tav tm="0">
                                          <p:val>
                                            <p:fltVal val="0.5"/>
                                          </p:val>
                                        </p:tav>
                                        <p:tav tm="100000">
                                          <p:val>
                                            <p:strVal val="#ppt_x"/>
                                          </p:val>
                                        </p:tav>
                                      </p:tavLst>
                                    </p:anim>
                                    <p:anim calcmode="lin" valueType="num">
                                      <p:cBhvr>
                                        <p:cTn id="63" dur="500" fill="hold"/>
                                        <p:tgtEl>
                                          <p:spTgt spid="27"/>
                                        </p:tgtEl>
                                        <p:attrNameLst>
                                          <p:attrName>ppt_y</p:attrName>
                                        </p:attrNameLst>
                                      </p:cBhvr>
                                      <p:tavLst>
                                        <p:tav tm="0">
                                          <p:val>
                                            <p:fltVal val="0.5"/>
                                          </p:val>
                                        </p:tav>
                                        <p:tav tm="100000">
                                          <p:val>
                                            <p:strVal val="#ppt_y"/>
                                          </p:val>
                                        </p:tav>
                                      </p:tavLst>
                                    </p:anim>
                                  </p:childTnLst>
                                </p:cTn>
                              </p:par>
                            </p:childTnLst>
                          </p:cTn>
                        </p:par>
                        <p:par>
                          <p:cTn id="64" fill="hold">
                            <p:stCondLst>
                              <p:cond delay="3500"/>
                            </p:stCondLst>
                            <p:childTnLst>
                              <p:par>
                                <p:cTn id="65" presetID="10" presetClass="entr" presetSubtype="0" fill="hold" nodeType="afterEffect">
                                  <p:stCondLst>
                                    <p:cond delay="0"/>
                                  </p:stCondLst>
                                  <p:childTnLst>
                                    <p:set>
                                      <p:cBhvr>
                                        <p:cTn id="66" dur="1" fill="hold">
                                          <p:stCondLst>
                                            <p:cond delay="0"/>
                                          </p:stCondLst>
                                        </p:cTn>
                                        <p:tgtEl>
                                          <p:spTgt spid="41"/>
                                        </p:tgtEl>
                                        <p:attrNameLst>
                                          <p:attrName>style.visibility</p:attrName>
                                        </p:attrNameLst>
                                      </p:cBhvr>
                                      <p:to>
                                        <p:strVal val="visible"/>
                                      </p:to>
                                    </p:set>
                                    <p:animEffect transition="in" filter="fade">
                                      <p:cBhvr>
                                        <p:cTn id="67" dur="500"/>
                                        <p:tgtEl>
                                          <p:spTgt spid="41"/>
                                        </p:tgtEl>
                                      </p:cBhvr>
                                    </p:animEffect>
                                  </p:childTnLst>
                                </p:cTn>
                              </p:par>
                              <p:par>
                                <p:cTn id="68" presetID="10" presetClass="entr" presetSubtype="0" fill="hold" nodeType="withEffect">
                                  <p:stCondLst>
                                    <p:cond delay="0"/>
                                  </p:stCondLst>
                                  <p:childTnLst>
                                    <p:set>
                                      <p:cBhvr>
                                        <p:cTn id="69" dur="1" fill="hold">
                                          <p:stCondLst>
                                            <p:cond delay="0"/>
                                          </p:stCondLst>
                                        </p:cTn>
                                        <p:tgtEl>
                                          <p:spTgt spid="30"/>
                                        </p:tgtEl>
                                        <p:attrNameLst>
                                          <p:attrName>style.visibility</p:attrName>
                                        </p:attrNameLst>
                                      </p:cBhvr>
                                      <p:to>
                                        <p:strVal val="visible"/>
                                      </p:to>
                                    </p:set>
                                    <p:animEffect transition="in" filter="fade">
                                      <p:cBhvr>
                                        <p:cTn id="70" dur="500"/>
                                        <p:tgtEl>
                                          <p:spTgt spid="30"/>
                                        </p:tgtEl>
                                      </p:cBhvr>
                                    </p:animEffect>
                                  </p:childTnLst>
                                </p:cTn>
                              </p:par>
                              <p:par>
                                <p:cTn id="71" presetID="10" presetClass="entr" presetSubtype="0" fill="hold" nodeType="withEffect">
                                  <p:stCondLst>
                                    <p:cond delay="0"/>
                                  </p:stCondLst>
                                  <p:childTnLst>
                                    <p:set>
                                      <p:cBhvr>
                                        <p:cTn id="72" dur="1" fill="hold">
                                          <p:stCondLst>
                                            <p:cond delay="0"/>
                                          </p:stCondLst>
                                        </p:cTn>
                                        <p:tgtEl>
                                          <p:spTgt spid="32"/>
                                        </p:tgtEl>
                                        <p:attrNameLst>
                                          <p:attrName>style.visibility</p:attrName>
                                        </p:attrNameLst>
                                      </p:cBhvr>
                                      <p:to>
                                        <p:strVal val="visible"/>
                                      </p:to>
                                    </p:set>
                                    <p:animEffect transition="in" filter="fade">
                                      <p:cBhvr>
                                        <p:cTn id="73" dur="500"/>
                                        <p:tgtEl>
                                          <p:spTgt spid="32"/>
                                        </p:tgtEl>
                                      </p:cBhvr>
                                    </p:animEffect>
                                  </p:childTnLst>
                                </p:cTn>
                              </p:par>
                              <p:par>
                                <p:cTn id="74" presetID="10" presetClass="entr" presetSubtype="0" fill="hold" nodeType="withEffect">
                                  <p:stCondLst>
                                    <p:cond delay="0"/>
                                  </p:stCondLst>
                                  <p:childTnLst>
                                    <p:set>
                                      <p:cBhvr>
                                        <p:cTn id="75" dur="1" fill="hold">
                                          <p:stCondLst>
                                            <p:cond delay="0"/>
                                          </p:stCondLst>
                                        </p:cTn>
                                        <p:tgtEl>
                                          <p:spTgt spid="29"/>
                                        </p:tgtEl>
                                        <p:attrNameLst>
                                          <p:attrName>style.visibility</p:attrName>
                                        </p:attrNameLst>
                                      </p:cBhvr>
                                      <p:to>
                                        <p:strVal val="visible"/>
                                      </p:to>
                                    </p:set>
                                    <p:animEffect transition="in" filter="fade">
                                      <p:cBhvr>
                                        <p:cTn id="76" dur="500"/>
                                        <p:tgtEl>
                                          <p:spTgt spid="29"/>
                                        </p:tgtEl>
                                      </p:cBhvr>
                                    </p:animEffect>
                                  </p:childTnLst>
                                </p:cTn>
                              </p:par>
                              <p:par>
                                <p:cTn id="77" presetID="10" presetClass="entr" presetSubtype="0" fill="hold" nodeType="withEffect">
                                  <p:stCondLst>
                                    <p:cond delay="0"/>
                                  </p:stCondLst>
                                  <p:childTnLst>
                                    <p:set>
                                      <p:cBhvr>
                                        <p:cTn id="78" dur="1" fill="hold">
                                          <p:stCondLst>
                                            <p:cond delay="0"/>
                                          </p:stCondLst>
                                        </p:cTn>
                                        <p:tgtEl>
                                          <p:spTgt spid="38"/>
                                        </p:tgtEl>
                                        <p:attrNameLst>
                                          <p:attrName>style.visibility</p:attrName>
                                        </p:attrNameLst>
                                      </p:cBhvr>
                                      <p:to>
                                        <p:strVal val="visible"/>
                                      </p:to>
                                    </p:set>
                                    <p:animEffect transition="in" filter="fade">
                                      <p:cBhvr>
                                        <p:cTn id="79" dur="500"/>
                                        <p:tgtEl>
                                          <p:spTgt spid="38"/>
                                        </p:tgtEl>
                                      </p:cBhvr>
                                    </p:animEffect>
                                  </p:childTnLst>
                                </p:cTn>
                              </p:par>
                              <p:par>
                                <p:cTn id="80" presetID="10" presetClass="entr" presetSubtype="0" fill="hold" nodeType="withEffect">
                                  <p:stCondLst>
                                    <p:cond delay="0"/>
                                  </p:stCondLst>
                                  <p:childTnLst>
                                    <p:set>
                                      <p:cBhvr>
                                        <p:cTn id="81" dur="1" fill="hold">
                                          <p:stCondLst>
                                            <p:cond delay="0"/>
                                          </p:stCondLst>
                                        </p:cTn>
                                        <p:tgtEl>
                                          <p:spTgt spid="28"/>
                                        </p:tgtEl>
                                        <p:attrNameLst>
                                          <p:attrName>style.visibility</p:attrName>
                                        </p:attrNameLst>
                                      </p:cBhvr>
                                      <p:to>
                                        <p:strVal val="visible"/>
                                      </p:to>
                                    </p:set>
                                    <p:animEffect transition="in" filter="fade">
                                      <p:cBhvr>
                                        <p:cTn id="82" dur="500"/>
                                        <p:tgtEl>
                                          <p:spTgt spid="28"/>
                                        </p:tgtEl>
                                      </p:cBhvr>
                                    </p:animEffect>
                                  </p:childTnLst>
                                </p:cTn>
                              </p:par>
                              <p:par>
                                <p:cTn id="83" presetID="10" presetClass="entr" presetSubtype="0" fill="hold" nodeType="withEffect">
                                  <p:stCondLst>
                                    <p:cond delay="0"/>
                                  </p:stCondLst>
                                  <p:childTnLst>
                                    <p:set>
                                      <p:cBhvr>
                                        <p:cTn id="84" dur="1" fill="hold">
                                          <p:stCondLst>
                                            <p:cond delay="0"/>
                                          </p:stCondLst>
                                        </p:cTn>
                                        <p:tgtEl>
                                          <p:spTgt spid="35"/>
                                        </p:tgtEl>
                                        <p:attrNameLst>
                                          <p:attrName>style.visibility</p:attrName>
                                        </p:attrNameLst>
                                      </p:cBhvr>
                                      <p:to>
                                        <p:strVal val="visible"/>
                                      </p:to>
                                    </p:set>
                                    <p:animEffect transition="in" filter="fade">
                                      <p:cBhvr>
                                        <p:cTn id="85" dur="500"/>
                                        <p:tgtEl>
                                          <p:spTgt spid="35"/>
                                        </p:tgtEl>
                                      </p:cBhvr>
                                    </p:animEffect>
                                  </p:childTnLst>
                                </p:cTn>
                              </p:par>
                              <p:par>
                                <p:cTn id="86" presetID="10" presetClass="entr" presetSubtype="0" fill="hold" nodeType="withEffect">
                                  <p:stCondLst>
                                    <p:cond delay="0"/>
                                  </p:stCondLst>
                                  <p:childTnLst>
                                    <p:set>
                                      <p:cBhvr>
                                        <p:cTn id="87" dur="1" fill="hold">
                                          <p:stCondLst>
                                            <p:cond delay="0"/>
                                          </p:stCondLst>
                                        </p:cTn>
                                        <p:tgtEl>
                                          <p:spTgt spid="27"/>
                                        </p:tgtEl>
                                        <p:attrNameLst>
                                          <p:attrName>style.visibility</p:attrName>
                                        </p:attrNameLst>
                                      </p:cBhvr>
                                      <p:to>
                                        <p:strVal val="visible"/>
                                      </p:to>
                                    </p:set>
                                    <p:animEffect transition="in" filter="fade">
                                      <p:cBhvr>
                                        <p:cTn id="88" dur="500"/>
                                        <p:tgtEl>
                                          <p:spTgt spid="27"/>
                                        </p:tgtEl>
                                      </p:cBhvr>
                                    </p:animEffect>
                                  </p:childTnLst>
                                </p:cTn>
                              </p:par>
                              <p:par>
                                <p:cTn id="89" presetID="10" presetClass="entr" presetSubtype="0" fill="hold" nodeType="withEffect">
                                  <p:stCondLst>
                                    <p:cond delay="0"/>
                                  </p:stCondLst>
                                  <p:childTnLst>
                                    <p:set>
                                      <p:cBhvr>
                                        <p:cTn id="90" dur="1" fill="hold">
                                          <p:stCondLst>
                                            <p:cond delay="0"/>
                                          </p:stCondLst>
                                        </p:cTn>
                                        <p:tgtEl>
                                          <p:spTgt spid="41"/>
                                        </p:tgtEl>
                                        <p:attrNameLst>
                                          <p:attrName>style.visibility</p:attrName>
                                        </p:attrNameLst>
                                      </p:cBhvr>
                                      <p:to>
                                        <p:strVal val="visible"/>
                                      </p:to>
                                    </p:set>
                                    <p:animEffect transition="in" filter="fade">
                                      <p:cBhvr>
                                        <p:cTn id="91" dur="500"/>
                                        <p:tgtEl>
                                          <p:spTgt spid="41"/>
                                        </p:tgtEl>
                                      </p:cBhvr>
                                    </p:animEffect>
                                  </p:childTnLst>
                                </p:cTn>
                              </p:par>
                              <p:par>
                                <p:cTn id="92" presetID="10" presetClass="entr" presetSubtype="0" fill="hold" nodeType="withEffect">
                                  <p:stCondLst>
                                    <p:cond delay="0"/>
                                  </p:stCondLst>
                                  <p:childTnLst>
                                    <p:set>
                                      <p:cBhvr>
                                        <p:cTn id="93" dur="1" fill="hold">
                                          <p:stCondLst>
                                            <p:cond delay="0"/>
                                          </p:stCondLst>
                                        </p:cTn>
                                        <p:tgtEl>
                                          <p:spTgt spid="31"/>
                                        </p:tgtEl>
                                        <p:attrNameLst>
                                          <p:attrName>style.visibility</p:attrName>
                                        </p:attrNameLst>
                                      </p:cBhvr>
                                      <p:to>
                                        <p:strVal val="visible"/>
                                      </p:to>
                                    </p:set>
                                    <p:animEffect transition="in" filter="fade">
                                      <p:cBhvr>
                                        <p:cTn id="94" dur="500"/>
                                        <p:tgtEl>
                                          <p:spTgt spid="31"/>
                                        </p:tgtEl>
                                      </p:cBhvr>
                                    </p:animEffect>
                                  </p:childTnLst>
                                </p:cTn>
                              </p:par>
                              <p:par>
                                <p:cTn id="95" presetID="10" presetClass="entr" presetSubtype="0" fill="hold" nodeType="withEffect">
                                  <p:stCondLst>
                                    <p:cond delay="0"/>
                                  </p:stCondLst>
                                  <p:childTnLst>
                                    <p:set>
                                      <p:cBhvr>
                                        <p:cTn id="96" dur="1" fill="hold">
                                          <p:stCondLst>
                                            <p:cond delay="0"/>
                                          </p:stCondLst>
                                        </p:cTn>
                                        <p:tgtEl>
                                          <p:spTgt spid="30"/>
                                        </p:tgtEl>
                                        <p:attrNameLst>
                                          <p:attrName>style.visibility</p:attrName>
                                        </p:attrNameLst>
                                      </p:cBhvr>
                                      <p:to>
                                        <p:strVal val="visible"/>
                                      </p:to>
                                    </p:set>
                                    <p:animEffect transition="in" filter="fade">
                                      <p:cBhvr>
                                        <p:cTn id="97" dur="500"/>
                                        <p:tgtEl>
                                          <p:spTgt spid="30"/>
                                        </p:tgtEl>
                                      </p:cBhvr>
                                    </p:animEffect>
                                  </p:childTnLst>
                                </p:cTn>
                              </p:par>
                              <p:par>
                                <p:cTn id="98" presetID="10" presetClass="entr" presetSubtype="0" fill="hold" nodeType="withEffect">
                                  <p:stCondLst>
                                    <p:cond delay="0"/>
                                  </p:stCondLst>
                                  <p:childTnLst>
                                    <p:set>
                                      <p:cBhvr>
                                        <p:cTn id="99" dur="1" fill="hold">
                                          <p:stCondLst>
                                            <p:cond delay="0"/>
                                          </p:stCondLst>
                                        </p:cTn>
                                        <p:tgtEl>
                                          <p:spTgt spid="32"/>
                                        </p:tgtEl>
                                        <p:attrNameLst>
                                          <p:attrName>style.visibility</p:attrName>
                                        </p:attrNameLst>
                                      </p:cBhvr>
                                      <p:to>
                                        <p:strVal val="visible"/>
                                      </p:to>
                                    </p:set>
                                    <p:animEffect transition="in" filter="fade">
                                      <p:cBhvr>
                                        <p:cTn id="100" dur="500"/>
                                        <p:tgtEl>
                                          <p:spTgt spid="32"/>
                                        </p:tgtEl>
                                      </p:cBhvr>
                                    </p:animEffect>
                                  </p:childTnLst>
                                </p:cTn>
                              </p:par>
                              <p:par>
                                <p:cTn id="101" presetID="10" presetClass="entr" presetSubtype="0" fill="hold" nodeType="withEffect">
                                  <p:stCondLst>
                                    <p:cond delay="0"/>
                                  </p:stCondLst>
                                  <p:childTnLst>
                                    <p:set>
                                      <p:cBhvr>
                                        <p:cTn id="102" dur="1" fill="hold">
                                          <p:stCondLst>
                                            <p:cond delay="0"/>
                                          </p:stCondLst>
                                        </p:cTn>
                                        <p:tgtEl>
                                          <p:spTgt spid="31"/>
                                        </p:tgtEl>
                                        <p:attrNameLst>
                                          <p:attrName>style.visibility</p:attrName>
                                        </p:attrNameLst>
                                      </p:cBhvr>
                                      <p:to>
                                        <p:strVal val="visible"/>
                                      </p:to>
                                    </p:set>
                                    <p:animEffect transition="in" filter="fade">
                                      <p:cBhvr>
                                        <p:cTn id="103" dur="500"/>
                                        <p:tgtEl>
                                          <p:spTgt spid="31"/>
                                        </p:tgtEl>
                                      </p:cBhvr>
                                    </p:animEffect>
                                  </p:childTnLst>
                                </p:cTn>
                              </p:par>
                            </p:childTnLst>
                          </p:cTn>
                        </p:par>
                      </p:childTnLst>
                    </p:cTn>
                  </p:par>
                  <p:par>
                    <p:cTn id="104" fill="hold">
                      <p:stCondLst>
                        <p:cond delay="indefinite"/>
                      </p:stCondLst>
                      <p:childTnLst>
                        <p:par>
                          <p:cTn id="105" fill="hold">
                            <p:stCondLst>
                              <p:cond delay="0"/>
                            </p:stCondLst>
                            <p:childTnLst>
                              <p:par>
                                <p:cTn id="106" presetID="21" presetClass="entr" presetSubtype="1" fill="hold" grpId="0" nodeType="clickEffect">
                                  <p:stCondLst>
                                    <p:cond delay="0"/>
                                  </p:stCondLst>
                                  <p:childTnLst>
                                    <p:set>
                                      <p:cBhvr>
                                        <p:cTn id="107" dur="1" fill="hold">
                                          <p:stCondLst>
                                            <p:cond delay="0"/>
                                          </p:stCondLst>
                                        </p:cTn>
                                        <p:tgtEl>
                                          <p:spTgt spid="9"/>
                                        </p:tgtEl>
                                        <p:attrNameLst>
                                          <p:attrName>style.visibility</p:attrName>
                                        </p:attrNameLst>
                                      </p:cBhvr>
                                      <p:to>
                                        <p:strVal val="visible"/>
                                      </p:to>
                                    </p:set>
                                    <p:animEffect transition="in" filter="wheel(1)">
                                      <p:cBhvr>
                                        <p:cTn id="108" dur="1000"/>
                                        <p:tgtEl>
                                          <p:spTgt spid="9"/>
                                        </p:tgtEl>
                                      </p:cBhvr>
                                    </p:animEffect>
                                  </p:childTnLst>
                                  <p:subTnLst>
                                    <p:audio>
                                      <p:cMediaNode>
                                        <p:cTn display="0" masterRel="sameClick">
                                          <p:stCondLst>
                                            <p:cond evt="begin" delay="0">
                                              <p:tn val="106"/>
                                            </p:cond>
                                          </p:stCondLst>
                                          <p:endCondLst>
                                            <p:cond evt="onStopAudio" delay="0">
                                              <p:tgtEl>
                                                <p:sldTgt/>
                                              </p:tgtEl>
                                            </p:cond>
                                          </p:endCondLst>
                                        </p:cTn>
                                        <p:tgtEl>
                                          <p:sndTgt r:embed="rId6" name="click.wav"/>
                                        </p:tgtEl>
                                      </p:cMediaNode>
                                    </p:audio>
                                  </p:subTnLst>
                                </p:cTn>
                              </p:par>
                            </p:childTnLst>
                          </p:cTn>
                        </p:par>
                        <p:par>
                          <p:cTn id="109" fill="hold">
                            <p:stCondLst>
                              <p:cond delay="1000"/>
                            </p:stCondLst>
                            <p:childTnLst>
                              <p:par>
                                <p:cTn id="110" presetID="21" presetClass="entr" presetSubtype="1" fill="hold" grpId="0" nodeType="afterEffect">
                                  <p:stCondLst>
                                    <p:cond delay="0"/>
                                  </p:stCondLst>
                                  <p:childTnLst>
                                    <p:set>
                                      <p:cBhvr>
                                        <p:cTn id="111" dur="1" fill="hold">
                                          <p:stCondLst>
                                            <p:cond delay="0"/>
                                          </p:stCondLst>
                                        </p:cTn>
                                        <p:tgtEl>
                                          <p:spTgt spid="10"/>
                                        </p:tgtEl>
                                        <p:attrNameLst>
                                          <p:attrName>style.visibility</p:attrName>
                                        </p:attrNameLst>
                                      </p:cBhvr>
                                      <p:to>
                                        <p:strVal val="visible"/>
                                      </p:to>
                                    </p:set>
                                    <p:animEffect transition="in" filter="wheel(1)">
                                      <p:cBhvr>
                                        <p:cTn id="112" dur="1000"/>
                                        <p:tgtEl>
                                          <p:spTgt spid="10"/>
                                        </p:tgtEl>
                                      </p:cBhvr>
                                    </p:animEffect>
                                  </p:childTnLst>
                                  <p:subTnLst>
                                    <p:audio>
                                      <p:cMediaNode>
                                        <p:cTn display="0" masterRel="sameClick">
                                          <p:stCondLst>
                                            <p:cond evt="begin" delay="0">
                                              <p:tn val="110"/>
                                            </p:cond>
                                          </p:stCondLst>
                                          <p:endCondLst>
                                            <p:cond evt="onStopAudio" delay="0">
                                              <p:tgtEl>
                                                <p:sldTgt/>
                                              </p:tgtEl>
                                            </p:cond>
                                          </p:endCondLst>
                                        </p:cTn>
                                        <p:tgtEl>
                                          <p:sndTgt r:embed="rId6" name="click.wav"/>
                                        </p:tgtEl>
                                      </p:cMediaNode>
                                    </p:audio>
                                  </p:subTnLst>
                                </p:cTn>
                              </p:par>
                            </p:childTnLst>
                          </p:cTn>
                        </p:par>
                        <p:par>
                          <p:cTn id="113" fill="hold">
                            <p:stCondLst>
                              <p:cond delay="2000"/>
                            </p:stCondLst>
                            <p:childTnLst>
                              <p:par>
                                <p:cTn id="114" presetID="21" presetClass="entr" presetSubtype="1" fill="hold" grpId="0" nodeType="afterEffect">
                                  <p:stCondLst>
                                    <p:cond delay="0"/>
                                  </p:stCondLst>
                                  <p:childTnLst>
                                    <p:set>
                                      <p:cBhvr>
                                        <p:cTn id="115" dur="1" fill="hold">
                                          <p:stCondLst>
                                            <p:cond delay="0"/>
                                          </p:stCondLst>
                                        </p:cTn>
                                        <p:tgtEl>
                                          <p:spTgt spid="13"/>
                                        </p:tgtEl>
                                        <p:attrNameLst>
                                          <p:attrName>style.visibility</p:attrName>
                                        </p:attrNameLst>
                                      </p:cBhvr>
                                      <p:to>
                                        <p:strVal val="visible"/>
                                      </p:to>
                                    </p:set>
                                    <p:animEffect transition="in" filter="wheel(1)">
                                      <p:cBhvr>
                                        <p:cTn id="116" dur="1000"/>
                                        <p:tgtEl>
                                          <p:spTgt spid="13"/>
                                        </p:tgtEl>
                                      </p:cBhvr>
                                    </p:animEffect>
                                  </p:childTnLst>
                                  <p:subTnLst>
                                    <p:audio>
                                      <p:cMediaNode>
                                        <p:cTn display="0" masterRel="sameClick">
                                          <p:stCondLst>
                                            <p:cond evt="begin" delay="0">
                                              <p:tn val="114"/>
                                            </p:cond>
                                          </p:stCondLst>
                                          <p:endCondLst>
                                            <p:cond evt="onStopAudio" delay="0">
                                              <p:tgtEl>
                                                <p:sldTgt/>
                                              </p:tgtEl>
                                            </p:cond>
                                          </p:endCondLst>
                                        </p:cTn>
                                        <p:tgtEl>
                                          <p:sndTgt r:embed="rId6" name="click.wav"/>
                                        </p:tgtEl>
                                      </p:cMediaNode>
                                    </p:audio>
                                  </p:subTnLst>
                                </p:cTn>
                              </p:par>
                            </p:childTnLst>
                          </p:cTn>
                        </p:par>
                        <p:par>
                          <p:cTn id="117" fill="hold">
                            <p:stCondLst>
                              <p:cond delay="3000"/>
                            </p:stCondLst>
                            <p:childTnLst>
                              <p:par>
                                <p:cTn id="118" presetID="21" presetClass="entr" presetSubtype="1" fill="hold" grpId="0" nodeType="afterEffect">
                                  <p:stCondLst>
                                    <p:cond delay="0"/>
                                  </p:stCondLst>
                                  <p:childTnLst>
                                    <p:set>
                                      <p:cBhvr>
                                        <p:cTn id="119" dur="1" fill="hold">
                                          <p:stCondLst>
                                            <p:cond delay="0"/>
                                          </p:stCondLst>
                                        </p:cTn>
                                        <p:tgtEl>
                                          <p:spTgt spid="14"/>
                                        </p:tgtEl>
                                        <p:attrNameLst>
                                          <p:attrName>style.visibility</p:attrName>
                                        </p:attrNameLst>
                                      </p:cBhvr>
                                      <p:to>
                                        <p:strVal val="visible"/>
                                      </p:to>
                                    </p:set>
                                    <p:animEffect transition="in" filter="wheel(1)">
                                      <p:cBhvr>
                                        <p:cTn id="120" dur="1000"/>
                                        <p:tgtEl>
                                          <p:spTgt spid="14"/>
                                        </p:tgtEl>
                                      </p:cBhvr>
                                    </p:animEffect>
                                  </p:childTnLst>
                                  <p:subTnLst>
                                    <p:audio>
                                      <p:cMediaNode>
                                        <p:cTn display="0" masterRel="sameClick">
                                          <p:stCondLst>
                                            <p:cond evt="begin" delay="0">
                                              <p:tn val="118"/>
                                            </p:cond>
                                          </p:stCondLst>
                                          <p:endCondLst>
                                            <p:cond evt="onStopAudio" delay="0">
                                              <p:tgtEl>
                                                <p:sldTgt/>
                                              </p:tgtEl>
                                            </p:cond>
                                          </p:endCondLst>
                                        </p:cTn>
                                        <p:tgtEl>
                                          <p:sndTgt r:embed="rId6" name="click.wav"/>
                                        </p:tgtEl>
                                      </p:cMediaNode>
                                    </p:audio>
                                  </p:subTnLst>
                                </p:cTn>
                              </p:par>
                            </p:childTnLst>
                          </p:cTn>
                        </p:par>
                        <p:par>
                          <p:cTn id="121" fill="hold">
                            <p:stCondLst>
                              <p:cond delay="4000"/>
                            </p:stCondLst>
                            <p:childTnLst>
                              <p:par>
                                <p:cTn id="122" presetID="21" presetClass="entr" presetSubtype="1" fill="hold" grpId="0" nodeType="afterEffect">
                                  <p:stCondLst>
                                    <p:cond delay="0"/>
                                  </p:stCondLst>
                                  <p:childTnLst>
                                    <p:set>
                                      <p:cBhvr>
                                        <p:cTn id="123" dur="1" fill="hold">
                                          <p:stCondLst>
                                            <p:cond delay="0"/>
                                          </p:stCondLst>
                                        </p:cTn>
                                        <p:tgtEl>
                                          <p:spTgt spid="15"/>
                                        </p:tgtEl>
                                        <p:attrNameLst>
                                          <p:attrName>style.visibility</p:attrName>
                                        </p:attrNameLst>
                                      </p:cBhvr>
                                      <p:to>
                                        <p:strVal val="visible"/>
                                      </p:to>
                                    </p:set>
                                    <p:animEffect transition="in" filter="wheel(1)">
                                      <p:cBhvr>
                                        <p:cTn id="124" dur="1000"/>
                                        <p:tgtEl>
                                          <p:spTgt spid="15"/>
                                        </p:tgtEl>
                                      </p:cBhvr>
                                    </p:animEffect>
                                  </p:childTnLst>
                                  <p:subTnLst>
                                    <p:audio>
                                      <p:cMediaNode>
                                        <p:cTn display="0" masterRel="sameClick">
                                          <p:stCondLst>
                                            <p:cond evt="begin" delay="0">
                                              <p:tn val="122"/>
                                            </p:cond>
                                          </p:stCondLst>
                                          <p:endCondLst>
                                            <p:cond evt="onStopAudio" delay="0">
                                              <p:tgtEl>
                                                <p:sldTgt/>
                                              </p:tgtEl>
                                            </p:cond>
                                          </p:endCondLst>
                                        </p:cTn>
                                        <p:tgtEl>
                                          <p:sndTgt r:embed="rId6" name="click.wav"/>
                                        </p:tgtEl>
                                      </p:cMediaNode>
                                    </p:audio>
                                  </p:subTnLst>
                                </p:cTn>
                              </p:par>
                            </p:childTnLst>
                          </p:cTn>
                        </p:par>
                        <p:par>
                          <p:cTn id="125" fill="hold">
                            <p:stCondLst>
                              <p:cond delay="5000"/>
                            </p:stCondLst>
                            <p:childTnLst>
                              <p:par>
                                <p:cTn id="126" presetID="21" presetClass="entr" presetSubtype="1" fill="hold" grpId="0" nodeType="afterEffect">
                                  <p:stCondLst>
                                    <p:cond delay="0"/>
                                  </p:stCondLst>
                                  <p:childTnLst>
                                    <p:set>
                                      <p:cBhvr>
                                        <p:cTn id="127" dur="1" fill="hold">
                                          <p:stCondLst>
                                            <p:cond delay="0"/>
                                          </p:stCondLst>
                                        </p:cTn>
                                        <p:tgtEl>
                                          <p:spTgt spid="16"/>
                                        </p:tgtEl>
                                        <p:attrNameLst>
                                          <p:attrName>style.visibility</p:attrName>
                                        </p:attrNameLst>
                                      </p:cBhvr>
                                      <p:to>
                                        <p:strVal val="visible"/>
                                      </p:to>
                                    </p:set>
                                    <p:animEffect transition="in" filter="wheel(1)">
                                      <p:cBhvr>
                                        <p:cTn id="128" dur="1000"/>
                                        <p:tgtEl>
                                          <p:spTgt spid="16"/>
                                        </p:tgtEl>
                                      </p:cBhvr>
                                    </p:animEffect>
                                  </p:childTnLst>
                                  <p:subTnLst>
                                    <p:audio>
                                      <p:cMediaNode>
                                        <p:cTn display="0" masterRel="sameClick">
                                          <p:stCondLst>
                                            <p:cond evt="begin" delay="0">
                                              <p:tn val="126"/>
                                            </p:cond>
                                          </p:stCondLst>
                                          <p:endCondLst>
                                            <p:cond evt="onStopAudio" delay="0">
                                              <p:tgtEl>
                                                <p:sldTgt/>
                                              </p:tgtEl>
                                            </p:cond>
                                          </p:endCondLst>
                                        </p:cTn>
                                        <p:tgtEl>
                                          <p:sndTgt r:embed="rId6" name="click.wav"/>
                                        </p:tgtEl>
                                      </p:cMediaNode>
                                    </p:audio>
                                  </p:subTnLst>
                                </p:cTn>
                              </p:par>
                            </p:childTnLst>
                          </p:cTn>
                        </p:par>
                        <p:par>
                          <p:cTn id="129" fill="hold">
                            <p:stCondLst>
                              <p:cond delay="6000"/>
                            </p:stCondLst>
                            <p:childTnLst>
                              <p:par>
                                <p:cTn id="130" presetID="21" presetClass="entr" presetSubtype="1" fill="hold" grpId="0" nodeType="afterEffect">
                                  <p:stCondLst>
                                    <p:cond delay="0"/>
                                  </p:stCondLst>
                                  <p:childTnLst>
                                    <p:set>
                                      <p:cBhvr>
                                        <p:cTn id="131" dur="1" fill="hold">
                                          <p:stCondLst>
                                            <p:cond delay="0"/>
                                          </p:stCondLst>
                                        </p:cTn>
                                        <p:tgtEl>
                                          <p:spTgt spid="17"/>
                                        </p:tgtEl>
                                        <p:attrNameLst>
                                          <p:attrName>style.visibility</p:attrName>
                                        </p:attrNameLst>
                                      </p:cBhvr>
                                      <p:to>
                                        <p:strVal val="visible"/>
                                      </p:to>
                                    </p:set>
                                    <p:animEffect transition="in" filter="wheel(1)">
                                      <p:cBhvr>
                                        <p:cTn id="132" dur="1000"/>
                                        <p:tgtEl>
                                          <p:spTgt spid="17"/>
                                        </p:tgtEl>
                                      </p:cBhvr>
                                    </p:animEffect>
                                  </p:childTnLst>
                                  <p:subTnLst>
                                    <p:audio>
                                      <p:cMediaNode>
                                        <p:cTn display="0" masterRel="sameClick">
                                          <p:stCondLst>
                                            <p:cond evt="begin" delay="0">
                                              <p:tn val="130"/>
                                            </p:cond>
                                          </p:stCondLst>
                                          <p:endCondLst>
                                            <p:cond evt="onStopAudio" delay="0">
                                              <p:tgtEl>
                                                <p:sldTgt/>
                                              </p:tgtEl>
                                            </p:cond>
                                          </p:endCondLst>
                                        </p:cTn>
                                        <p:tgtEl>
                                          <p:sndTgt r:embed="rId6" name="click.wav"/>
                                        </p:tgtEl>
                                      </p:cMediaNode>
                                    </p:audio>
                                  </p:subTnLst>
                                </p:cTn>
                              </p:par>
                            </p:childTnLst>
                          </p:cTn>
                        </p:par>
                        <p:par>
                          <p:cTn id="133" fill="hold">
                            <p:stCondLst>
                              <p:cond delay="7000"/>
                            </p:stCondLst>
                            <p:childTnLst>
                              <p:par>
                                <p:cTn id="134" presetID="21" presetClass="entr" presetSubtype="1" fill="hold" grpId="0" nodeType="afterEffect">
                                  <p:stCondLst>
                                    <p:cond delay="0"/>
                                  </p:stCondLst>
                                  <p:childTnLst>
                                    <p:set>
                                      <p:cBhvr>
                                        <p:cTn id="135" dur="1" fill="hold">
                                          <p:stCondLst>
                                            <p:cond delay="0"/>
                                          </p:stCondLst>
                                        </p:cTn>
                                        <p:tgtEl>
                                          <p:spTgt spid="18"/>
                                        </p:tgtEl>
                                        <p:attrNameLst>
                                          <p:attrName>style.visibility</p:attrName>
                                        </p:attrNameLst>
                                      </p:cBhvr>
                                      <p:to>
                                        <p:strVal val="visible"/>
                                      </p:to>
                                    </p:set>
                                    <p:animEffect transition="in" filter="wheel(1)">
                                      <p:cBhvr>
                                        <p:cTn id="136" dur="1000"/>
                                        <p:tgtEl>
                                          <p:spTgt spid="18"/>
                                        </p:tgtEl>
                                      </p:cBhvr>
                                    </p:animEffect>
                                  </p:childTnLst>
                                  <p:subTnLst>
                                    <p:audio>
                                      <p:cMediaNode>
                                        <p:cTn display="0" masterRel="sameClick">
                                          <p:stCondLst>
                                            <p:cond evt="begin" delay="0">
                                              <p:tn val="134"/>
                                            </p:cond>
                                          </p:stCondLst>
                                          <p:endCondLst>
                                            <p:cond evt="onStopAudio" delay="0">
                                              <p:tgtEl>
                                                <p:sldTgt/>
                                              </p:tgtEl>
                                            </p:cond>
                                          </p:endCondLst>
                                        </p:cTn>
                                        <p:tgtEl>
                                          <p:sndTgt r:embed="rId6" name="click.wav"/>
                                        </p:tgtEl>
                                      </p:cMediaNode>
                                    </p:audio>
                                  </p:subTnLst>
                                </p:cTn>
                              </p:par>
                            </p:childTnLst>
                          </p:cTn>
                        </p:par>
                        <p:par>
                          <p:cTn id="137" fill="hold">
                            <p:stCondLst>
                              <p:cond delay="8000"/>
                            </p:stCondLst>
                            <p:childTnLst>
                              <p:par>
                                <p:cTn id="138" presetID="21" presetClass="entr" presetSubtype="1" fill="hold" grpId="0" nodeType="afterEffect">
                                  <p:stCondLst>
                                    <p:cond delay="0"/>
                                  </p:stCondLst>
                                  <p:childTnLst>
                                    <p:set>
                                      <p:cBhvr>
                                        <p:cTn id="139" dur="1" fill="hold">
                                          <p:stCondLst>
                                            <p:cond delay="0"/>
                                          </p:stCondLst>
                                        </p:cTn>
                                        <p:tgtEl>
                                          <p:spTgt spid="19"/>
                                        </p:tgtEl>
                                        <p:attrNameLst>
                                          <p:attrName>style.visibility</p:attrName>
                                        </p:attrNameLst>
                                      </p:cBhvr>
                                      <p:to>
                                        <p:strVal val="visible"/>
                                      </p:to>
                                    </p:set>
                                    <p:animEffect transition="in" filter="wheel(1)">
                                      <p:cBhvr>
                                        <p:cTn id="140" dur="1000"/>
                                        <p:tgtEl>
                                          <p:spTgt spid="19"/>
                                        </p:tgtEl>
                                      </p:cBhvr>
                                    </p:animEffect>
                                  </p:childTnLst>
                                  <p:subTnLst>
                                    <p:audio>
                                      <p:cMediaNode>
                                        <p:cTn display="0" masterRel="sameClick">
                                          <p:stCondLst>
                                            <p:cond evt="begin" delay="0">
                                              <p:tn val="138"/>
                                            </p:cond>
                                          </p:stCondLst>
                                          <p:endCondLst>
                                            <p:cond evt="onStopAudio" delay="0">
                                              <p:tgtEl>
                                                <p:sldTgt/>
                                              </p:tgtEl>
                                            </p:cond>
                                          </p:endCondLst>
                                        </p:cTn>
                                        <p:tgtEl>
                                          <p:sndTgt r:embed="rId6" name="click.wav"/>
                                        </p:tgtEl>
                                      </p:cMediaNode>
                                    </p:audio>
                                  </p:subTnLst>
                                </p:cTn>
                              </p:par>
                            </p:childTnLst>
                          </p:cTn>
                        </p:par>
                        <p:par>
                          <p:cTn id="141" fill="hold">
                            <p:stCondLst>
                              <p:cond delay="9000"/>
                            </p:stCondLst>
                            <p:childTnLst>
                              <p:par>
                                <p:cTn id="142" presetID="21" presetClass="entr" presetSubtype="1" fill="hold" grpId="0" nodeType="afterEffect">
                                  <p:stCondLst>
                                    <p:cond delay="0"/>
                                  </p:stCondLst>
                                  <p:childTnLst>
                                    <p:set>
                                      <p:cBhvr>
                                        <p:cTn id="143" dur="1" fill="hold">
                                          <p:stCondLst>
                                            <p:cond delay="0"/>
                                          </p:stCondLst>
                                        </p:cTn>
                                        <p:tgtEl>
                                          <p:spTgt spid="20"/>
                                        </p:tgtEl>
                                        <p:attrNameLst>
                                          <p:attrName>style.visibility</p:attrName>
                                        </p:attrNameLst>
                                      </p:cBhvr>
                                      <p:to>
                                        <p:strVal val="visible"/>
                                      </p:to>
                                    </p:set>
                                    <p:animEffect transition="in" filter="wheel(1)">
                                      <p:cBhvr>
                                        <p:cTn id="144" dur="1000"/>
                                        <p:tgtEl>
                                          <p:spTgt spid="20"/>
                                        </p:tgtEl>
                                      </p:cBhvr>
                                    </p:animEffect>
                                  </p:childTnLst>
                                  <p:subTnLst>
                                    <p:audio>
                                      <p:cMediaNode>
                                        <p:cTn display="0" masterRel="sameClick">
                                          <p:stCondLst>
                                            <p:cond evt="begin" delay="0">
                                              <p:tn val="142"/>
                                            </p:cond>
                                          </p:stCondLst>
                                          <p:endCondLst>
                                            <p:cond evt="onStopAudio" delay="0">
                                              <p:tgtEl>
                                                <p:sldTgt/>
                                              </p:tgtEl>
                                            </p:cond>
                                          </p:endCondLst>
                                        </p:cTn>
                                        <p:tgtEl>
                                          <p:sndTgt r:embed="rId6" name="click.wav"/>
                                        </p:tgtEl>
                                      </p:cMediaNode>
                                    </p:audio>
                                  </p:subTnLst>
                                </p:cTn>
                              </p:par>
                            </p:childTnLst>
                          </p:cTn>
                        </p:par>
                        <p:par>
                          <p:cTn id="145" fill="hold">
                            <p:stCondLst>
                              <p:cond delay="10000"/>
                            </p:stCondLst>
                            <p:childTnLst>
                              <p:par>
                                <p:cTn id="146" presetID="21" presetClass="entr" presetSubtype="1" fill="hold" grpId="0" nodeType="afterEffect">
                                  <p:stCondLst>
                                    <p:cond delay="0"/>
                                  </p:stCondLst>
                                  <p:childTnLst>
                                    <p:set>
                                      <p:cBhvr>
                                        <p:cTn id="147" dur="1" fill="hold">
                                          <p:stCondLst>
                                            <p:cond delay="0"/>
                                          </p:stCondLst>
                                        </p:cTn>
                                        <p:tgtEl>
                                          <p:spTgt spid="21"/>
                                        </p:tgtEl>
                                        <p:attrNameLst>
                                          <p:attrName>style.visibility</p:attrName>
                                        </p:attrNameLst>
                                      </p:cBhvr>
                                      <p:to>
                                        <p:strVal val="visible"/>
                                      </p:to>
                                    </p:set>
                                    <p:animEffect transition="in" filter="wheel(1)">
                                      <p:cBhvr>
                                        <p:cTn id="148" dur="1000"/>
                                        <p:tgtEl>
                                          <p:spTgt spid="21"/>
                                        </p:tgtEl>
                                      </p:cBhvr>
                                    </p:animEffect>
                                  </p:childTnLst>
                                  <p:subTnLst>
                                    <p:audio>
                                      <p:cMediaNode>
                                        <p:cTn display="0" masterRel="sameClick">
                                          <p:stCondLst>
                                            <p:cond evt="begin" delay="0">
                                              <p:tn val="146"/>
                                            </p:cond>
                                          </p:stCondLst>
                                          <p:endCondLst>
                                            <p:cond evt="onStopAudio" delay="0">
                                              <p:tgtEl>
                                                <p:sldTgt/>
                                              </p:tgtEl>
                                            </p:cond>
                                          </p:endCondLst>
                                        </p:cTn>
                                        <p:tgtEl>
                                          <p:sndTgt r:embed="rId6" name="click.wav"/>
                                        </p:tgtEl>
                                      </p:cMediaNode>
                                    </p:audio>
                                  </p:subTnLst>
                                </p:cTn>
                              </p:par>
                            </p:childTnLst>
                          </p:cTn>
                        </p:par>
                        <p:par>
                          <p:cTn id="149" fill="hold">
                            <p:stCondLst>
                              <p:cond delay="11000"/>
                            </p:stCondLst>
                            <p:childTnLst>
                              <p:par>
                                <p:cTn id="150" presetID="21" presetClass="entr" presetSubtype="1" fill="hold" grpId="0" nodeType="afterEffect">
                                  <p:stCondLst>
                                    <p:cond delay="0"/>
                                  </p:stCondLst>
                                  <p:childTnLst>
                                    <p:set>
                                      <p:cBhvr>
                                        <p:cTn id="151" dur="1" fill="hold">
                                          <p:stCondLst>
                                            <p:cond delay="0"/>
                                          </p:stCondLst>
                                        </p:cTn>
                                        <p:tgtEl>
                                          <p:spTgt spid="22"/>
                                        </p:tgtEl>
                                        <p:attrNameLst>
                                          <p:attrName>style.visibility</p:attrName>
                                        </p:attrNameLst>
                                      </p:cBhvr>
                                      <p:to>
                                        <p:strVal val="visible"/>
                                      </p:to>
                                    </p:set>
                                    <p:animEffect transition="in" filter="wheel(1)">
                                      <p:cBhvr>
                                        <p:cTn id="152" dur="1000"/>
                                        <p:tgtEl>
                                          <p:spTgt spid="22"/>
                                        </p:tgtEl>
                                      </p:cBhvr>
                                    </p:animEffect>
                                  </p:childTnLst>
                                  <p:subTnLst>
                                    <p:audio>
                                      <p:cMediaNode>
                                        <p:cTn display="0" masterRel="sameClick">
                                          <p:stCondLst>
                                            <p:cond evt="begin" delay="0">
                                              <p:tn val="150"/>
                                            </p:cond>
                                          </p:stCondLst>
                                          <p:endCondLst>
                                            <p:cond evt="onStopAudio" delay="0">
                                              <p:tgtEl>
                                                <p:sldTgt/>
                                              </p:tgtEl>
                                            </p:cond>
                                          </p:endCondLst>
                                        </p:cTn>
                                        <p:tgtEl>
                                          <p:sndTgt r:embed="rId6" name="click.wav"/>
                                        </p:tgtEl>
                                      </p:cMediaNode>
                                    </p:audio>
                                  </p:subTnLst>
                                </p:cTn>
                              </p:par>
                            </p:childTnLst>
                          </p:cTn>
                        </p:par>
                        <p:par>
                          <p:cTn id="153" fill="hold">
                            <p:stCondLst>
                              <p:cond delay="12000"/>
                            </p:stCondLst>
                            <p:childTnLst>
                              <p:par>
                                <p:cTn id="154" presetID="21" presetClass="entr" presetSubtype="1" fill="hold" grpId="0" nodeType="afterEffect">
                                  <p:stCondLst>
                                    <p:cond delay="0"/>
                                  </p:stCondLst>
                                  <p:childTnLst>
                                    <p:set>
                                      <p:cBhvr>
                                        <p:cTn id="155" dur="1" fill="hold">
                                          <p:stCondLst>
                                            <p:cond delay="0"/>
                                          </p:stCondLst>
                                        </p:cTn>
                                        <p:tgtEl>
                                          <p:spTgt spid="23"/>
                                        </p:tgtEl>
                                        <p:attrNameLst>
                                          <p:attrName>style.visibility</p:attrName>
                                        </p:attrNameLst>
                                      </p:cBhvr>
                                      <p:to>
                                        <p:strVal val="visible"/>
                                      </p:to>
                                    </p:set>
                                    <p:animEffect transition="in" filter="wheel(1)">
                                      <p:cBhvr>
                                        <p:cTn id="156" dur="1000"/>
                                        <p:tgtEl>
                                          <p:spTgt spid="23"/>
                                        </p:tgtEl>
                                      </p:cBhvr>
                                    </p:animEffect>
                                  </p:childTnLst>
                                  <p:subTnLst>
                                    <p:audio>
                                      <p:cMediaNode>
                                        <p:cTn display="0" masterRel="sameClick">
                                          <p:stCondLst>
                                            <p:cond evt="begin" delay="0">
                                              <p:tn val="154"/>
                                            </p:cond>
                                          </p:stCondLst>
                                          <p:endCondLst>
                                            <p:cond evt="onStopAudio" delay="0">
                                              <p:tgtEl>
                                                <p:sldTgt/>
                                              </p:tgtEl>
                                            </p:cond>
                                          </p:endCondLst>
                                        </p:cTn>
                                        <p:tgtEl>
                                          <p:sndTgt r:embed="rId6" name="click.wav"/>
                                        </p:tgtEl>
                                      </p:cMediaNode>
                                    </p:audio>
                                  </p:subTnLst>
                                </p:cTn>
                              </p:par>
                            </p:childTnLst>
                          </p:cTn>
                        </p:par>
                        <p:par>
                          <p:cTn id="157" fill="hold">
                            <p:stCondLst>
                              <p:cond delay="13000"/>
                            </p:stCondLst>
                            <p:childTnLst>
                              <p:par>
                                <p:cTn id="158" presetID="21" presetClass="entr" presetSubtype="1" fill="hold" grpId="0" nodeType="afterEffect">
                                  <p:stCondLst>
                                    <p:cond delay="0"/>
                                  </p:stCondLst>
                                  <p:childTnLst>
                                    <p:set>
                                      <p:cBhvr>
                                        <p:cTn id="159" dur="1" fill="hold">
                                          <p:stCondLst>
                                            <p:cond delay="0"/>
                                          </p:stCondLst>
                                        </p:cTn>
                                        <p:tgtEl>
                                          <p:spTgt spid="24"/>
                                        </p:tgtEl>
                                        <p:attrNameLst>
                                          <p:attrName>style.visibility</p:attrName>
                                        </p:attrNameLst>
                                      </p:cBhvr>
                                      <p:to>
                                        <p:strVal val="visible"/>
                                      </p:to>
                                    </p:set>
                                    <p:animEffect transition="in" filter="wheel(1)">
                                      <p:cBhvr>
                                        <p:cTn id="160" dur="1000"/>
                                        <p:tgtEl>
                                          <p:spTgt spid="24"/>
                                        </p:tgtEl>
                                      </p:cBhvr>
                                    </p:animEffect>
                                  </p:childTnLst>
                                  <p:subTnLst>
                                    <p:audio>
                                      <p:cMediaNode>
                                        <p:cTn display="0" masterRel="sameClick">
                                          <p:stCondLst>
                                            <p:cond evt="begin" delay="0">
                                              <p:tn val="158"/>
                                            </p:cond>
                                          </p:stCondLst>
                                          <p:endCondLst>
                                            <p:cond evt="onStopAudio" delay="0">
                                              <p:tgtEl>
                                                <p:sldTgt/>
                                              </p:tgtEl>
                                            </p:cond>
                                          </p:endCondLst>
                                        </p:cTn>
                                        <p:tgtEl>
                                          <p:sndTgt r:embed="rId6" name="click.wav"/>
                                        </p:tgtEl>
                                      </p:cMediaNode>
                                    </p:audio>
                                  </p:subTnLst>
                                </p:cTn>
                              </p:par>
                            </p:childTnLst>
                          </p:cTn>
                        </p:par>
                        <p:par>
                          <p:cTn id="161" fill="hold">
                            <p:stCondLst>
                              <p:cond delay="14000"/>
                            </p:stCondLst>
                            <p:childTnLst>
                              <p:par>
                                <p:cTn id="162" presetID="21" presetClass="entr" presetSubtype="1" fill="hold" grpId="0" nodeType="afterEffect">
                                  <p:stCondLst>
                                    <p:cond delay="0"/>
                                  </p:stCondLst>
                                  <p:childTnLst>
                                    <p:set>
                                      <p:cBhvr>
                                        <p:cTn id="163" dur="1" fill="hold">
                                          <p:stCondLst>
                                            <p:cond delay="0"/>
                                          </p:stCondLst>
                                        </p:cTn>
                                        <p:tgtEl>
                                          <p:spTgt spid="25"/>
                                        </p:tgtEl>
                                        <p:attrNameLst>
                                          <p:attrName>style.visibility</p:attrName>
                                        </p:attrNameLst>
                                      </p:cBhvr>
                                      <p:to>
                                        <p:strVal val="visible"/>
                                      </p:to>
                                    </p:set>
                                    <p:animEffect transition="in" filter="wheel(1)">
                                      <p:cBhvr>
                                        <p:cTn id="164" dur="1000"/>
                                        <p:tgtEl>
                                          <p:spTgt spid="25"/>
                                        </p:tgtEl>
                                      </p:cBhvr>
                                    </p:animEffect>
                                  </p:childTnLst>
                                  <p:subTnLst>
                                    <p:audio>
                                      <p:cMediaNode>
                                        <p:cTn display="0" masterRel="sameClick">
                                          <p:stCondLst>
                                            <p:cond evt="begin" delay="0">
                                              <p:tn val="162"/>
                                            </p:cond>
                                          </p:stCondLst>
                                          <p:endCondLst>
                                            <p:cond evt="onStopAudio" delay="0">
                                              <p:tgtEl>
                                                <p:sldTgt/>
                                              </p:tgtEl>
                                            </p:cond>
                                          </p:endCondLst>
                                        </p:cTn>
                                        <p:tgtEl>
                                          <p:sndTgt r:embed="rId6" name="click.wav"/>
                                        </p:tgtEl>
                                      </p:cMediaNode>
                                    </p:audio>
                                  </p:subTnLst>
                                </p:cTn>
                              </p:par>
                            </p:childTnLst>
                          </p:cTn>
                        </p:par>
                        <p:par>
                          <p:cTn id="165" fill="hold">
                            <p:stCondLst>
                              <p:cond delay="15000"/>
                            </p:stCondLst>
                            <p:childTnLst>
                              <p:par>
                                <p:cTn id="166" presetID="21" presetClass="entr" presetSubtype="1" fill="hold" grpId="0" nodeType="afterEffect">
                                  <p:stCondLst>
                                    <p:cond delay="0"/>
                                  </p:stCondLst>
                                  <p:childTnLst>
                                    <p:set>
                                      <p:cBhvr>
                                        <p:cTn id="167" dur="1" fill="hold">
                                          <p:stCondLst>
                                            <p:cond delay="0"/>
                                          </p:stCondLst>
                                        </p:cTn>
                                        <p:tgtEl>
                                          <p:spTgt spid="26"/>
                                        </p:tgtEl>
                                        <p:attrNameLst>
                                          <p:attrName>style.visibility</p:attrName>
                                        </p:attrNameLst>
                                      </p:cBhvr>
                                      <p:to>
                                        <p:strVal val="visible"/>
                                      </p:to>
                                    </p:set>
                                    <p:animEffect transition="in" filter="wheel(1)">
                                      <p:cBhvr>
                                        <p:cTn id="168" dur="1000"/>
                                        <p:tgtEl>
                                          <p:spTgt spid="26"/>
                                        </p:tgtEl>
                                      </p:cBhvr>
                                    </p:animEffect>
                                  </p:childTnLst>
                                  <p:subTnLst>
                                    <p:audio>
                                      <p:cMediaNode>
                                        <p:cTn display="0" masterRel="sameClick">
                                          <p:stCondLst>
                                            <p:cond evt="begin" delay="0">
                                              <p:tn val="166"/>
                                            </p:cond>
                                          </p:stCondLst>
                                          <p:endCondLst>
                                            <p:cond evt="onStopAudio" delay="0">
                                              <p:tgtEl>
                                                <p:sldTgt/>
                                              </p:tgtEl>
                                            </p:cond>
                                          </p:endCondLst>
                                        </p:cTn>
                                        <p:tgtEl>
                                          <p:sndTgt r:embed="rId7" name="explode.wav"/>
                                        </p:tgtEl>
                                      </p:cMediaNode>
                                    </p:audio>
                                  </p:subTnLst>
                                </p:cTn>
                              </p:par>
                              <p:par>
                                <p:cTn id="169" presetID="10" presetClass="entr" presetSubtype="0" fill="hold" nodeType="withEffect">
                                  <p:stCondLst>
                                    <p:cond delay="0"/>
                                  </p:stCondLst>
                                  <p:childTnLst>
                                    <p:set>
                                      <p:cBhvr>
                                        <p:cTn id="170" dur="1" fill="hold">
                                          <p:stCondLst>
                                            <p:cond delay="0"/>
                                          </p:stCondLst>
                                        </p:cTn>
                                        <p:tgtEl>
                                          <p:spTgt spid="54"/>
                                        </p:tgtEl>
                                        <p:attrNameLst>
                                          <p:attrName>style.visibility</p:attrName>
                                        </p:attrNameLst>
                                      </p:cBhvr>
                                      <p:to>
                                        <p:strVal val="visible"/>
                                      </p:to>
                                    </p:set>
                                    <p:animEffect transition="in" filter="fade">
                                      <p:cBhvr>
                                        <p:cTn id="171"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2" restart="whenNotActive" fill="hold" evtFilter="cancelBubble" nodeType="interactiveSeq">
                <p:stCondLst>
                  <p:cond evt="onClick" delay="0">
                    <p:tgtEl>
                      <p:spTgt spid="30"/>
                    </p:tgtEl>
                  </p:cond>
                </p:stCondLst>
                <p:endSync evt="end" delay="0">
                  <p:rtn val="all"/>
                </p:endSync>
                <p:childTnLst>
                  <p:par>
                    <p:cTn id="173" fill="hold">
                      <p:stCondLst>
                        <p:cond delay="0"/>
                      </p:stCondLst>
                      <p:childTnLst>
                        <p:par>
                          <p:cTn id="174" fill="hold">
                            <p:stCondLst>
                              <p:cond delay="0"/>
                            </p:stCondLst>
                            <p:childTnLst>
                              <p:par>
                                <p:cTn id="175" presetID="26" presetClass="emph" presetSubtype="0" fill="hold" nodeType="clickEffect">
                                  <p:stCondLst>
                                    <p:cond delay="0"/>
                                  </p:stCondLst>
                                  <p:childTnLst>
                                    <p:animEffect transition="out" filter="fade">
                                      <p:cBhvr>
                                        <p:cTn id="176" dur="500" tmFilter="0, 0; .2, .5; .8, .5; 1, 0"/>
                                        <p:tgtEl>
                                          <p:spTgt spid="30"/>
                                        </p:tgtEl>
                                      </p:cBhvr>
                                    </p:animEffect>
                                    <p:animScale>
                                      <p:cBhvr>
                                        <p:cTn id="177" dur="250" autoRev="1" fill="hold"/>
                                        <p:tgtEl>
                                          <p:spTgt spid="30"/>
                                        </p:tgtEl>
                                      </p:cBhvr>
                                      <p:by x="105000" y="105000"/>
                                    </p:animScale>
                                  </p:childTnLst>
                                  <p:subTnLst>
                                    <p:audio>
                                      <p:cMediaNode>
                                        <p:cTn display="0" masterRel="sameClick">
                                          <p:stCondLst>
                                            <p:cond evt="begin" delay="0">
                                              <p:tn val="175"/>
                                            </p:cond>
                                          </p:stCondLst>
                                          <p:endCondLst>
                                            <p:cond evt="onStopAudio" delay="0">
                                              <p:tgtEl>
                                                <p:sldTgt/>
                                              </p:tgtEl>
                                            </p:cond>
                                          </p:endCondLst>
                                        </p:cTn>
                                        <p:tgtEl>
                                          <p:sndTgt r:embed="rId6" name="click.wav"/>
                                        </p:tgtEl>
                                      </p:cMediaNode>
                                    </p:audio>
                                  </p:subTnLst>
                                </p:cTn>
                              </p:par>
                            </p:childTnLst>
                          </p:cTn>
                        </p:par>
                        <p:par>
                          <p:cTn id="178" fill="hold">
                            <p:stCondLst>
                              <p:cond delay="500"/>
                            </p:stCondLst>
                            <p:childTnLst>
                              <p:par>
                                <p:cTn id="179" presetID="1" presetClass="mediacall" presetSubtype="0" fill="hold" nodeType="afterEffect">
                                  <p:stCondLst>
                                    <p:cond delay="0"/>
                                  </p:stCondLst>
                                  <p:childTnLst>
                                    <p:cmd type="call" cmd="playFrom(0.0)">
                                      <p:cBhvr>
                                        <p:cTn id="180" dur="4995" fill="hold"/>
                                        <p:tgtEl>
                                          <p:spTgt spid="44"/>
                                        </p:tgtEl>
                                      </p:cBhvr>
                                    </p:cmd>
                                  </p:childTnLst>
                                </p:cTn>
                              </p:par>
                            </p:childTnLst>
                          </p:cTn>
                        </p:par>
                      </p:childTnLst>
                    </p:cTn>
                  </p:par>
                </p:childTnLst>
              </p:cTn>
              <p:nextCondLst>
                <p:cond evt="onClick" delay="0">
                  <p:tgtEl>
                    <p:spTgt spid="30"/>
                  </p:tgtEl>
                </p:cond>
              </p:nextCondLst>
            </p:seq>
            <p:seq concurrent="1" nextAc="seek">
              <p:cTn id="181" restart="whenNotActive" fill="hold" evtFilter="cancelBubble" nodeType="interactiveSeq">
                <p:stCondLst>
                  <p:cond evt="onClick" delay="0">
                    <p:tgtEl>
                      <p:spTgt spid="29"/>
                    </p:tgtEl>
                  </p:cond>
                </p:stCondLst>
                <p:endSync evt="end" delay="0">
                  <p:rtn val="all"/>
                </p:endSync>
                <p:childTnLst>
                  <p:par>
                    <p:cTn id="182" fill="hold">
                      <p:stCondLst>
                        <p:cond delay="0"/>
                      </p:stCondLst>
                      <p:childTnLst>
                        <p:par>
                          <p:cTn id="183" fill="hold">
                            <p:stCondLst>
                              <p:cond delay="0"/>
                            </p:stCondLst>
                            <p:childTnLst>
                              <p:par>
                                <p:cTn id="184" presetID="26" presetClass="emph" presetSubtype="0" fill="hold" nodeType="clickEffect">
                                  <p:stCondLst>
                                    <p:cond delay="0"/>
                                  </p:stCondLst>
                                  <p:childTnLst>
                                    <p:animEffect transition="out" filter="fade">
                                      <p:cBhvr>
                                        <p:cTn id="185" dur="500" tmFilter="0, 0; .2, .5; .8, .5; 1, 0"/>
                                        <p:tgtEl>
                                          <p:spTgt spid="29"/>
                                        </p:tgtEl>
                                      </p:cBhvr>
                                    </p:animEffect>
                                    <p:animScale>
                                      <p:cBhvr>
                                        <p:cTn id="186" dur="250" autoRev="1" fill="hold"/>
                                        <p:tgtEl>
                                          <p:spTgt spid="29"/>
                                        </p:tgtEl>
                                      </p:cBhvr>
                                      <p:by x="105000" y="105000"/>
                                    </p:animScale>
                                  </p:childTnLst>
                                  <p:subTnLst>
                                    <p:audio>
                                      <p:cMediaNode>
                                        <p:cTn display="0" masterRel="sameClick">
                                          <p:stCondLst>
                                            <p:cond evt="begin" delay="0">
                                              <p:tn val="184"/>
                                            </p:cond>
                                          </p:stCondLst>
                                          <p:endCondLst>
                                            <p:cond evt="onStopAudio" delay="0">
                                              <p:tgtEl>
                                                <p:sldTgt/>
                                              </p:tgtEl>
                                            </p:cond>
                                          </p:endCondLst>
                                        </p:cTn>
                                        <p:tgtEl>
                                          <p:sndTgt r:embed="rId6" name="click.wav"/>
                                        </p:tgtEl>
                                      </p:cMediaNode>
                                    </p:audio>
                                  </p:subTnLst>
                                </p:cTn>
                              </p:par>
                            </p:childTnLst>
                          </p:cTn>
                        </p:par>
                        <p:par>
                          <p:cTn id="187" fill="hold">
                            <p:stCondLst>
                              <p:cond delay="500"/>
                            </p:stCondLst>
                            <p:childTnLst>
                              <p:par>
                                <p:cTn id="188" presetID="1" presetClass="mediacall" presetSubtype="0" fill="hold" nodeType="afterEffect">
                                  <p:stCondLst>
                                    <p:cond delay="0"/>
                                  </p:stCondLst>
                                  <p:childTnLst>
                                    <p:cmd type="call" cmd="playFrom(0.0)">
                                      <p:cBhvr>
                                        <p:cTn id="189" dur="4995" fill="hold"/>
                                        <p:tgtEl>
                                          <p:spTgt spid="44"/>
                                        </p:tgtEl>
                                      </p:cBhvr>
                                    </p:cmd>
                                  </p:childTnLst>
                                </p:cTn>
                              </p:par>
                            </p:childTnLst>
                          </p:cTn>
                        </p:par>
                      </p:childTnLst>
                    </p:cTn>
                  </p:par>
                </p:childTnLst>
              </p:cTn>
              <p:nextCondLst>
                <p:cond evt="onClick" delay="0">
                  <p:tgtEl>
                    <p:spTgt spid="29"/>
                  </p:tgtEl>
                </p:cond>
              </p:nextCondLst>
            </p:seq>
            <p:seq concurrent="1" nextAc="seek">
              <p:cTn id="190" restart="whenNotActive" fill="hold" evtFilter="cancelBubble" nodeType="interactiveSeq">
                <p:stCondLst>
                  <p:cond evt="onClick" delay="0">
                    <p:tgtEl>
                      <p:spTgt spid="28"/>
                    </p:tgtEl>
                  </p:cond>
                </p:stCondLst>
                <p:endSync evt="end" delay="0">
                  <p:rtn val="all"/>
                </p:endSync>
                <p:childTnLst>
                  <p:par>
                    <p:cTn id="191" fill="hold">
                      <p:stCondLst>
                        <p:cond delay="0"/>
                      </p:stCondLst>
                      <p:childTnLst>
                        <p:par>
                          <p:cTn id="192" fill="hold">
                            <p:stCondLst>
                              <p:cond delay="0"/>
                            </p:stCondLst>
                            <p:childTnLst>
                              <p:par>
                                <p:cTn id="193" presetID="26" presetClass="emph" presetSubtype="0" fill="hold" nodeType="clickEffect">
                                  <p:stCondLst>
                                    <p:cond delay="0"/>
                                  </p:stCondLst>
                                  <p:childTnLst>
                                    <p:animEffect transition="out" filter="fade">
                                      <p:cBhvr>
                                        <p:cTn id="194" dur="500" tmFilter="0, 0; .2, .5; .8, .5; 1, 0"/>
                                        <p:tgtEl>
                                          <p:spTgt spid="28"/>
                                        </p:tgtEl>
                                      </p:cBhvr>
                                    </p:animEffect>
                                    <p:animScale>
                                      <p:cBhvr>
                                        <p:cTn id="195" dur="250" autoRev="1" fill="hold"/>
                                        <p:tgtEl>
                                          <p:spTgt spid="28"/>
                                        </p:tgtEl>
                                      </p:cBhvr>
                                      <p:by x="105000" y="105000"/>
                                    </p:animScale>
                                  </p:childTnLst>
                                  <p:subTnLst>
                                    <p:audio>
                                      <p:cMediaNode>
                                        <p:cTn display="0" masterRel="sameClick">
                                          <p:stCondLst>
                                            <p:cond evt="begin" delay="0">
                                              <p:tn val="193"/>
                                            </p:cond>
                                          </p:stCondLst>
                                          <p:endCondLst>
                                            <p:cond evt="onStopAudio" delay="0">
                                              <p:tgtEl>
                                                <p:sldTgt/>
                                              </p:tgtEl>
                                            </p:cond>
                                          </p:endCondLst>
                                        </p:cTn>
                                        <p:tgtEl>
                                          <p:sndTgt r:embed="rId6" name="click.wav"/>
                                        </p:tgtEl>
                                      </p:cMediaNode>
                                    </p:audio>
                                  </p:subTnLst>
                                </p:cTn>
                              </p:par>
                            </p:childTnLst>
                          </p:cTn>
                        </p:par>
                        <p:par>
                          <p:cTn id="196" fill="hold">
                            <p:stCondLst>
                              <p:cond delay="500"/>
                            </p:stCondLst>
                            <p:childTnLst>
                              <p:par>
                                <p:cTn id="197" presetID="1" presetClass="mediacall" presetSubtype="0" fill="hold" nodeType="afterEffect">
                                  <p:stCondLst>
                                    <p:cond delay="0"/>
                                  </p:stCondLst>
                                  <p:childTnLst>
                                    <p:cmd type="call" cmd="playFrom(0.0)">
                                      <p:cBhvr>
                                        <p:cTn id="198" dur="4995" fill="hold"/>
                                        <p:tgtEl>
                                          <p:spTgt spid="44"/>
                                        </p:tgtEl>
                                      </p:cBhvr>
                                    </p:cmd>
                                  </p:childTnLst>
                                </p:cTn>
                              </p:par>
                            </p:childTnLst>
                          </p:cTn>
                        </p:par>
                      </p:childTnLst>
                    </p:cTn>
                  </p:par>
                </p:childTnLst>
              </p:cTn>
              <p:nextCondLst>
                <p:cond evt="onClick" delay="0">
                  <p:tgtEl>
                    <p:spTgt spid="28"/>
                  </p:tgtEl>
                </p:cond>
              </p:nextCondLst>
            </p:seq>
            <p:seq concurrent="1" nextAc="seek">
              <p:cTn id="199" restart="whenNotActive" fill="hold" evtFilter="cancelBubble" nodeType="interactiveSeq">
                <p:stCondLst>
                  <p:cond evt="onClick" delay="0">
                    <p:tgtEl>
                      <p:spTgt spid="27"/>
                    </p:tgtEl>
                  </p:cond>
                </p:stCondLst>
                <p:endSync evt="end" delay="0">
                  <p:rtn val="all"/>
                </p:endSync>
                <p:childTnLst>
                  <p:par>
                    <p:cTn id="200" fill="hold">
                      <p:stCondLst>
                        <p:cond delay="0"/>
                      </p:stCondLst>
                      <p:childTnLst>
                        <p:par>
                          <p:cTn id="201" fill="hold">
                            <p:stCondLst>
                              <p:cond delay="0"/>
                            </p:stCondLst>
                            <p:childTnLst>
                              <p:par>
                                <p:cTn id="202" presetID="26" presetClass="emph" presetSubtype="0" fill="hold" nodeType="clickEffect">
                                  <p:stCondLst>
                                    <p:cond delay="0"/>
                                  </p:stCondLst>
                                  <p:childTnLst>
                                    <p:animEffect transition="out" filter="fade">
                                      <p:cBhvr>
                                        <p:cTn id="203" dur="500" tmFilter="0, 0; .2, .5; .8, .5; 1, 0"/>
                                        <p:tgtEl>
                                          <p:spTgt spid="27"/>
                                        </p:tgtEl>
                                      </p:cBhvr>
                                    </p:animEffect>
                                    <p:animScale>
                                      <p:cBhvr>
                                        <p:cTn id="204" dur="250" autoRev="1" fill="hold"/>
                                        <p:tgtEl>
                                          <p:spTgt spid="27"/>
                                        </p:tgtEl>
                                      </p:cBhvr>
                                      <p:by x="105000" y="105000"/>
                                    </p:animScale>
                                  </p:childTnLst>
                                  <p:subTnLst>
                                    <p:audio>
                                      <p:cMediaNode>
                                        <p:cTn display="0" masterRel="sameClick">
                                          <p:stCondLst>
                                            <p:cond evt="begin" delay="0">
                                              <p:tn val="202"/>
                                            </p:cond>
                                          </p:stCondLst>
                                          <p:endCondLst>
                                            <p:cond evt="onStopAudio" delay="0">
                                              <p:tgtEl>
                                                <p:sldTgt/>
                                              </p:tgtEl>
                                            </p:cond>
                                          </p:endCondLst>
                                        </p:cTn>
                                        <p:tgtEl>
                                          <p:sndTgt r:embed="rId6" name="click.wav"/>
                                        </p:tgtEl>
                                      </p:cMediaNode>
                                    </p:audio>
                                  </p:subTnLst>
                                </p:cTn>
                              </p:par>
                            </p:childTnLst>
                          </p:cTn>
                        </p:par>
                        <p:par>
                          <p:cTn id="205" fill="hold">
                            <p:stCondLst>
                              <p:cond delay="500"/>
                            </p:stCondLst>
                            <p:childTnLst>
                              <p:par>
                                <p:cTn id="206" presetID="1" presetClass="mediacall" presetSubtype="0" fill="hold" nodeType="afterEffect">
                                  <p:stCondLst>
                                    <p:cond delay="0"/>
                                  </p:stCondLst>
                                  <p:childTnLst>
                                    <p:cmd type="call" cmd="playFrom(0.0)">
                                      <p:cBhvr>
                                        <p:cTn id="207" dur="3432" fill="hold"/>
                                        <p:tgtEl>
                                          <p:spTgt spid="45"/>
                                        </p:tgtEl>
                                      </p:cBhvr>
                                    </p:cmd>
                                  </p:childTnLst>
                                </p:cTn>
                              </p:par>
                            </p:childTnLst>
                          </p:cTn>
                        </p:par>
                      </p:childTnLst>
                    </p:cTn>
                  </p:par>
                </p:childTnLst>
              </p:cTn>
              <p:nextCondLst>
                <p:cond evt="onClick" delay="0">
                  <p:tgtEl>
                    <p:spTgt spid="27"/>
                  </p:tgtEl>
                </p:cond>
              </p:nextCondLst>
            </p:seq>
            <p:audio>
              <p:cMediaNode vol="51220">
                <p:cTn id="208" fill="hold" display="0">
                  <p:stCondLst>
                    <p:cond delay="indefinite"/>
                  </p:stCondLst>
                  <p:endCondLst>
                    <p:cond evt="onStopAudio" delay="0">
                      <p:tgtEl>
                        <p:sldTgt/>
                      </p:tgtEl>
                    </p:cond>
                  </p:endCondLst>
                </p:cTn>
                <p:tgtEl>
                  <p:spTgt spid="44"/>
                </p:tgtEl>
              </p:cMediaNode>
            </p:audio>
            <p:audio>
              <p:cMediaNode vol="46341">
                <p:cTn id="209" fill="hold" display="0">
                  <p:stCondLst>
                    <p:cond delay="indefinite"/>
                  </p:stCondLst>
                  <p:endCondLst>
                    <p:cond evt="onStopAudio" delay="0">
                      <p:tgtEl>
                        <p:sldTgt/>
                      </p:tgtEl>
                    </p:cond>
                  </p:endCondLst>
                </p:cTn>
                <p:tgtEl>
                  <p:spTgt spid="45"/>
                </p:tgtEl>
              </p:cMediaNode>
            </p:audio>
          </p:childTnLst>
        </p:cTn>
      </p:par>
    </p:tnLst>
    <p:bldLst>
      <p:bldP spid="8" grpId="0" animBg="1"/>
      <p:bldP spid="9" grpId="0" animBg="1"/>
      <p:bldP spid="10"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4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t="-6000" b="-6000"/>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9" cstate="print">
            <a:extLst>
              <a:ext uri="{BEBA8EAE-BF5A-486C-A8C5-ECC9F3942E4B}">
                <a14:imgProps xmlns:a14="http://schemas.microsoft.com/office/drawing/2010/main">
                  <a14:imgLayer r:embed="rId10">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9774998" y="5857459"/>
            <a:ext cx="2340802" cy="787559"/>
          </a:xfrm>
          <a:prstGeom prst="rect">
            <a:avLst/>
          </a:prstGeom>
        </p:spPr>
      </p:pic>
      <p:pic>
        <p:nvPicPr>
          <p:cNvPr id="5" name="Picture 4">
            <a:hlinkClick r:id="rId11" action="ppaction://hlinksldjump"/>
          </p:cNvPr>
          <p:cNvPicPr>
            <a:picLocks noChangeAspect="1"/>
          </p:cNvPicPr>
          <p:nvPr/>
        </p:nvPicPr>
        <p:blipFill>
          <a:blip r:embed="rId12" cstate="print">
            <a:extLst>
              <a:ext uri="{BEBA8EAE-BF5A-486C-A8C5-ECC9F3942E4B}">
                <a14:imgProps xmlns:a14="http://schemas.microsoft.com/office/drawing/2010/main">
                  <a14:imgLayer r:embed="rId13">
                    <a14:imgEffect>
                      <a14:backgroundRemoval t="0" b="100000" l="0" r="100000">
                        <a14:foregroundMark x1="35568" y1="6319" x2="45622" y2="26179"/>
                        <a14:foregroundMark x1="63351" y1="5918" x2="52432" y2="29990"/>
                      </a14:backgroundRemoval>
                    </a14:imgEffect>
                  </a14:imgLayer>
                </a14:imgProps>
              </a:ext>
              <a:ext uri="{28A0092B-C50C-407E-A947-70E740481C1C}">
                <a14:useLocalDpi xmlns:a14="http://schemas.microsoft.com/office/drawing/2010/main" val="0"/>
              </a:ext>
            </a:extLst>
          </a:blip>
          <a:stretch>
            <a:fillRect/>
          </a:stretch>
        </p:blipFill>
        <p:spPr>
          <a:xfrm>
            <a:off x="10616756" y="5595652"/>
            <a:ext cx="1495043" cy="1291671"/>
          </a:xfrm>
          <a:prstGeom prst="rect">
            <a:avLst/>
          </a:prstGeom>
        </p:spPr>
      </p:pic>
      <p:sp>
        <p:nvSpPr>
          <p:cNvPr id="7" name="Pentagon 3">
            <a:extLst>
              <a:ext uri="{FF2B5EF4-FFF2-40B4-BE49-F238E27FC236}">
                <a16:creationId xmlns="" xmlns:a16="http://schemas.microsoft.com/office/drawing/2014/main" id="{F5F8A9CD-1858-45EF-A737-81129D791906}"/>
              </a:ext>
            </a:extLst>
          </p:cNvPr>
          <p:cNvSpPr/>
          <p:nvPr/>
        </p:nvSpPr>
        <p:spPr>
          <a:xfrm>
            <a:off x="8441" y="25348"/>
            <a:ext cx="3352800" cy="838200"/>
          </a:xfrm>
          <a:prstGeom prst="homePlat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4400">
                <a:solidFill>
                  <a:prstClr val="white"/>
                </a:solidFill>
                <a:latin typeface="Times New Roman" panose="02020603050405020304" pitchFamily="18" charset="0"/>
                <a:cs typeface="Times New Roman" panose="02020603050405020304" pitchFamily="18" charset="0"/>
              </a:rPr>
              <a:t>CÂU </a:t>
            </a:r>
            <a:r>
              <a:rPr lang="en-US" sz="4400" dirty="0">
                <a:solidFill>
                  <a:prstClr val="white"/>
                </a:solidFill>
                <a:latin typeface="Times New Roman" panose="02020603050405020304" pitchFamily="18" charset="0"/>
                <a:cs typeface="Times New Roman" panose="02020603050405020304" pitchFamily="18" charset="0"/>
              </a:rPr>
              <a:t>4</a:t>
            </a:r>
            <a:r>
              <a:rPr lang="en-US" sz="4400">
                <a:solidFill>
                  <a:prstClr val="white"/>
                </a:solidFill>
                <a:latin typeface="Times New Roman" panose="02020603050405020304" pitchFamily="18" charset="0"/>
                <a:cs typeface="Times New Roman" panose="02020603050405020304" pitchFamily="18" charset="0"/>
              </a:rPr>
              <a:t> </a:t>
            </a:r>
            <a:endParaRPr lang="en-US" sz="4400" dirty="0">
              <a:solidFill>
                <a:prstClr val="white"/>
              </a:solidFill>
              <a:latin typeface="Times New Roman" panose="02020603050405020304" pitchFamily="18" charset="0"/>
              <a:cs typeface="Times New Roman" panose="02020603050405020304" pitchFamily="18" charset="0"/>
            </a:endParaRPr>
          </a:p>
        </p:txBody>
      </p:sp>
      <p:sp>
        <p:nvSpPr>
          <p:cNvPr id="8" name="Rounded Rectangle 41">
            <a:extLst>
              <a:ext uri="{FF2B5EF4-FFF2-40B4-BE49-F238E27FC236}">
                <a16:creationId xmlns="" xmlns:a16="http://schemas.microsoft.com/office/drawing/2014/main" id="{EFDEAA8F-BD20-4156-9F73-D32D6E506C23}"/>
              </a:ext>
            </a:extLst>
          </p:cNvPr>
          <p:cNvSpPr/>
          <p:nvPr/>
        </p:nvSpPr>
        <p:spPr>
          <a:xfrm>
            <a:off x="10378533" y="8"/>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00:15</a:t>
            </a:r>
          </a:p>
        </p:txBody>
      </p:sp>
      <p:sp>
        <p:nvSpPr>
          <p:cNvPr id="9" name="Rounded Rectangle 42">
            <a:extLst>
              <a:ext uri="{FF2B5EF4-FFF2-40B4-BE49-F238E27FC236}">
                <a16:creationId xmlns="" xmlns:a16="http://schemas.microsoft.com/office/drawing/2014/main" id="{CBA61D80-F0C4-4292-84F7-2F043B738D54}"/>
              </a:ext>
            </a:extLst>
          </p:cNvPr>
          <p:cNvSpPr/>
          <p:nvPr/>
        </p:nvSpPr>
        <p:spPr>
          <a:xfrm>
            <a:off x="10378533" y="8"/>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00:14</a:t>
            </a:r>
          </a:p>
        </p:txBody>
      </p:sp>
      <p:sp>
        <p:nvSpPr>
          <p:cNvPr id="10" name="Rounded Rectangle 43">
            <a:extLst>
              <a:ext uri="{FF2B5EF4-FFF2-40B4-BE49-F238E27FC236}">
                <a16:creationId xmlns="" xmlns:a16="http://schemas.microsoft.com/office/drawing/2014/main" id="{BB8534CF-0099-4A18-961E-0DA1D789EBF5}"/>
              </a:ext>
            </a:extLst>
          </p:cNvPr>
          <p:cNvSpPr/>
          <p:nvPr/>
        </p:nvSpPr>
        <p:spPr>
          <a:xfrm>
            <a:off x="10378533" y="8"/>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00:13</a:t>
            </a:r>
          </a:p>
        </p:txBody>
      </p:sp>
      <p:sp>
        <p:nvSpPr>
          <p:cNvPr id="13" name="Rounded Rectangle 44">
            <a:extLst>
              <a:ext uri="{FF2B5EF4-FFF2-40B4-BE49-F238E27FC236}">
                <a16:creationId xmlns="" xmlns:a16="http://schemas.microsoft.com/office/drawing/2014/main" id="{9769A10F-53FC-4DE7-BAF3-77BD39216540}"/>
              </a:ext>
            </a:extLst>
          </p:cNvPr>
          <p:cNvSpPr/>
          <p:nvPr/>
        </p:nvSpPr>
        <p:spPr>
          <a:xfrm>
            <a:off x="10378533" y="7"/>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00:12</a:t>
            </a:r>
          </a:p>
        </p:txBody>
      </p:sp>
      <p:sp>
        <p:nvSpPr>
          <p:cNvPr id="14" name="Rounded Rectangle 45">
            <a:extLst>
              <a:ext uri="{FF2B5EF4-FFF2-40B4-BE49-F238E27FC236}">
                <a16:creationId xmlns="" xmlns:a16="http://schemas.microsoft.com/office/drawing/2014/main" id="{6E4CED83-A550-427E-A4DA-ED350E1E6EF1}"/>
              </a:ext>
            </a:extLst>
          </p:cNvPr>
          <p:cNvSpPr/>
          <p:nvPr/>
        </p:nvSpPr>
        <p:spPr>
          <a:xfrm>
            <a:off x="10378533" y="7"/>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00:11</a:t>
            </a:r>
          </a:p>
        </p:txBody>
      </p:sp>
      <p:sp>
        <p:nvSpPr>
          <p:cNvPr id="15" name="Rounded Rectangle 46">
            <a:extLst>
              <a:ext uri="{FF2B5EF4-FFF2-40B4-BE49-F238E27FC236}">
                <a16:creationId xmlns="" xmlns:a16="http://schemas.microsoft.com/office/drawing/2014/main" id="{F4FFE478-3FE4-4992-8A21-1381167F89EF}"/>
              </a:ext>
            </a:extLst>
          </p:cNvPr>
          <p:cNvSpPr/>
          <p:nvPr/>
        </p:nvSpPr>
        <p:spPr>
          <a:xfrm>
            <a:off x="10378533" y="6"/>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00:10</a:t>
            </a:r>
          </a:p>
        </p:txBody>
      </p:sp>
      <p:sp>
        <p:nvSpPr>
          <p:cNvPr id="16" name="Rounded Rectangle 47">
            <a:extLst>
              <a:ext uri="{FF2B5EF4-FFF2-40B4-BE49-F238E27FC236}">
                <a16:creationId xmlns="" xmlns:a16="http://schemas.microsoft.com/office/drawing/2014/main" id="{D8B1D8D3-7F50-41BB-BE64-014EAB1AD05C}"/>
              </a:ext>
            </a:extLst>
          </p:cNvPr>
          <p:cNvSpPr/>
          <p:nvPr/>
        </p:nvSpPr>
        <p:spPr>
          <a:xfrm>
            <a:off x="10378533" y="6"/>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00:09</a:t>
            </a:r>
          </a:p>
        </p:txBody>
      </p:sp>
      <p:sp>
        <p:nvSpPr>
          <p:cNvPr id="17" name="Rounded Rectangle 48">
            <a:extLst>
              <a:ext uri="{FF2B5EF4-FFF2-40B4-BE49-F238E27FC236}">
                <a16:creationId xmlns="" xmlns:a16="http://schemas.microsoft.com/office/drawing/2014/main" id="{4E81DDAF-3435-490B-A2B4-3C6EFC57089D}"/>
              </a:ext>
            </a:extLst>
          </p:cNvPr>
          <p:cNvSpPr/>
          <p:nvPr/>
        </p:nvSpPr>
        <p:spPr>
          <a:xfrm>
            <a:off x="10378533" y="5"/>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00:08</a:t>
            </a:r>
          </a:p>
        </p:txBody>
      </p:sp>
      <p:sp>
        <p:nvSpPr>
          <p:cNvPr id="18" name="Rounded Rectangle 49">
            <a:extLst>
              <a:ext uri="{FF2B5EF4-FFF2-40B4-BE49-F238E27FC236}">
                <a16:creationId xmlns="" xmlns:a16="http://schemas.microsoft.com/office/drawing/2014/main" id="{65A66750-F69F-4CE1-9052-F504FD0C1E82}"/>
              </a:ext>
            </a:extLst>
          </p:cNvPr>
          <p:cNvSpPr/>
          <p:nvPr/>
        </p:nvSpPr>
        <p:spPr>
          <a:xfrm>
            <a:off x="10378533" y="4"/>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00:07</a:t>
            </a:r>
          </a:p>
        </p:txBody>
      </p:sp>
      <p:sp>
        <p:nvSpPr>
          <p:cNvPr id="19" name="Rounded Rectangle 50">
            <a:extLst>
              <a:ext uri="{FF2B5EF4-FFF2-40B4-BE49-F238E27FC236}">
                <a16:creationId xmlns="" xmlns:a16="http://schemas.microsoft.com/office/drawing/2014/main" id="{55999F98-A8F1-4212-A873-696ADADF9B6D}"/>
              </a:ext>
            </a:extLst>
          </p:cNvPr>
          <p:cNvSpPr/>
          <p:nvPr/>
        </p:nvSpPr>
        <p:spPr>
          <a:xfrm>
            <a:off x="10378533" y="4"/>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00:06</a:t>
            </a:r>
          </a:p>
        </p:txBody>
      </p:sp>
      <p:sp>
        <p:nvSpPr>
          <p:cNvPr id="20" name="Rounded Rectangle 51">
            <a:extLst>
              <a:ext uri="{FF2B5EF4-FFF2-40B4-BE49-F238E27FC236}">
                <a16:creationId xmlns="" xmlns:a16="http://schemas.microsoft.com/office/drawing/2014/main" id="{73135975-BD43-4D9F-A986-C48855BDD0B5}"/>
              </a:ext>
            </a:extLst>
          </p:cNvPr>
          <p:cNvSpPr/>
          <p:nvPr/>
        </p:nvSpPr>
        <p:spPr>
          <a:xfrm>
            <a:off x="10378533" y="4"/>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00:05</a:t>
            </a:r>
          </a:p>
        </p:txBody>
      </p:sp>
      <p:sp>
        <p:nvSpPr>
          <p:cNvPr id="21" name="Rounded Rectangle 52">
            <a:extLst>
              <a:ext uri="{FF2B5EF4-FFF2-40B4-BE49-F238E27FC236}">
                <a16:creationId xmlns="" xmlns:a16="http://schemas.microsoft.com/office/drawing/2014/main" id="{42BC5E1D-6863-4EF4-9EEA-D21D1904F48C}"/>
              </a:ext>
            </a:extLst>
          </p:cNvPr>
          <p:cNvSpPr/>
          <p:nvPr/>
        </p:nvSpPr>
        <p:spPr>
          <a:xfrm>
            <a:off x="10378533" y="3"/>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00:04</a:t>
            </a:r>
          </a:p>
        </p:txBody>
      </p:sp>
      <p:sp>
        <p:nvSpPr>
          <p:cNvPr id="22" name="Rounded Rectangle 53">
            <a:extLst>
              <a:ext uri="{FF2B5EF4-FFF2-40B4-BE49-F238E27FC236}">
                <a16:creationId xmlns="" xmlns:a16="http://schemas.microsoft.com/office/drawing/2014/main" id="{06E132FF-6488-4499-9672-6F795BE0195D}"/>
              </a:ext>
            </a:extLst>
          </p:cNvPr>
          <p:cNvSpPr/>
          <p:nvPr/>
        </p:nvSpPr>
        <p:spPr>
          <a:xfrm>
            <a:off x="10378533" y="3"/>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00:03</a:t>
            </a:r>
          </a:p>
        </p:txBody>
      </p:sp>
      <p:sp>
        <p:nvSpPr>
          <p:cNvPr id="23" name="Rounded Rectangle 54">
            <a:extLst>
              <a:ext uri="{FF2B5EF4-FFF2-40B4-BE49-F238E27FC236}">
                <a16:creationId xmlns="" xmlns:a16="http://schemas.microsoft.com/office/drawing/2014/main" id="{7DA98B1C-6BD3-4FDA-97DC-C4EB9B08A91B}"/>
              </a:ext>
            </a:extLst>
          </p:cNvPr>
          <p:cNvSpPr/>
          <p:nvPr/>
        </p:nvSpPr>
        <p:spPr>
          <a:xfrm>
            <a:off x="10378533" y="2"/>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00:02</a:t>
            </a:r>
          </a:p>
        </p:txBody>
      </p:sp>
      <p:sp>
        <p:nvSpPr>
          <p:cNvPr id="24" name="Rounded Rectangle 55">
            <a:extLst>
              <a:ext uri="{FF2B5EF4-FFF2-40B4-BE49-F238E27FC236}">
                <a16:creationId xmlns="" xmlns:a16="http://schemas.microsoft.com/office/drawing/2014/main" id="{CD1561BA-2A92-4E3E-8053-5B5A59A74698}"/>
              </a:ext>
            </a:extLst>
          </p:cNvPr>
          <p:cNvSpPr/>
          <p:nvPr/>
        </p:nvSpPr>
        <p:spPr>
          <a:xfrm>
            <a:off x="10378533" y="1"/>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00:01</a:t>
            </a:r>
          </a:p>
        </p:txBody>
      </p:sp>
      <p:sp>
        <p:nvSpPr>
          <p:cNvPr id="25" name="Rounded Rectangle 56">
            <a:extLst>
              <a:ext uri="{FF2B5EF4-FFF2-40B4-BE49-F238E27FC236}">
                <a16:creationId xmlns="" xmlns:a16="http://schemas.microsoft.com/office/drawing/2014/main" id="{E754AA2E-C64B-4485-943E-189A90AAE0A1}"/>
              </a:ext>
            </a:extLst>
          </p:cNvPr>
          <p:cNvSpPr/>
          <p:nvPr/>
        </p:nvSpPr>
        <p:spPr>
          <a:xfrm>
            <a:off x="10378533" y="1"/>
            <a:ext cx="1733266" cy="99628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dirty="0">
                <a:solidFill>
                  <a:prstClr val="white"/>
                </a:solidFill>
                <a:latin typeface="Calibri"/>
              </a:rPr>
              <a:t>00:00</a:t>
            </a:r>
          </a:p>
        </p:txBody>
      </p:sp>
      <p:pic>
        <p:nvPicPr>
          <p:cNvPr id="26" name="Picture 25">
            <a:extLst>
              <a:ext uri="{FF2B5EF4-FFF2-40B4-BE49-F238E27FC236}">
                <a16:creationId xmlns="" xmlns:a16="http://schemas.microsoft.com/office/drawing/2014/main" id="{57FD1C42-1EF3-481E-89D7-12C26F0EDBA6}"/>
              </a:ext>
            </a:extLst>
          </p:cNvPr>
          <p:cNvPicPr>
            <a:picLocks noChangeAspect="1"/>
          </p:cNvPicPr>
          <p:nvPr/>
        </p:nvPicPr>
        <p:blipFill>
          <a:blip r:embed="rId14"/>
          <a:stretch>
            <a:fillRect/>
          </a:stretch>
        </p:blipFill>
        <p:spPr>
          <a:xfrm>
            <a:off x="6164420" y="4309610"/>
            <a:ext cx="1347333" cy="969348"/>
          </a:xfrm>
          <a:prstGeom prst="rect">
            <a:avLst/>
          </a:prstGeom>
        </p:spPr>
      </p:pic>
      <p:pic>
        <p:nvPicPr>
          <p:cNvPr id="27" name="Picture 26">
            <a:extLst>
              <a:ext uri="{FF2B5EF4-FFF2-40B4-BE49-F238E27FC236}">
                <a16:creationId xmlns="" xmlns:a16="http://schemas.microsoft.com/office/drawing/2014/main" id="{3DC6BF4A-6B5A-4E70-B99A-0DED56C42F9C}"/>
              </a:ext>
            </a:extLst>
          </p:cNvPr>
          <p:cNvPicPr>
            <a:picLocks noChangeAspect="1"/>
          </p:cNvPicPr>
          <p:nvPr/>
        </p:nvPicPr>
        <p:blipFill>
          <a:blip r:embed="rId15"/>
          <a:stretch>
            <a:fillRect/>
          </a:stretch>
        </p:blipFill>
        <p:spPr>
          <a:xfrm>
            <a:off x="4539104" y="4312659"/>
            <a:ext cx="1347333" cy="963251"/>
          </a:xfrm>
          <a:prstGeom prst="rect">
            <a:avLst/>
          </a:prstGeom>
        </p:spPr>
      </p:pic>
      <p:pic>
        <p:nvPicPr>
          <p:cNvPr id="28" name="Picture 27">
            <a:extLst>
              <a:ext uri="{FF2B5EF4-FFF2-40B4-BE49-F238E27FC236}">
                <a16:creationId xmlns="" xmlns:a16="http://schemas.microsoft.com/office/drawing/2014/main" id="{CD4209FA-B40D-4FF9-BA54-43D636CAB081}"/>
              </a:ext>
            </a:extLst>
          </p:cNvPr>
          <p:cNvPicPr>
            <a:picLocks noChangeAspect="1"/>
          </p:cNvPicPr>
          <p:nvPr/>
        </p:nvPicPr>
        <p:blipFill>
          <a:blip r:embed="rId16">
            <a:extLst>
              <a:ext uri="{28A0092B-C50C-407E-A947-70E740481C1C}">
                <a14:useLocalDpi xmlns:a14="http://schemas.microsoft.com/office/drawing/2010/main" val="0"/>
              </a:ext>
            </a:extLst>
          </a:blip>
          <a:srcRect/>
          <a:stretch/>
        </p:blipFill>
        <p:spPr>
          <a:xfrm>
            <a:off x="4540976" y="2786041"/>
            <a:ext cx="1343589" cy="969348"/>
          </a:xfrm>
          <a:prstGeom prst="rect">
            <a:avLst/>
          </a:prstGeom>
        </p:spPr>
      </p:pic>
      <p:pic>
        <p:nvPicPr>
          <p:cNvPr id="29" name="Picture 28">
            <a:extLst>
              <a:ext uri="{FF2B5EF4-FFF2-40B4-BE49-F238E27FC236}">
                <a16:creationId xmlns="" xmlns:a16="http://schemas.microsoft.com/office/drawing/2014/main" id="{41334E31-FC96-4E26-BFBD-E2CC0B7CDAF3}"/>
              </a:ext>
            </a:extLst>
          </p:cNvPr>
          <p:cNvPicPr>
            <a:picLocks noChangeAspect="1"/>
          </p:cNvPicPr>
          <p:nvPr/>
        </p:nvPicPr>
        <p:blipFill>
          <a:blip r:embed="rId17">
            <a:extLst>
              <a:ext uri="{28A0092B-C50C-407E-A947-70E740481C1C}">
                <a14:useLocalDpi xmlns:a14="http://schemas.microsoft.com/office/drawing/2010/main" val="0"/>
              </a:ext>
            </a:extLst>
          </a:blip>
          <a:srcRect/>
          <a:stretch/>
        </p:blipFill>
        <p:spPr>
          <a:xfrm>
            <a:off x="6182874" y="2786041"/>
            <a:ext cx="1335138" cy="969348"/>
          </a:xfrm>
          <a:prstGeom prst="rect">
            <a:avLst/>
          </a:prstGeom>
        </p:spPr>
      </p:pic>
      <p:cxnSp>
        <p:nvCxnSpPr>
          <p:cNvPr id="30" name="Straight Connector 29">
            <a:extLst>
              <a:ext uri="{FF2B5EF4-FFF2-40B4-BE49-F238E27FC236}">
                <a16:creationId xmlns="" xmlns:a16="http://schemas.microsoft.com/office/drawing/2014/main" id="{4BDACC7F-86FD-4F3E-B49E-B1548A995909}"/>
              </a:ext>
            </a:extLst>
          </p:cNvPr>
          <p:cNvCxnSpPr>
            <a:cxnSpLocks/>
          </p:cNvCxnSpPr>
          <p:nvPr/>
        </p:nvCxnSpPr>
        <p:spPr>
          <a:xfrm>
            <a:off x="0" y="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 xmlns:a16="http://schemas.microsoft.com/office/drawing/2014/main" id="{66723106-E32C-4E44-93E7-BA5BBF5741CE}"/>
              </a:ext>
            </a:extLst>
          </p:cNvPr>
          <p:cNvGrpSpPr/>
          <p:nvPr/>
        </p:nvGrpSpPr>
        <p:grpSpPr>
          <a:xfrm>
            <a:off x="7375668" y="2786041"/>
            <a:ext cx="4396608" cy="1287797"/>
            <a:chOff x="418429" y="2465042"/>
            <a:chExt cx="4396608" cy="1871084"/>
          </a:xfrm>
        </p:grpSpPr>
        <p:sp>
          <p:nvSpPr>
            <p:cNvPr id="32" name="Freeform: Shape 31">
              <a:extLst>
                <a:ext uri="{FF2B5EF4-FFF2-40B4-BE49-F238E27FC236}">
                  <a16:creationId xmlns="" xmlns:a16="http://schemas.microsoft.com/office/drawing/2014/main" id="{0CDD3281-607D-4B2E-90F8-87903E6D1FA6}"/>
                </a:ext>
              </a:extLst>
            </p:cNvPr>
            <p:cNvSpPr/>
            <p:nvPr/>
          </p:nvSpPr>
          <p:spPr>
            <a:xfrm>
              <a:off x="418429" y="2465042"/>
              <a:ext cx="4396608" cy="1863939"/>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4000" dirty="0"/>
            </a:p>
          </p:txBody>
        </p:sp>
        <p:sp>
          <p:nvSpPr>
            <p:cNvPr id="33" name="Rectangle: Rounded Corners 32">
              <a:extLst>
                <a:ext uri="{FF2B5EF4-FFF2-40B4-BE49-F238E27FC236}">
                  <a16:creationId xmlns="" xmlns:a16="http://schemas.microsoft.com/office/drawing/2014/main" id="{DD64511A-1299-4CE4-9A43-023E0209D92F}"/>
                </a:ext>
              </a:extLst>
            </p:cNvPr>
            <p:cNvSpPr/>
            <p:nvPr/>
          </p:nvSpPr>
          <p:spPr>
            <a:xfrm>
              <a:off x="765958" y="2492017"/>
              <a:ext cx="4035311" cy="18441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9C5043"/>
                  </a:solidFill>
                  <a:latin typeface="iCiel Cadena" panose="02000503000000020004" pitchFamily="50" charset="0"/>
                  <a:ea typeface="Tahoma" panose="020B0604030504040204" pitchFamily="34" charset="0"/>
                  <a:cs typeface="Tahoma" panose="020B0604030504040204" pitchFamily="34" charset="0"/>
                </a:rPr>
                <a:t>Hai trăm </a:t>
              </a:r>
            </a:p>
            <a:p>
              <a:pPr algn="ctr"/>
              <a:r>
                <a:rPr lang="en-US" sz="4000">
                  <a:solidFill>
                    <a:srgbClr val="9C5043"/>
                  </a:solidFill>
                  <a:latin typeface="iCiel Cadena" panose="02000503000000020004" pitchFamily="50" charset="0"/>
                  <a:ea typeface="Tahoma" panose="020B0604030504040204" pitchFamily="34" charset="0"/>
                  <a:cs typeface="Tahoma" panose="020B0604030504040204" pitchFamily="34" charset="0"/>
                </a:rPr>
                <a:t>nghìn đồng</a:t>
              </a:r>
            </a:p>
          </p:txBody>
        </p:sp>
      </p:grpSp>
      <p:grpSp>
        <p:nvGrpSpPr>
          <p:cNvPr id="34" name="Group 33">
            <a:extLst>
              <a:ext uri="{FF2B5EF4-FFF2-40B4-BE49-F238E27FC236}">
                <a16:creationId xmlns="" xmlns:a16="http://schemas.microsoft.com/office/drawing/2014/main" id="{627A7CFD-BE9E-4B22-993B-E62538B802BA}"/>
              </a:ext>
            </a:extLst>
          </p:cNvPr>
          <p:cNvGrpSpPr/>
          <p:nvPr/>
        </p:nvGrpSpPr>
        <p:grpSpPr>
          <a:xfrm>
            <a:off x="420579" y="4326294"/>
            <a:ext cx="4401306" cy="1282879"/>
            <a:chOff x="413731" y="4651605"/>
            <a:chExt cx="4401306" cy="1863939"/>
          </a:xfrm>
        </p:grpSpPr>
        <p:sp>
          <p:nvSpPr>
            <p:cNvPr id="35" name="Freeform: Shape 34">
              <a:extLst>
                <a:ext uri="{FF2B5EF4-FFF2-40B4-BE49-F238E27FC236}">
                  <a16:creationId xmlns="" xmlns:a16="http://schemas.microsoft.com/office/drawing/2014/main" id="{4AD93D80-A6AD-4C92-8FE2-05AC0E47E19B}"/>
                </a:ext>
              </a:extLst>
            </p:cNvPr>
            <p:cNvSpPr/>
            <p:nvPr/>
          </p:nvSpPr>
          <p:spPr>
            <a:xfrm flipH="1">
              <a:off x="428436" y="4651605"/>
              <a:ext cx="4386601" cy="1863939"/>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4000"/>
            </a:p>
          </p:txBody>
        </p:sp>
        <p:sp>
          <p:nvSpPr>
            <p:cNvPr id="36" name="Rectangle: Rounded Corners 35">
              <a:extLst>
                <a:ext uri="{FF2B5EF4-FFF2-40B4-BE49-F238E27FC236}">
                  <a16:creationId xmlns="" xmlns:a16="http://schemas.microsoft.com/office/drawing/2014/main" id="{A2733999-0192-42A7-BD62-64E713C68A90}"/>
                </a:ext>
              </a:extLst>
            </p:cNvPr>
            <p:cNvSpPr/>
            <p:nvPr/>
          </p:nvSpPr>
          <p:spPr>
            <a:xfrm>
              <a:off x="413731" y="4651957"/>
              <a:ext cx="4035311" cy="18441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9C5043"/>
                  </a:solidFill>
                  <a:latin typeface="iCiel Cadena" panose="02000503000000020004" pitchFamily="50" charset="0"/>
                  <a:ea typeface="Tahoma" panose="020B0604030504040204" pitchFamily="34" charset="0"/>
                  <a:cs typeface="Tahoma" panose="020B0604030504040204" pitchFamily="34" charset="0"/>
                </a:rPr>
                <a:t>Hai đồng</a:t>
              </a:r>
            </a:p>
          </p:txBody>
        </p:sp>
      </p:grpSp>
      <p:grpSp>
        <p:nvGrpSpPr>
          <p:cNvPr id="37" name="Group 36">
            <a:extLst>
              <a:ext uri="{FF2B5EF4-FFF2-40B4-BE49-F238E27FC236}">
                <a16:creationId xmlns="" xmlns:a16="http://schemas.microsoft.com/office/drawing/2014/main" id="{216928A5-31F7-4069-BABE-7636F7C58604}"/>
              </a:ext>
            </a:extLst>
          </p:cNvPr>
          <p:cNvGrpSpPr/>
          <p:nvPr/>
        </p:nvGrpSpPr>
        <p:grpSpPr>
          <a:xfrm>
            <a:off x="416044" y="2787303"/>
            <a:ext cx="4410376" cy="1283187"/>
            <a:chOff x="7363195" y="2465042"/>
            <a:chExt cx="4410376" cy="1864387"/>
          </a:xfrm>
        </p:grpSpPr>
        <p:sp>
          <p:nvSpPr>
            <p:cNvPr id="38" name="Freeform: Shape 37">
              <a:extLst>
                <a:ext uri="{FF2B5EF4-FFF2-40B4-BE49-F238E27FC236}">
                  <a16:creationId xmlns="" xmlns:a16="http://schemas.microsoft.com/office/drawing/2014/main" id="{72DB7F22-501D-4305-9135-DA2A04EEA5BA}"/>
                </a:ext>
              </a:extLst>
            </p:cNvPr>
            <p:cNvSpPr/>
            <p:nvPr/>
          </p:nvSpPr>
          <p:spPr>
            <a:xfrm flipH="1">
              <a:off x="7376963" y="2465042"/>
              <a:ext cx="4396608" cy="1863939"/>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4000" dirty="0"/>
            </a:p>
          </p:txBody>
        </p:sp>
        <p:sp>
          <p:nvSpPr>
            <p:cNvPr id="39" name="Rectangle: Rounded Corners 38">
              <a:extLst>
                <a:ext uri="{FF2B5EF4-FFF2-40B4-BE49-F238E27FC236}">
                  <a16:creationId xmlns="" xmlns:a16="http://schemas.microsoft.com/office/drawing/2014/main" id="{E3B71247-9DF5-4529-AA8A-64C3A0591BA9}"/>
                </a:ext>
              </a:extLst>
            </p:cNvPr>
            <p:cNvSpPr/>
            <p:nvPr/>
          </p:nvSpPr>
          <p:spPr>
            <a:xfrm>
              <a:off x="7363195" y="2485320"/>
              <a:ext cx="4035311" cy="18441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9C5043"/>
                  </a:solidFill>
                  <a:latin typeface="iCiel Cadena" panose="02000503000000020004" pitchFamily="50" charset="0"/>
                  <a:ea typeface="Tahoma" panose="020B0604030504040204" pitchFamily="34" charset="0"/>
                  <a:cs typeface="Tahoma" panose="020B0604030504040204" pitchFamily="34" charset="0"/>
                </a:rPr>
                <a:t>Hai mươi </a:t>
              </a:r>
            </a:p>
            <a:p>
              <a:pPr algn="ctr"/>
              <a:r>
                <a:rPr lang="en-US" sz="4000">
                  <a:solidFill>
                    <a:srgbClr val="9C5043"/>
                  </a:solidFill>
                  <a:latin typeface="iCiel Cadena" panose="02000503000000020004" pitchFamily="50" charset="0"/>
                  <a:ea typeface="Tahoma" panose="020B0604030504040204" pitchFamily="34" charset="0"/>
                  <a:cs typeface="Tahoma" panose="020B0604030504040204" pitchFamily="34" charset="0"/>
                </a:rPr>
                <a:t>nghìn đồng</a:t>
              </a:r>
              <a:endParaRPr lang="en-US" sz="4000" dirty="0">
                <a:solidFill>
                  <a:srgbClr val="9C5043"/>
                </a:solidFill>
                <a:latin typeface="iCiel Cadena" panose="02000503000000020004" pitchFamily="50" charset="0"/>
                <a:ea typeface="Tahoma" panose="020B0604030504040204" pitchFamily="34" charset="0"/>
                <a:cs typeface="Tahoma" panose="020B0604030504040204" pitchFamily="34" charset="0"/>
              </a:endParaRPr>
            </a:p>
          </p:txBody>
        </p:sp>
      </p:grpSp>
      <p:grpSp>
        <p:nvGrpSpPr>
          <p:cNvPr id="40" name="Group 39">
            <a:extLst>
              <a:ext uri="{FF2B5EF4-FFF2-40B4-BE49-F238E27FC236}">
                <a16:creationId xmlns="" xmlns:a16="http://schemas.microsoft.com/office/drawing/2014/main" id="{F7121BBA-E17F-43C2-BD55-09795C7B95C5}"/>
              </a:ext>
            </a:extLst>
          </p:cNvPr>
          <p:cNvGrpSpPr/>
          <p:nvPr/>
        </p:nvGrpSpPr>
        <p:grpSpPr>
          <a:xfrm>
            <a:off x="7372108" y="4326294"/>
            <a:ext cx="4403728" cy="1282879"/>
            <a:chOff x="7386970" y="4651605"/>
            <a:chExt cx="4403728" cy="1863939"/>
          </a:xfrm>
        </p:grpSpPr>
        <p:sp>
          <p:nvSpPr>
            <p:cNvPr id="41" name="Freeform: Shape 40">
              <a:extLst>
                <a:ext uri="{FF2B5EF4-FFF2-40B4-BE49-F238E27FC236}">
                  <a16:creationId xmlns="" xmlns:a16="http://schemas.microsoft.com/office/drawing/2014/main" id="{5DFD7AD6-6359-49D4-8F72-EA7237B66997}"/>
                </a:ext>
              </a:extLst>
            </p:cNvPr>
            <p:cNvSpPr/>
            <p:nvPr/>
          </p:nvSpPr>
          <p:spPr>
            <a:xfrm>
              <a:off x="7386970" y="4651605"/>
              <a:ext cx="4386601" cy="1863939"/>
            </a:xfrm>
            <a:custGeom>
              <a:avLst/>
              <a:gdLst>
                <a:gd name="connsiteX0" fmla="*/ 708935 w 4772605"/>
                <a:gd name="connsiteY0" fmla="*/ 0 h 1863939"/>
                <a:gd name="connsiteX1" fmla="*/ 4461942 w 4772605"/>
                <a:gd name="connsiteY1" fmla="*/ 0 h 1863939"/>
                <a:gd name="connsiteX2" fmla="*/ 4772605 w 4772605"/>
                <a:gd name="connsiteY2" fmla="*/ 310663 h 1863939"/>
                <a:gd name="connsiteX3" fmla="*/ 4772605 w 4772605"/>
                <a:gd name="connsiteY3" fmla="*/ 1553276 h 1863939"/>
                <a:gd name="connsiteX4" fmla="*/ 4461942 w 4772605"/>
                <a:gd name="connsiteY4" fmla="*/ 1863939 h 1863939"/>
                <a:gd name="connsiteX5" fmla="*/ 708935 w 4772605"/>
                <a:gd name="connsiteY5" fmla="*/ 1863939 h 1863939"/>
                <a:gd name="connsiteX6" fmla="*/ 398272 w 4772605"/>
                <a:gd name="connsiteY6" fmla="*/ 1553276 h 1863939"/>
                <a:gd name="connsiteX7" fmla="*/ 398272 w 4772605"/>
                <a:gd name="connsiteY7" fmla="*/ 622317 h 1863939"/>
                <a:gd name="connsiteX8" fmla="*/ 0 w 4772605"/>
                <a:gd name="connsiteY8" fmla="*/ 622317 h 1863939"/>
                <a:gd name="connsiteX9" fmla="*/ 398272 w 4772605"/>
                <a:gd name="connsiteY9" fmla="*/ 446165 h 1863939"/>
                <a:gd name="connsiteX10" fmla="*/ 398272 w 4772605"/>
                <a:gd name="connsiteY10" fmla="*/ 310663 h 1863939"/>
                <a:gd name="connsiteX11" fmla="*/ 708935 w 4772605"/>
                <a:gd name="connsiteY11" fmla="*/ 0 h 1863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72605" h="1863939">
                  <a:moveTo>
                    <a:pt x="708935" y="0"/>
                  </a:moveTo>
                  <a:lnTo>
                    <a:pt x="4461942" y="0"/>
                  </a:lnTo>
                  <a:cubicBezTo>
                    <a:pt x="4633516" y="0"/>
                    <a:pt x="4772605" y="139089"/>
                    <a:pt x="4772605" y="310663"/>
                  </a:cubicBezTo>
                  <a:lnTo>
                    <a:pt x="4772605" y="1553276"/>
                  </a:lnTo>
                  <a:cubicBezTo>
                    <a:pt x="4772605" y="1724850"/>
                    <a:pt x="4633516" y="1863939"/>
                    <a:pt x="4461942" y="1863939"/>
                  </a:cubicBezTo>
                  <a:lnTo>
                    <a:pt x="708935" y="1863939"/>
                  </a:lnTo>
                  <a:cubicBezTo>
                    <a:pt x="537361" y="1863939"/>
                    <a:pt x="398272" y="1724850"/>
                    <a:pt x="398272" y="1553276"/>
                  </a:cubicBezTo>
                  <a:lnTo>
                    <a:pt x="398272" y="622317"/>
                  </a:lnTo>
                  <a:lnTo>
                    <a:pt x="0" y="622317"/>
                  </a:lnTo>
                  <a:lnTo>
                    <a:pt x="398272" y="446165"/>
                  </a:lnTo>
                  <a:lnTo>
                    <a:pt x="398272" y="310663"/>
                  </a:lnTo>
                  <a:cubicBezTo>
                    <a:pt x="398272" y="139089"/>
                    <a:pt x="537361" y="0"/>
                    <a:pt x="708935" y="0"/>
                  </a:cubicBezTo>
                  <a:close/>
                </a:path>
              </a:pathLst>
            </a:custGeom>
            <a:solidFill>
              <a:schemeClr val="bg1"/>
            </a:solidFill>
            <a:ln w="28575">
              <a:solidFill>
                <a:srgbClr val="9C504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4000"/>
            </a:p>
          </p:txBody>
        </p:sp>
        <p:sp>
          <p:nvSpPr>
            <p:cNvPr id="42" name="Rectangle: Rounded Corners 41">
              <a:extLst>
                <a:ext uri="{FF2B5EF4-FFF2-40B4-BE49-F238E27FC236}">
                  <a16:creationId xmlns="" xmlns:a16="http://schemas.microsoft.com/office/drawing/2014/main" id="{8C04A213-719C-4F72-A64C-62F3A809B4D9}"/>
                </a:ext>
              </a:extLst>
            </p:cNvPr>
            <p:cNvSpPr/>
            <p:nvPr/>
          </p:nvSpPr>
          <p:spPr>
            <a:xfrm>
              <a:off x="7755387" y="4651791"/>
              <a:ext cx="4035311" cy="18441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9C5043"/>
                  </a:solidFill>
                  <a:latin typeface="iCiel Cadena" panose="02000503000000020004" pitchFamily="50" charset="0"/>
                  <a:ea typeface="Tahoma" panose="020B0604030504040204" pitchFamily="34" charset="0"/>
                  <a:cs typeface="Tahoma" panose="020B0604030504040204" pitchFamily="34" charset="0"/>
                </a:rPr>
                <a:t>Hai mươi đồng</a:t>
              </a:r>
              <a:endParaRPr lang="en-US" sz="4000" dirty="0">
                <a:solidFill>
                  <a:srgbClr val="9C5043"/>
                </a:solidFill>
                <a:latin typeface="iCiel Cadena" panose="02000503000000020004" pitchFamily="50" charset="0"/>
                <a:ea typeface="Tahoma" panose="020B0604030504040204" pitchFamily="34" charset="0"/>
                <a:cs typeface="Tahoma" panose="020B0604030504040204" pitchFamily="34" charset="0"/>
              </a:endParaRPr>
            </a:p>
          </p:txBody>
        </p:sp>
      </p:grpSp>
      <p:pic>
        <p:nvPicPr>
          <p:cNvPr id="43" name="AmthanhThua">
            <a:hlinkClick r:id="" action="ppaction://media"/>
            <a:extLst>
              <a:ext uri="{FF2B5EF4-FFF2-40B4-BE49-F238E27FC236}">
                <a16:creationId xmlns="" xmlns:a16="http://schemas.microsoft.com/office/drawing/2014/main" id="{DB7FB175-A0E2-47C7-B2FE-BC643EE85301}"/>
              </a:ext>
            </a:extLst>
          </p:cNvPr>
          <p:cNvPicPr>
            <a:picLocks noChangeAspect="1"/>
          </p:cNvPicPr>
          <p:nvPr>
            <a:audioFile r:link="rId2"/>
            <p:extLst>
              <p:ext uri="{DAA4B4D4-6D71-4841-9C94-3DE7FCFB9230}">
                <p14:media xmlns:p14="http://schemas.microsoft.com/office/powerpoint/2010/main" r:embed="rId1"/>
              </p:ext>
            </p:extLst>
          </p:nvPr>
        </p:nvPicPr>
        <p:blipFill>
          <a:blip r:embed="rId18"/>
          <a:stretch>
            <a:fillRect/>
          </a:stretch>
        </p:blipFill>
        <p:spPr>
          <a:xfrm>
            <a:off x="-1236462" y="4407923"/>
            <a:ext cx="487363" cy="487363"/>
          </a:xfrm>
          <a:prstGeom prst="rect">
            <a:avLst/>
          </a:prstGeom>
        </p:spPr>
      </p:pic>
      <p:pic>
        <p:nvPicPr>
          <p:cNvPr id="44" name="nhacthang">
            <a:hlinkClick r:id="" action="ppaction://media"/>
            <a:extLst>
              <a:ext uri="{FF2B5EF4-FFF2-40B4-BE49-F238E27FC236}">
                <a16:creationId xmlns="" xmlns:a16="http://schemas.microsoft.com/office/drawing/2014/main" id="{0BF19460-6941-4572-9EB7-18E74CE36769}"/>
              </a:ext>
            </a:extLst>
          </p:cNvPr>
          <p:cNvPicPr>
            <a:picLocks noChangeAspect="1"/>
          </p:cNvPicPr>
          <p:nvPr>
            <a:audioFile r:link="rId4"/>
            <p:extLst>
              <p:ext uri="{DAA4B4D4-6D71-4841-9C94-3DE7FCFB9230}">
                <p14:media xmlns:p14="http://schemas.microsoft.com/office/powerpoint/2010/main" r:embed="rId3"/>
              </p:ext>
            </p:extLst>
          </p:nvPr>
        </p:nvPicPr>
        <p:blipFill>
          <a:blip r:embed="rId18"/>
          <a:stretch>
            <a:fillRect/>
          </a:stretch>
        </p:blipFill>
        <p:spPr>
          <a:xfrm>
            <a:off x="-1227935" y="2779130"/>
            <a:ext cx="487363" cy="487363"/>
          </a:xfrm>
          <a:prstGeom prst="rect">
            <a:avLst/>
          </a:prstGeom>
        </p:spPr>
      </p:pic>
      <p:sp>
        <p:nvSpPr>
          <p:cNvPr id="45" name="TextBox 44">
            <a:extLst>
              <a:ext uri="{FF2B5EF4-FFF2-40B4-BE49-F238E27FC236}">
                <a16:creationId xmlns="" xmlns:a16="http://schemas.microsoft.com/office/drawing/2014/main" id="{B68EDC4D-CFDB-4A1F-9C8B-23623D3477F8}"/>
              </a:ext>
            </a:extLst>
          </p:cNvPr>
          <p:cNvSpPr txBox="1"/>
          <p:nvPr/>
        </p:nvSpPr>
        <p:spPr>
          <a:xfrm>
            <a:off x="-1759465" y="2036998"/>
            <a:ext cx="155042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a:t>
            </a:r>
            <a:r>
              <a:rPr lang="en-US" b="1" dirty="0" err="1"/>
              <a:t>Đúng</a:t>
            </a:r>
            <a:endParaRPr lang="en-US" b="1" dirty="0"/>
          </a:p>
        </p:txBody>
      </p:sp>
      <p:sp>
        <p:nvSpPr>
          <p:cNvPr id="46" name="TextBox 45">
            <a:extLst>
              <a:ext uri="{FF2B5EF4-FFF2-40B4-BE49-F238E27FC236}">
                <a16:creationId xmlns="" xmlns:a16="http://schemas.microsoft.com/office/drawing/2014/main" id="{94EC4299-87EE-4B48-B3C6-55C52F0658D4}"/>
              </a:ext>
            </a:extLst>
          </p:cNvPr>
          <p:cNvSpPr txBox="1"/>
          <p:nvPr/>
        </p:nvSpPr>
        <p:spPr>
          <a:xfrm>
            <a:off x="-1669154" y="3528341"/>
            <a:ext cx="132600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Sai</a:t>
            </a:r>
          </a:p>
        </p:txBody>
      </p:sp>
      <p:sp>
        <p:nvSpPr>
          <p:cNvPr id="47" name="Rounded Rectangle 4">
            <a:extLst>
              <a:ext uri="{FF2B5EF4-FFF2-40B4-BE49-F238E27FC236}">
                <a16:creationId xmlns="" xmlns:a16="http://schemas.microsoft.com/office/drawing/2014/main" id="{5BAE927F-4D45-4592-9D47-9EC1995881B8}"/>
              </a:ext>
            </a:extLst>
          </p:cNvPr>
          <p:cNvSpPr/>
          <p:nvPr/>
        </p:nvSpPr>
        <p:spPr>
          <a:xfrm>
            <a:off x="1684841" y="912188"/>
            <a:ext cx="8915398" cy="1631516"/>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r>
              <a:rPr lang="nl-NL" sz="3600"/>
              <a:t>Mệnh giá của tờ tiền sau là:</a:t>
            </a:r>
            <a:endParaRPr lang="vi-VN" sz="3600"/>
          </a:p>
          <a:p>
            <a:endParaRPr lang="en-US" sz="4000" dirty="0">
              <a:solidFill>
                <a:schemeClr val="tx1"/>
              </a:solidFill>
              <a:latin typeface="Times New Roman" panose="02020603050405020304" pitchFamily="18" charset="0"/>
              <a:cs typeface="Times New Roman" panose="02020603050405020304" pitchFamily="18" charset="0"/>
            </a:endParaRPr>
          </a:p>
        </p:txBody>
      </p:sp>
      <p:pic>
        <p:nvPicPr>
          <p:cNvPr id="48" name="Picture 47">
            <a:extLst>
              <a:ext uri="{FF2B5EF4-FFF2-40B4-BE49-F238E27FC236}">
                <a16:creationId xmlns="" xmlns:a16="http://schemas.microsoft.com/office/drawing/2014/main" id="{68D4F4C7-1DB3-4B6E-A096-DA6415C12D09}"/>
              </a:ext>
            </a:extLst>
          </p:cNvPr>
          <p:cNvPicPr>
            <a:picLocks noChangeAspect="1"/>
          </p:cNvPicPr>
          <p:nvPr/>
        </p:nvPicPr>
        <p:blipFill>
          <a:blip r:embed="rId9" cstate="print">
            <a:extLst>
              <a:ext uri="{BEBA8EAE-BF5A-486C-A8C5-ECC9F3942E4B}">
                <a14:imgProps xmlns:a14="http://schemas.microsoft.com/office/drawing/2010/main">
                  <a14:imgLayer r:embed="rId10">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164420" y="3291863"/>
            <a:ext cx="1658841" cy="637032"/>
          </a:xfrm>
          <a:prstGeom prst="rect">
            <a:avLst/>
          </a:prstGeom>
        </p:spPr>
      </p:pic>
      <p:pic>
        <p:nvPicPr>
          <p:cNvPr id="49" name="Picture 48">
            <a:extLst>
              <a:ext uri="{FF2B5EF4-FFF2-40B4-BE49-F238E27FC236}">
                <a16:creationId xmlns="" xmlns:a16="http://schemas.microsoft.com/office/drawing/2014/main" id="{CD72FADB-2E11-489F-AED8-4C2EBE7E7E64}"/>
              </a:ext>
            </a:extLst>
          </p:cNvPr>
          <p:cNvPicPr>
            <a:picLocks noChangeAspect="1"/>
          </p:cNvPicPr>
          <p:nvPr/>
        </p:nvPicPr>
        <p:blipFill>
          <a:blip r:embed="rId9" cstate="print">
            <a:extLst>
              <a:ext uri="{BEBA8EAE-BF5A-486C-A8C5-ECC9F3942E4B}">
                <a14:imgProps xmlns:a14="http://schemas.microsoft.com/office/drawing/2010/main">
                  <a14:imgLayer r:embed="rId10">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6164419" y="4817079"/>
            <a:ext cx="1658841" cy="637032"/>
          </a:xfrm>
          <a:prstGeom prst="rect">
            <a:avLst/>
          </a:prstGeom>
        </p:spPr>
      </p:pic>
      <p:pic>
        <p:nvPicPr>
          <p:cNvPr id="50" name="Picture 49">
            <a:extLst>
              <a:ext uri="{FF2B5EF4-FFF2-40B4-BE49-F238E27FC236}">
                <a16:creationId xmlns="" xmlns:a16="http://schemas.microsoft.com/office/drawing/2014/main" id="{0FE5449B-3754-4EB6-AAE0-27B135F4F7E7}"/>
              </a:ext>
            </a:extLst>
          </p:cNvPr>
          <p:cNvPicPr>
            <a:picLocks noChangeAspect="1"/>
          </p:cNvPicPr>
          <p:nvPr/>
        </p:nvPicPr>
        <p:blipFill>
          <a:blip r:embed="rId9" cstate="print">
            <a:extLst>
              <a:ext uri="{BEBA8EAE-BF5A-486C-A8C5-ECC9F3942E4B}">
                <a14:imgProps xmlns:a14="http://schemas.microsoft.com/office/drawing/2010/main">
                  <a14:imgLayer r:embed="rId10">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4564045" y="3340037"/>
            <a:ext cx="1658841" cy="637032"/>
          </a:xfrm>
          <a:prstGeom prst="rect">
            <a:avLst/>
          </a:prstGeom>
        </p:spPr>
      </p:pic>
      <p:pic>
        <p:nvPicPr>
          <p:cNvPr id="51" name="Picture 50">
            <a:extLst>
              <a:ext uri="{FF2B5EF4-FFF2-40B4-BE49-F238E27FC236}">
                <a16:creationId xmlns="" xmlns:a16="http://schemas.microsoft.com/office/drawing/2014/main" id="{B18DB211-DD33-425C-A843-4A6B317F8D8D}"/>
              </a:ext>
            </a:extLst>
          </p:cNvPr>
          <p:cNvPicPr>
            <a:picLocks noChangeAspect="1"/>
          </p:cNvPicPr>
          <p:nvPr/>
        </p:nvPicPr>
        <p:blipFill>
          <a:blip r:embed="rId9" cstate="print">
            <a:extLst>
              <a:ext uri="{BEBA8EAE-BF5A-486C-A8C5-ECC9F3942E4B}">
                <a14:imgProps xmlns:a14="http://schemas.microsoft.com/office/drawing/2010/main">
                  <a14:imgLayer r:embed="rId10">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4485854" y="4866515"/>
            <a:ext cx="1658841" cy="637032"/>
          </a:xfrm>
          <a:prstGeom prst="rect">
            <a:avLst/>
          </a:prstGeom>
        </p:spPr>
      </p:pic>
      <p:pic>
        <p:nvPicPr>
          <p:cNvPr id="53" name="Picture 52">
            <a:extLst>
              <a:ext uri="{FF2B5EF4-FFF2-40B4-BE49-F238E27FC236}">
                <a16:creationId xmlns="" xmlns:a16="http://schemas.microsoft.com/office/drawing/2014/main" id="{290EFEBF-F3A6-4F2C-86A4-2C67CAB04C21}"/>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061963" y="913278"/>
            <a:ext cx="3627898" cy="1679066"/>
          </a:xfrm>
          <a:prstGeom prst="rect">
            <a:avLst/>
          </a:prstGeom>
        </p:spPr>
      </p:pic>
    </p:spTree>
    <p:extLst>
      <p:ext uri="{BB962C8B-B14F-4D97-AF65-F5344CB8AC3E}">
        <p14:creationId xmlns:p14="http://schemas.microsoft.com/office/powerpoint/2010/main" val="4030292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circle(in)">
                                      <p:cBhvr>
                                        <p:cTn id="15" dur="20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47"/>
                                        </p:tgtEl>
                                        <p:attrNameLst>
                                          <p:attrName>style.visibility</p:attrName>
                                        </p:attrNameLst>
                                      </p:cBhvr>
                                      <p:to>
                                        <p:strVal val="visible"/>
                                      </p:to>
                                    </p:set>
                                    <p:animEffect transition="in" filter="barn(inVertical)">
                                      <p:cBhvr>
                                        <p:cTn id="20" dur="500"/>
                                        <p:tgtEl>
                                          <p:spTgt spid="47"/>
                                        </p:tgtEl>
                                      </p:cBhvr>
                                    </p:animEffect>
                                  </p:childTnLst>
                                </p:cTn>
                              </p:par>
                              <p:par>
                                <p:cTn id="21" presetID="53" presetClass="entr" presetSubtype="528" fill="hold" nodeType="withEffect">
                                  <p:stCondLst>
                                    <p:cond delay="0"/>
                                  </p:stCondLst>
                                  <p:childTnLst>
                                    <p:set>
                                      <p:cBhvr>
                                        <p:cTn id="22" dur="1" fill="hold">
                                          <p:stCondLst>
                                            <p:cond delay="0"/>
                                          </p:stCondLst>
                                        </p:cTn>
                                        <p:tgtEl>
                                          <p:spTgt spid="28"/>
                                        </p:tgtEl>
                                        <p:attrNameLst>
                                          <p:attrName>style.visibility</p:attrName>
                                        </p:attrNameLst>
                                      </p:cBhvr>
                                      <p:to>
                                        <p:strVal val="visible"/>
                                      </p:to>
                                    </p:set>
                                    <p:anim calcmode="lin" valueType="num">
                                      <p:cBhvr>
                                        <p:cTn id="23" dur="500" fill="hold"/>
                                        <p:tgtEl>
                                          <p:spTgt spid="28"/>
                                        </p:tgtEl>
                                        <p:attrNameLst>
                                          <p:attrName>ppt_w</p:attrName>
                                        </p:attrNameLst>
                                      </p:cBhvr>
                                      <p:tavLst>
                                        <p:tav tm="0">
                                          <p:val>
                                            <p:fltVal val="0"/>
                                          </p:val>
                                        </p:tav>
                                        <p:tav tm="100000">
                                          <p:val>
                                            <p:strVal val="#ppt_w"/>
                                          </p:val>
                                        </p:tav>
                                      </p:tavLst>
                                    </p:anim>
                                    <p:anim calcmode="lin" valueType="num">
                                      <p:cBhvr>
                                        <p:cTn id="24" dur="500" fill="hold"/>
                                        <p:tgtEl>
                                          <p:spTgt spid="28"/>
                                        </p:tgtEl>
                                        <p:attrNameLst>
                                          <p:attrName>ppt_h</p:attrName>
                                        </p:attrNameLst>
                                      </p:cBhvr>
                                      <p:tavLst>
                                        <p:tav tm="0">
                                          <p:val>
                                            <p:fltVal val="0"/>
                                          </p:val>
                                        </p:tav>
                                        <p:tav tm="100000">
                                          <p:val>
                                            <p:strVal val="#ppt_h"/>
                                          </p:val>
                                        </p:tav>
                                      </p:tavLst>
                                    </p:anim>
                                    <p:animEffect transition="in" filter="fade">
                                      <p:cBhvr>
                                        <p:cTn id="25" dur="500"/>
                                        <p:tgtEl>
                                          <p:spTgt spid="28"/>
                                        </p:tgtEl>
                                      </p:cBhvr>
                                    </p:animEffect>
                                    <p:anim calcmode="lin" valueType="num">
                                      <p:cBhvr>
                                        <p:cTn id="26" dur="500" fill="hold"/>
                                        <p:tgtEl>
                                          <p:spTgt spid="28"/>
                                        </p:tgtEl>
                                        <p:attrNameLst>
                                          <p:attrName>ppt_x</p:attrName>
                                        </p:attrNameLst>
                                      </p:cBhvr>
                                      <p:tavLst>
                                        <p:tav tm="0">
                                          <p:val>
                                            <p:fltVal val="0.5"/>
                                          </p:val>
                                        </p:tav>
                                        <p:tav tm="100000">
                                          <p:val>
                                            <p:strVal val="#ppt_x"/>
                                          </p:val>
                                        </p:tav>
                                      </p:tavLst>
                                    </p:anim>
                                    <p:anim calcmode="lin" valueType="num">
                                      <p:cBhvr>
                                        <p:cTn id="27" dur="500" fill="hold"/>
                                        <p:tgtEl>
                                          <p:spTgt spid="28"/>
                                        </p:tgtEl>
                                        <p:attrNameLst>
                                          <p:attrName>ppt_y</p:attrName>
                                        </p:attrNameLst>
                                      </p:cBhvr>
                                      <p:tavLst>
                                        <p:tav tm="0">
                                          <p:val>
                                            <p:fltVal val="0.5"/>
                                          </p:val>
                                        </p:tav>
                                        <p:tav tm="100000">
                                          <p:val>
                                            <p:strVal val="#ppt_y"/>
                                          </p:val>
                                        </p:tav>
                                      </p:tavLst>
                                    </p:anim>
                                  </p:childTnLst>
                                </p:cTn>
                              </p:par>
                            </p:childTnLst>
                          </p:cTn>
                        </p:par>
                        <p:par>
                          <p:cTn id="28" fill="hold">
                            <p:stCondLst>
                              <p:cond delay="500"/>
                            </p:stCondLst>
                            <p:childTnLst>
                              <p:par>
                                <p:cTn id="29" presetID="10" presetClass="entr" presetSubtype="0" fill="hold" nodeType="after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fade">
                                      <p:cBhvr>
                                        <p:cTn id="31" dur="500"/>
                                        <p:tgtEl>
                                          <p:spTgt spid="37"/>
                                        </p:tgtEl>
                                      </p:cBhvr>
                                    </p:animEffect>
                                  </p:childTnLst>
                                </p:cTn>
                              </p:par>
                            </p:childTnLst>
                          </p:cTn>
                        </p:par>
                        <p:par>
                          <p:cTn id="32" fill="hold">
                            <p:stCondLst>
                              <p:cond delay="1000"/>
                            </p:stCondLst>
                            <p:childTnLst>
                              <p:par>
                                <p:cTn id="33" presetID="53" presetClass="entr" presetSubtype="528" fill="hold" nodeType="afterEffect">
                                  <p:stCondLst>
                                    <p:cond delay="0"/>
                                  </p:stCondLst>
                                  <p:childTnLst>
                                    <p:set>
                                      <p:cBhvr>
                                        <p:cTn id="34" dur="1" fill="hold">
                                          <p:stCondLst>
                                            <p:cond delay="0"/>
                                          </p:stCondLst>
                                        </p:cTn>
                                        <p:tgtEl>
                                          <p:spTgt spid="29"/>
                                        </p:tgtEl>
                                        <p:attrNameLst>
                                          <p:attrName>style.visibility</p:attrName>
                                        </p:attrNameLst>
                                      </p:cBhvr>
                                      <p:to>
                                        <p:strVal val="visible"/>
                                      </p:to>
                                    </p:set>
                                    <p:anim calcmode="lin" valueType="num">
                                      <p:cBhvr>
                                        <p:cTn id="35" dur="500" fill="hold"/>
                                        <p:tgtEl>
                                          <p:spTgt spid="29"/>
                                        </p:tgtEl>
                                        <p:attrNameLst>
                                          <p:attrName>ppt_w</p:attrName>
                                        </p:attrNameLst>
                                      </p:cBhvr>
                                      <p:tavLst>
                                        <p:tav tm="0">
                                          <p:val>
                                            <p:fltVal val="0"/>
                                          </p:val>
                                        </p:tav>
                                        <p:tav tm="100000">
                                          <p:val>
                                            <p:strVal val="#ppt_w"/>
                                          </p:val>
                                        </p:tav>
                                      </p:tavLst>
                                    </p:anim>
                                    <p:anim calcmode="lin" valueType="num">
                                      <p:cBhvr>
                                        <p:cTn id="36" dur="500" fill="hold"/>
                                        <p:tgtEl>
                                          <p:spTgt spid="29"/>
                                        </p:tgtEl>
                                        <p:attrNameLst>
                                          <p:attrName>ppt_h</p:attrName>
                                        </p:attrNameLst>
                                      </p:cBhvr>
                                      <p:tavLst>
                                        <p:tav tm="0">
                                          <p:val>
                                            <p:fltVal val="0"/>
                                          </p:val>
                                        </p:tav>
                                        <p:tav tm="100000">
                                          <p:val>
                                            <p:strVal val="#ppt_h"/>
                                          </p:val>
                                        </p:tav>
                                      </p:tavLst>
                                    </p:anim>
                                    <p:animEffect transition="in" filter="fade">
                                      <p:cBhvr>
                                        <p:cTn id="37" dur="500"/>
                                        <p:tgtEl>
                                          <p:spTgt spid="29"/>
                                        </p:tgtEl>
                                      </p:cBhvr>
                                    </p:animEffect>
                                    <p:anim calcmode="lin" valueType="num">
                                      <p:cBhvr>
                                        <p:cTn id="38" dur="500" fill="hold"/>
                                        <p:tgtEl>
                                          <p:spTgt spid="29"/>
                                        </p:tgtEl>
                                        <p:attrNameLst>
                                          <p:attrName>ppt_x</p:attrName>
                                        </p:attrNameLst>
                                      </p:cBhvr>
                                      <p:tavLst>
                                        <p:tav tm="0">
                                          <p:val>
                                            <p:fltVal val="0.5"/>
                                          </p:val>
                                        </p:tav>
                                        <p:tav tm="100000">
                                          <p:val>
                                            <p:strVal val="#ppt_x"/>
                                          </p:val>
                                        </p:tav>
                                      </p:tavLst>
                                    </p:anim>
                                    <p:anim calcmode="lin" valueType="num">
                                      <p:cBhvr>
                                        <p:cTn id="39" dur="500" fill="hold"/>
                                        <p:tgtEl>
                                          <p:spTgt spid="29"/>
                                        </p:tgtEl>
                                        <p:attrNameLst>
                                          <p:attrName>ppt_y</p:attrName>
                                        </p:attrNameLst>
                                      </p:cBhvr>
                                      <p:tavLst>
                                        <p:tav tm="0">
                                          <p:val>
                                            <p:fltVal val="0.5"/>
                                          </p:val>
                                        </p:tav>
                                        <p:tav tm="100000">
                                          <p:val>
                                            <p:strVal val="#ppt_y"/>
                                          </p:val>
                                        </p:tav>
                                      </p:tavLst>
                                    </p:anim>
                                  </p:childTnLst>
                                </p:cTn>
                              </p:par>
                            </p:childTnLst>
                          </p:cTn>
                        </p:par>
                        <p:par>
                          <p:cTn id="40" fill="hold">
                            <p:stCondLst>
                              <p:cond delay="1500"/>
                            </p:stCondLst>
                            <p:childTnLst>
                              <p:par>
                                <p:cTn id="41" presetID="10" presetClass="entr" presetSubtype="0" fill="hold" nodeType="afterEffect">
                                  <p:stCondLst>
                                    <p:cond delay="0"/>
                                  </p:stCondLst>
                                  <p:childTnLst>
                                    <p:set>
                                      <p:cBhvr>
                                        <p:cTn id="42" dur="1" fill="hold">
                                          <p:stCondLst>
                                            <p:cond delay="0"/>
                                          </p:stCondLst>
                                        </p:cTn>
                                        <p:tgtEl>
                                          <p:spTgt spid="31"/>
                                        </p:tgtEl>
                                        <p:attrNameLst>
                                          <p:attrName>style.visibility</p:attrName>
                                        </p:attrNameLst>
                                      </p:cBhvr>
                                      <p:to>
                                        <p:strVal val="visible"/>
                                      </p:to>
                                    </p:set>
                                    <p:animEffect transition="in" filter="fade">
                                      <p:cBhvr>
                                        <p:cTn id="43" dur="500"/>
                                        <p:tgtEl>
                                          <p:spTgt spid="31"/>
                                        </p:tgtEl>
                                      </p:cBhvr>
                                    </p:animEffect>
                                  </p:childTnLst>
                                </p:cTn>
                              </p:par>
                            </p:childTnLst>
                          </p:cTn>
                        </p:par>
                        <p:par>
                          <p:cTn id="44" fill="hold">
                            <p:stCondLst>
                              <p:cond delay="2000"/>
                            </p:stCondLst>
                            <p:childTnLst>
                              <p:par>
                                <p:cTn id="45" presetID="53" presetClass="entr" presetSubtype="528" fill="hold" nodeType="afterEffect">
                                  <p:stCondLst>
                                    <p:cond delay="0"/>
                                  </p:stCondLst>
                                  <p:childTnLst>
                                    <p:set>
                                      <p:cBhvr>
                                        <p:cTn id="46" dur="1" fill="hold">
                                          <p:stCondLst>
                                            <p:cond delay="0"/>
                                          </p:stCondLst>
                                        </p:cTn>
                                        <p:tgtEl>
                                          <p:spTgt spid="27"/>
                                        </p:tgtEl>
                                        <p:attrNameLst>
                                          <p:attrName>style.visibility</p:attrName>
                                        </p:attrNameLst>
                                      </p:cBhvr>
                                      <p:to>
                                        <p:strVal val="visible"/>
                                      </p:to>
                                    </p:set>
                                    <p:anim calcmode="lin" valueType="num">
                                      <p:cBhvr>
                                        <p:cTn id="47" dur="500" fill="hold"/>
                                        <p:tgtEl>
                                          <p:spTgt spid="27"/>
                                        </p:tgtEl>
                                        <p:attrNameLst>
                                          <p:attrName>ppt_w</p:attrName>
                                        </p:attrNameLst>
                                      </p:cBhvr>
                                      <p:tavLst>
                                        <p:tav tm="0">
                                          <p:val>
                                            <p:fltVal val="0"/>
                                          </p:val>
                                        </p:tav>
                                        <p:tav tm="100000">
                                          <p:val>
                                            <p:strVal val="#ppt_w"/>
                                          </p:val>
                                        </p:tav>
                                      </p:tavLst>
                                    </p:anim>
                                    <p:anim calcmode="lin" valueType="num">
                                      <p:cBhvr>
                                        <p:cTn id="48" dur="500" fill="hold"/>
                                        <p:tgtEl>
                                          <p:spTgt spid="27"/>
                                        </p:tgtEl>
                                        <p:attrNameLst>
                                          <p:attrName>ppt_h</p:attrName>
                                        </p:attrNameLst>
                                      </p:cBhvr>
                                      <p:tavLst>
                                        <p:tav tm="0">
                                          <p:val>
                                            <p:fltVal val="0"/>
                                          </p:val>
                                        </p:tav>
                                        <p:tav tm="100000">
                                          <p:val>
                                            <p:strVal val="#ppt_h"/>
                                          </p:val>
                                        </p:tav>
                                      </p:tavLst>
                                    </p:anim>
                                    <p:animEffect transition="in" filter="fade">
                                      <p:cBhvr>
                                        <p:cTn id="49" dur="500"/>
                                        <p:tgtEl>
                                          <p:spTgt spid="27"/>
                                        </p:tgtEl>
                                      </p:cBhvr>
                                    </p:animEffect>
                                    <p:anim calcmode="lin" valueType="num">
                                      <p:cBhvr>
                                        <p:cTn id="50" dur="500" fill="hold"/>
                                        <p:tgtEl>
                                          <p:spTgt spid="27"/>
                                        </p:tgtEl>
                                        <p:attrNameLst>
                                          <p:attrName>ppt_x</p:attrName>
                                        </p:attrNameLst>
                                      </p:cBhvr>
                                      <p:tavLst>
                                        <p:tav tm="0">
                                          <p:val>
                                            <p:fltVal val="0.5"/>
                                          </p:val>
                                        </p:tav>
                                        <p:tav tm="100000">
                                          <p:val>
                                            <p:strVal val="#ppt_x"/>
                                          </p:val>
                                        </p:tav>
                                      </p:tavLst>
                                    </p:anim>
                                    <p:anim calcmode="lin" valueType="num">
                                      <p:cBhvr>
                                        <p:cTn id="51" dur="500" fill="hold"/>
                                        <p:tgtEl>
                                          <p:spTgt spid="27"/>
                                        </p:tgtEl>
                                        <p:attrNameLst>
                                          <p:attrName>ppt_y</p:attrName>
                                        </p:attrNameLst>
                                      </p:cBhvr>
                                      <p:tavLst>
                                        <p:tav tm="0">
                                          <p:val>
                                            <p:fltVal val="0.5"/>
                                          </p:val>
                                        </p:tav>
                                        <p:tav tm="100000">
                                          <p:val>
                                            <p:strVal val="#ppt_y"/>
                                          </p:val>
                                        </p:tav>
                                      </p:tavLst>
                                    </p:anim>
                                  </p:childTnLst>
                                </p:cTn>
                              </p:par>
                            </p:childTnLst>
                          </p:cTn>
                        </p:par>
                        <p:par>
                          <p:cTn id="52" fill="hold">
                            <p:stCondLst>
                              <p:cond delay="2500"/>
                            </p:stCondLst>
                            <p:childTnLst>
                              <p:par>
                                <p:cTn id="53" presetID="10" presetClass="entr" presetSubtype="0" fill="hold" nodeType="afterEffect">
                                  <p:stCondLst>
                                    <p:cond delay="0"/>
                                  </p:stCondLst>
                                  <p:childTnLst>
                                    <p:set>
                                      <p:cBhvr>
                                        <p:cTn id="54" dur="1" fill="hold">
                                          <p:stCondLst>
                                            <p:cond delay="0"/>
                                          </p:stCondLst>
                                        </p:cTn>
                                        <p:tgtEl>
                                          <p:spTgt spid="34"/>
                                        </p:tgtEl>
                                        <p:attrNameLst>
                                          <p:attrName>style.visibility</p:attrName>
                                        </p:attrNameLst>
                                      </p:cBhvr>
                                      <p:to>
                                        <p:strVal val="visible"/>
                                      </p:to>
                                    </p:set>
                                    <p:animEffect transition="in" filter="fade">
                                      <p:cBhvr>
                                        <p:cTn id="55" dur="500"/>
                                        <p:tgtEl>
                                          <p:spTgt spid="34"/>
                                        </p:tgtEl>
                                      </p:cBhvr>
                                    </p:animEffect>
                                  </p:childTnLst>
                                </p:cTn>
                              </p:par>
                            </p:childTnLst>
                          </p:cTn>
                        </p:par>
                        <p:par>
                          <p:cTn id="56" fill="hold">
                            <p:stCondLst>
                              <p:cond delay="3000"/>
                            </p:stCondLst>
                            <p:childTnLst>
                              <p:par>
                                <p:cTn id="57" presetID="53" presetClass="entr" presetSubtype="528" fill="hold" nodeType="afterEffect">
                                  <p:stCondLst>
                                    <p:cond delay="0"/>
                                  </p:stCondLst>
                                  <p:childTnLst>
                                    <p:set>
                                      <p:cBhvr>
                                        <p:cTn id="58" dur="1" fill="hold">
                                          <p:stCondLst>
                                            <p:cond delay="0"/>
                                          </p:stCondLst>
                                        </p:cTn>
                                        <p:tgtEl>
                                          <p:spTgt spid="26"/>
                                        </p:tgtEl>
                                        <p:attrNameLst>
                                          <p:attrName>style.visibility</p:attrName>
                                        </p:attrNameLst>
                                      </p:cBhvr>
                                      <p:to>
                                        <p:strVal val="visible"/>
                                      </p:to>
                                    </p:set>
                                    <p:anim calcmode="lin" valueType="num">
                                      <p:cBhvr>
                                        <p:cTn id="59" dur="500" fill="hold"/>
                                        <p:tgtEl>
                                          <p:spTgt spid="26"/>
                                        </p:tgtEl>
                                        <p:attrNameLst>
                                          <p:attrName>ppt_w</p:attrName>
                                        </p:attrNameLst>
                                      </p:cBhvr>
                                      <p:tavLst>
                                        <p:tav tm="0">
                                          <p:val>
                                            <p:fltVal val="0"/>
                                          </p:val>
                                        </p:tav>
                                        <p:tav tm="100000">
                                          <p:val>
                                            <p:strVal val="#ppt_w"/>
                                          </p:val>
                                        </p:tav>
                                      </p:tavLst>
                                    </p:anim>
                                    <p:anim calcmode="lin" valueType="num">
                                      <p:cBhvr>
                                        <p:cTn id="60" dur="500" fill="hold"/>
                                        <p:tgtEl>
                                          <p:spTgt spid="26"/>
                                        </p:tgtEl>
                                        <p:attrNameLst>
                                          <p:attrName>ppt_h</p:attrName>
                                        </p:attrNameLst>
                                      </p:cBhvr>
                                      <p:tavLst>
                                        <p:tav tm="0">
                                          <p:val>
                                            <p:fltVal val="0"/>
                                          </p:val>
                                        </p:tav>
                                        <p:tav tm="100000">
                                          <p:val>
                                            <p:strVal val="#ppt_h"/>
                                          </p:val>
                                        </p:tav>
                                      </p:tavLst>
                                    </p:anim>
                                    <p:animEffect transition="in" filter="fade">
                                      <p:cBhvr>
                                        <p:cTn id="61" dur="500"/>
                                        <p:tgtEl>
                                          <p:spTgt spid="26"/>
                                        </p:tgtEl>
                                      </p:cBhvr>
                                    </p:animEffect>
                                    <p:anim calcmode="lin" valueType="num">
                                      <p:cBhvr>
                                        <p:cTn id="62" dur="500" fill="hold"/>
                                        <p:tgtEl>
                                          <p:spTgt spid="26"/>
                                        </p:tgtEl>
                                        <p:attrNameLst>
                                          <p:attrName>ppt_x</p:attrName>
                                        </p:attrNameLst>
                                      </p:cBhvr>
                                      <p:tavLst>
                                        <p:tav tm="0">
                                          <p:val>
                                            <p:fltVal val="0.5"/>
                                          </p:val>
                                        </p:tav>
                                        <p:tav tm="100000">
                                          <p:val>
                                            <p:strVal val="#ppt_x"/>
                                          </p:val>
                                        </p:tav>
                                      </p:tavLst>
                                    </p:anim>
                                    <p:anim calcmode="lin" valueType="num">
                                      <p:cBhvr>
                                        <p:cTn id="63" dur="500" fill="hold"/>
                                        <p:tgtEl>
                                          <p:spTgt spid="26"/>
                                        </p:tgtEl>
                                        <p:attrNameLst>
                                          <p:attrName>ppt_y</p:attrName>
                                        </p:attrNameLst>
                                      </p:cBhvr>
                                      <p:tavLst>
                                        <p:tav tm="0">
                                          <p:val>
                                            <p:fltVal val="0.5"/>
                                          </p:val>
                                        </p:tav>
                                        <p:tav tm="100000">
                                          <p:val>
                                            <p:strVal val="#ppt_y"/>
                                          </p:val>
                                        </p:tav>
                                      </p:tavLst>
                                    </p:anim>
                                  </p:childTnLst>
                                </p:cTn>
                              </p:par>
                            </p:childTnLst>
                          </p:cTn>
                        </p:par>
                        <p:par>
                          <p:cTn id="64" fill="hold">
                            <p:stCondLst>
                              <p:cond delay="3500"/>
                            </p:stCondLst>
                            <p:childTnLst>
                              <p:par>
                                <p:cTn id="65" presetID="10" presetClass="entr" presetSubtype="0" fill="hold" nodeType="afterEffect">
                                  <p:stCondLst>
                                    <p:cond delay="0"/>
                                  </p:stCondLst>
                                  <p:childTnLst>
                                    <p:set>
                                      <p:cBhvr>
                                        <p:cTn id="66" dur="1" fill="hold">
                                          <p:stCondLst>
                                            <p:cond delay="0"/>
                                          </p:stCondLst>
                                        </p:cTn>
                                        <p:tgtEl>
                                          <p:spTgt spid="40"/>
                                        </p:tgtEl>
                                        <p:attrNameLst>
                                          <p:attrName>style.visibility</p:attrName>
                                        </p:attrNameLst>
                                      </p:cBhvr>
                                      <p:to>
                                        <p:strVal val="visible"/>
                                      </p:to>
                                    </p:set>
                                    <p:animEffect transition="in" filter="fade">
                                      <p:cBhvr>
                                        <p:cTn id="67" dur="500"/>
                                        <p:tgtEl>
                                          <p:spTgt spid="40"/>
                                        </p:tgtEl>
                                      </p:cBhvr>
                                    </p:animEffect>
                                  </p:childTnLst>
                                </p:cTn>
                              </p:par>
                              <p:par>
                                <p:cTn id="68" presetID="10" presetClass="entr" presetSubtype="0" fill="hold" nodeType="withEffect">
                                  <p:stCondLst>
                                    <p:cond delay="0"/>
                                  </p:stCondLst>
                                  <p:childTnLst>
                                    <p:set>
                                      <p:cBhvr>
                                        <p:cTn id="69" dur="1" fill="hold">
                                          <p:stCondLst>
                                            <p:cond delay="0"/>
                                          </p:stCondLst>
                                        </p:cTn>
                                        <p:tgtEl>
                                          <p:spTgt spid="29"/>
                                        </p:tgtEl>
                                        <p:attrNameLst>
                                          <p:attrName>style.visibility</p:attrName>
                                        </p:attrNameLst>
                                      </p:cBhvr>
                                      <p:to>
                                        <p:strVal val="visible"/>
                                      </p:to>
                                    </p:set>
                                    <p:animEffect transition="in" filter="fade">
                                      <p:cBhvr>
                                        <p:cTn id="70" dur="500"/>
                                        <p:tgtEl>
                                          <p:spTgt spid="29"/>
                                        </p:tgtEl>
                                      </p:cBhvr>
                                    </p:animEffect>
                                  </p:childTnLst>
                                </p:cTn>
                              </p:par>
                              <p:par>
                                <p:cTn id="71" presetID="10" presetClass="entr" presetSubtype="0" fill="hold" nodeType="withEffect">
                                  <p:stCondLst>
                                    <p:cond delay="0"/>
                                  </p:stCondLst>
                                  <p:childTnLst>
                                    <p:set>
                                      <p:cBhvr>
                                        <p:cTn id="72" dur="1" fill="hold">
                                          <p:stCondLst>
                                            <p:cond delay="0"/>
                                          </p:stCondLst>
                                        </p:cTn>
                                        <p:tgtEl>
                                          <p:spTgt spid="31"/>
                                        </p:tgtEl>
                                        <p:attrNameLst>
                                          <p:attrName>style.visibility</p:attrName>
                                        </p:attrNameLst>
                                      </p:cBhvr>
                                      <p:to>
                                        <p:strVal val="visible"/>
                                      </p:to>
                                    </p:set>
                                    <p:animEffect transition="in" filter="fade">
                                      <p:cBhvr>
                                        <p:cTn id="73" dur="500"/>
                                        <p:tgtEl>
                                          <p:spTgt spid="31"/>
                                        </p:tgtEl>
                                      </p:cBhvr>
                                    </p:animEffect>
                                  </p:childTnLst>
                                </p:cTn>
                              </p:par>
                              <p:par>
                                <p:cTn id="74" presetID="10" presetClass="entr" presetSubtype="0" fill="hold" nodeType="withEffect">
                                  <p:stCondLst>
                                    <p:cond delay="0"/>
                                  </p:stCondLst>
                                  <p:childTnLst>
                                    <p:set>
                                      <p:cBhvr>
                                        <p:cTn id="75" dur="1" fill="hold">
                                          <p:stCondLst>
                                            <p:cond delay="0"/>
                                          </p:stCondLst>
                                        </p:cTn>
                                        <p:tgtEl>
                                          <p:spTgt spid="28"/>
                                        </p:tgtEl>
                                        <p:attrNameLst>
                                          <p:attrName>style.visibility</p:attrName>
                                        </p:attrNameLst>
                                      </p:cBhvr>
                                      <p:to>
                                        <p:strVal val="visible"/>
                                      </p:to>
                                    </p:set>
                                    <p:animEffect transition="in" filter="fade">
                                      <p:cBhvr>
                                        <p:cTn id="76" dur="500"/>
                                        <p:tgtEl>
                                          <p:spTgt spid="28"/>
                                        </p:tgtEl>
                                      </p:cBhvr>
                                    </p:animEffect>
                                  </p:childTnLst>
                                </p:cTn>
                              </p:par>
                              <p:par>
                                <p:cTn id="77" presetID="10" presetClass="entr" presetSubtype="0" fill="hold" nodeType="withEffect">
                                  <p:stCondLst>
                                    <p:cond delay="0"/>
                                  </p:stCondLst>
                                  <p:childTnLst>
                                    <p:set>
                                      <p:cBhvr>
                                        <p:cTn id="78" dur="1" fill="hold">
                                          <p:stCondLst>
                                            <p:cond delay="0"/>
                                          </p:stCondLst>
                                        </p:cTn>
                                        <p:tgtEl>
                                          <p:spTgt spid="37"/>
                                        </p:tgtEl>
                                        <p:attrNameLst>
                                          <p:attrName>style.visibility</p:attrName>
                                        </p:attrNameLst>
                                      </p:cBhvr>
                                      <p:to>
                                        <p:strVal val="visible"/>
                                      </p:to>
                                    </p:set>
                                    <p:animEffect transition="in" filter="fade">
                                      <p:cBhvr>
                                        <p:cTn id="79" dur="500"/>
                                        <p:tgtEl>
                                          <p:spTgt spid="37"/>
                                        </p:tgtEl>
                                      </p:cBhvr>
                                    </p:animEffect>
                                  </p:childTnLst>
                                </p:cTn>
                              </p:par>
                              <p:par>
                                <p:cTn id="80" presetID="10" presetClass="entr" presetSubtype="0" fill="hold" nodeType="withEffect">
                                  <p:stCondLst>
                                    <p:cond delay="0"/>
                                  </p:stCondLst>
                                  <p:childTnLst>
                                    <p:set>
                                      <p:cBhvr>
                                        <p:cTn id="81" dur="1" fill="hold">
                                          <p:stCondLst>
                                            <p:cond delay="0"/>
                                          </p:stCondLst>
                                        </p:cTn>
                                        <p:tgtEl>
                                          <p:spTgt spid="27"/>
                                        </p:tgtEl>
                                        <p:attrNameLst>
                                          <p:attrName>style.visibility</p:attrName>
                                        </p:attrNameLst>
                                      </p:cBhvr>
                                      <p:to>
                                        <p:strVal val="visible"/>
                                      </p:to>
                                    </p:set>
                                    <p:animEffect transition="in" filter="fade">
                                      <p:cBhvr>
                                        <p:cTn id="82" dur="500"/>
                                        <p:tgtEl>
                                          <p:spTgt spid="27"/>
                                        </p:tgtEl>
                                      </p:cBhvr>
                                    </p:animEffect>
                                  </p:childTnLst>
                                </p:cTn>
                              </p:par>
                              <p:par>
                                <p:cTn id="83" presetID="10" presetClass="entr" presetSubtype="0" fill="hold" nodeType="withEffect">
                                  <p:stCondLst>
                                    <p:cond delay="0"/>
                                  </p:stCondLst>
                                  <p:childTnLst>
                                    <p:set>
                                      <p:cBhvr>
                                        <p:cTn id="84" dur="1" fill="hold">
                                          <p:stCondLst>
                                            <p:cond delay="0"/>
                                          </p:stCondLst>
                                        </p:cTn>
                                        <p:tgtEl>
                                          <p:spTgt spid="34"/>
                                        </p:tgtEl>
                                        <p:attrNameLst>
                                          <p:attrName>style.visibility</p:attrName>
                                        </p:attrNameLst>
                                      </p:cBhvr>
                                      <p:to>
                                        <p:strVal val="visible"/>
                                      </p:to>
                                    </p:set>
                                    <p:animEffect transition="in" filter="fade">
                                      <p:cBhvr>
                                        <p:cTn id="85" dur="500"/>
                                        <p:tgtEl>
                                          <p:spTgt spid="34"/>
                                        </p:tgtEl>
                                      </p:cBhvr>
                                    </p:animEffect>
                                  </p:childTnLst>
                                </p:cTn>
                              </p:par>
                              <p:par>
                                <p:cTn id="86" presetID="10" presetClass="entr" presetSubtype="0" fill="hold" nodeType="withEffect">
                                  <p:stCondLst>
                                    <p:cond delay="0"/>
                                  </p:stCondLst>
                                  <p:childTnLst>
                                    <p:set>
                                      <p:cBhvr>
                                        <p:cTn id="87" dur="1" fill="hold">
                                          <p:stCondLst>
                                            <p:cond delay="0"/>
                                          </p:stCondLst>
                                        </p:cTn>
                                        <p:tgtEl>
                                          <p:spTgt spid="26"/>
                                        </p:tgtEl>
                                        <p:attrNameLst>
                                          <p:attrName>style.visibility</p:attrName>
                                        </p:attrNameLst>
                                      </p:cBhvr>
                                      <p:to>
                                        <p:strVal val="visible"/>
                                      </p:to>
                                    </p:set>
                                    <p:animEffect transition="in" filter="fade">
                                      <p:cBhvr>
                                        <p:cTn id="88" dur="500"/>
                                        <p:tgtEl>
                                          <p:spTgt spid="26"/>
                                        </p:tgtEl>
                                      </p:cBhvr>
                                    </p:animEffect>
                                  </p:childTnLst>
                                </p:cTn>
                              </p:par>
                              <p:par>
                                <p:cTn id="89" presetID="10" presetClass="entr" presetSubtype="0" fill="hold" nodeType="withEffect">
                                  <p:stCondLst>
                                    <p:cond delay="0"/>
                                  </p:stCondLst>
                                  <p:childTnLst>
                                    <p:set>
                                      <p:cBhvr>
                                        <p:cTn id="90" dur="1" fill="hold">
                                          <p:stCondLst>
                                            <p:cond delay="0"/>
                                          </p:stCondLst>
                                        </p:cTn>
                                        <p:tgtEl>
                                          <p:spTgt spid="40"/>
                                        </p:tgtEl>
                                        <p:attrNameLst>
                                          <p:attrName>style.visibility</p:attrName>
                                        </p:attrNameLst>
                                      </p:cBhvr>
                                      <p:to>
                                        <p:strVal val="visible"/>
                                      </p:to>
                                    </p:set>
                                    <p:animEffect transition="in" filter="fade">
                                      <p:cBhvr>
                                        <p:cTn id="91" dur="500"/>
                                        <p:tgtEl>
                                          <p:spTgt spid="40"/>
                                        </p:tgtEl>
                                      </p:cBhvr>
                                    </p:animEffect>
                                  </p:childTnLst>
                                </p:cTn>
                              </p:par>
                              <p:par>
                                <p:cTn id="92" presetID="10" presetClass="entr" presetSubtype="0" fill="hold" nodeType="withEffect">
                                  <p:stCondLst>
                                    <p:cond delay="0"/>
                                  </p:stCondLst>
                                  <p:childTnLst>
                                    <p:set>
                                      <p:cBhvr>
                                        <p:cTn id="93" dur="1" fill="hold">
                                          <p:stCondLst>
                                            <p:cond delay="0"/>
                                          </p:stCondLst>
                                        </p:cTn>
                                        <p:tgtEl>
                                          <p:spTgt spid="30"/>
                                        </p:tgtEl>
                                        <p:attrNameLst>
                                          <p:attrName>style.visibility</p:attrName>
                                        </p:attrNameLst>
                                      </p:cBhvr>
                                      <p:to>
                                        <p:strVal val="visible"/>
                                      </p:to>
                                    </p:set>
                                    <p:animEffect transition="in" filter="fade">
                                      <p:cBhvr>
                                        <p:cTn id="94" dur="500"/>
                                        <p:tgtEl>
                                          <p:spTgt spid="30"/>
                                        </p:tgtEl>
                                      </p:cBhvr>
                                    </p:animEffect>
                                  </p:childTnLst>
                                </p:cTn>
                              </p:par>
                              <p:par>
                                <p:cTn id="95" presetID="10" presetClass="entr" presetSubtype="0" fill="hold" nodeType="withEffect">
                                  <p:stCondLst>
                                    <p:cond delay="0"/>
                                  </p:stCondLst>
                                  <p:childTnLst>
                                    <p:set>
                                      <p:cBhvr>
                                        <p:cTn id="96" dur="1" fill="hold">
                                          <p:stCondLst>
                                            <p:cond delay="0"/>
                                          </p:stCondLst>
                                        </p:cTn>
                                        <p:tgtEl>
                                          <p:spTgt spid="29"/>
                                        </p:tgtEl>
                                        <p:attrNameLst>
                                          <p:attrName>style.visibility</p:attrName>
                                        </p:attrNameLst>
                                      </p:cBhvr>
                                      <p:to>
                                        <p:strVal val="visible"/>
                                      </p:to>
                                    </p:set>
                                    <p:animEffect transition="in" filter="fade">
                                      <p:cBhvr>
                                        <p:cTn id="97" dur="500"/>
                                        <p:tgtEl>
                                          <p:spTgt spid="29"/>
                                        </p:tgtEl>
                                      </p:cBhvr>
                                    </p:animEffect>
                                  </p:childTnLst>
                                </p:cTn>
                              </p:par>
                              <p:par>
                                <p:cTn id="98" presetID="10" presetClass="entr" presetSubtype="0" fill="hold" nodeType="withEffect">
                                  <p:stCondLst>
                                    <p:cond delay="0"/>
                                  </p:stCondLst>
                                  <p:childTnLst>
                                    <p:set>
                                      <p:cBhvr>
                                        <p:cTn id="99" dur="1" fill="hold">
                                          <p:stCondLst>
                                            <p:cond delay="0"/>
                                          </p:stCondLst>
                                        </p:cTn>
                                        <p:tgtEl>
                                          <p:spTgt spid="31"/>
                                        </p:tgtEl>
                                        <p:attrNameLst>
                                          <p:attrName>style.visibility</p:attrName>
                                        </p:attrNameLst>
                                      </p:cBhvr>
                                      <p:to>
                                        <p:strVal val="visible"/>
                                      </p:to>
                                    </p:set>
                                    <p:animEffect transition="in" filter="fade">
                                      <p:cBhvr>
                                        <p:cTn id="100" dur="500"/>
                                        <p:tgtEl>
                                          <p:spTgt spid="31"/>
                                        </p:tgtEl>
                                      </p:cBhvr>
                                    </p:animEffect>
                                  </p:childTnLst>
                                </p:cTn>
                              </p:par>
                              <p:par>
                                <p:cTn id="101" presetID="10" presetClass="entr" presetSubtype="0" fill="hold" nodeType="withEffect">
                                  <p:stCondLst>
                                    <p:cond delay="0"/>
                                  </p:stCondLst>
                                  <p:childTnLst>
                                    <p:set>
                                      <p:cBhvr>
                                        <p:cTn id="102" dur="1" fill="hold">
                                          <p:stCondLst>
                                            <p:cond delay="0"/>
                                          </p:stCondLst>
                                        </p:cTn>
                                        <p:tgtEl>
                                          <p:spTgt spid="30"/>
                                        </p:tgtEl>
                                        <p:attrNameLst>
                                          <p:attrName>style.visibility</p:attrName>
                                        </p:attrNameLst>
                                      </p:cBhvr>
                                      <p:to>
                                        <p:strVal val="visible"/>
                                      </p:to>
                                    </p:set>
                                    <p:animEffect transition="in" filter="fade">
                                      <p:cBhvr>
                                        <p:cTn id="103" dur="500"/>
                                        <p:tgtEl>
                                          <p:spTgt spid="30"/>
                                        </p:tgtEl>
                                      </p:cBhvr>
                                    </p:animEffect>
                                  </p:childTnLst>
                                </p:cTn>
                              </p:par>
                            </p:childTnLst>
                          </p:cTn>
                        </p:par>
                      </p:childTnLst>
                    </p:cTn>
                  </p:par>
                  <p:par>
                    <p:cTn id="104" fill="hold">
                      <p:stCondLst>
                        <p:cond delay="indefinite"/>
                      </p:stCondLst>
                      <p:childTnLst>
                        <p:par>
                          <p:cTn id="105" fill="hold">
                            <p:stCondLst>
                              <p:cond delay="0"/>
                            </p:stCondLst>
                            <p:childTnLst>
                              <p:par>
                                <p:cTn id="106" presetID="21" presetClass="entr" presetSubtype="1" fill="hold" grpId="0" nodeType="clickEffect">
                                  <p:stCondLst>
                                    <p:cond delay="0"/>
                                  </p:stCondLst>
                                  <p:childTnLst>
                                    <p:set>
                                      <p:cBhvr>
                                        <p:cTn id="107" dur="1" fill="hold">
                                          <p:stCondLst>
                                            <p:cond delay="0"/>
                                          </p:stCondLst>
                                        </p:cTn>
                                        <p:tgtEl>
                                          <p:spTgt spid="8"/>
                                        </p:tgtEl>
                                        <p:attrNameLst>
                                          <p:attrName>style.visibility</p:attrName>
                                        </p:attrNameLst>
                                      </p:cBhvr>
                                      <p:to>
                                        <p:strVal val="visible"/>
                                      </p:to>
                                    </p:set>
                                    <p:animEffect transition="in" filter="wheel(1)">
                                      <p:cBhvr>
                                        <p:cTn id="108" dur="1000"/>
                                        <p:tgtEl>
                                          <p:spTgt spid="8"/>
                                        </p:tgtEl>
                                      </p:cBhvr>
                                    </p:animEffect>
                                  </p:childTnLst>
                                  <p:subTnLst>
                                    <p:audio>
                                      <p:cMediaNode>
                                        <p:cTn display="0" masterRel="sameClick">
                                          <p:stCondLst>
                                            <p:cond evt="begin" delay="0">
                                              <p:tn val="106"/>
                                            </p:cond>
                                          </p:stCondLst>
                                          <p:endCondLst>
                                            <p:cond evt="onStopAudio" delay="0">
                                              <p:tgtEl>
                                                <p:sldTgt/>
                                              </p:tgtEl>
                                            </p:cond>
                                          </p:endCondLst>
                                        </p:cTn>
                                        <p:tgtEl>
                                          <p:sndTgt r:embed="rId6" name="click.wav"/>
                                        </p:tgtEl>
                                      </p:cMediaNode>
                                    </p:audio>
                                  </p:subTnLst>
                                </p:cTn>
                              </p:par>
                            </p:childTnLst>
                          </p:cTn>
                        </p:par>
                        <p:par>
                          <p:cTn id="109" fill="hold">
                            <p:stCondLst>
                              <p:cond delay="1000"/>
                            </p:stCondLst>
                            <p:childTnLst>
                              <p:par>
                                <p:cTn id="110" presetID="21" presetClass="entr" presetSubtype="1" fill="hold" grpId="0" nodeType="afterEffect">
                                  <p:stCondLst>
                                    <p:cond delay="0"/>
                                  </p:stCondLst>
                                  <p:childTnLst>
                                    <p:set>
                                      <p:cBhvr>
                                        <p:cTn id="111" dur="1" fill="hold">
                                          <p:stCondLst>
                                            <p:cond delay="0"/>
                                          </p:stCondLst>
                                        </p:cTn>
                                        <p:tgtEl>
                                          <p:spTgt spid="9"/>
                                        </p:tgtEl>
                                        <p:attrNameLst>
                                          <p:attrName>style.visibility</p:attrName>
                                        </p:attrNameLst>
                                      </p:cBhvr>
                                      <p:to>
                                        <p:strVal val="visible"/>
                                      </p:to>
                                    </p:set>
                                    <p:animEffect transition="in" filter="wheel(1)">
                                      <p:cBhvr>
                                        <p:cTn id="112" dur="1000"/>
                                        <p:tgtEl>
                                          <p:spTgt spid="9"/>
                                        </p:tgtEl>
                                      </p:cBhvr>
                                    </p:animEffect>
                                  </p:childTnLst>
                                  <p:subTnLst>
                                    <p:audio>
                                      <p:cMediaNode>
                                        <p:cTn display="0" masterRel="sameClick">
                                          <p:stCondLst>
                                            <p:cond evt="begin" delay="0">
                                              <p:tn val="110"/>
                                            </p:cond>
                                          </p:stCondLst>
                                          <p:endCondLst>
                                            <p:cond evt="onStopAudio" delay="0">
                                              <p:tgtEl>
                                                <p:sldTgt/>
                                              </p:tgtEl>
                                            </p:cond>
                                          </p:endCondLst>
                                        </p:cTn>
                                        <p:tgtEl>
                                          <p:sndTgt r:embed="rId6" name="click.wav"/>
                                        </p:tgtEl>
                                      </p:cMediaNode>
                                    </p:audio>
                                  </p:subTnLst>
                                </p:cTn>
                              </p:par>
                            </p:childTnLst>
                          </p:cTn>
                        </p:par>
                        <p:par>
                          <p:cTn id="113" fill="hold">
                            <p:stCondLst>
                              <p:cond delay="2000"/>
                            </p:stCondLst>
                            <p:childTnLst>
                              <p:par>
                                <p:cTn id="114" presetID="21" presetClass="entr" presetSubtype="1" fill="hold" grpId="0" nodeType="afterEffect">
                                  <p:stCondLst>
                                    <p:cond delay="0"/>
                                  </p:stCondLst>
                                  <p:childTnLst>
                                    <p:set>
                                      <p:cBhvr>
                                        <p:cTn id="115" dur="1" fill="hold">
                                          <p:stCondLst>
                                            <p:cond delay="0"/>
                                          </p:stCondLst>
                                        </p:cTn>
                                        <p:tgtEl>
                                          <p:spTgt spid="10"/>
                                        </p:tgtEl>
                                        <p:attrNameLst>
                                          <p:attrName>style.visibility</p:attrName>
                                        </p:attrNameLst>
                                      </p:cBhvr>
                                      <p:to>
                                        <p:strVal val="visible"/>
                                      </p:to>
                                    </p:set>
                                    <p:animEffect transition="in" filter="wheel(1)">
                                      <p:cBhvr>
                                        <p:cTn id="116" dur="1000"/>
                                        <p:tgtEl>
                                          <p:spTgt spid="10"/>
                                        </p:tgtEl>
                                      </p:cBhvr>
                                    </p:animEffect>
                                  </p:childTnLst>
                                  <p:subTnLst>
                                    <p:audio>
                                      <p:cMediaNode>
                                        <p:cTn display="0" masterRel="sameClick">
                                          <p:stCondLst>
                                            <p:cond evt="begin" delay="0">
                                              <p:tn val="114"/>
                                            </p:cond>
                                          </p:stCondLst>
                                          <p:endCondLst>
                                            <p:cond evt="onStopAudio" delay="0">
                                              <p:tgtEl>
                                                <p:sldTgt/>
                                              </p:tgtEl>
                                            </p:cond>
                                          </p:endCondLst>
                                        </p:cTn>
                                        <p:tgtEl>
                                          <p:sndTgt r:embed="rId6" name="click.wav"/>
                                        </p:tgtEl>
                                      </p:cMediaNode>
                                    </p:audio>
                                  </p:subTnLst>
                                </p:cTn>
                              </p:par>
                            </p:childTnLst>
                          </p:cTn>
                        </p:par>
                        <p:par>
                          <p:cTn id="117" fill="hold">
                            <p:stCondLst>
                              <p:cond delay="3000"/>
                            </p:stCondLst>
                            <p:childTnLst>
                              <p:par>
                                <p:cTn id="118" presetID="21" presetClass="entr" presetSubtype="1" fill="hold" grpId="0" nodeType="afterEffect">
                                  <p:stCondLst>
                                    <p:cond delay="0"/>
                                  </p:stCondLst>
                                  <p:childTnLst>
                                    <p:set>
                                      <p:cBhvr>
                                        <p:cTn id="119" dur="1" fill="hold">
                                          <p:stCondLst>
                                            <p:cond delay="0"/>
                                          </p:stCondLst>
                                        </p:cTn>
                                        <p:tgtEl>
                                          <p:spTgt spid="13"/>
                                        </p:tgtEl>
                                        <p:attrNameLst>
                                          <p:attrName>style.visibility</p:attrName>
                                        </p:attrNameLst>
                                      </p:cBhvr>
                                      <p:to>
                                        <p:strVal val="visible"/>
                                      </p:to>
                                    </p:set>
                                    <p:animEffect transition="in" filter="wheel(1)">
                                      <p:cBhvr>
                                        <p:cTn id="120" dur="1000"/>
                                        <p:tgtEl>
                                          <p:spTgt spid="13"/>
                                        </p:tgtEl>
                                      </p:cBhvr>
                                    </p:animEffect>
                                  </p:childTnLst>
                                  <p:subTnLst>
                                    <p:audio>
                                      <p:cMediaNode>
                                        <p:cTn display="0" masterRel="sameClick">
                                          <p:stCondLst>
                                            <p:cond evt="begin" delay="0">
                                              <p:tn val="118"/>
                                            </p:cond>
                                          </p:stCondLst>
                                          <p:endCondLst>
                                            <p:cond evt="onStopAudio" delay="0">
                                              <p:tgtEl>
                                                <p:sldTgt/>
                                              </p:tgtEl>
                                            </p:cond>
                                          </p:endCondLst>
                                        </p:cTn>
                                        <p:tgtEl>
                                          <p:sndTgt r:embed="rId6" name="click.wav"/>
                                        </p:tgtEl>
                                      </p:cMediaNode>
                                    </p:audio>
                                  </p:subTnLst>
                                </p:cTn>
                              </p:par>
                            </p:childTnLst>
                          </p:cTn>
                        </p:par>
                        <p:par>
                          <p:cTn id="121" fill="hold">
                            <p:stCondLst>
                              <p:cond delay="4000"/>
                            </p:stCondLst>
                            <p:childTnLst>
                              <p:par>
                                <p:cTn id="122" presetID="21" presetClass="entr" presetSubtype="1" fill="hold" grpId="0" nodeType="afterEffect">
                                  <p:stCondLst>
                                    <p:cond delay="0"/>
                                  </p:stCondLst>
                                  <p:childTnLst>
                                    <p:set>
                                      <p:cBhvr>
                                        <p:cTn id="123" dur="1" fill="hold">
                                          <p:stCondLst>
                                            <p:cond delay="0"/>
                                          </p:stCondLst>
                                        </p:cTn>
                                        <p:tgtEl>
                                          <p:spTgt spid="14"/>
                                        </p:tgtEl>
                                        <p:attrNameLst>
                                          <p:attrName>style.visibility</p:attrName>
                                        </p:attrNameLst>
                                      </p:cBhvr>
                                      <p:to>
                                        <p:strVal val="visible"/>
                                      </p:to>
                                    </p:set>
                                    <p:animEffect transition="in" filter="wheel(1)">
                                      <p:cBhvr>
                                        <p:cTn id="124" dur="1000"/>
                                        <p:tgtEl>
                                          <p:spTgt spid="14"/>
                                        </p:tgtEl>
                                      </p:cBhvr>
                                    </p:animEffect>
                                  </p:childTnLst>
                                  <p:subTnLst>
                                    <p:audio>
                                      <p:cMediaNode>
                                        <p:cTn display="0" masterRel="sameClick">
                                          <p:stCondLst>
                                            <p:cond evt="begin" delay="0">
                                              <p:tn val="122"/>
                                            </p:cond>
                                          </p:stCondLst>
                                          <p:endCondLst>
                                            <p:cond evt="onStopAudio" delay="0">
                                              <p:tgtEl>
                                                <p:sldTgt/>
                                              </p:tgtEl>
                                            </p:cond>
                                          </p:endCondLst>
                                        </p:cTn>
                                        <p:tgtEl>
                                          <p:sndTgt r:embed="rId6" name="click.wav"/>
                                        </p:tgtEl>
                                      </p:cMediaNode>
                                    </p:audio>
                                  </p:subTnLst>
                                </p:cTn>
                              </p:par>
                            </p:childTnLst>
                          </p:cTn>
                        </p:par>
                        <p:par>
                          <p:cTn id="125" fill="hold">
                            <p:stCondLst>
                              <p:cond delay="5000"/>
                            </p:stCondLst>
                            <p:childTnLst>
                              <p:par>
                                <p:cTn id="126" presetID="21" presetClass="entr" presetSubtype="1" fill="hold" grpId="0" nodeType="afterEffect">
                                  <p:stCondLst>
                                    <p:cond delay="0"/>
                                  </p:stCondLst>
                                  <p:childTnLst>
                                    <p:set>
                                      <p:cBhvr>
                                        <p:cTn id="127" dur="1" fill="hold">
                                          <p:stCondLst>
                                            <p:cond delay="0"/>
                                          </p:stCondLst>
                                        </p:cTn>
                                        <p:tgtEl>
                                          <p:spTgt spid="15"/>
                                        </p:tgtEl>
                                        <p:attrNameLst>
                                          <p:attrName>style.visibility</p:attrName>
                                        </p:attrNameLst>
                                      </p:cBhvr>
                                      <p:to>
                                        <p:strVal val="visible"/>
                                      </p:to>
                                    </p:set>
                                    <p:animEffect transition="in" filter="wheel(1)">
                                      <p:cBhvr>
                                        <p:cTn id="128" dur="1000"/>
                                        <p:tgtEl>
                                          <p:spTgt spid="15"/>
                                        </p:tgtEl>
                                      </p:cBhvr>
                                    </p:animEffect>
                                  </p:childTnLst>
                                  <p:subTnLst>
                                    <p:audio>
                                      <p:cMediaNode>
                                        <p:cTn display="0" masterRel="sameClick">
                                          <p:stCondLst>
                                            <p:cond evt="begin" delay="0">
                                              <p:tn val="126"/>
                                            </p:cond>
                                          </p:stCondLst>
                                          <p:endCondLst>
                                            <p:cond evt="onStopAudio" delay="0">
                                              <p:tgtEl>
                                                <p:sldTgt/>
                                              </p:tgtEl>
                                            </p:cond>
                                          </p:endCondLst>
                                        </p:cTn>
                                        <p:tgtEl>
                                          <p:sndTgt r:embed="rId6" name="click.wav"/>
                                        </p:tgtEl>
                                      </p:cMediaNode>
                                    </p:audio>
                                  </p:subTnLst>
                                </p:cTn>
                              </p:par>
                            </p:childTnLst>
                          </p:cTn>
                        </p:par>
                        <p:par>
                          <p:cTn id="129" fill="hold">
                            <p:stCondLst>
                              <p:cond delay="6000"/>
                            </p:stCondLst>
                            <p:childTnLst>
                              <p:par>
                                <p:cTn id="130" presetID="21" presetClass="entr" presetSubtype="1" fill="hold" grpId="0" nodeType="afterEffect">
                                  <p:stCondLst>
                                    <p:cond delay="0"/>
                                  </p:stCondLst>
                                  <p:childTnLst>
                                    <p:set>
                                      <p:cBhvr>
                                        <p:cTn id="131" dur="1" fill="hold">
                                          <p:stCondLst>
                                            <p:cond delay="0"/>
                                          </p:stCondLst>
                                        </p:cTn>
                                        <p:tgtEl>
                                          <p:spTgt spid="16"/>
                                        </p:tgtEl>
                                        <p:attrNameLst>
                                          <p:attrName>style.visibility</p:attrName>
                                        </p:attrNameLst>
                                      </p:cBhvr>
                                      <p:to>
                                        <p:strVal val="visible"/>
                                      </p:to>
                                    </p:set>
                                    <p:animEffect transition="in" filter="wheel(1)">
                                      <p:cBhvr>
                                        <p:cTn id="132" dur="1000"/>
                                        <p:tgtEl>
                                          <p:spTgt spid="16"/>
                                        </p:tgtEl>
                                      </p:cBhvr>
                                    </p:animEffect>
                                  </p:childTnLst>
                                  <p:subTnLst>
                                    <p:audio>
                                      <p:cMediaNode>
                                        <p:cTn display="0" masterRel="sameClick">
                                          <p:stCondLst>
                                            <p:cond evt="begin" delay="0">
                                              <p:tn val="130"/>
                                            </p:cond>
                                          </p:stCondLst>
                                          <p:endCondLst>
                                            <p:cond evt="onStopAudio" delay="0">
                                              <p:tgtEl>
                                                <p:sldTgt/>
                                              </p:tgtEl>
                                            </p:cond>
                                          </p:endCondLst>
                                        </p:cTn>
                                        <p:tgtEl>
                                          <p:sndTgt r:embed="rId6" name="click.wav"/>
                                        </p:tgtEl>
                                      </p:cMediaNode>
                                    </p:audio>
                                  </p:subTnLst>
                                </p:cTn>
                              </p:par>
                            </p:childTnLst>
                          </p:cTn>
                        </p:par>
                        <p:par>
                          <p:cTn id="133" fill="hold">
                            <p:stCondLst>
                              <p:cond delay="7000"/>
                            </p:stCondLst>
                            <p:childTnLst>
                              <p:par>
                                <p:cTn id="134" presetID="21" presetClass="entr" presetSubtype="1" fill="hold" grpId="0" nodeType="afterEffect">
                                  <p:stCondLst>
                                    <p:cond delay="0"/>
                                  </p:stCondLst>
                                  <p:childTnLst>
                                    <p:set>
                                      <p:cBhvr>
                                        <p:cTn id="135" dur="1" fill="hold">
                                          <p:stCondLst>
                                            <p:cond delay="0"/>
                                          </p:stCondLst>
                                        </p:cTn>
                                        <p:tgtEl>
                                          <p:spTgt spid="17"/>
                                        </p:tgtEl>
                                        <p:attrNameLst>
                                          <p:attrName>style.visibility</p:attrName>
                                        </p:attrNameLst>
                                      </p:cBhvr>
                                      <p:to>
                                        <p:strVal val="visible"/>
                                      </p:to>
                                    </p:set>
                                    <p:animEffect transition="in" filter="wheel(1)">
                                      <p:cBhvr>
                                        <p:cTn id="136" dur="1000"/>
                                        <p:tgtEl>
                                          <p:spTgt spid="17"/>
                                        </p:tgtEl>
                                      </p:cBhvr>
                                    </p:animEffect>
                                  </p:childTnLst>
                                  <p:subTnLst>
                                    <p:audio>
                                      <p:cMediaNode>
                                        <p:cTn display="0" masterRel="sameClick">
                                          <p:stCondLst>
                                            <p:cond evt="begin" delay="0">
                                              <p:tn val="134"/>
                                            </p:cond>
                                          </p:stCondLst>
                                          <p:endCondLst>
                                            <p:cond evt="onStopAudio" delay="0">
                                              <p:tgtEl>
                                                <p:sldTgt/>
                                              </p:tgtEl>
                                            </p:cond>
                                          </p:endCondLst>
                                        </p:cTn>
                                        <p:tgtEl>
                                          <p:sndTgt r:embed="rId6" name="click.wav"/>
                                        </p:tgtEl>
                                      </p:cMediaNode>
                                    </p:audio>
                                  </p:subTnLst>
                                </p:cTn>
                              </p:par>
                            </p:childTnLst>
                          </p:cTn>
                        </p:par>
                        <p:par>
                          <p:cTn id="137" fill="hold">
                            <p:stCondLst>
                              <p:cond delay="8000"/>
                            </p:stCondLst>
                            <p:childTnLst>
                              <p:par>
                                <p:cTn id="138" presetID="21" presetClass="entr" presetSubtype="1" fill="hold" grpId="0" nodeType="afterEffect">
                                  <p:stCondLst>
                                    <p:cond delay="0"/>
                                  </p:stCondLst>
                                  <p:childTnLst>
                                    <p:set>
                                      <p:cBhvr>
                                        <p:cTn id="139" dur="1" fill="hold">
                                          <p:stCondLst>
                                            <p:cond delay="0"/>
                                          </p:stCondLst>
                                        </p:cTn>
                                        <p:tgtEl>
                                          <p:spTgt spid="18"/>
                                        </p:tgtEl>
                                        <p:attrNameLst>
                                          <p:attrName>style.visibility</p:attrName>
                                        </p:attrNameLst>
                                      </p:cBhvr>
                                      <p:to>
                                        <p:strVal val="visible"/>
                                      </p:to>
                                    </p:set>
                                    <p:animEffect transition="in" filter="wheel(1)">
                                      <p:cBhvr>
                                        <p:cTn id="140" dur="1000"/>
                                        <p:tgtEl>
                                          <p:spTgt spid="18"/>
                                        </p:tgtEl>
                                      </p:cBhvr>
                                    </p:animEffect>
                                  </p:childTnLst>
                                  <p:subTnLst>
                                    <p:audio>
                                      <p:cMediaNode>
                                        <p:cTn display="0" masterRel="sameClick">
                                          <p:stCondLst>
                                            <p:cond evt="begin" delay="0">
                                              <p:tn val="138"/>
                                            </p:cond>
                                          </p:stCondLst>
                                          <p:endCondLst>
                                            <p:cond evt="onStopAudio" delay="0">
                                              <p:tgtEl>
                                                <p:sldTgt/>
                                              </p:tgtEl>
                                            </p:cond>
                                          </p:endCondLst>
                                        </p:cTn>
                                        <p:tgtEl>
                                          <p:sndTgt r:embed="rId6" name="click.wav"/>
                                        </p:tgtEl>
                                      </p:cMediaNode>
                                    </p:audio>
                                  </p:subTnLst>
                                </p:cTn>
                              </p:par>
                            </p:childTnLst>
                          </p:cTn>
                        </p:par>
                        <p:par>
                          <p:cTn id="141" fill="hold">
                            <p:stCondLst>
                              <p:cond delay="9000"/>
                            </p:stCondLst>
                            <p:childTnLst>
                              <p:par>
                                <p:cTn id="142" presetID="21" presetClass="entr" presetSubtype="1" fill="hold" grpId="0" nodeType="afterEffect">
                                  <p:stCondLst>
                                    <p:cond delay="0"/>
                                  </p:stCondLst>
                                  <p:childTnLst>
                                    <p:set>
                                      <p:cBhvr>
                                        <p:cTn id="143" dur="1" fill="hold">
                                          <p:stCondLst>
                                            <p:cond delay="0"/>
                                          </p:stCondLst>
                                        </p:cTn>
                                        <p:tgtEl>
                                          <p:spTgt spid="19"/>
                                        </p:tgtEl>
                                        <p:attrNameLst>
                                          <p:attrName>style.visibility</p:attrName>
                                        </p:attrNameLst>
                                      </p:cBhvr>
                                      <p:to>
                                        <p:strVal val="visible"/>
                                      </p:to>
                                    </p:set>
                                    <p:animEffect transition="in" filter="wheel(1)">
                                      <p:cBhvr>
                                        <p:cTn id="144" dur="1000"/>
                                        <p:tgtEl>
                                          <p:spTgt spid="19"/>
                                        </p:tgtEl>
                                      </p:cBhvr>
                                    </p:animEffect>
                                  </p:childTnLst>
                                  <p:subTnLst>
                                    <p:audio>
                                      <p:cMediaNode>
                                        <p:cTn display="0" masterRel="sameClick">
                                          <p:stCondLst>
                                            <p:cond evt="begin" delay="0">
                                              <p:tn val="142"/>
                                            </p:cond>
                                          </p:stCondLst>
                                          <p:endCondLst>
                                            <p:cond evt="onStopAudio" delay="0">
                                              <p:tgtEl>
                                                <p:sldTgt/>
                                              </p:tgtEl>
                                            </p:cond>
                                          </p:endCondLst>
                                        </p:cTn>
                                        <p:tgtEl>
                                          <p:sndTgt r:embed="rId6" name="click.wav"/>
                                        </p:tgtEl>
                                      </p:cMediaNode>
                                    </p:audio>
                                  </p:subTnLst>
                                </p:cTn>
                              </p:par>
                            </p:childTnLst>
                          </p:cTn>
                        </p:par>
                        <p:par>
                          <p:cTn id="145" fill="hold">
                            <p:stCondLst>
                              <p:cond delay="10000"/>
                            </p:stCondLst>
                            <p:childTnLst>
                              <p:par>
                                <p:cTn id="146" presetID="21" presetClass="entr" presetSubtype="1" fill="hold" grpId="0" nodeType="afterEffect">
                                  <p:stCondLst>
                                    <p:cond delay="0"/>
                                  </p:stCondLst>
                                  <p:childTnLst>
                                    <p:set>
                                      <p:cBhvr>
                                        <p:cTn id="147" dur="1" fill="hold">
                                          <p:stCondLst>
                                            <p:cond delay="0"/>
                                          </p:stCondLst>
                                        </p:cTn>
                                        <p:tgtEl>
                                          <p:spTgt spid="20"/>
                                        </p:tgtEl>
                                        <p:attrNameLst>
                                          <p:attrName>style.visibility</p:attrName>
                                        </p:attrNameLst>
                                      </p:cBhvr>
                                      <p:to>
                                        <p:strVal val="visible"/>
                                      </p:to>
                                    </p:set>
                                    <p:animEffect transition="in" filter="wheel(1)">
                                      <p:cBhvr>
                                        <p:cTn id="148" dur="1000"/>
                                        <p:tgtEl>
                                          <p:spTgt spid="20"/>
                                        </p:tgtEl>
                                      </p:cBhvr>
                                    </p:animEffect>
                                  </p:childTnLst>
                                  <p:subTnLst>
                                    <p:audio>
                                      <p:cMediaNode>
                                        <p:cTn display="0" masterRel="sameClick">
                                          <p:stCondLst>
                                            <p:cond evt="begin" delay="0">
                                              <p:tn val="146"/>
                                            </p:cond>
                                          </p:stCondLst>
                                          <p:endCondLst>
                                            <p:cond evt="onStopAudio" delay="0">
                                              <p:tgtEl>
                                                <p:sldTgt/>
                                              </p:tgtEl>
                                            </p:cond>
                                          </p:endCondLst>
                                        </p:cTn>
                                        <p:tgtEl>
                                          <p:sndTgt r:embed="rId6" name="click.wav"/>
                                        </p:tgtEl>
                                      </p:cMediaNode>
                                    </p:audio>
                                  </p:subTnLst>
                                </p:cTn>
                              </p:par>
                            </p:childTnLst>
                          </p:cTn>
                        </p:par>
                        <p:par>
                          <p:cTn id="149" fill="hold">
                            <p:stCondLst>
                              <p:cond delay="11000"/>
                            </p:stCondLst>
                            <p:childTnLst>
                              <p:par>
                                <p:cTn id="150" presetID="21" presetClass="entr" presetSubtype="1" fill="hold" grpId="0" nodeType="afterEffect">
                                  <p:stCondLst>
                                    <p:cond delay="0"/>
                                  </p:stCondLst>
                                  <p:childTnLst>
                                    <p:set>
                                      <p:cBhvr>
                                        <p:cTn id="151" dur="1" fill="hold">
                                          <p:stCondLst>
                                            <p:cond delay="0"/>
                                          </p:stCondLst>
                                        </p:cTn>
                                        <p:tgtEl>
                                          <p:spTgt spid="21"/>
                                        </p:tgtEl>
                                        <p:attrNameLst>
                                          <p:attrName>style.visibility</p:attrName>
                                        </p:attrNameLst>
                                      </p:cBhvr>
                                      <p:to>
                                        <p:strVal val="visible"/>
                                      </p:to>
                                    </p:set>
                                    <p:animEffect transition="in" filter="wheel(1)">
                                      <p:cBhvr>
                                        <p:cTn id="152" dur="1000"/>
                                        <p:tgtEl>
                                          <p:spTgt spid="21"/>
                                        </p:tgtEl>
                                      </p:cBhvr>
                                    </p:animEffect>
                                  </p:childTnLst>
                                  <p:subTnLst>
                                    <p:audio>
                                      <p:cMediaNode>
                                        <p:cTn display="0" masterRel="sameClick">
                                          <p:stCondLst>
                                            <p:cond evt="begin" delay="0">
                                              <p:tn val="150"/>
                                            </p:cond>
                                          </p:stCondLst>
                                          <p:endCondLst>
                                            <p:cond evt="onStopAudio" delay="0">
                                              <p:tgtEl>
                                                <p:sldTgt/>
                                              </p:tgtEl>
                                            </p:cond>
                                          </p:endCondLst>
                                        </p:cTn>
                                        <p:tgtEl>
                                          <p:sndTgt r:embed="rId6" name="click.wav"/>
                                        </p:tgtEl>
                                      </p:cMediaNode>
                                    </p:audio>
                                  </p:subTnLst>
                                </p:cTn>
                              </p:par>
                            </p:childTnLst>
                          </p:cTn>
                        </p:par>
                        <p:par>
                          <p:cTn id="153" fill="hold">
                            <p:stCondLst>
                              <p:cond delay="12000"/>
                            </p:stCondLst>
                            <p:childTnLst>
                              <p:par>
                                <p:cTn id="154" presetID="21" presetClass="entr" presetSubtype="1" fill="hold" grpId="0" nodeType="afterEffect">
                                  <p:stCondLst>
                                    <p:cond delay="0"/>
                                  </p:stCondLst>
                                  <p:childTnLst>
                                    <p:set>
                                      <p:cBhvr>
                                        <p:cTn id="155" dur="1" fill="hold">
                                          <p:stCondLst>
                                            <p:cond delay="0"/>
                                          </p:stCondLst>
                                        </p:cTn>
                                        <p:tgtEl>
                                          <p:spTgt spid="22"/>
                                        </p:tgtEl>
                                        <p:attrNameLst>
                                          <p:attrName>style.visibility</p:attrName>
                                        </p:attrNameLst>
                                      </p:cBhvr>
                                      <p:to>
                                        <p:strVal val="visible"/>
                                      </p:to>
                                    </p:set>
                                    <p:animEffect transition="in" filter="wheel(1)">
                                      <p:cBhvr>
                                        <p:cTn id="156" dur="1000"/>
                                        <p:tgtEl>
                                          <p:spTgt spid="22"/>
                                        </p:tgtEl>
                                      </p:cBhvr>
                                    </p:animEffect>
                                  </p:childTnLst>
                                  <p:subTnLst>
                                    <p:audio>
                                      <p:cMediaNode>
                                        <p:cTn display="0" masterRel="sameClick">
                                          <p:stCondLst>
                                            <p:cond evt="begin" delay="0">
                                              <p:tn val="154"/>
                                            </p:cond>
                                          </p:stCondLst>
                                          <p:endCondLst>
                                            <p:cond evt="onStopAudio" delay="0">
                                              <p:tgtEl>
                                                <p:sldTgt/>
                                              </p:tgtEl>
                                            </p:cond>
                                          </p:endCondLst>
                                        </p:cTn>
                                        <p:tgtEl>
                                          <p:sndTgt r:embed="rId6" name="click.wav"/>
                                        </p:tgtEl>
                                      </p:cMediaNode>
                                    </p:audio>
                                  </p:subTnLst>
                                </p:cTn>
                              </p:par>
                            </p:childTnLst>
                          </p:cTn>
                        </p:par>
                        <p:par>
                          <p:cTn id="157" fill="hold">
                            <p:stCondLst>
                              <p:cond delay="13000"/>
                            </p:stCondLst>
                            <p:childTnLst>
                              <p:par>
                                <p:cTn id="158" presetID="21" presetClass="entr" presetSubtype="1" fill="hold" grpId="0" nodeType="afterEffect">
                                  <p:stCondLst>
                                    <p:cond delay="0"/>
                                  </p:stCondLst>
                                  <p:childTnLst>
                                    <p:set>
                                      <p:cBhvr>
                                        <p:cTn id="159" dur="1" fill="hold">
                                          <p:stCondLst>
                                            <p:cond delay="0"/>
                                          </p:stCondLst>
                                        </p:cTn>
                                        <p:tgtEl>
                                          <p:spTgt spid="23"/>
                                        </p:tgtEl>
                                        <p:attrNameLst>
                                          <p:attrName>style.visibility</p:attrName>
                                        </p:attrNameLst>
                                      </p:cBhvr>
                                      <p:to>
                                        <p:strVal val="visible"/>
                                      </p:to>
                                    </p:set>
                                    <p:animEffect transition="in" filter="wheel(1)">
                                      <p:cBhvr>
                                        <p:cTn id="160" dur="1000"/>
                                        <p:tgtEl>
                                          <p:spTgt spid="23"/>
                                        </p:tgtEl>
                                      </p:cBhvr>
                                    </p:animEffect>
                                  </p:childTnLst>
                                  <p:subTnLst>
                                    <p:audio>
                                      <p:cMediaNode>
                                        <p:cTn display="0" masterRel="sameClick">
                                          <p:stCondLst>
                                            <p:cond evt="begin" delay="0">
                                              <p:tn val="158"/>
                                            </p:cond>
                                          </p:stCondLst>
                                          <p:endCondLst>
                                            <p:cond evt="onStopAudio" delay="0">
                                              <p:tgtEl>
                                                <p:sldTgt/>
                                              </p:tgtEl>
                                            </p:cond>
                                          </p:endCondLst>
                                        </p:cTn>
                                        <p:tgtEl>
                                          <p:sndTgt r:embed="rId6" name="click.wav"/>
                                        </p:tgtEl>
                                      </p:cMediaNode>
                                    </p:audio>
                                  </p:subTnLst>
                                </p:cTn>
                              </p:par>
                            </p:childTnLst>
                          </p:cTn>
                        </p:par>
                        <p:par>
                          <p:cTn id="161" fill="hold">
                            <p:stCondLst>
                              <p:cond delay="14000"/>
                            </p:stCondLst>
                            <p:childTnLst>
                              <p:par>
                                <p:cTn id="162" presetID="21" presetClass="entr" presetSubtype="1" fill="hold" grpId="0" nodeType="afterEffect">
                                  <p:stCondLst>
                                    <p:cond delay="0"/>
                                  </p:stCondLst>
                                  <p:childTnLst>
                                    <p:set>
                                      <p:cBhvr>
                                        <p:cTn id="163" dur="1" fill="hold">
                                          <p:stCondLst>
                                            <p:cond delay="0"/>
                                          </p:stCondLst>
                                        </p:cTn>
                                        <p:tgtEl>
                                          <p:spTgt spid="24"/>
                                        </p:tgtEl>
                                        <p:attrNameLst>
                                          <p:attrName>style.visibility</p:attrName>
                                        </p:attrNameLst>
                                      </p:cBhvr>
                                      <p:to>
                                        <p:strVal val="visible"/>
                                      </p:to>
                                    </p:set>
                                    <p:animEffect transition="in" filter="wheel(1)">
                                      <p:cBhvr>
                                        <p:cTn id="164" dur="1000"/>
                                        <p:tgtEl>
                                          <p:spTgt spid="24"/>
                                        </p:tgtEl>
                                      </p:cBhvr>
                                    </p:animEffect>
                                  </p:childTnLst>
                                  <p:subTnLst>
                                    <p:audio>
                                      <p:cMediaNode>
                                        <p:cTn display="0" masterRel="sameClick">
                                          <p:stCondLst>
                                            <p:cond evt="begin" delay="0">
                                              <p:tn val="162"/>
                                            </p:cond>
                                          </p:stCondLst>
                                          <p:endCondLst>
                                            <p:cond evt="onStopAudio" delay="0">
                                              <p:tgtEl>
                                                <p:sldTgt/>
                                              </p:tgtEl>
                                            </p:cond>
                                          </p:endCondLst>
                                        </p:cTn>
                                        <p:tgtEl>
                                          <p:sndTgt r:embed="rId6" name="click.wav"/>
                                        </p:tgtEl>
                                      </p:cMediaNode>
                                    </p:audio>
                                  </p:subTnLst>
                                </p:cTn>
                              </p:par>
                            </p:childTnLst>
                          </p:cTn>
                        </p:par>
                        <p:par>
                          <p:cTn id="165" fill="hold">
                            <p:stCondLst>
                              <p:cond delay="15000"/>
                            </p:stCondLst>
                            <p:childTnLst>
                              <p:par>
                                <p:cTn id="166" presetID="21" presetClass="entr" presetSubtype="1" fill="hold" grpId="0" nodeType="afterEffect">
                                  <p:stCondLst>
                                    <p:cond delay="0"/>
                                  </p:stCondLst>
                                  <p:childTnLst>
                                    <p:set>
                                      <p:cBhvr>
                                        <p:cTn id="167" dur="1" fill="hold">
                                          <p:stCondLst>
                                            <p:cond delay="0"/>
                                          </p:stCondLst>
                                        </p:cTn>
                                        <p:tgtEl>
                                          <p:spTgt spid="25"/>
                                        </p:tgtEl>
                                        <p:attrNameLst>
                                          <p:attrName>style.visibility</p:attrName>
                                        </p:attrNameLst>
                                      </p:cBhvr>
                                      <p:to>
                                        <p:strVal val="visible"/>
                                      </p:to>
                                    </p:set>
                                    <p:animEffect transition="in" filter="wheel(1)">
                                      <p:cBhvr>
                                        <p:cTn id="168" dur="1000"/>
                                        <p:tgtEl>
                                          <p:spTgt spid="25"/>
                                        </p:tgtEl>
                                      </p:cBhvr>
                                    </p:animEffect>
                                  </p:childTnLst>
                                  <p:subTnLst>
                                    <p:audio>
                                      <p:cMediaNode>
                                        <p:cTn display="0" masterRel="sameClick">
                                          <p:stCondLst>
                                            <p:cond evt="begin" delay="0">
                                              <p:tn val="166"/>
                                            </p:cond>
                                          </p:stCondLst>
                                          <p:endCondLst>
                                            <p:cond evt="onStopAudio" delay="0">
                                              <p:tgtEl>
                                                <p:sldTgt/>
                                              </p:tgtEl>
                                            </p:cond>
                                          </p:endCondLst>
                                        </p:cTn>
                                        <p:tgtEl>
                                          <p:sndTgt r:embed="rId7" name="explode.wav"/>
                                        </p:tgtEl>
                                      </p:cMediaNode>
                                    </p:audio>
                                  </p:subTnLst>
                                </p:cTn>
                              </p:par>
                              <p:par>
                                <p:cTn id="169" presetID="1" presetClass="entr" presetSubtype="0" fill="hold" nodeType="withEffect">
                                  <p:stCondLst>
                                    <p:cond delay="0"/>
                                  </p:stCondLst>
                                  <p:childTnLst>
                                    <p:set>
                                      <p:cBhvr>
                                        <p:cTn id="170"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1" restart="whenNotActive" fill="hold" evtFilter="cancelBubble" nodeType="interactiveSeq">
                <p:stCondLst>
                  <p:cond evt="onClick" delay="0">
                    <p:tgtEl>
                      <p:spTgt spid="29"/>
                    </p:tgtEl>
                  </p:cond>
                </p:stCondLst>
                <p:endSync evt="end" delay="0">
                  <p:rtn val="all"/>
                </p:endSync>
                <p:childTnLst>
                  <p:par>
                    <p:cTn id="172" fill="hold">
                      <p:stCondLst>
                        <p:cond delay="0"/>
                      </p:stCondLst>
                      <p:childTnLst>
                        <p:par>
                          <p:cTn id="173" fill="hold">
                            <p:stCondLst>
                              <p:cond delay="0"/>
                            </p:stCondLst>
                            <p:childTnLst>
                              <p:par>
                                <p:cTn id="174" presetID="26" presetClass="emph" presetSubtype="0" fill="hold" nodeType="clickEffect">
                                  <p:stCondLst>
                                    <p:cond delay="0"/>
                                  </p:stCondLst>
                                  <p:childTnLst>
                                    <p:animEffect transition="out" filter="fade">
                                      <p:cBhvr>
                                        <p:cTn id="175" dur="500" tmFilter="0, 0; .2, .5; .8, .5; 1, 0"/>
                                        <p:tgtEl>
                                          <p:spTgt spid="29"/>
                                        </p:tgtEl>
                                      </p:cBhvr>
                                    </p:animEffect>
                                    <p:animScale>
                                      <p:cBhvr>
                                        <p:cTn id="176" dur="250" autoRev="1" fill="hold"/>
                                        <p:tgtEl>
                                          <p:spTgt spid="29"/>
                                        </p:tgtEl>
                                      </p:cBhvr>
                                      <p:by x="105000" y="105000"/>
                                    </p:animScale>
                                  </p:childTnLst>
                                  <p:subTnLst>
                                    <p:audio>
                                      <p:cMediaNode>
                                        <p:cTn display="0" masterRel="sameClick">
                                          <p:stCondLst>
                                            <p:cond evt="begin" delay="0">
                                              <p:tn val="174"/>
                                            </p:cond>
                                          </p:stCondLst>
                                          <p:endCondLst>
                                            <p:cond evt="onStopAudio" delay="0">
                                              <p:tgtEl>
                                                <p:sldTgt/>
                                              </p:tgtEl>
                                            </p:cond>
                                          </p:endCondLst>
                                        </p:cTn>
                                        <p:tgtEl>
                                          <p:sndTgt r:embed="rId6" name="click.wav"/>
                                        </p:tgtEl>
                                      </p:cMediaNode>
                                    </p:audio>
                                  </p:subTnLst>
                                </p:cTn>
                              </p:par>
                            </p:childTnLst>
                          </p:cTn>
                        </p:par>
                        <p:par>
                          <p:cTn id="177" fill="hold">
                            <p:stCondLst>
                              <p:cond delay="500"/>
                            </p:stCondLst>
                            <p:childTnLst>
                              <p:par>
                                <p:cTn id="178" presetID="1" presetClass="mediacall" presetSubtype="0" fill="hold" nodeType="afterEffect">
                                  <p:stCondLst>
                                    <p:cond delay="0"/>
                                  </p:stCondLst>
                                  <p:childTnLst>
                                    <p:cmd type="call" cmd="playFrom(0.0)">
                                      <p:cBhvr>
                                        <p:cTn id="179" dur="4995" fill="hold"/>
                                        <p:tgtEl>
                                          <p:spTgt spid="43"/>
                                        </p:tgtEl>
                                      </p:cBhvr>
                                    </p:cmd>
                                  </p:childTnLst>
                                </p:cTn>
                              </p:par>
                            </p:childTnLst>
                          </p:cTn>
                        </p:par>
                      </p:childTnLst>
                    </p:cTn>
                  </p:par>
                </p:childTnLst>
              </p:cTn>
              <p:nextCondLst>
                <p:cond evt="onClick" delay="0">
                  <p:tgtEl>
                    <p:spTgt spid="29"/>
                  </p:tgtEl>
                </p:cond>
              </p:nextCondLst>
            </p:seq>
            <p:seq concurrent="1" nextAc="seek">
              <p:cTn id="180" restart="whenNotActive" fill="hold" evtFilter="cancelBubble" nodeType="interactiveSeq">
                <p:stCondLst>
                  <p:cond evt="onClick" delay="0">
                    <p:tgtEl>
                      <p:spTgt spid="28"/>
                    </p:tgtEl>
                  </p:cond>
                </p:stCondLst>
                <p:endSync evt="end" delay="0">
                  <p:rtn val="all"/>
                </p:endSync>
                <p:childTnLst>
                  <p:par>
                    <p:cTn id="181" fill="hold">
                      <p:stCondLst>
                        <p:cond delay="0"/>
                      </p:stCondLst>
                      <p:childTnLst>
                        <p:par>
                          <p:cTn id="182" fill="hold">
                            <p:stCondLst>
                              <p:cond delay="0"/>
                            </p:stCondLst>
                            <p:childTnLst>
                              <p:par>
                                <p:cTn id="183" presetID="26" presetClass="emph" presetSubtype="0" fill="hold" nodeType="clickEffect">
                                  <p:stCondLst>
                                    <p:cond delay="0"/>
                                  </p:stCondLst>
                                  <p:childTnLst>
                                    <p:animEffect transition="out" filter="fade">
                                      <p:cBhvr>
                                        <p:cTn id="184" dur="500" tmFilter="0, 0; .2, .5; .8, .5; 1, 0"/>
                                        <p:tgtEl>
                                          <p:spTgt spid="28"/>
                                        </p:tgtEl>
                                      </p:cBhvr>
                                    </p:animEffect>
                                    <p:animScale>
                                      <p:cBhvr>
                                        <p:cTn id="185" dur="250" autoRev="1" fill="hold"/>
                                        <p:tgtEl>
                                          <p:spTgt spid="28"/>
                                        </p:tgtEl>
                                      </p:cBhvr>
                                      <p:by x="105000" y="105000"/>
                                    </p:animScale>
                                  </p:childTnLst>
                                  <p:subTnLst>
                                    <p:audio>
                                      <p:cMediaNode>
                                        <p:cTn display="0" masterRel="sameClick">
                                          <p:stCondLst>
                                            <p:cond evt="begin" delay="0">
                                              <p:tn val="183"/>
                                            </p:cond>
                                          </p:stCondLst>
                                          <p:endCondLst>
                                            <p:cond evt="onStopAudio" delay="0">
                                              <p:tgtEl>
                                                <p:sldTgt/>
                                              </p:tgtEl>
                                            </p:cond>
                                          </p:endCondLst>
                                        </p:cTn>
                                        <p:tgtEl>
                                          <p:sndTgt r:embed="rId6" name="click.wav"/>
                                        </p:tgtEl>
                                      </p:cMediaNode>
                                    </p:audio>
                                  </p:subTnLst>
                                </p:cTn>
                              </p:par>
                            </p:childTnLst>
                          </p:cTn>
                        </p:par>
                        <p:par>
                          <p:cTn id="186" fill="hold">
                            <p:stCondLst>
                              <p:cond delay="500"/>
                            </p:stCondLst>
                            <p:childTnLst>
                              <p:par>
                                <p:cTn id="187" presetID="1" presetClass="mediacall" presetSubtype="0" fill="hold" nodeType="afterEffect">
                                  <p:stCondLst>
                                    <p:cond delay="0"/>
                                  </p:stCondLst>
                                  <p:childTnLst>
                                    <p:cmd type="call" cmd="playFrom(0.0)">
                                      <p:cBhvr>
                                        <p:cTn id="188" dur="3432" fill="hold"/>
                                        <p:tgtEl>
                                          <p:spTgt spid="44"/>
                                        </p:tgtEl>
                                      </p:cBhvr>
                                    </p:cmd>
                                  </p:childTnLst>
                                </p:cTn>
                              </p:par>
                            </p:childTnLst>
                          </p:cTn>
                        </p:par>
                      </p:childTnLst>
                    </p:cTn>
                  </p:par>
                </p:childTnLst>
              </p:cTn>
              <p:nextCondLst>
                <p:cond evt="onClick" delay="0">
                  <p:tgtEl>
                    <p:spTgt spid="28"/>
                  </p:tgtEl>
                </p:cond>
              </p:nextCondLst>
            </p:seq>
            <p:seq concurrent="1" nextAc="seek">
              <p:cTn id="189" restart="whenNotActive" fill="hold" evtFilter="cancelBubble" nodeType="interactiveSeq">
                <p:stCondLst>
                  <p:cond evt="onClick" delay="0">
                    <p:tgtEl>
                      <p:spTgt spid="27"/>
                    </p:tgtEl>
                  </p:cond>
                </p:stCondLst>
                <p:endSync evt="end" delay="0">
                  <p:rtn val="all"/>
                </p:endSync>
                <p:childTnLst>
                  <p:par>
                    <p:cTn id="190" fill="hold">
                      <p:stCondLst>
                        <p:cond delay="0"/>
                      </p:stCondLst>
                      <p:childTnLst>
                        <p:par>
                          <p:cTn id="191" fill="hold">
                            <p:stCondLst>
                              <p:cond delay="0"/>
                            </p:stCondLst>
                            <p:childTnLst>
                              <p:par>
                                <p:cTn id="192" presetID="26" presetClass="emph" presetSubtype="0" fill="hold" nodeType="clickEffect">
                                  <p:stCondLst>
                                    <p:cond delay="0"/>
                                  </p:stCondLst>
                                  <p:childTnLst>
                                    <p:animEffect transition="out" filter="fade">
                                      <p:cBhvr>
                                        <p:cTn id="193" dur="500" tmFilter="0, 0; .2, .5; .8, .5; 1, 0"/>
                                        <p:tgtEl>
                                          <p:spTgt spid="27"/>
                                        </p:tgtEl>
                                      </p:cBhvr>
                                    </p:animEffect>
                                    <p:animScale>
                                      <p:cBhvr>
                                        <p:cTn id="194" dur="250" autoRev="1" fill="hold"/>
                                        <p:tgtEl>
                                          <p:spTgt spid="27"/>
                                        </p:tgtEl>
                                      </p:cBhvr>
                                      <p:by x="105000" y="105000"/>
                                    </p:animScale>
                                  </p:childTnLst>
                                  <p:subTnLst>
                                    <p:audio>
                                      <p:cMediaNode>
                                        <p:cTn display="0" masterRel="sameClick">
                                          <p:stCondLst>
                                            <p:cond evt="begin" delay="0">
                                              <p:tn val="192"/>
                                            </p:cond>
                                          </p:stCondLst>
                                          <p:endCondLst>
                                            <p:cond evt="onStopAudio" delay="0">
                                              <p:tgtEl>
                                                <p:sldTgt/>
                                              </p:tgtEl>
                                            </p:cond>
                                          </p:endCondLst>
                                        </p:cTn>
                                        <p:tgtEl>
                                          <p:sndTgt r:embed="rId6" name="click.wav"/>
                                        </p:tgtEl>
                                      </p:cMediaNode>
                                    </p:audio>
                                  </p:subTnLst>
                                </p:cTn>
                              </p:par>
                            </p:childTnLst>
                          </p:cTn>
                        </p:par>
                        <p:par>
                          <p:cTn id="195" fill="hold">
                            <p:stCondLst>
                              <p:cond delay="500"/>
                            </p:stCondLst>
                            <p:childTnLst>
                              <p:par>
                                <p:cTn id="196" presetID="1" presetClass="mediacall" presetSubtype="0" fill="hold" nodeType="afterEffect">
                                  <p:stCondLst>
                                    <p:cond delay="0"/>
                                  </p:stCondLst>
                                  <p:childTnLst>
                                    <p:cmd type="call" cmd="playFrom(0.0)">
                                      <p:cBhvr>
                                        <p:cTn id="197" dur="4995" fill="hold"/>
                                        <p:tgtEl>
                                          <p:spTgt spid="43"/>
                                        </p:tgtEl>
                                      </p:cBhvr>
                                    </p:cmd>
                                  </p:childTnLst>
                                </p:cTn>
                              </p:par>
                            </p:childTnLst>
                          </p:cTn>
                        </p:par>
                      </p:childTnLst>
                    </p:cTn>
                  </p:par>
                </p:childTnLst>
              </p:cTn>
              <p:nextCondLst>
                <p:cond evt="onClick" delay="0">
                  <p:tgtEl>
                    <p:spTgt spid="27"/>
                  </p:tgtEl>
                </p:cond>
              </p:nextCondLst>
            </p:seq>
            <p:seq concurrent="1" nextAc="seek">
              <p:cTn id="198" restart="whenNotActive" fill="hold" evtFilter="cancelBubble" nodeType="interactiveSeq">
                <p:stCondLst>
                  <p:cond evt="onClick" delay="0">
                    <p:tgtEl>
                      <p:spTgt spid="26"/>
                    </p:tgtEl>
                  </p:cond>
                </p:stCondLst>
                <p:endSync evt="end" delay="0">
                  <p:rtn val="all"/>
                </p:endSync>
                <p:childTnLst>
                  <p:par>
                    <p:cTn id="199" fill="hold">
                      <p:stCondLst>
                        <p:cond delay="0"/>
                      </p:stCondLst>
                      <p:childTnLst>
                        <p:par>
                          <p:cTn id="200" fill="hold">
                            <p:stCondLst>
                              <p:cond delay="0"/>
                            </p:stCondLst>
                            <p:childTnLst>
                              <p:par>
                                <p:cTn id="201" presetID="26" presetClass="emph" presetSubtype="0" fill="hold" nodeType="clickEffect">
                                  <p:stCondLst>
                                    <p:cond delay="0"/>
                                  </p:stCondLst>
                                  <p:childTnLst>
                                    <p:animEffect transition="out" filter="fade">
                                      <p:cBhvr>
                                        <p:cTn id="202" dur="500" tmFilter="0, 0; .2, .5; .8, .5; 1, 0"/>
                                        <p:tgtEl>
                                          <p:spTgt spid="26"/>
                                        </p:tgtEl>
                                      </p:cBhvr>
                                    </p:animEffect>
                                    <p:animScale>
                                      <p:cBhvr>
                                        <p:cTn id="203" dur="250" autoRev="1" fill="hold"/>
                                        <p:tgtEl>
                                          <p:spTgt spid="26"/>
                                        </p:tgtEl>
                                      </p:cBhvr>
                                      <p:by x="105000" y="105000"/>
                                    </p:animScale>
                                  </p:childTnLst>
                                  <p:subTnLst>
                                    <p:audio>
                                      <p:cMediaNode>
                                        <p:cTn display="0" masterRel="sameClick">
                                          <p:stCondLst>
                                            <p:cond evt="begin" delay="0">
                                              <p:tn val="201"/>
                                            </p:cond>
                                          </p:stCondLst>
                                          <p:endCondLst>
                                            <p:cond evt="onStopAudio" delay="0">
                                              <p:tgtEl>
                                                <p:sldTgt/>
                                              </p:tgtEl>
                                            </p:cond>
                                          </p:endCondLst>
                                        </p:cTn>
                                        <p:tgtEl>
                                          <p:sndTgt r:embed="rId6" name="click.wav"/>
                                        </p:tgtEl>
                                      </p:cMediaNode>
                                    </p:audio>
                                  </p:subTnLst>
                                </p:cTn>
                              </p:par>
                            </p:childTnLst>
                          </p:cTn>
                        </p:par>
                        <p:par>
                          <p:cTn id="204" fill="hold">
                            <p:stCondLst>
                              <p:cond delay="500"/>
                            </p:stCondLst>
                            <p:childTnLst>
                              <p:par>
                                <p:cTn id="205" presetID="1" presetClass="mediacall" presetSubtype="0" fill="hold" nodeType="afterEffect">
                                  <p:stCondLst>
                                    <p:cond delay="0"/>
                                  </p:stCondLst>
                                  <p:childTnLst>
                                    <p:cmd type="call" cmd="playFrom(0.0)">
                                      <p:cBhvr>
                                        <p:cTn id="206" dur="4995" fill="hold"/>
                                        <p:tgtEl>
                                          <p:spTgt spid="43"/>
                                        </p:tgtEl>
                                      </p:cBhvr>
                                    </p:cmd>
                                  </p:childTnLst>
                                </p:cTn>
                              </p:par>
                            </p:childTnLst>
                          </p:cTn>
                        </p:par>
                      </p:childTnLst>
                    </p:cTn>
                  </p:par>
                </p:childTnLst>
              </p:cTn>
              <p:nextCondLst>
                <p:cond evt="onClick" delay="0">
                  <p:tgtEl>
                    <p:spTgt spid="26"/>
                  </p:tgtEl>
                </p:cond>
              </p:nextCondLst>
            </p:seq>
            <p:audio>
              <p:cMediaNode vol="51220">
                <p:cTn id="207" fill="hold" display="0">
                  <p:stCondLst>
                    <p:cond delay="indefinite"/>
                  </p:stCondLst>
                  <p:endCondLst>
                    <p:cond evt="onStopAudio" delay="0">
                      <p:tgtEl>
                        <p:sldTgt/>
                      </p:tgtEl>
                    </p:cond>
                  </p:endCondLst>
                </p:cTn>
                <p:tgtEl>
                  <p:spTgt spid="43"/>
                </p:tgtEl>
              </p:cMediaNode>
            </p:audio>
            <p:audio>
              <p:cMediaNode vol="46341">
                <p:cTn id="208" fill="hold" display="0">
                  <p:stCondLst>
                    <p:cond delay="indefinite"/>
                  </p:stCondLst>
                  <p:endCondLst>
                    <p:cond evt="onStopAudio" delay="0">
                      <p:tgtEl>
                        <p:sldTgt/>
                      </p:tgtEl>
                    </p:cond>
                  </p:endCondLst>
                </p:cTn>
                <p:tgtEl>
                  <p:spTgt spid="44"/>
                </p:tgtEl>
              </p:cMediaNode>
            </p:audio>
          </p:childTnLst>
        </p:cTn>
      </p:par>
    </p:tnLst>
    <p:bldLst>
      <p:bldP spid="7" grpId="0" animBg="1"/>
      <p:bldP spid="8" grpId="0" animBg="1"/>
      <p:bldP spid="9" grpId="0" animBg="1"/>
      <p:bldP spid="10"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4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 xmlns:a16="http://schemas.microsoft.com/office/drawing/2014/main" id="{B5044254-DE52-4029-B43E-ACD26C567FBA}"/>
              </a:ext>
            </a:extLst>
          </p:cNvPr>
          <p:cNvGrpSpPr/>
          <p:nvPr/>
        </p:nvGrpSpPr>
        <p:grpSpPr>
          <a:xfrm>
            <a:off x="993911" y="106016"/>
            <a:ext cx="2190751" cy="980661"/>
            <a:chOff x="1523998" y="0"/>
            <a:chExt cx="2190751" cy="980661"/>
          </a:xfrm>
        </p:grpSpPr>
        <p:grpSp>
          <p:nvGrpSpPr>
            <p:cNvPr id="5" name="Group 4">
              <a:extLst>
                <a:ext uri="{FF2B5EF4-FFF2-40B4-BE49-F238E27FC236}">
                  <a16:creationId xmlns="" xmlns:a16="http://schemas.microsoft.com/office/drawing/2014/main" id="{B2407F96-D165-408B-8186-033E4D2C4D5C}"/>
                </a:ext>
              </a:extLst>
            </p:cNvPr>
            <p:cNvGrpSpPr/>
            <p:nvPr/>
          </p:nvGrpSpPr>
          <p:grpSpPr>
            <a:xfrm>
              <a:off x="1523998" y="0"/>
              <a:ext cx="2190751" cy="980661"/>
              <a:chOff x="1523999" y="0"/>
              <a:chExt cx="1285462" cy="1828800"/>
            </a:xfrm>
          </p:grpSpPr>
          <p:sp>
            <p:nvSpPr>
              <p:cNvPr id="2" name="Rectangle: Top Corners Rounded 1">
                <a:extLst>
                  <a:ext uri="{FF2B5EF4-FFF2-40B4-BE49-F238E27FC236}">
                    <a16:creationId xmlns="" xmlns:a16="http://schemas.microsoft.com/office/drawing/2014/main" id="{2974D671-0870-4777-BE31-5FD1BBBF9AD7}"/>
                  </a:ext>
                </a:extLst>
              </p:cNvPr>
              <p:cNvSpPr/>
              <p:nvPr/>
            </p:nvSpPr>
            <p:spPr>
              <a:xfrm rot="10800000">
                <a:off x="1523999" y="0"/>
                <a:ext cx="1285462" cy="1828800"/>
              </a:xfrm>
              <a:prstGeom prst="round2SameRect">
                <a:avLst/>
              </a:prstGeom>
              <a:solidFill>
                <a:schemeClr val="accent6">
                  <a:lumMod val="75000"/>
                </a:schemeClr>
              </a:solidFill>
              <a:ln>
                <a:solidFill>
                  <a:schemeClr val="accent6">
                    <a:lumMod val="7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 name="Rectangle: Top Corners Rounded 2">
                <a:extLst>
                  <a:ext uri="{FF2B5EF4-FFF2-40B4-BE49-F238E27FC236}">
                    <a16:creationId xmlns="" xmlns:a16="http://schemas.microsoft.com/office/drawing/2014/main" id="{219332FA-4BE4-4F03-A894-08EEC78551F0}"/>
                  </a:ext>
                </a:extLst>
              </p:cNvPr>
              <p:cNvSpPr/>
              <p:nvPr/>
            </p:nvSpPr>
            <p:spPr>
              <a:xfrm rot="10800000">
                <a:off x="1566862" y="76199"/>
                <a:ext cx="1204497" cy="1709738"/>
              </a:xfrm>
              <a:prstGeom prst="round2SameRect">
                <a:avLst/>
              </a:prstGeom>
              <a:solidFill>
                <a:schemeClr val="bg1"/>
              </a:solidFill>
              <a:ln>
                <a:solidFill>
                  <a:schemeClr val="accent6">
                    <a:lumMod val="75000"/>
                  </a:schemeClr>
                </a:solidFill>
                <a:prstDash val="lg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4" name="TextBox 3">
              <a:extLst>
                <a:ext uri="{FF2B5EF4-FFF2-40B4-BE49-F238E27FC236}">
                  <a16:creationId xmlns="" xmlns:a16="http://schemas.microsoft.com/office/drawing/2014/main" id="{46C80A5A-72BA-45B9-A254-2A8D09624ECF}"/>
                </a:ext>
              </a:extLst>
            </p:cNvPr>
            <p:cNvSpPr txBox="1"/>
            <p:nvPr/>
          </p:nvSpPr>
          <p:spPr>
            <a:xfrm>
              <a:off x="1677724" y="206880"/>
              <a:ext cx="1972089" cy="523220"/>
            </a:xfrm>
            <a:prstGeom prst="rect">
              <a:avLst/>
            </a:prstGeom>
            <a:noFill/>
          </p:spPr>
          <p:txBody>
            <a:bodyPr wrap="square" rtlCol="0">
              <a:spAutoFit/>
            </a:bodyPr>
            <a:lstStyle/>
            <a:p>
              <a:pPr algn="ctr"/>
              <a:r>
                <a:rPr lang="vi-VN" sz="2800">
                  <a:solidFill>
                    <a:schemeClr val="accent6">
                      <a:lumMod val="75000"/>
                    </a:schemeClr>
                  </a:solidFill>
                  <a:latin typeface="+mj-lt"/>
                </a:rPr>
                <a:t>CHỦ ĐỀ 11</a:t>
              </a:r>
            </a:p>
          </p:txBody>
        </p:sp>
      </p:grpSp>
      <p:sp>
        <p:nvSpPr>
          <p:cNvPr id="7" name="TextBox 6">
            <a:extLst>
              <a:ext uri="{FF2B5EF4-FFF2-40B4-BE49-F238E27FC236}">
                <a16:creationId xmlns="" xmlns:a16="http://schemas.microsoft.com/office/drawing/2014/main" id="{D049F577-F92A-4405-A19E-48EB947980F5}"/>
              </a:ext>
            </a:extLst>
          </p:cNvPr>
          <p:cNvSpPr txBox="1"/>
          <p:nvPr/>
        </p:nvSpPr>
        <p:spPr>
          <a:xfrm>
            <a:off x="3073402" y="232092"/>
            <a:ext cx="7381674" cy="1200329"/>
          </a:xfrm>
          <a:prstGeom prst="rect">
            <a:avLst/>
          </a:prstGeom>
          <a:noFill/>
        </p:spPr>
        <p:txBody>
          <a:bodyPr wrap="square" rtlCol="0">
            <a:spAutoFit/>
          </a:bodyPr>
          <a:lstStyle/>
          <a:p>
            <a:pPr algn="ctr"/>
            <a:r>
              <a:rPr lang="vi-VN" sz="3600">
                <a:solidFill>
                  <a:schemeClr val="accent6">
                    <a:lumMod val="75000"/>
                  </a:schemeClr>
                </a:solidFill>
              </a:rPr>
              <a:t>ĐỘ DÀI VÀ ĐƠN VỊ ĐO ĐỘ DÀI</a:t>
            </a:r>
          </a:p>
          <a:p>
            <a:pPr algn="ctr"/>
            <a:r>
              <a:rPr lang="vi-VN" sz="3600">
                <a:solidFill>
                  <a:schemeClr val="accent6">
                    <a:lumMod val="75000"/>
                  </a:schemeClr>
                </a:solidFill>
              </a:rPr>
              <a:t>TIỀN VIỆT NAM</a:t>
            </a:r>
          </a:p>
        </p:txBody>
      </p:sp>
      <p:sp>
        <p:nvSpPr>
          <p:cNvPr id="8" name="TextBox 7">
            <a:extLst>
              <a:ext uri="{FF2B5EF4-FFF2-40B4-BE49-F238E27FC236}">
                <a16:creationId xmlns="" xmlns:a16="http://schemas.microsoft.com/office/drawing/2014/main" id="{D05E2FA4-701D-4C92-898E-7EE4AF07FEBA}"/>
              </a:ext>
            </a:extLst>
          </p:cNvPr>
          <p:cNvSpPr txBox="1"/>
          <p:nvPr/>
        </p:nvSpPr>
        <p:spPr>
          <a:xfrm>
            <a:off x="1852706" y="2238321"/>
            <a:ext cx="7590861" cy="2166555"/>
          </a:xfrm>
          <a:prstGeom prst="rect">
            <a:avLst/>
          </a:prstGeom>
          <a:noFill/>
          <a:ln>
            <a:noFill/>
          </a:ln>
        </p:spPr>
        <p:txBody>
          <a:bodyPr wrap="none" rtlCol="0">
            <a:spAutoFit/>
          </a:bodyPr>
          <a:lstStyle/>
          <a:p>
            <a:pPr algn="ctr">
              <a:lnSpc>
                <a:spcPct val="120000"/>
              </a:lnSpc>
            </a:pPr>
            <a:r>
              <a:rPr lang="vi-VN" sz="3600">
                <a:ln>
                  <a:solidFill>
                    <a:schemeClr val="accent6">
                      <a:lumMod val="50000"/>
                    </a:schemeClr>
                  </a:solidFill>
                </a:ln>
                <a:solidFill>
                  <a:srgbClr val="FF0000"/>
                </a:solidFill>
              </a:rPr>
              <a:t>BÀI 57</a:t>
            </a:r>
          </a:p>
          <a:p>
            <a:pPr algn="ctr">
              <a:lnSpc>
                <a:spcPct val="120000"/>
              </a:lnSpc>
            </a:pPr>
            <a:r>
              <a:rPr lang="vi-VN" sz="4000">
                <a:ln>
                  <a:solidFill>
                    <a:schemeClr val="accent6">
                      <a:lumMod val="50000"/>
                    </a:schemeClr>
                  </a:solidFill>
                </a:ln>
                <a:solidFill>
                  <a:srgbClr val="FF0000"/>
                </a:solidFill>
              </a:rPr>
              <a:t>THỰC HÀNH VÀ TRẢI NGHIỆM</a:t>
            </a:r>
          </a:p>
          <a:p>
            <a:pPr algn="ctr">
              <a:lnSpc>
                <a:spcPct val="120000"/>
              </a:lnSpc>
            </a:pPr>
            <a:r>
              <a:rPr lang="vi-VN" sz="4000">
                <a:ln>
                  <a:solidFill>
                    <a:schemeClr val="accent6">
                      <a:lumMod val="50000"/>
                    </a:schemeClr>
                  </a:solidFill>
                </a:ln>
                <a:solidFill>
                  <a:srgbClr val="FF0000"/>
                </a:solidFill>
              </a:rPr>
              <a:t>ĐO ĐỘ DÀI</a:t>
            </a:r>
            <a:endParaRPr lang="vi-VN" sz="4800">
              <a:ln>
                <a:solidFill>
                  <a:schemeClr val="accent6">
                    <a:lumMod val="50000"/>
                  </a:schemeClr>
                </a:solidFill>
              </a:ln>
              <a:solidFill>
                <a:srgbClr val="FF0000"/>
              </a:solidFill>
            </a:endParaRPr>
          </a:p>
        </p:txBody>
      </p:sp>
    </p:spTree>
    <p:extLst>
      <p:ext uri="{BB962C8B-B14F-4D97-AF65-F5344CB8AC3E}">
        <p14:creationId xmlns:p14="http://schemas.microsoft.com/office/powerpoint/2010/main" val="1074924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1000" fill="hold"/>
                                        <p:tgtEl>
                                          <p:spTgt spid="8"/>
                                        </p:tgtEl>
                                        <p:attrNameLst>
                                          <p:attrName>ppt_w</p:attrName>
                                        </p:attrNameLst>
                                      </p:cBhvr>
                                      <p:tavLst>
                                        <p:tav tm="0">
                                          <p:val>
                                            <p:fltVal val="0"/>
                                          </p:val>
                                        </p:tav>
                                        <p:tav tm="100000">
                                          <p:val>
                                            <p:strVal val="#ppt_w"/>
                                          </p:val>
                                        </p:tav>
                                      </p:tavLst>
                                    </p:anim>
                                    <p:anim calcmode="lin" valueType="num">
                                      <p:cBhvr>
                                        <p:cTn id="18" dur="1000" fill="hold"/>
                                        <p:tgtEl>
                                          <p:spTgt spid="8"/>
                                        </p:tgtEl>
                                        <p:attrNameLst>
                                          <p:attrName>ppt_h</p:attrName>
                                        </p:attrNameLst>
                                      </p:cBhvr>
                                      <p:tavLst>
                                        <p:tav tm="0">
                                          <p:val>
                                            <p:fltVal val="0"/>
                                          </p:val>
                                        </p:tav>
                                        <p:tav tm="100000">
                                          <p:val>
                                            <p:strVal val="#ppt_h"/>
                                          </p:val>
                                        </p:tav>
                                      </p:tavLst>
                                    </p:anim>
                                    <p:anim calcmode="lin" valueType="num">
                                      <p:cBhvr>
                                        <p:cTn id="19" dur="1000" fill="hold"/>
                                        <p:tgtEl>
                                          <p:spTgt spid="8"/>
                                        </p:tgtEl>
                                        <p:attrNameLst>
                                          <p:attrName>style.rotation</p:attrName>
                                        </p:attrNameLst>
                                      </p:cBhvr>
                                      <p:tavLst>
                                        <p:tav tm="0">
                                          <p:val>
                                            <p:fltVal val="90"/>
                                          </p:val>
                                        </p:tav>
                                        <p:tav tm="100000">
                                          <p:val>
                                            <p:fltVal val="0"/>
                                          </p:val>
                                        </p:tav>
                                      </p:tavLst>
                                    </p:anim>
                                    <p:animEffect transition="in" filter="fade">
                                      <p:cBhvr>
                                        <p:cTn id="2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 xmlns:a16="http://schemas.microsoft.com/office/drawing/2014/main" id="{4FEA66F5-FD50-4DD8-AB4A-C54262D6B7D9}"/>
              </a:ext>
            </a:extLst>
          </p:cNvPr>
          <p:cNvSpPr txBox="1"/>
          <p:nvPr/>
        </p:nvSpPr>
        <p:spPr>
          <a:xfrm>
            <a:off x="2781630"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sym typeface="Arial"/>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sym typeface="Arial"/>
            </a:endParaRPr>
          </a:p>
        </p:txBody>
      </p:sp>
      <p:sp>
        <p:nvSpPr>
          <p:cNvPr id="20" name="TextBox 19"/>
          <p:cNvSpPr txBox="1"/>
          <p:nvPr/>
        </p:nvSpPr>
        <p:spPr>
          <a:xfrm>
            <a:off x="5200324" y="772650"/>
            <a:ext cx="2772574" cy="938719"/>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4400" b="1" i="0" u="none" strike="noStrike" kern="1200" cap="none" spc="0" normalizeH="0" baseline="0" noProof="0" dirty="0">
                <a:ln>
                  <a:noFill/>
                </a:ln>
                <a:solidFill>
                  <a:prstClr val="white">
                    <a:lumMod val="10000"/>
                  </a:prstClr>
                </a:solidFill>
                <a:effectLst/>
                <a:uLnTx/>
                <a:uFillTx/>
                <a:latin typeface="HP001 4H" panose="020B0603050302020204" pitchFamily="34" charset="0"/>
                <a:ea typeface="+mn-ea"/>
                <a:cs typeface="Times New Roman" pitchFamily="18" charset="0"/>
                <a:sym typeface="Arial"/>
              </a:rPr>
              <a:t> </a:t>
            </a:r>
            <a:r>
              <a:rPr kumimoji="0" lang="en-US" sz="4400" b="1" i="0" u="none" strike="noStrike" kern="1200" cap="none" spc="0" normalizeH="0" baseline="0" noProof="0" dirty="0" err="1">
                <a:ln>
                  <a:noFill/>
                </a:ln>
                <a:solidFill>
                  <a:prstClr val="white">
                    <a:lumMod val="10000"/>
                  </a:prstClr>
                </a:solidFill>
                <a:effectLst/>
                <a:uLnTx/>
                <a:uFillTx/>
                <a:latin typeface="HP001 4 hàng" panose="020B0603050302020204" pitchFamily="34" charset="-93"/>
                <a:ea typeface="+mn-ea"/>
                <a:cs typeface="Times New Roman" pitchFamily="18" charset="0"/>
                <a:sym typeface="Arial"/>
              </a:rPr>
              <a:t>Toán</a:t>
            </a:r>
            <a:endParaRPr kumimoji="0" lang="en-US" sz="4400" b="1" i="0" u="none" strike="noStrike" kern="1200" cap="none" spc="0" normalizeH="0" baseline="0" noProof="0" dirty="0">
              <a:ln>
                <a:noFill/>
              </a:ln>
              <a:solidFill>
                <a:prstClr val="white">
                  <a:lumMod val="10000"/>
                </a:prstClr>
              </a:solidFill>
              <a:effectLst/>
              <a:uLnTx/>
              <a:uFillTx/>
              <a:latin typeface="HP001 4 hàng" panose="020B0603050302020204" pitchFamily="34" charset="-93"/>
              <a:ea typeface="+mn-ea"/>
              <a:cs typeface="Times New Roman" pitchFamily="18" charset="0"/>
              <a:sym typeface="Arial"/>
            </a:endParaRPr>
          </a:p>
        </p:txBody>
      </p:sp>
      <p:sp>
        <p:nvSpPr>
          <p:cNvPr id="6" name="TextBox 5"/>
          <p:cNvSpPr txBox="1"/>
          <p:nvPr/>
        </p:nvSpPr>
        <p:spPr>
          <a:xfrm>
            <a:off x="3281824" y="4359058"/>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Arial"/>
              <a:sym typeface="Arial"/>
            </a:endParaRPr>
          </a:p>
        </p:txBody>
      </p:sp>
      <p:sp>
        <p:nvSpPr>
          <p:cNvPr id="23" name="TextBox 22"/>
          <p:cNvSpPr txBox="1"/>
          <p:nvPr/>
        </p:nvSpPr>
        <p:spPr>
          <a:xfrm>
            <a:off x="2377" y="1608426"/>
            <a:ext cx="12320253" cy="861774"/>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4000" b="1" i="0" u="none" strike="noStrike" kern="1200" cap="none" spc="0" normalizeH="0" baseline="0" noProof="0" dirty="0" err="1">
                <a:ln>
                  <a:noFill/>
                </a:ln>
                <a:solidFill>
                  <a:srgbClr val="FF0000"/>
                </a:solidFill>
                <a:effectLst/>
                <a:uLnTx/>
                <a:uFillTx/>
                <a:latin typeface="HP001 5 hàng" pitchFamily="34" charset="0"/>
                <a:cs typeface="Times New Roman" pitchFamily="18" charset="0"/>
                <a:sym typeface="Arial"/>
              </a:rPr>
              <a:t>Bài</a:t>
            </a:r>
            <a:r>
              <a:rPr kumimoji="0" lang="en-US" sz="4000" b="1" i="0" u="none" strike="noStrike" kern="1200" cap="none" spc="0" normalizeH="0" baseline="0" noProof="0" dirty="0">
                <a:ln>
                  <a:noFill/>
                </a:ln>
                <a:solidFill>
                  <a:srgbClr val="FF0000"/>
                </a:solidFill>
                <a:effectLst/>
                <a:uLnTx/>
                <a:uFillTx/>
                <a:latin typeface="HP001 5 hàng" pitchFamily="34" charset="0"/>
                <a:cs typeface="Times New Roman" pitchFamily="18" charset="0"/>
                <a:sym typeface="Arial"/>
              </a:rPr>
              <a:t> 57: </a:t>
            </a:r>
            <a:r>
              <a:rPr kumimoji="0" lang="en-US" sz="4000" b="1" i="0" u="none" strike="noStrike" kern="1200" cap="none" spc="0" normalizeH="0" baseline="0" noProof="0" dirty="0" err="1">
                <a:ln>
                  <a:noFill/>
                </a:ln>
                <a:solidFill>
                  <a:srgbClr val="FF0000"/>
                </a:solidFill>
                <a:effectLst/>
                <a:uLnTx/>
                <a:uFillTx/>
                <a:latin typeface="HP001 5 hàng" pitchFamily="34" charset="0"/>
                <a:cs typeface="Times New Roman" pitchFamily="18" charset="0"/>
                <a:sym typeface="Arial"/>
              </a:rPr>
              <a:t>Thực</a:t>
            </a:r>
            <a:r>
              <a:rPr kumimoji="0" lang="en-US" sz="4000" b="1" i="0" u="none" strike="noStrike" kern="1200" cap="none" spc="0" normalizeH="0" baseline="0" noProof="0" dirty="0">
                <a:ln>
                  <a:noFill/>
                </a:ln>
                <a:solidFill>
                  <a:srgbClr val="FF0000"/>
                </a:solidFill>
                <a:effectLst/>
                <a:uLnTx/>
                <a:uFillTx/>
                <a:latin typeface="HP001 5 hàng" pitchFamily="34" charset="0"/>
                <a:cs typeface="Times New Roman" pitchFamily="18" charset="0"/>
                <a:sym typeface="Arial"/>
              </a:rPr>
              <a:t> </a:t>
            </a:r>
            <a:r>
              <a:rPr kumimoji="0" lang="en-US" sz="4000" b="1" i="0" u="none" strike="noStrike" kern="1200" cap="none" spc="0" normalizeH="0" baseline="0" noProof="0" dirty="0" err="1">
                <a:ln>
                  <a:noFill/>
                </a:ln>
                <a:solidFill>
                  <a:srgbClr val="FF0000"/>
                </a:solidFill>
                <a:effectLst/>
                <a:uLnTx/>
                <a:uFillTx/>
                <a:latin typeface="HP001 5 hàng" pitchFamily="34" charset="0"/>
                <a:cs typeface="Times New Roman" pitchFamily="18" charset="0"/>
                <a:sym typeface="Arial"/>
              </a:rPr>
              <a:t>hành</a:t>
            </a:r>
            <a:r>
              <a:rPr kumimoji="0" lang="en-US" sz="4000" b="1" i="0" u="none" strike="noStrike" kern="1200" cap="none" spc="0" normalizeH="0" baseline="0" noProof="0" dirty="0">
                <a:ln>
                  <a:noFill/>
                </a:ln>
                <a:solidFill>
                  <a:srgbClr val="FF0000"/>
                </a:solidFill>
                <a:effectLst/>
                <a:uLnTx/>
                <a:uFillTx/>
                <a:latin typeface="HP001 5 hàng" pitchFamily="34" charset="0"/>
                <a:cs typeface="Times New Roman" pitchFamily="18" charset="0"/>
                <a:sym typeface="Arial"/>
              </a:rPr>
              <a:t> </a:t>
            </a:r>
            <a:r>
              <a:rPr kumimoji="0" lang="en-US" sz="4000" b="1" i="0" u="none" strike="noStrike" kern="1200" cap="none" spc="0" normalizeH="0" baseline="0" noProof="0" dirty="0" err="1">
                <a:ln>
                  <a:noFill/>
                </a:ln>
                <a:solidFill>
                  <a:srgbClr val="FF0000"/>
                </a:solidFill>
                <a:effectLst/>
                <a:uLnTx/>
                <a:uFillTx/>
                <a:latin typeface="HP001 5 hàng" pitchFamily="34" charset="0"/>
                <a:cs typeface="Times New Roman" pitchFamily="18" charset="0"/>
                <a:sym typeface="Arial"/>
              </a:rPr>
              <a:t>và</a:t>
            </a:r>
            <a:r>
              <a:rPr kumimoji="0" lang="en-US" sz="4000" b="1" i="0" u="none" strike="noStrike" kern="1200" cap="none" spc="0" normalizeH="0" baseline="0" noProof="0" dirty="0">
                <a:ln>
                  <a:noFill/>
                </a:ln>
                <a:solidFill>
                  <a:srgbClr val="FF0000"/>
                </a:solidFill>
                <a:effectLst/>
                <a:uLnTx/>
                <a:uFillTx/>
                <a:latin typeface="HP001 5 hàng" pitchFamily="34" charset="0"/>
                <a:cs typeface="Times New Roman" pitchFamily="18" charset="0"/>
                <a:sym typeface="Arial"/>
              </a:rPr>
              <a:t> </a:t>
            </a:r>
            <a:r>
              <a:rPr kumimoji="0" lang="en-US" sz="4000" b="1" i="0" u="none" strike="noStrike" kern="1200" cap="none" spc="0" normalizeH="0" baseline="0" noProof="0" dirty="0" err="1">
                <a:ln>
                  <a:noFill/>
                </a:ln>
                <a:solidFill>
                  <a:srgbClr val="FF0000"/>
                </a:solidFill>
                <a:effectLst/>
                <a:uLnTx/>
                <a:uFillTx/>
                <a:latin typeface="HP001 5 hàng" pitchFamily="34" charset="0"/>
                <a:cs typeface="Times New Roman" pitchFamily="18" charset="0"/>
                <a:sym typeface="Arial"/>
              </a:rPr>
              <a:t>trải</a:t>
            </a:r>
            <a:r>
              <a:rPr kumimoji="0" lang="en-US" sz="4000" b="1" i="0" u="none" strike="noStrike" kern="1200" cap="none" spc="0" normalizeH="0" baseline="0" noProof="0" dirty="0">
                <a:ln>
                  <a:noFill/>
                </a:ln>
                <a:solidFill>
                  <a:srgbClr val="FF0000"/>
                </a:solidFill>
                <a:effectLst/>
                <a:uLnTx/>
                <a:uFillTx/>
                <a:latin typeface="HP001 5 hàng" pitchFamily="34" charset="0"/>
                <a:cs typeface="Times New Roman" pitchFamily="18" charset="0"/>
                <a:sym typeface="Arial"/>
              </a:rPr>
              <a:t> </a:t>
            </a:r>
            <a:r>
              <a:rPr kumimoji="0" lang="en-US" sz="4000" b="1" i="0" u="none" strike="noStrike" kern="1200" cap="none" spc="0" normalizeH="0" baseline="0" noProof="0" dirty="0" err="1" smtClean="0">
                <a:ln>
                  <a:noFill/>
                </a:ln>
                <a:solidFill>
                  <a:srgbClr val="FF0000"/>
                </a:solidFill>
                <a:effectLst/>
                <a:uLnTx/>
                <a:uFillTx/>
                <a:latin typeface="HP001 5 hàng" pitchFamily="34" charset="0"/>
                <a:cs typeface="Times New Roman" pitchFamily="18" charset="0"/>
                <a:sym typeface="Arial"/>
              </a:rPr>
              <a:t>nghiệm</a:t>
            </a:r>
            <a:r>
              <a:rPr kumimoji="0" lang="en-US" sz="4000" b="1" i="0" u="none" strike="noStrike" kern="1200" cap="none" spc="0" normalizeH="0" baseline="0" noProof="0" dirty="0" smtClean="0">
                <a:ln>
                  <a:noFill/>
                </a:ln>
                <a:solidFill>
                  <a:srgbClr val="FF0000"/>
                </a:solidFill>
                <a:effectLst/>
                <a:uLnTx/>
                <a:uFillTx/>
                <a:latin typeface="HP001 5 hàng" pitchFamily="34" charset="0"/>
                <a:cs typeface="Times New Roman" pitchFamily="18" charset="0"/>
                <a:sym typeface="Arial"/>
              </a:rPr>
              <a:t> </a:t>
            </a:r>
            <a:r>
              <a:rPr kumimoji="0" lang="en-US" sz="4000" b="1" i="0" u="none" strike="noStrike" kern="1200" cap="none" spc="0" normalizeH="0" baseline="0" noProof="0" dirty="0" err="1" smtClean="0">
                <a:ln>
                  <a:noFill/>
                </a:ln>
                <a:solidFill>
                  <a:srgbClr val="FF0000"/>
                </a:solidFill>
                <a:effectLst/>
                <a:uLnTx/>
                <a:uFillTx/>
                <a:latin typeface="HP001 5 hàng" pitchFamily="34" charset="0"/>
                <a:cs typeface="Times New Roman" pitchFamily="18" charset="0"/>
                <a:sym typeface="Arial"/>
              </a:rPr>
              <a:t>đo</a:t>
            </a:r>
            <a:r>
              <a:rPr kumimoji="0" lang="en-US" sz="4000" b="1" i="0" u="none" strike="noStrike" kern="1200" cap="none" spc="0" normalizeH="0" noProof="0" dirty="0" smtClean="0">
                <a:ln>
                  <a:noFill/>
                </a:ln>
                <a:solidFill>
                  <a:srgbClr val="FF0000"/>
                </a:solidFill>
                <a:effectLst/>
                <a:uLnTx/>
                <a:uFillTx/>
                <a:latin typeface="HP001 5 hàng" pitchFamily="34" charset="0"/>
                <a:cs typeface="Times New Roman" pitchFamily="18" charset="0"/>
                <a:sym typeface="Arial"/>
              </a:rPr>
              <a:t> </a:t>
            </a:r>
            <a:r>
              <a:rPr kumimoji="0" lang="en-US" sz="4000" b="1" i="0" u="none" strike="noStrike" kern="1200" cap="none" spc="0" normalizeH="0" noProof="0" dirty="0" err="1" smtClean="0">
                <a:ln>
                  <a:noFill/>
                </a:ln>
                <a:solidFill>
                  <a:srgbClr val="FF0000"/>
                </a:solidFill>
                <a:effectLst/>
                <a:uLnTx/>
                <a:uFillTx/>
                <a:latin typeface="HP001 5 hàng" pitchFamily="34" charset="0"/>
                <a:cs typeface="Times New Roman" pitchFamily="18" charset="0"/>
                <a:sym typeface="Arial"/>
              </a:rPr>
              <a:t>độ</a:t>
            </a:r>
            <a:r>
              <a:rPr kumimoji="0" lang="en-US" sz="4000" b="1" i="0" u="none" strike="noStrike" kern="1200" cap="none" spc="0" normalizeH="0" noProof="0" dirty="0" smtClean="0">
                <a:ln>
                  <a:noFill/>
                </a:ln>
                <a:solidFill>
                  <a:srgbClr val="FF0000"/>
                </a:solidFill>
                <a:effectLst/>
                <a:uLnTx/>
                <a:uFillTx/>
                <a:latin typeface="HP001 5 hàng" pitchFamily="34" charset="0"/>
                <a:cs typeface="Times New Roman" pitchFamily="18" charset="0"/>
                <a:sym typeface="Arial"/>
              </a:rPr>
              <a:t> </a:t>
            </a:r>
            <a:r>
              <a:rPr kumimoji="0" lang="en-US" sz="4000" b="1" i="0" u="none" strike="noStrike" kern="1200" cap="none" spc="0" normalizeH="0" noProof="0" err="1" smtClean="0">
                <a:ln>
                  <a:noFill/>
                </a:ln>
                <a:solidFill>
                  <a:srgbClr val="FF0000"/>
                </a:solidFill>
                <a:effectLst/>
                <a:uLnTx/>
                <a:uFillTx/>
                <a:latin typeface="HP001 5 hàng" pitchFamily="34" charset="0"/>
                <a:cs typeface="Times New Roman" pitchFamily="18" charset="0"/>
                <a:sym typeface="Arial"/>
              </a:rPr>
              <a:t>dài</a:t>
            </a:r>
            <a:r>
              <a:rPr kumimoji="0" lang="en-US" sz="4000" b="1" i="0" u="none" strike="noStrike" kern="1200" cap="none" spc="0" normalizeH="0" noProof="0" smtClean="0">
                <a:ln>
                  <a:noFill/>
                </a:ln>
                <a:solidFill>
                  <a:srgbClr val="FF0000"/>
                </a:solidFill>
                <a:effectLst/>
                <a:uLnTx/>
                <a:uFillTx/>
                <a:latin typeface="HP001 5 hàng" pitchFamily="34" charset="0"/>
                <a:cs typeface="Times New Roman" pitchFamily="18" charset="0"/>
                <a:sym typeface="Arial"/>
              </a:rPr>
              <a:t> (Tiết 1</a:t>
            </a:r>
            <a:r>
              <a:rPr kumimoji="0" lang="en-US" sz="4000" b="1" i="0" u="none" strike="noStrike" kern="1200" cap="none" spc="0" normalizeH="0" noProof="0" dirty="0" smtClean="0">
                <a:ln>
                  <a:noFill/>
                </a:ln>
                <a:solidFill>
                  <a:srgbClr val="FF0000"/>
                </a:solidFill>
                <a:effectLst/>
                <a:uLnTx/>
                <a:uFillTx/>
                <a:latin typeface="HP001 5 hàng" pitchFamily="34" charset="0"/>
                <a:cs typeface="Times New Roman" pitchFamily="18" charset="0"/>
                <a:sym typeface="Arial"/>
              </a:rPr>
              <a:t>)</a:t>
            </a:r>
            <a:r>
              <a:rPr kumimoji="0" lang="en-US" sz="4000" b="1" i="0" u="none" strike="noStrike" kern="1200" cap="none" spc="0" normalizeH="0" baseline="0" noProof="0" dirty="0" smtClean="0">
                <a:ln>
                  <a:noFill/>
                </a:ln>
                <a:solidFill>
                  <a:srgbClr val="FF0000"/>
                </a:solidFill>
                <a:effectLst/>
                <a:uLnTx/>
                <a:uFillTx/>
                <a:latin typeface="HP001 5 hàng" pitchFamily="34" charset="0"/>
                <a:cs typeface="Times New Roman" pitchFamily="18" charset="0"/>
                <a:sym typeface="Arial"/>
              </a:rPr>
              <a:t>  </a:t>
            </a:r>
            <a:endParaRPr kumimoji="0" lang="en-US" sz="4000" b="1" i="0" u="none" strike="noStrike" kern="1200" cap="none" spc="0" normalizeH="0" baseline="0" noProof="0" dirty="0">
              <a:ln>
                <a:noFill/>
              </a:ln>
              <a:solidFill>
                <a:srgbClr val="FF0000"/>
              </a:solidFill>
              <a:effectLst/>
              <a:uLnTx/>
              <a:uFillTx/>
              <a:latin typeface="HP001 5 hàng" pitchFamily="34" charset="0"/>
              <a:cs typeface="Times New Roman" pitchFamily="18" charset="0"/>
              <a:sym typeface="Arial"/>
            </a:endParaRPr>
          </a:p>
        </p:txBody>
      </p:sp>
    </p:spTree>
    <p:extLst>
      <p:ext uri="{BB962C8B-B14F-4D97-AF65-F5344CB8AC3E}">
        <p14:creationId xmlns:p14="http://schemas.microsoft.com/office/powerpoint/2010/main" val="3549682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theme/theme1.xml><?xml version="1.0" encoding="utf-8"?>
<a:theme xmlns:a="http://schemas.openxmlformats.org/drawingml/2006/main" name="Office Theme">
  <a:themeElements>
    <a:clrScheme name="Office 2007-2010">
      <a:dk1>
        <a:sysClr val="windowText" lastClr="1F1F1F"/>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4">
      <a:majorFont>
        <a:latin typeface="UTM Cookie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2007-2010">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1F1F1F"/>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3">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自定义设计方案">
  <a:themeElements>
    <a:clrScheme name="自定义 6">
      <a:dk1>
        <a:sysClr val="windowText" lastClr="1F1F1F"/>
      </a:dk1>
      <a:lt1>
        <a:sysClr val="window" lastClr="FFFFFF"/>
      </a:lt1>
      <a:dk2>
        <a:srgbClr val="44546A"/>
      </a:dk2>
      <a:lt2>
        <a:srgbClr val="E7E6E6"/>
      </a:lt2>
      <a:accent1>
        <a:srgbClr val="333F50"/>
      </a:accent1>
      <a:accent2>
        <a:srgbClr val="CA8F45"/>
      </a:accent2>
      <a:accent3>
        <a:srgbClr val="333F50"/>
      </a:accent3>
      <a:accent4>
        <a:srgbClr val="CA8F45"/>
      </a:accent4>
      <a:accent5>
        <a:srgbClr val="333F50"/>
      </a:accent5>
      <a:accent6>
        <a:srgbClr val="CA8F45"/>
      </a:accent6>
      <a:hlink>
        <a:srgbClr val="333F50"/>
      </a:hlink>
      <a:folHlink>
        <a:srgbClr val="CA8F45"/>
      </a:folHlink>
    </a:clrScheme>
    <a:fontScheme name="Temp">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Office">
      <a:dk1>
        <a:sysClr val="windowText" lastClr="1F1F1F"/>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1F1F1F"/>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3038</TotalTime>
  <Words>505</Words>
  <Application>Microsoft Office PowerPoint</Application>
  <PresentationFormat>Custom</PresentationFormat>
  <Paragraphs>168</Paragraphs>
  <Slides>16</Slides>
  <Notes>2</Notes>
  <HiddenSlides>0</HiddenSlides>
  <MMClips>9</MMClips>
  <ScaleCrop>false</ScaleCrop>
  <HeadingPairs>
    <vt:vector size="4" baseType="variant">
      <vt:variant>
        <vt:lpstr>Theme</vt:lpstr>
      </vt:variant>
      <vt:variant>
        <vt:i4>5</vt:i4>
      </vt:variant>
      <vt:variant>
        <vt:lpstr>Slide Titles</vt:lpstr>
      </vt:variant>
      <vt:variant>
        <vt:i4>16</vt:i4>
      </vt:variant>
    </vt:vector>
  </HeadingPairs>
  <TitlesOfParts>
    <vt:vector size="21" baseType="lpstr">
      <vt:lpstr>Office Theme</vt:lpstr>
      <vt:lpstr>1_Office Theme</vt:lpstr>
      <vt:lpstr>2_Office Theme</vt:lpstr>
      <vt:lpstr>自定义设计方案</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Phạm Thanh Hằng (ADAS – GV)</dc:creator>
  <cp:lastModifiedBy>Admin</cp:lastModifiedBy>
  <cp:revision>289</cp:revision>
  <dcterms:created xsi:type="dcterms:W3CDTF">2021-06-02T01:34:28Z</dcterms:created>
  <dcterms:modified xsi:type="dcterms:W3CDTF">2023-03-19T07:35:57Z</dcterms:modified>
</cp:coreProperties>
</file>