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svg" ContentType="image/svg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14"/>
  </p:notesMasterIdLst>
  <p:sldIdLst>
    <p:sldId id="257" r:id="rId2"/>
    <p:sldId id="258" r:id="rId3"/>
    <p:sldId id="259" r:id="rId4"/>
    <p:sldId id="265" r:id="rId5"/>
    <p:sldId id="270" r:id="rId6"/>
    <p:sldId id="271" r:id="rId7"/>
    <p:sldId id="266" r:id="rId8"/>
    <p:sldId id="273" r:id="rId9"/>
    <p:sldId id="267" r:id="rId10"/>
    <p:sldId id="268" r:id="rId11"/>
    <p:sldId id="272" r:id="rId12"/>
    <p:sldId id="264" r:id="rId13"/>
  </p:sldIdLst>
  <p:sldSz cx="12192000" cy="6858000"/>
  <p:notesSz cx="6858000" cy="9144000"/>
  <p:embeddedFontLst>
    <p:embeddedFont>
      <p:font typeface="SimSun" panose="02010600030101010101" pitchFamily="2" charset="-122"/>
      <p:regular r:id="rId15"/>
    </p:embeddedFont>
    <p:embeddedFont>
      <p:font typeface="UTM Bustamalaka" panose="02040603050506020204" pitchFamily="18" charset="0"/>
      <p:regular r:id="rId16"/>
    </p:embeddedFont>
    <p:embeddedFont>
      <p:font typeface="UTM Thanh Nhac TL" panose="02040603050506020204" pitchFamily="18" charset="0"/>
      <p:regular r:id="rId17"/>
    </p:embeddedFont>
    <p:embeddedFont>
      <p:font typeface="UTM A&amp;S Graceland" panose="02040603050506020204" pitchFamily="18" charset="0"/>
      <p:regular r:id="rId18"/>
    </p:embeddedFont>
    <p:embeddedFont>
      <p:font typeface="UTM Guanine" panose="02040603050506020204" pitchFamily="18" charset="0"/>
      <p:regular r:id="rId19"/>
    </p:embeddedFont>
    <p:embeddedFont>
      <p:font typeface="VNI-Times" pitchFamily="2" charset="0"/>
      <p:regular r:id="rId20"/>
      <p:bold r:id="rId21"/>
      <p:italic r:id="rId22"/>
      <p:boldItalic r:id="rId23"/>
    </p:embeddedFont>
    <p:embeddedFont>
      <p:font typeface="Calibri" panose="020F0502020204030204" pitchFamily="34" charset="0"/>
      <p:regular r:id="rId24"/>
      <p:bold r:id="rId25"/>
      <p:italic r:id="rId26"/>
      <p:boldItalic r:id="rId27"/>
    </p:embeddedFont>
    <p:embeddedFont>
      <p:font typeface=".VnTime" panose="020B7200000000000000" pitchFamily="34" charset="0"/>
      <p:regular r:id="rId28"/>
      <p:bold r:id="rId29"/>
      <p:italic r:id="rId30"/>
      <p:boldItalic r:id="rId31"/>
    </p:embeddedFont>
    <p:embeddedFont>
      <p:font typeface="微软雅黑" panose="020B0503020204020204" pitchFamily="34" charset="-122"/>
      <p:regular r:id="rId32"/>
      <p:bold r:id="rId33"/>
    </p:embeddedFont>
    <p:embeddedFont>
      <p:font typeface="等线" panose="020B0604020202020204" charset="-122"/>
      <p:regular r:id="rId3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66" d="100"/>
          <a:sy n="66" d="100"/>
        </p:scale>
        <p:origin x="672" y="1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21" Type="http://schemas.openxmlformats.org/officeDocument/2006/relationships/font" Target="fonts/font7.fntdata"/><Relationship Id="rId34" Type="http://schemas.openxmlformats.org/officeDocument/2006/relationships/font" Target="fonts/font20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3" Type="http://schemas.openxmlformats.org/officeDocument/2006/relationships/font" Target="fonts/font19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font" Target="fonts/font1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32" Type="http://schemas.openxmlformats.org/officeDocument/2006/relationships/font" Target="fonts/font18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font" Target="fonts/font14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31" Type="http://schemas.openxmlformats.org/officeDocument/2006/relationships/font" Target="fonts/font1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0" Type="http://schemas.openxmlformats.org/officeDocument/2006/relationships/font" Target="fonts/font16.fntdata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FF4BE5-9287-40B1-B7F1-6FC74FBC1297}" type="datetimeFigureOut">
              <a:rPr lang="en-US" smtClean="0"/>
              <a:t>7/5/2022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35524C-F172-4469-AABB-5574543A11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829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chuyển</a:t>
            </a:r>
            <a:r>
              <a:rPr lang="en-US" baseline="0" dirty="0"/>
              <a:t> slide</a:t>
            </a:r>
          </a:p>
          <a:p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viền</a:t>
            </a:r>
            <a:r>
              <a:rPr lang="en-US" baseline="0" dirty="0"/>
              <a:t> </a:t>
            </a:r>
            <a:r>
              <a:rPr lang="en-US" baseline="0" dirty="0" err="1"/>
              <a:t>mỗi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vừa</a:t>
            </a:r>
            <a:r>
              <a:rPr lang="en-US" baseline="0" dirty="0"/>
              <a:t> </a:t>
            </a:r>
            <a:r>
              <a:rPr lang="en-US" baseline="0" dirty="0" err="1"/>
              <a:t>trả</a:t>
            </a:r>
            <a:r>
              <a:rPr lang="en-US" baseline="0" dirty="0"/>
              <a:t> </a:t>
            </a:r>
            <a:r>
              <a:rPr lang="en-US" baseline="0" dirty="0" err="1"/>
              <a:t>lời</a:t>
            </a:r>
            <a:r>
              <a:rPr lang="en-US" baseline="0" dirty="0"/>
              <a:t> </a:t>
            </a:r>
            <a:r>
              <a:rPr lang="en-US" baseline="0" dirty="0" err="1"/>
              <a:t>biến</a:t>
            </a:r>
            <a:r>
              <a:rPr lang="en-US" baseline="0" dirty="0"/>
              <a:t> </a:t>
            </a:r>
            <a:r>
              <a:rPr lang="en-US" baseline="0" dirty="0" err="1"/>
              <a:t>mất</a:t>
            </a:r>
            <a:endParaRPr lang="en-US" baseline="0" dirty="0"/>
          </a:p>
          <a:p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phi </a:t>
            </a:r>
            <a:r>
              <a:rPr lang="en-US" baseline="0" dirty="0" err="1"/>
              <a:t>hành</a:t>
            </a:r>
            <a:r>
              <a:rPr lang="en-US" baseline="0" dirty="0"/>
              <a:t> </a:t>
            </a:r>
            <a:r>
              <a:rPr lang="en-US" baseline="0" dirty="0" err="1"/>
              <a:t>gia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đến</a:t>
            </a:r>
            <a:r>
              <a:rPr lang="en-US" baseline="0" dirty="0"/>
              <a:t> </a:t>
            </a:r>
            <a:r>
              <a:rPr lang="en-US" baseline="0" dirty="0" err="1"/>
              <a:t>nội</a:t>
            </a:r>
            <a:r>
              <a:rPr lang="en-US" baseline="0" dirty="0"/>
              <a:t> dung </a:t>
            </a:r>
            <a:r>
              <a:rPr lang="en-US" baseline="0" dirty="0" err="1"/>
              <a:t>tiếp</a:t>
            </a:r>
            <a:r>
              <a:rPr lang="en-US" baseline="0" dirty="0"/>
              <a:t> </a:t>
            </a:r>
            <a:r>
              <a:rPr lang="en-US" baseline="0" dirty="0" err="1"/>
              <a:t>theo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5FB40E-F755-430D-A369-2EFD025CCC1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90111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chuyển</a:t>
            </a:r>
            <a:r>
              <a:rPr lang="en-US" baseline="0" dirty="0"/>
              <a:t> slide</a:t>
            </a:r>
          </a:p>
          <a:p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viền</a:t>
            </a:r>
            <a:r>
              <a:rPr lang="en-US" baseline="0" dirty="0"/>
              <a:t> </a:t>
            </a:r>
            <a:r>
              <a:rPr lang="en-US" baseline="0" dirty="0" err="1"/>
              <a:t>mỗi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vừa</a:t>
            </a:r>
            <a:r>
              <a:rPr lang="en-US" baseline="0" dirty="0"/>
              <a:t> </a:t>
            </a:r>
            <a:r>
              <a:rPr lang="en-US" baseline="0" dirty="0" err="1"/>
              <a:t>trả</a:t>
            </a:r>
            <a:r>
              <a:rPr lang="en-US" baseline="0" dirty="0"/>
              <a:t> </a:t>
            </a:r>
            <a:r>
              <a:rPr lang="en-US" baseline="0" dirty="0" err="1"/>
              <a:t>lời</a:t>
            </a:r>
            <a:r>
              <a:rPr lang="en-US" baseline="0" dirty="0"/>
              <a:t> </a:t>
            </a:r>
            <a:r>
              <a:rPr lang="en-US" baseline="0" dirty="0" err="1"/>
              <a:t>biến</a:t>
            </a:r>
            <a:r>
              <a:rPr lang="en-US" baseline="0" dirty="0"/>
              <a:t> </a:t>
            </a:r>
            <a:r>
              <a:rPr lang="en-US" baseline="0" dirty="0" err="1"/>
              <a:t>mất</a:t>
            </a:r>
            <a:endParaRPr lang="en-US" baseline="0" dirty="0"/>
          </a:p>
          <a:p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phi </a:t>
            </a:r>
            <a:r>
              <a:rPr lang="en-US" baseline="0" dirty="0" err="1"/>
              <a:t>hành</a:t>
            </a:r>
            <a:r>
              <a:rPr lang="en-US" baseline="0" dirty="0"/>
              <a:t> </a:t>
            </a:r>
            <a:r>
              <a:rPr lang="en-US" baseline="0" dirty="0" err="1"/>
              <a:t>gia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đến</a:t>
            </a:r>
            <a:r>
              <a:rPr lang="en-US" baseline="0" dirty="0"/>
              <a:t> </a:t>
            </a:r>
            <a:r>
              <a:rPr lang="en-US" baseline="0" dirty="0" err="1"/>
              <a:t>nội</a:t>
            </a:r>
            <a:r>
              <a:rPr lang="en-US" baseline="0" dirty="0"/>
              <a:t> dung </a:t>
            </a:r>
            <a:r>
              <a:rPr lang="en-US" baseline="0" dirty="0" err="1"/>
              <a:t>tiếp</a:t>
            </a:r>
            <a:r>
              <a:rPr lang="en-US" baseline="0" dirty="0"/>
              <a:t> </a:t>
            </a:r>
            <a:r>
              <a:rPr lang="en-US" baseline="0" dirty="0" err="1"/>
              <a:t>theo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5FB40E-F755-430D-A369-2EFD025CCC1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15881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chuyển</a:t>
            </a:r>
            <a:r>
              <a:rPr lang="en-US" baseline="0" dirty="0"/>
              <a:t> slide</a:t>
            </a:r>
          </a:p>
          <a:p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viền</a:t>
            </a:r>
            <a:r>
              <a:rPr lang="en-US" baseline="0" dirty="0"/>
              <a:t> </a:t>
            </a:r>
            <a:r>
              <a:rPr lang="en-US" baseline="0" dirty="0" err="1"/>
              <a:t>mỗi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vừa</a:t>
            </a:r>
            <a:r>
              <a:rPr lang="en-US" baseline="0" dirty="0"/>
              <a:t> </a:t>
            </a:r>
            <a:r>
              <a:rPr lang="en-US" baseline="0" dirty="0" err="1"/>
              <a:t>trả</a:t>
            </a:r>
            <a:r>
              <a:rPr lang="en-US" baseline="0" dirty="0"/>
              <a:t> </a:t>
            </a:r>
            <a:r>
              <a:rPr lang="en-US" baseline="0" dirty="0" err="1"/>
              <a:t>lời</a:t>
            </a:r>
            <a:r>
              <a:rPr lang="en-US" baseline="0" dirty="0"/>
              <a:t> </a:t>
            </a:r>
            <a:r>
              <a:rPr lang="en-US" baseline="0" dirty="0" err="1"/>
              <a:t>biến</a:t>
            </a:r>
            <a:r>
              <a:rPr lang="en-US" baseline="0" dirty="0"/>
              <a:t> </a:t>
            </a:r>
            <a:r>
              <a:rPr lang="en-US" baseline="0" dirty="0" err="1"/>
              <a:t>mất</a:t>
            </a:r>
            <a:endParaRPr lang="en-US" baseline="0" dirty="0"/>
          </a:p>
          <a:p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phi </a:t>
            </a:r>
            <a:r>
              <a:rPr lang="en-US" baseline="0" dirty="0" err="1"/>
              <a:t>hành</a:t>
            </a:r>
            <a:r>
              <a:rPr lang="en-US" baseline="0" dirty="0"/>
              <a:t> </a:t>
            </a:r>
            <a:r>
              <a:rPr lang="en-US" baseline="0" dirty="0" err="1"/>
              <a:t>gia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đến</a:t>
            </a:r>
            <a:r>
              <a:rPr lang="en-US" baseline="0" dirty="0"/>
              <a:t> </a:t>
            </a:r>
            <a:r>
              <a:rPr lang="en-US" baseline="0" dirty="0" err="1"/>
              <a:t>nội</a:t>
            </a:r>
            <a:r>
              <a:rPr lang="en-US" baseline="0" dirty="0"/>
              <a:t> dung </a:t>
            </a:r>
            <a:r>
              <a:rPr lang="en-US" baseline="0" dirty="0" err="1"/>
              <a:t>tiếp</a:t>
            </a:r>
            <a:r>
              <a:rPr lang="en-US" baseline="0" dirty="0"/>
              <a:t> </a:t>
            </a:r>
            <a:r>
              <a:rPr lang="en-US" baseline="0" dirty="0" err="1"/>
              <a:t>theo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5FB40E-F755-430D-A369-2EFD025CCC1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4158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7111004"/>
      </p:ext>
    </p:extLst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1983144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3598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66527147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4428091"/>
      </p:ext>
    </p:extLst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9571751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4485046"/>
      </p:ext>
    </p:extLst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972063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8221728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8268497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8508712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hyperlink" Target="https://www.facebook.com/groups/629898828017053" TargetMode="Externa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53971" y="-13227904"/>
            <a:ext cx="1251858" cy="212880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41800" y="16707811"/>
            <a:ext cx="1251858" cy="212880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563115" y="-12163501"/>
            <a:ext cx="1251858" cy="212880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193063" y="16707811"/>
            <a:ext cx="1763611" cy="299905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7629" y="-2128807"/>
            <a:ext cx="1251858" cy="2128807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3011040" y="16338479"/>
            <a:ext cx="51902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 b="1" i="1" dirty="0" smtClean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hlinkClick r:id="rId15"/>
              </a:rPr>
              <a:t>https://www.facebook.com/groups/629898828017053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3309257" y="8719668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CHUYÊN GIÁO ÁN ĐIỆN TỬ THEO TUẦN KHỐI 4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 THAO GIẢNG – ELEARNING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Nhóm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chia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sẻ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tài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liệu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–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Quà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tặng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Măng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Non –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Tài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liệu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Tiểu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học</a:t>
            </a: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Page: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Măng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Non –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Tài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liệu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Tiểu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học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0" i="0" u="sng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0382348780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- </a:t>
            </a:r>
            <a:r>
              <a:rPr kumimoji="0" lang="en-US" sz="1800" b="0" i="0" u="sng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0984848929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4613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wip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7" Type="http://schemas.openxmlformats.org/officeDocument/2006/relationships/image" Target="../media/image19.sv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3" Type="http://schemas.openxmlformats.org/officeDocument/2006/relationships/image" Target="../media/image14.png"/><Relationship Id="rId7" Type="http://schemas.openxmlformats.org/officeDocument/2006/relationships/image" Target="../media/image24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23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0F8DAD1F-6070-4F87-B34A-6985CE758E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7077" y="52497"/>
            <a:ext cx="10952906" cy="7903247"/>
          </a:xfrm>
          <a:prstGeom prst="rect">
            <a:avLst/>
          </a:prstGeom>
          <a:effectLst>
            <a:outerShdw blurRad="635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9050D822-7F52-4640-B1D2-7F80F22AB3C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7156" y="1737848"/>
            <a:ext cx="5566997" cy="556236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CDBA90AB-D0F2-426A-95F8-995DAA587F5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26443" y="859807"/>
            <a:ext cx="1530229" cy="1036410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EB86E278-AA82-4121-A6B9-AD7DB5E5364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2475307">
            <a:off x="3305878" y="872290"/>
            <a:ext cx="1530229" cy="780356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705D8FB9-4468-4603-9811-45D3CDA2512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63068" y="4661836"/>
            <a:ext cx="1530229" cy="1036410"/>
          </a:xfrm>
          <a:prstGeom prst="rect">
            <a:avLst/>
          </a:pr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id="{E25C19E0-D277-4138-BE1E-04EB07D2D62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0339" y="15797"/>
            <a:ext cx="3444102" cy="3444102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1082391" y="1593028"/>
            <a:ext cx="8094620" cy="2311698"/>
            <a:chOff x="622555" y="1345888"/>
            <a:chExt cx="8094620" cy="2311698"/>
          </a:xfrm>
        </p:grpSpPr>
        <p:sp>
          <p:nvSpPr>
            <p:cNvPr id="2" name="TextBox 1"/>
            <p:cNvSpPr txBox="1"/>
            <p:nvPr/>
          </p:nvSpPr>
          <p:spPr>
            <a:xfrm rot="20743106">
              <a:off x="1224191" y="1345888"/>
              <a:ext cx="6688183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72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UTM Bustamalaka" panose="02040603050506020204" pitchFamily="18" charset="0"/>
                  <a:ea typeface="+mn-ea"/>
                  <a:cs typeface="+mn-cs"/>
                </a:rPr>
                <a:t>Toán</a:t>
              </a:r>
              <a:r>
                <a:rPr kumimoji="0" lang="en-US" sz="72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UTM Bustamalaka" panose="02040603050506020204" pitchFamily="18" charset="0"/>
                  <a:ea typeface="+mn-ea"/>
                  <a:cs typeface="+mn-cs"/>
                </a:rPr>
                <a:t> </a:t>
              </a:r>
              <a:endPara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UTM Bustamalaka" panose="02040603050506020204" pitchFamily="18" charset="0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7200" b="0" i="0" u="none" strike="noStrike" kern="1200" cap="none" spc="0" normalizeH="0" baseline="0" noProof="0" dirty="0" smtClean="0">
                  <a:ln w="571500">
                    <a:solidFill>
                      <a:srgbClr val="E7E6E6">
                        <a:lumMod val="10000"/>
                      </a:srgbClr>
                    </a:solidFill>
                  </a:ln>
                  <a:solidFill>
                    <a:prstClr val="black">
                      <a:alpha val="0"/>
                    </a:prstClr>
                  </a:solidFill>
                  <a:effectLst>
                    <a:outerShdw blurRad="50800" dist="50800" dir="5400000" sx="1000" sy="1000" algn="ctr" rotWithShape="0">
                      <a:prstClr val="black"/>
                    </a:outerShdw>
                  </a:effectLst>
                  <a:uLnTx/>
                  <a:uFillTx/>
                  <a:latin typeface="UTM Guanine" panose="02040603050506020204" pitchFamily="18" charset="0"/>
                  <a:ea typeface="+mn-ea"/>
                  <a:cs typeface="+mn-cs"/>
                </a:rPr>
                <a:t>PHÉP</a:t>
              </a:r>
              <a:r>
                <a:rPr kumimoji="0" lang="vi-VN" sz="7200" b="0" i="0" u="none" strike="noStrike" kern="1200" cap="none" spc="0" normalizeH="0" noProof="0" dirty="0" smtClean="0">
                  <a:ln w="571500">
                    <a:solidFill>
                      <a:srgbClr val="E7E6E6">
                        <a:lumMod val="10000"/>
                      </a:srgbClr>
                    </a:solidFill>
                  </a:ln>
                  <a:solidFill>
                    <a:prstClr val="black">
                      <a:alpha val="0"/>
                    </a:prstClr>
                  </a:solidFill>
                  <a:effectLst>
                    <a:outerShdw blurRad="50800" dist="50800" dir="5400000" sx="1000" sy="1000" algn="ctr" rotWithShape="0">
                      <a:prstClr val="black"/>
                    </a:outerShdw>
                  </a:effectLst>
                  <a:uLnTx/>
                  <a:uFillTx/>
                  <a:latin typeface="UTM Guanine" panose="02040603050506020204" pitchFamily="18" charset="0"/>
                  <a:ea typeface="+mn-ea"/>
                  <a:cs typeface="+mn-cs"/>
                </a:rPr>
                <a:t> CỘNG</a:t>
              </a:r>
              <a:endParaRPr kumimoji="0" lang="en-US" sz="7200" b="0" i="0" u="none" strike="noStrike" kern="1200" cap="none" spc="0" normalizeH="0" baseline="0" noProof="0" dirty="0">
                <a:ln w="571500">
                  <a:solidFill>
                    <a:srgbClr val="E7E6E6">
                      <a:lumMod val="10000"/>
                    </a:srgbClr>
                  </a:solidFill>
                </a:ln>
                <a:solidFill>
                  <a:prstClr val="black">
                    <a:alpha val="0"/>
                  </a:prstClr>
                </a:solidFill>
                <a:effectLst>
                  <a:outerShdw blurRad="50800" dist="50800" dir="5400000" sx="1000" sy="1000" algn="ctr" rotWithShape="0">
                    <a:prstClr val="black"/>
                  </a:outerShdw>
                </a:effectLst>
                <a:uLnTx/>
                <a:uFillTx/>
                <a:latin typeface="UTM Guanine" panose="02040603050506020204" pitchFamily="18" charset="0"/>
                <a:ea typeface="+mn-ea"/>
                <a:cs typeface="+mn-cs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 rot="20743106">
              <a:off x="622555" y="2457257"/>
              <a:ext cx="809462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vi-VN" sz="7200" noProof="0" dirty="0" smtClean="0">
                  <a:solidFill>
                    <a:srgbClr val="FFC000">
                      <a:lumMod val="60000"/>
                      <a:lumOff val="40000"/>
                    </a:srgbClr>
                  </a:solidFill>
                  <a:latin typeface="UTM Guanine" panose="02040603050506020204" pitchFamily="18" charset="0"/>
                </a:rPr>
                <a:t>PHÉP CỘNG</a:t>
              </a:r>
              <a:endPara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UTM Guanine" panose="02040603050506020204" pitchFamily="18" charset="0"/>
              </a:endParaRPr>
            </a:p>
          </p:txBody>
        </p:sp>
      </p:grpSp>
      <p:pic>
        <p:nvPicPr>
          <p:cNvPr id="12" name="Graphic 39">
            <a:extLst>
              <a:ext uri="{FF2B5EF4-FFF2-40B4-BE49-F238E27FC236}">
                <a16:creationId xmlns:a16="http://schemas.microsoft.com/office/drawing/2014/main" id="{6DB26A9E-50B7-426D-A888-782BED518A5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rot="20772659">
            <a:off x="3636598" y="4028516"/>
            <a:ext cx="3048661" cy="2137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51236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47F61718-380B-4C14-AB8F-BE4E5C5EB6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8" name="图片 1">
            <a:extLst>
              <a:ext uri="{FF2B5EF4-FFF2-40B4-BE49-F238E27FC236}">
                <a16:creationId xmlns:a16="http://schemas.microsoft.com/office/drawing/2014/main" id="{06281BEF-D5CA-4067-8B4C-6146637E1FE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3" t="1778" r="3560" b="1866"/>
          <a:stretch/>
        </p:blipFill>
        <p:spPr>
          <a:xfrm>
            <a:off x="1851059" y="161753"/>
            <a:ext cx="9798647" cy="6506141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2684416" y="1708163"/>
            <a:ext cx="5777370" cy="702282"/>
            <a:chOff x="1839456" y="833698"/>
            <a:chExt cx="5777370" cy="590938"/>
          </a:xfrm>
        </p:grpSpPr>
        <p:sp>
          <p:nvSpPr>
            <p:cNvPr id="10" name="Rounded Rectangle 9"/>
            <p:cNvSpPr/>
            <p:nvPr/>
          </p:nvSpPr>
          <p:spPr>
            <a:xfrm>
              <a:off x="1849503" y="837748"/>
              <a:ext cx="4608447" cy="586888"/>
            </a:xfrm>
            <a:prstGeom prst="roundRect">
              <a:avLst/>
            </a:prstGeom>
            <a:solidFill>
              <a:srgbClr val="F7B5C7"/>
            </a:solidFill>
            <a:ln w="28575">
              <a:solidFill>
                <a:srgbClr val="AB15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文本框 13"/>
            <p:cNvSpPr txBox="1"/>
            <p:nvPr/>
          </p:nvSpPr>
          <p:spPr>
            <a:xfrm>
              <a:off x="1839456" y="833698"/>
              <a:ext cx="577737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zh-CN" alt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方正少儿简体" panose="03000509000000000000" pitchFamily="65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2684416" y="3004037"/>
            <a:ext cx="5782285" cy="598269"/>
            <a:chOff x="2837275" y="2177474"/>
            <a:chExt cx="5782285" cy="598269"/>
          </a:xfrm>
        </p:grpSpPr>
        <p:sp>
          <p:nvSpPr>
            <p:cNvPr id="13" name="Rounded Rectangle 12"/>
            <p:cNvSpPr/>
            <p:nvPr/>
          </p:nvSpPr>
          <p:spPr>
            <a:xfrm>
              <a:off x="2837275" y="2188855"/>
              <a:ext cx="5352638" cy="586888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28575"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4" name="文本框 13"/>
            <p:cNvSpPr txBox="1"/>
            <p:nvPr/>
          </p:nvSpPr>
          <p:spPr>
            <a:xfrm>
              <a:off x="2842190" y="2177474"/>
              <a:ext cx="577737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zh-CN" alt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方正少儿简体" panose="03000509000000000000" pitchFamily="65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2684416" y="4148559"/>
            <a:ext cx="6458906" cy="603866"/>
            <a:chOff x="4220064" y="2715176"/>
            <a:chExt cx="6200144" cy="603866"/>
          </a:xfrm>
        </p:grpSpPr>
        <p:sp>
          <p:nvSpPr>
            <p:cNvPr id="16" name="Rounded Rectangle 15"/>
            <p:cNvSpPr/>
            <p:nvPr/>
          </p:nvSpPr>
          <p:spPr>
            <a:xfrm>
              <a:off x="4220064" y="2715176"/>
              <a:ext cx="5811121" cy="586888"/>
            </a:xfrm>
            <a:prstGeom prst="round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28575"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7" name="文本框 13"/>
            <p:cNvSpPr txBox="1"/>
            <p:nvPr/>
          </p:nvSpPr>
          <p:spPr>
            <a:xfrm>
              <a:off x="4258236" y="2734267"/>
              <a:ext cx="616197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zh-CN" alt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方正少儿简体" panose="03000509000000000000" pitchFamily="65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2684416" y="5395508"/>
            <a:ext cx="7415336" cy="607044"/>
            <a:chOff x="5245100" y="3884544"/>
            <a:chExt cx="6014056" cy="607044"/>
          </a:xfrm>
        </p:grpSpPr>
        <p:sp>
          <p:nvSpPr>
            <p:cNvPr id="19" name="Rounded Rectangle 18"/>
            <p:cNvSpPr/>
            <p:nvPr/>
          </p:nvSpPr>
          <p:spPr>
            <a:xfrm>
              <a:off x="5267325" y="3904700"/>
              <a:ext cx="5776913" cy="586888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0" name="文本框 13"/>
            <p:cNvSpPr txBox="1"/>
            <p:nvPr/>
          </p:nvSpPr>
          <p:spPr>
            <a:xfrm>
              <a:off x="5245100" y="3884544"/>
              <a:ext cx="601405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zh-CN" alt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方正少儿简体" panose="03000509000000000000" pitchFamily="65" charset="-122"/>
                <a:cs typeface="Arial" panose="020B0604020202020204" pitchFamily="34" charset="0"/>
              </a:endParaRPr>
            </a:p>
          </p:txBody>
        </p:sp>
      </p:grpSp>
      <p:sp>
        <p:nvSpPr>
          <p:cNvPr id="23" name="Text Box 3"/>
          <p:cNvSpPr txBox="1">
            <a:spLocks noChangeArrowheads="1"/>
          </p:cNvSpPr>
          <p:nvPr/>
        </p:nvSpPr>
        <p:spPr bwMode="auto">
          <a:xfrm>
            <a:off x="3546430" y="626977"/>
            <a:ext cx="6096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en-US" altLang="en-US" sz="3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 Box 7"/>
          <p:cNvSpPr txBox="1">
            <a:spLocks noChangeArrowheads="1"/>
          </p:cNvSpPr>
          <p:nvPr/>
        </p:nvSpPr>
        <p:spPr bwMode="auto">
          <a:xfrm>
            <a:off x="2884055" y="1752600"/>
            <a:ext cx="353648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a) 4 685 + 2 347 =</a:t>
            </a:r>
          </a:p>
        </p:txBody>
      </p:sp>
      <p:sp>
        <p:nvSpPr>
          <p:cNvPr id="25" name="Text Box 8"/>
          <p:cNvSpPr txBox="1">
            <a:spLocks noChangeArrowheads="1"/>
          </p:cNvSpPr>
          <p:nvPr/>
        </p:nvSpPr>
        <p:spPr bwMode="auto">
          <a:xfrm>
            <a:off x="3239957" y="3010837"/>
            <a:ext cx="2743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57 696 + 814 =</a:t>
            </a:r>
          </a:p>
        </p:txBody>
      </p:sp>
      <p:sp>
        <p:nvSpPr>
          <p:cNvPr id="26" name="Text Box 20"/>
          <p:cNvSpPr txBox="1">
            <a:spLocks noChangeArrowheads="1"/>
          </p:cNvSpPr>
          <p:nvPr/>
        </p:nvSpPr>
        <p:spPr bwMode="auto">
          <a:xfrm>
            <a:off x="2890405" y="4144963"/>
            <a:ext cx="41910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b) 186 954 + 247 436 = </a:t>
            </a:r>
          </a:p>
        </p:txBody>
      </p:sp>
      <p:sp>
        <p:nvSpPr>
          <p:cNvPr id="27" name="Text Box 24"/>
          <p:cNvSpPr txBox="1">
            <a:spLocks noChangeArrowheads="1"/>
          </p:cNvSpPr>
          <p:nvPr/>
        </p:nvSpPr>
        <p:spPr bwMode="auto">
          <a:xfrm>
            <a:off x="3347605" y="5429250"/>
            <a:ext cx="359592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793 575 + 6 425 = </a:t>
            </a:r>
          </a:p>
        </p:txBody>
      </p:sp>
      <p:sp>
        <p:nvSpPr>
          <p:cNvPr id="28" name="Text Box 32"/>
          <p:cNvSpPr txBox="1">
            <a:spLocks noChangeArrowheads="1"/>
          </p:cNvSpPr>
          <p:nvPr/>
        </p:nvSpPr>
        <p:spPr bwMode="auto">
          <a:xfrm>
            <a:off x="6141510" y="610591"/>
            <a:ext cx="2029800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30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3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en-US" altLang="en-US" sz="3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30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endParaRPr lang="en-US" altLang="en-US" sz="30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 Box 31"/>
          <p:cNvSpPr txBox="1">
            <a:spLocks noChangeArrowheads="1"/>
          </p:cNvSpPr>
          <p:nvPr/>
        </p:nvSpPr>
        <p:spPr bwMode="auto">
          <a:xfrm>
            <a:off x="6101096" y="1739151"/>
            <a:ext cx="12985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7 032</a:t>
            </a:r>
            <a:endParaRPr lang="en-US" altLang="en-US" b="1" dirty="0">
              <a:solidFill>
                <a:srgbClr val="FF0000"/>
              </a:solidFill>
            </a:endParaRPr>
          </a:p>
        </p:txBody>
      </p:sp>
      <p:sp>
        <p:nvSpPr>
          <p:cNvPr id="30" name="Text Box 31"/>
          <p:cNvSpPr txBox="1">
            <a:spLocks noChangeArrowheads="1"/>
          </p:cNvSpPr>
          <p:nvPr/>
        </p:nvSpPr>
        <p:spPr bwMode="auto">
          <a:xfrm>
            <a:off x="6020377" y="3005082"/>
            <a:ext cx="187676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58 510</a:t>
            </a:r>
            <a:endParaRPr lang="en-US" altLang="en-US" b="1" dirty="0">
              <a:solidFill>
                <a:srgbClr val="FF0000"/>
              </a:solidFill>
            </a:endParaRPr>
          </a:p>
        </p:txBody>
      </p:sp>
      <p:sp>
        <p:nvSpPr>
          <p:cNvPr id="31" name="Text Box 31"/>
          <p:cNvSpPr txBox="1">
            <a:spLocks noChangeArrowheads="1"/>
          </p:cNvSpPr>
          <p:nvPr/>
        </p:nvSpPr>
        <p:spPr bwMode="auto">
          <a:xfrm>
            <a:off x="6818388" y="4144963"/>
            <a:ext cx="204174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434 390</a:t>
            </a:r>
            <a:endParaRPr lang="en-US" altLang="en-US" b="1" dirty="0">
              <a:solidFill>
                <a:srgbClr val="FF0000"/>
              </a:solidFill>
            </a:endParaRPr>
          </a:p>
        </p:txBody>
      </p:sp>
      <p:sp>
        <p:nvSpPr>
          <p:cNvPr id="32" name="Text Box 31"/>
          <p:cNvSpPr txBox="1">
            <a:spLocks noChangeArrowheads="1"/>
          </p:cNvSpPr>
          <p:nvPr/>
        </p:nvSpPr>
        <p:spPr bwMode="auto">
          <a:xfrm>
            <a:off x="6646922" y="5415664"/>
            <a:ext cx="219243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800 000</a:t>
            </a:r>
            <a:endParaRPr lang="en-US" alt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36116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/>
      <p:bldP spid="31" grpId="0"/>
      <p:bldP spid="3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47F61718-380B-4C14-AB8F-BE4E5C5EB6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DF347969-5A2B-4484-BF99-822EECC6A0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773" y="566680"/>
            <a:ext cx="11144454" cy="5724640"/>
          </a:xfrm>
          <a:prstGeom prst="rect">
            <a:avLst/>
          </a:prstGeom>
        </p:spPr>
      </p:pic>
      <p:pic>
        <p:nvPicPr>
          <p:cNvPr id="7" name="图片 3">
            <a:extLst>
              <a:ext uri="{FF2B5EF4-FFF2-40B4-BE49-F238E27FC236}">
                <a16:creationId xmlns:a16="http://schemas.microsoft.com/office/drawing/2014/main" id="{E5D11BFE-CB29-461A-81B9-1A4C5400958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07" t="-408" r="37156" b="93954"/>
          <a:stretch/>
        </p:blipFill>
        <p:spPr>
          <a:xfrm>
            <a:off x="8046473" y="4516664"/>
            <a:ext cx="3271280" cy="1484195"/>
          </a:xfrm>
          <a:prstGeom prst="rect">
            <a:avLst/>
          </a:prstGeom>
        </p:spPr>
      </p:pic>
      <p:graphicFrame>
        <p:nvGraphicFramePr>
          <p:cNvPr id="8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71934473"/>
              </p:ext>
            </p:extLst>
          </p:nvPr>
        </p:nvGraphicFramePr>
        <p:xfrm>
          <a:off x="3914486" y="2942359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Equation" r:id="rId6" imgW="114151" imgH="215619" progId="Equation.3">
                  <p:embed/>
                </p:oleObj>
              </mc:Choice>
              <mc:Fallback>
                <p:oleObj name="Equation" r:id="rId6" imgW="114151" imgH="215619" progId="Equation.3">
                  <p:embed/>
                  <p:pic>
                    <p:nvPicPr>
                      <p:cNvPr id="17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14486" y="2942359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10538598"/>
              </p:ext>
            </p:extLst>
          </p:nvPr>
        </p:nvGraphicFramePr>
        <p:xfrm>
          <a:off x="3914486" y="2942359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Equation" r:id="rId8" imgW="114151" imgH="215619" progId="Equation.3">
                  <p:embed/>
                </p:oleObj>
              </mc:Choice>
              <mc:Fallback>
                <p:oleObj name="Equation" r:id="rId8" imgW="114151" imgH="215619" progId="Equation.3">
                  <p:embed/>
                  <p:pic>
                    <p:nvPicPr>
                      <p:cNvPr id="18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14486" y="2942359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9"/>
          <p:cNvSpPr/>
          <p:nvPr/>
        </p:nvSpPr>
        <p:spPr>
          <a:xfrm>
            <a:off x="1772955" y="1241560"/>
            <a:ext cx="760423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3:</a:t>
            </a:r>
            <a:r>
              <a:rPr lang="en-US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huyện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325 164 </a:t>
            </a:r>
            <a:r>
              <a:rPr 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gỗ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60 830 </a:t>
            </a:r>
            <a:r>
              <a:rPr 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huyện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tất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bao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nhiêu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1" name="Text Box 14"/>
          <p:cNvSpPr txBox="1">
            <a:spLocks noChangeArrowheads="1"/>
          </p:cNvSpPr>
          <p:nvPr/>
        </p:nvSpPr>
        <p:spPr bwMode="auto">
          <a:xfrm>
            <a:off x="5575072" y="3833809"/>
            <a:ext cx="67056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 dirty="0">
                <a:latin typeface=".VnTime" panose="020B7200000000000000" pitchFamily="34" charset="0"/>
              </a:rPr>
              <a:t>325 164</a:t>
            </a:r>
            <a:r>
              <a:rPr lang="en-US" dirty="0"/>
              <a:t> </a:t>
            </a:r>
            <a:r>
              <a:rPr lang="en-US" sz="3200" dirty="0">
                <a:latin typeface=".VnTime" panose="020B7200000000000000" pitchFamily="34" charset="0"/>
              </a:rPr>
              <a:t>+ 60 830</a:t>
            </a:r>
            <a:r>
              <a:rPr lang="en-US" dirty="0"/>
              <a:t> </a:t>
            </a:r>
            <a:r>
              <a:rPr lang="en-US" sz="3200" dirty="0">
                <a:latin typeface=".VnTime" panose="020B7200000000000000" pitchFamily="34" charset="0"/>
              </a:rPr>
              <a:t>= 385 994 ( </a:t>
            </a:r>
            <a:r>
              <a:rPr lang="en-US" sz="3200" dirty="0" err="1">
                <a:latin typeface=".VnTime" panose="020B7200000000000000" pitchFamily="34" charset="0"/>
              </a:rPr>
              <a:t>c©y</a:t>
            </a:r>
            <a:r>
              <a:rPr lang="en-US" sz="3200" dirty="0">
                <a:latin typeface=".VnTime" panose="020B7200000000000000" pitchFamily="34" charset="0"/>
              </a:rPr>
              <a:t> )</a:t>
            </a:r>
            <a:r>
              <a:rPr lang="en-US" sz="2800" dirty="0">
                <a:latin typeface=".VnTime" panose="020B7200000000000000" pitchFamily="34" charset="0"/>
              </a:rPr>
              <a:t> </a:t>
            </a:r>
          </a:p>
        </p:txBody>
      </p:sp>
      <p:sp>
        <p:nvSpPr>
          <p:cNvPr id="12" name="Text Box 15"/>
          <p:cNvSpPr txBox="1">
            <a:spLocks noChangeArrowheads="1"/>
          </p:cNvSpPr>
          <p:nvPr/>
        </p:nvSpPr>
        <p:spPr bwMode="auto">
          <a:xfrm>
            <a:off x="7680242" y="4378142"/>
            <a:ext cx="373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 dirty="0">
                <a:latin typeface=".VnTime" panose="020B7200000000000000" pitchFamily="34" charset="0"/>
              </a:rPr>
              <a:t>§¸</a:t>
            </a:r>
            <a:r>
              <a:rPr lang="en-US" sz="3200">
                <a:latin typeface=".VnTime" panose="020B7200000000000000" pitchFamily="34" charset="0"/>
              </a:rPr>
              <a:t>p sè: </a:t>
            </a:r>
            <a:r>
              <a:rPr lang="en-US" sz="3200" dirty="0">
                <a:latin typeface=".VnTime" panose="020B7200000000000000" pitchFamily="34" charset="0"/>
              </a:rPr>
              <a:t>385 994</a:t>
            </a:r>
            <a:r>
              <a:rPr lang="en-US" dirty="0"/>
              <a:t> </a:t>
            </a:r>
            <a:r>
              <a:rPr lang="en-US" sz="3200" dirty="0" err="1">
                <a:latin typeface=".VnTime" panose="020B7200000000000000" pitchFamily="34" charset="0"/>
              </a:rPr>
              <a:t>c©y</a:t>
            </a:r>
            <a:r>
              <a:rPr lang="en-US" sz="2800" dirty="0">
                <a:latin typeface=".VnTime" panose="020B7200000000000000" pitchFamily="34" charset="0"/>
              </a:rPr>
              <a:t> </a:t>
            </a:r>
          </a:p>
        </p:txBody>
      </p:sp>
      <p:sp>
        <p:nvSpPr>
          <p:cNvPr id="13" name="Text Box 13"/>
          <p:cNvSpPr txBox="1">
            <a:spLocks noChangeArrowheads="1"/>
          </p:cNvSpPr>
          <p:nvPr/>
        </p:nvSpPr>
        <p:spPr bwMode="auto">
          <a:xfrm>
            <a:off x="5825630" y="3143149"/>
            <a:ext cx="5715000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huyện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đ­ược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eaLnBrk="1" hangingPunct="1">
              <a:spcBef>
                <a:spcPct val="50000"/>
              </a:spcBef>
            </a:pPr>
            <a:endParaRPr lang="en-US" sz="3200" dirty="0">
              <a:latin typeface=".VnTime" panose="020B7200000000000000" pitchFamily="34" charset="0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6406828" y="1729242"/>
            <a:ext cx="2637322" cy="0"/>
          </a:xfrm>
          <a:prstGeom prst="line">
            <a:avLst/>
          </a:prstGeom>
          <a:ln w="28575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2427034" y="2151149"/>
            <a:ext cx="2637322" cy="0"/>
          </a:xfrm>
          <a:prstGeom prst="line">
            <a:avLst/>
          </a:prstGeom>
          <a:ln w="28575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1772955" y="2568805"/>
            <a:ext cx="3084205" cy="0"/>
          </a:xfrm>
          <a:prstGeom prst="line">
            <a:avLst/>
          </a:prstGeom>
          <a:ln w="28575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7" name="Text Box 32"/>
          <p:cNvSpPr txBox="1">
            <a:spLocks noChangeArrowheads="1"/>
          </p:cNvSpPr>
          <p:nvPr/>
        </p:nvSpPr>
        <p:spPr bwMode="auto">
          <a:xfrm>
            <a:off x="6756172" y="2642849"/>
            <a:ext cx="4343400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30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30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endParaRPr lang="en-US" altLang="en-US" sz="3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Box 32"/>
          <p:cNvSpPr txBox="1">
            <a:spLocks noChangeArrowheads="1"/>
          </p:cNvSpPr>
          <p:nvPr/>
        </p:nvSpPr>
        <p:spPr bwMode="auto">
          <a:xfrm>
            <a:off x="2327966" y="2669026"/>
            <a:ext cx="4343400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30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Tóm</a:t>
            </a:r>
            <a:r>
              <a:rPr lang="en-US" altLang="en-US" sz="30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tắt</a:t>
            </a:r>
            <a:endParaRPr lang="en-US" altLang="en-US" sz="3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 Box 32"/>
          <p:cNvSpPr txBox="1">
            <a:spLocks noChangeArrowheads="1"/>
          </p:cNvSpPr>
          <p:nvPr/>
        </p:nvSpPr>
        <p:spPr bwMode="auto">
          <a:xfrm>
            <a:off x="1143357" y="3289377"/>
            <a:ext cx="43434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None/>
            </a:pPr>
            <a:r>
              <a:rPr lang="en-US" sz="28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gỗ</a:t>
            </a:r>
            <a:r>
              <a:rPr lang="en-US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325 164 </a:t>
            </a:r>
            <a:r>
              <a:rPr lang="en-US" sz="28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 dirty="0"/>
          </a:p>
        </p:txBody>
      </p:sp>
      <p:sp>
        <p:nvSpPr>
          <p:cNvPr id="20" name="Text Box 32"/>
          <p:cNvSpPr txBox="1">
            <a:spLocks noChangeArrowheads="1"/>
          </p:cNvSpPr>
          <p:nvPr/>
        </p:nvSpPr>
        <p:spPr bwMode="auto">
          <a:xfrm>
            <a:off x="1143357" y="3737642"/>
            <a:ext cx="43434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None/>
            </a:pPr>
            <a:r>
              <a:rPr lang="en-US" sz="28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60 830 </a:t>
            </a:r>
            <a:r>
              <a:rPr lang="en-US" sz="28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 dirty="0"/>
          </a:p>
        </p:txBody>
      </p:sp>
      <p:sp>
        <p:nvSpPr>
          <p:cNvPr id="21" name="Text Box 32"/>
          <p:cNvSpPr txBox="1">
            <a:spLocks noChangeArrowheads="1"/>
          </p:cNvSpPr>
          <p:nvPr/>
        </p:nvSpPr>
        <p:spPr bwMode="auto">
          <a:xfrm>
            <a:off x="1143357" y="4236208"/>
            <a:ext cx="43434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None/>
            </a:pPr>
            <a:r>
              <a:rPr lang="en-US" sz="28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Tất</a:t>
            </a:r>
            <a:r>
              <a:rPr lang="en-US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…?….</a:t>
            </a:r>
            <a:r>
              <a:rPr lang="en-US" sz="28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 dirty="0"/>
          </a:p>
        </p:txBody>
      </p:sp>
      <p:cxnSp>
        <p:nvCxnSpPr>
          <p:cNvPr id="22" name="Straight Connector 21"/>
          <p:cNvCxnSpPr/>
          <p:nvPr/>
        </p:nvCxnSpPr>
        <p:spPr>
          <a:xfrm>
            <a:off x="5345740" y="2741131"/>
            <a:ext cx="61" cy="2764794"/>
          </a:xfrm>
          <a:prstGeom prst="line">
            <a:avLst/>
          </a:prstGeom>
          <a:ln w="28575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092849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9" grpId="0"/>
      <p:bldP spid="20" grpId="0"/>
      <p:bldP spid="2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9774E8ED-C3E1-4B72-A996-00B6355E76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0F8DAD1F-6070-4F87-B34A-6985CE758E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3963" y="21265"/>
            <a:ext cx="9503925" cy="6267894"/>
          </a:xfrm>
          <a:prstGeom prst="rect">
            <a:avLst/>
          </a:prstGeom>
          <a:effectLst>
            <a:outerShdw blurRad="635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9050D822-7F52-4640-B1D2-7F80F22AB3C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8196" y="2574363"/>
            <a:ext cx="4813804" cy="480979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CDBA90AB-D0F2-426A-95F8-995DAA587F5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86070" y="809392"/>
            <a:ext cx="1530229" cy="1036410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EB86E278-AA82-4121-A6B9-AD7DB5E5364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22679" y="3865394"/>
            <a:ext cx="1530229" cy="780356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705D8FB9-4468-4603-9811-45D3CDA2512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23984" y="3653988"/>
            <a:ext cx="1530229" cy="1036410"/>
          </a:xfrm>
          <a:prstGeom prst="rect">
            <a:avLst/>
          </a:pr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id="{E25C19E0-D277-4138-BE1E-04EB07D2D62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3724" y="-582961"/>
            <a:ext cx="3444102" cy="3444102"/>
          </a:xfrm>
          <a:prstGeom prst="rect">
            <a:avLst/>
          </a:prstGeom>
        </p:spPr>
      </p:pic>
      <p:sp>
        <p:nvSpPr>
          <p:cNvPr id="10" name="文本框 8">
            <a:extLst>
              <a:ext uri="{FF2B5EF4-FFF2-40B4-BE49-F238E27FC236}">
                <a16:creationId xmlns:a16="http://schemas.microsoft.com/office/drawing/2014/main" id="{9685A107-F3F1-4473-8D94-AF6A536A367D}"/>
              </a:ext>
            </a:extLst>
          </p:cNvPr>
          <p:cNvSpPr txBox="1"/>
          <p:nvPr/>
        </p:nvSpPr>
        <p:spPr>
          <a:xfrm>
            <a:off x="3010320" y="2127180"/>
            <a:ext cx="4423404" cy="92333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12700" dist="127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Thanh Nhac TL" panose="02040603050506020204" pitchFamily="18" charset="0"/>
                <a:ea typeface="字魂102号-妞妞体" panose="00000500000000000000" pitchFamily="2" charset="-122"/>
                <a:cs typeface="+mn-cs"/>
              </a:rPr>
              <a:t>TẠM BIỆT</a:t>
            </a:r>
            <a:endParaRPr kumimoji="0" lang="zh-CN" altLang="en-US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12700" dist="127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UTM Thanh Nhac TL" panose="02040603050506020204" pitchFamily="18" charset="0"/>
              <a:ea typeface="字魂102号-妞妞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368038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>
            <a:extLst>
              <a:ext uri="{FF2B5EF4-FFF2-40B4-BE49-F238E27FC236}">
                <a16:creationId xmlns:a16="http://schemas.microsoft.com/office/drawing/2014/main" id="{7BD0964B-337E-4E7A-97FE-BAC83C6E66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pic>
        <p:nvPicPr>
          <p:cNvPr id="29" name="图片 6">
            <a:hlinkClick r:id="" action="ppaction://noaction"/>
            <a:extLst>
              <a:ext uri="{FF2B5EF4-FFF2-40B4-BE49-F238E27FC236}">
                <a16:creationId xmlns:a16="http://schemas.microsoft.com/office/drawing/2014/main" id="{E48F52AA-24EF-41DB-88B5-8C5E623A0B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56027">
            <a:off x="6864690" y="3331318"/>
            <a:ext cx="3490070" cy="3490070"/>
          </a:xfrm>
          <a:prstGeom prst="rect">
            <a:avLst/>
          </a:prstGeom>
        </p:spPr>
      </p:pic>
      <p:pic>
        <p:nvPicPr>
          <p:cNvPr id="30" name="图片 8">
            <a:extLst>
              <a:ext uri="{FF2B5EF4-FFF2-40B4-BE49-F238E27FC236}">
                <a16:creationId xmlns:a16="http://schemas.microsoft.com/office/drawing/2014/main" id="{1165954D-C942-4FD7-9E14-829F4188455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370"/>
          <a:stretch/>
        </p:blipFill>
        <p:spPr>
          <a:xfrm>
            <a:off x="1187559" y="891709"/>
            <a:ext cx="6979639" cy="4126758"/>
          </a:xfrm>
          <a:prstGeom prst="rect">
            <a:avLst/>
          </a:prstGeom>
        </p:spPr>
      </p:pic>
      <p:sp>
        <p:nvSpPr>
          <p:cNvPr id="31" name="Rectangle 30"/>
          <p:cNvSpPr/>
          <p:nvPr/>
        </p:nvSpPr>
        <p:spPr>
          <a:xfrm>
            <a:off x="1840718" y="1969080"/>
            <a:ext cx="5195653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vi-VN" sz="9600" b="1" cap="none" spc="0" dirty="0" smtClean="0">
                <a:ln/>
                <a:solidFill>
                  <a:srgbClr val="FFFF00"/>
                </a:solidFill>
                <a:effectLst/>
                <a:latin typeface="UTM A&amp;S Graceland" panose="02040603050506020204" pitchFamily="18" charset="0"/>
              </a:rPr>
              <a:t>Khám phá</a:t>
            </a:r>
            <a:endParaRPr lang="en-US" sz="9600" b="1" cap="none" spc="0" dirty="0">
              <a:ln/>
              <a:solidFill>
                <a:srgbClr val="FFFF00"/>
              </a:solidFill>
              <a:effectLst/>
              <a:latin typeface="UTM A&amp;S Graceland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832510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47F61718-380B-4C14-AB8F-BE4E5C5EB6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DF347969-5A2B-4484-BF99-822EECC6A0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-1"/>
            <a:ext cx="11693235" cy="6779491"/>
          </a:xfrm>
          <a:prstGeom prst="rect">
            <a:avLst/>
          </a:prstGeom>
        </p:spPr>
      </p:pic>
      <p:pic>
        <p:nvPicPr>
          <p:cNvPr id="39" name="图片 4">
            <a:extLst>
              <a:ext uri="{FF2B5EF4-FFF2-40B4-BE49-F238E27FC236}">
                <a16:creationId xmlns:a16="http://schemas.microsoft.com/office/drawing/2014/main" id="{2B51ADC5-6C14-4744-8E4E-EDA851EE5CF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07" t="-408" r="37156" b="93954"/>
          <a:stretch/>
        </p:blipFill>
        <p:spPr>
          <a:xfrm>
            <a:off x="1515975" y="5519912"/>
            <a:ext cx="2405103" cy="1091206"/>
          </a:xfrm>
          <a:prstGeom prst="rect">
            <a:avLst/>
          </a:prstGeom>
        </p:spPr>
      </p:pic>
      <p:sp>
        <p:nvSpPr>
          <p:cNvPr id="40" name="Text Box 18"/>
          <p:cNvSpPr txBox="1">
            <a:spLocks noChangeArrowheads="1"/>
          </p:cNvSpPr>
          <p:nvPr/>
        </p:nvSpPr>
        <p:spPr bwMode="auto">
          <a:xfrm>
            <a:off x="2351300" y="2208095"/>
            <a:ext cx="19050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48 352</a:t>
            </a:r>
          </a:p>
        </p:txBody>
      </p:sp>
      <p:sp>
        <p:nvSpPr>
          <p:cNvPr id="41" name="Text Box 19"/>
          <p:cNvSpPr txBox="1">
            <a:spLocks noChangeArrowheads="1"/>
          </p:cNvSpPr>
          <p:nvPr/>
        </p:nvSpPr>
        <p:spPr bwMode="auto">
          <a:xfrm>
            <a:off x="2368764" y="2760545"/>
            <a:ext cx="17113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21 026</a:t>
            </a:r>
            <a:r>
              <a:rPr lang="en-US" altLang="en-US" sz="1800" dirty="0">
                <a:solidFill>
                  <a:srgbClr val="0000FF"/>
                </a:solidFill>
              </a:rPr>
              <a:t> </a:t>
            </a:r>
          </a:p>
        </p:txBody>
      </p:sp>
      <p:sp>
        <p:nvSpPr>
          <p:cNvPr id="42" name="Text Box 23"/>
          <p:cNvSpPr txBox="1">
            <a:spLocks noChangeArrowheads="1"/>
          </p:cNvSpPr>
          <p:nvPr/>
        </p:nvSpPr>
        <p:spPr bwMode="auto">
          <a:xfrm>
            <a:off x="3330785" y="3265647"/>
            <a:ext cx="531812" cy="600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33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8</a:t>
            </a:r>
          </a:p>
        </p:txBody>
      </p:sp>
      <p:sp>
        <p:nvSpPr>
          <p:cNvPr id="43" name="Text Box 24"/>
          <p:cNvSpPr txBox="1">
            <a:spLocks noChangeArrowheads="1"/>
          </p:cNvSpPr>
          <p:nvPr/>
        </p:nvSpPr>
        <p:spPr bwMode="auto">
          <a:xfrm>
            <a:off x="3086511" y="3269119"/>
            <a:ext cx="297147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7</a:t>
            </a:r>
          </a:p>
        </p:txBody>
      </p:sp>
      <p:sp>
        <p:nvSpPr>
          <p:cNvPr id="44" name="Text Box 26"/>
          <p:cNvSpPr txBox="1">
            <a:spLocks noChangeArrowheads="1"/>
          </p:cNvSpPr>
          <p:nvPr/>
        </p:nvSpPr>
        <p:spPr bwMode="auto">
          <a:xfrm>
            <a:off x="2863686" y="3272429"/>
            <a:ext cx="368056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</a:rPr>
              <a:t>3</a:t>
            </a:r>
          </a:p>
        </p:txBody>
      </p:sp>
      <p:sp>
        <p:nvSpPr>
          <p:cNvPr id="45" name="Text Box 27"/>
          <p:cNvSpPr txBox="1">
            <a:spLocks noChangeArrowheads="1"/>
          </p:cNvSpPr>
          <p:nvPr/>
        </p:nvSpPr>
        <p:spPr bwMode="auto">
          <a:xfrm>
            <a:off x="2314788" y="3263784"/>
            <a:ext cx="6096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6</a:t>
            </a:r>
          </a:p>
        </p:txBody>
      </p:sp>
      <p:sp>
        <p:nvSpPr>
          <p:cNvPr id="46" name="Text Box 28"/>
          <p:cNvSpPr txBox="1">
            <a:spLocks noChangeArrowheads="1"/>
          </p:cNvSpPr>
          <p:nvPr/>
        </p:nvSpPr>
        <p:spPr bwMode="auto">
          <a:xfrm>
            <a:off x="2455549" y="3269483"/>
            <a:ext cx="56515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9</a:t>
            </a:r>
          </a:p>
        </p:txBody>
      </p:sp>
      <p:sp>
        <p:nvSpPr>
          <p:cNvPr id="47" name="Line 29"/>
          <p:cNvSpPr>
            <a:spLocks noChangeShapeType="1"/>
          </p:cNvSpPr>
          <p:nvPr/>
        </p:nvSpPr>
        <p:spPr bwMode="auto">
          <a:xfrm>
            <a:off x="2314788" y="3263783"/>
            <a:ext cx="12954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8" name="Text Box 32"/>
          <p:cNvSpPr txBox="1">
            <a:spLocks noChangeArrowheads="1"/>
          </p:cNvSpPr>
          <p:nvPr/>
        </p:nvSpPr>
        <p:spPr bwMode="auto">
          <a:xfrm>
            <a:off x="3862597" y="609484"/>
            <a:ext cx="576146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6000">
              <a:solidFill>
                <a:schemeClr val="hlink"/>
              </a:solidFill>
            </a:endParaRPr>
          </a:p>
        </p:txBody>
      </p:sp>
      <p:sp>
        <p:nvSpPr>
          <p:cNvPr id="49" name="Text Box 35"/>
          <p:cNvSpPr txBox="1">
            <a:spLocks noChangeArrowheads="1"/>
          </p:cNvSpPr>
          <p:nvPr/>
        </p:nvSpPr>
        <p:spPr bwMode="auto">
          <a:xfrm>
            <a:off x="3784813" y="487242"/>
            <a:ext cx="868243" cy="1017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6000">
              <a:solidFill>
                <a:schemeClr val="hlink"/>
              </a:solidFill>
            </a:endParaRPr>
          </a:p>
        </p:txBody>
      </p:sp>
      <p:sp>
        <p:nvSpPr>
          <p:cNvPr id="50" name="Text Box 40"/>
          <p:cNvSpPr txBox="1">
            <a:spLocks noChangeArrowheads="1"/>
          </p:cNvSpPr>
          <p:nvPr/>
        </p:nvSpPr>
        <p:spPr bwMode="auto">
          <a:xfrm>
            <a:off x="3719724" y="1835034"/>
            <a:ext cx="966118" cy="10068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6000">
              <a:solidFill>
                <a:schemeClr val="hlink"/>
              </a:solidFill>
            </a:endParaRPr>
          </a:p>
        </p:txBody>
      </p:sp>
      <p:sp>
        <p:nvSpPr>
          <p:cNvPr id="51" name="Text Box 43"/>
          <p:cNvSpPr txBox="1">
            <a:spLocks noChangeArrowheads="1"/>
          </p:cNvSpPr>
          <p:nvPr/>
        </p:nvSpPr>
        <p:spPr bwMode="auto">
          <a:xfrm>
            <a:off x="3854667" y="2139832"/>
            <a:ext cx="720820" cy="1014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6000">
              <a:solidFill>
                <a:srgbClr val="0000FF"/>
              </a:solidFill>
            </a:endParaRPr>
          </a:p>
        </p:txBody>
      </p:sp>
      <p:sp>
        <p:nvSpPr>
          <p:cNvPr id="52" name="Text Box 46"/>
          <p:cNvSpPr txBox="1">
            <a:spLocks noChangeArrowheads="1"/>
          </p:cNvSpPr>
          <p:nvPr/>
        </p:nvSpPr>
        <p:spPr bwMode="auto">
          <a:xfrm>
            <a:off x="3884826" y="3655897"/>
            <a:ext cx="882362" cy="1006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6000">
              <a:solidFill>
                <a:schemeClr val="hlink"/>
              </a:solidFill>
            </a:endParaRPr>
          </a:p>
        </p:txBody>
      </p:sp>
      <p:sp>
        <p:nvSpPr>
          <p:cNvPr id="53" name="Text Box 53"/>
          <p:cNvSpPr txBox="1">
            <a:spLocks noChangeArrowheads="1"/>
          </p:cNvSpPr>
          <p:nvPr/>
        </p:nvSpPr>
        <p:spPr bwMode="auto">
          <a:xfrm>
            <a:off x="2086188" y="2668471"/>
            <a:ext cx="381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 b="1" dirty="0">
                <a:solidFill>
                  <a:srgbClr val="0000FF"/>
                </a:solidFill>
              </a:rPr>
              <a:t>+</a:t>
            </a:r>
          </a:p>
        </p:txBody>
      </p:sp>
      <p:grpSp>
        <p:nvGrpSpPr>
          <p:cNvPr id="54" name="Group 53"/>
          <p:cNvGrpSpPr/>
          <p:nvPr/>
        </p:nvGrpSpPr>
        <p:grpSpPr>
          <a:xfrm>
            <a:off x="1508004" y="318858"/>
            <a:ext cx="5776246" cy="1295831"/>
            <a:chOff x="2814891" y="530579"/>
            <a:chExt cx="3933131" cy="2141684"/>
          </a:xfrm>
        </p:grpSpPr>
        <p:sp>
          <p:nvSpPr>
            <p:cNvPr id="55" name="Rounded Rectangular Callout 54"/>
            <p:cNvSpPr/>
            <p:nvPr/>
          </p:nvSpPr>
          <p:spPr>
            <a:xfrm>
              <a:off x="2814891" y="551445"/>
              <a:ext cx="3134749" cy="2120818"/>
            </a:xfrm>
            <a:prstGeom prst="wedgeRoundRectCallout">
              <a:avLst>
                <a:gd name="adj1" fmla="val -47564"/>
                <a:gd name="adj2" fmla="val 16991"/>
                <a:gd name="adj3" fmla="val 16667"/>
              </a:avLst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Text Box 246"/>
            <p:cNvSpPr txBox="1">
              <a:spLocks noChangeArrowheads="1"/>
            </p:cNvSpPr>
            <p:nvPr/>
          </p:nvSpPr>
          <p:spPr bwMode="auto">
            <a:xfrm>
              <a:off x="3028553" y="530579"/>
              <a:ext cx="3719469" cy="19496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3200" b="1" dirty="0" err="1">
                  <a:solidFill>
                    <a:srgbClr val="FF0000"/>
                  </a:solidFill>
                  <a:latin typeface="Times New Roman" panose="02020603050405020304" pitchFamily="18" charset="0"/>
                </a:rPr>
                <a:t>Đặt</a:t>
              </a:r>
              <a:r>
                <a:rPr lang="en-US" altLang="en-US" sz="3200" b="1" dirty="0">
                  <a:solidFill>
                    <a:srgbClr val="FF0000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rgbClr val="FF0000"/>
                  </a:solidFill>
                  <a:latin typeface="Times New Roman" panose="02020603050405020304" pitchFamily="18" charset="0"/>
                </a:rPr>
                <a:t>tính</a:t>
              </a:r>
              <a:r>
                <a:rPr lang="en-US" altLang="en-US" sz="3200" b="1" dirty="0">
                  <a:solidFill>
                    <a:srgbClr val="FF0000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rgbClr val="FF0000"/>
                  </a:solidFill>
                  <a:latin typeface="Times New Roman" panose="02020603050405020304" pitchFamily="18" charset="0"/>
                </a:rPr>
                <a:t>rồi</a:t>
              </a:r>
              <a:r>
                <a:rPr lang="en-US" altLang="en-US" sz="3200" b="1" dirty="0">
                  <a:solidFill>
                    <a:srgbClr val="FF0000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rgbClr val="FF0000"/>
                  </a:solidFill>
                  <a:latin typeface="Times New Roman" panose="02020603050405020304" pitchFamily="18" charset="0"/>
                </a:rPr>
                <a:t>tính</a:t>
              </a:r>
              <a:r>
                <a:rPr lang="en-US" altLang="en-US" sz="3200" b="1" dirty="0">
                  <a:solidFill>
                    <a:srgbClr val="FF0000"/>
                  </a:solidFill>
                  <a:latin typeface="Times New Roman" panose="02020603050405020304" pitchFamily="18" charset="0"/>
                </a:rPr>
                <a:t> </a:t>
              </a:r>
            </a:p>
            <a:p>
              <a:pPr>
                <a:spcBef>
                  <a:spcPct val="50000"/>
                </a:spcBef>
              </a:pPr>
              <a:r>
                <a:rPr lang="en-US" altLang="en-US" sz="3200" b="1" dirty="0">
                  <a:solidFill>
                    <a:srgbClr val="FF0000"/>
                  </a:solidFill>
                  <a:latin typeface="Times New Roman" panose="02020603050405020304" pitchFamily="18" charset="0"/>
                </a:rPr>
                <a:t>a. 48 352 + 21 026 = ?</a:t>
              </a:r>
            </a:p>
          </p:txBody>
        </p:sp>
      </p:grpSp>
      <p:sp>
        <p:nvSpPr>
          <p:cNvPr id="57" name="AutoShape 3"/>
          <p:cNvSpPr>
            <a:spLocks noChangeArrowheads="1"/>
          </p:cNvSpPr>
          <p:nvPr/>
        </p:nvSpPr>
        <p:spPr bwMode="auto">
          <a:xfrm>
            <a:off x="4181281" y="1674685"/>
            <a:ext cx="6874577" cy="3392269"/>
          </a:xfrm>
          <a:prstGeom prst="wedgeRoundRectCallout">
            <a:avLst>
              <a:gd name="adj1" fmla="val -54534"/>
              <a:gd name="adj2" fmla="val -6258"/>
              <a:gd name="adj3" fmla="val 1666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endParaRPr lang="en-US" altLang="en-US" sz="3600" b="1" dirty="0"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en-US" sz="3600" b="1" dirty="0">
                <a:latin typeface="Times New Roman" panose="02020603050405020304" pitchFamily="18" charset="0"/>
              </a:rPr>
              <a:t>  </a:t>
            </a:r>
          </a:p>
        </p:txBody>
      </p:sp>
      <p:sp>
        <p:nvSpPr>
          <p:cNvPr id="58" name="Text Box 30"/>
          <p:cNvSpPr txBox="1">
            <a:spLocks noChangeArrowheads="1"/>
          </p:cNvSpPr>
          <p:nvPr/>
        </p:nvSpPr>
        <p:spPr bwMode="auto">
          <a:xfrm>
            <a:off x="4283958" y="1705150"/>
            <a:ext cx="721485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 i="1" dirty="0" err="1">
                <a:solidFill>
                  <a:srgbClr val="EC347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altLang="en-US" sz="3600" b="1" i="1" dirty="0">
                <a:solidFill>
                  <a:srgbClr val="EC347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solidFill>
                  <a:srgbClr val="EC347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altLang="en-US" sz="3600" b="1" i="1" dirty="0">
                <a:solidFill>
                  <a:srgbClr val="EC347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solidFill>
                  <a:srgbClr val="EC347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altLang="en-US" sz="3600" b="1" i="1" dirty="0">
                <a:solidFill>
                  <a:srgbClr val="EC347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solidFill>
                  <a:srgbClr val="EC347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altLang="en-US" sz="3600" b="1" i="1" dirty="0">
                <a:solidFill>
                  <a:srgbClr val="EC347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solidFill>
                  <a:srgbClr val="EC347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en-US" sz="3600" b="1" i="1" dirty="0">
                <a:solidFill>
                  <a:srgbClr val="EC347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solidFill>
                  <a:srgbClr val="EC347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altLang="en-US" sz="3600" b="1" i="1" dirty="0">
                <a:solidFill>
                  <a:srgbClr val="EC347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sang </a:t>
            </a:r>
            <a:r>
              <a:rPr lang="en-US" altLang="en-US" sz="3600" b="1" i="1" dirty="0" err="1">
                <a:solidFill>
                  <a:srgbClr val="EC347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altLang="en-US" sz="3600" b="1" i="1" dirty="0">
                <a:solidFill>
                  <a:srgbClr val="EC347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59" name="Text Box 33"/>
          <p:cNvSpPr txBox="1">
            <a:spLocks noChangeArrowheads="1"/>
          </p:cNvSpPr>
          <p:nvPr/>
        </p:nvSpPr>
        <p:spPr bwMode="auto">
          <a:xfrm>
            <a:off x="5019743" y="2248225"/>
            <a:ext cx="556395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altLang="en-US" sz="3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altLang="en-US" sz="3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 </a:t>
            </a:r>
            <a:r>
              <a:rPr lang="en-US" altLang="en-US" sz="3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en-US" sz="3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8, </a:t>
            </a:r>
            <a:r>
              <a:rPr lang="en-US" altLang="en-US" sz="3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altLang="en-US" sz="3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8.</a:t>
            </a:r>
          </a:p>
        </p:txBody>
      </p:sp>
      <p:sp>
        <p:nvSpPr>
          <p:cNvPr id="60" name="Text Box 36"/>
          <p:cNvSpPr txBox="1">
            <a:spLocks noChangeArrowheads="1"/>
          </p:cNvSpPr>
          <p:nvPr/>
        </p:nvSpPr>
        <p:spPr bwMode="auto">
          <a:xfrm>
            <a:off x="5039839" y="2734868"/>
            <a:ext cx="556404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en-US" altLang="en-US" sz="3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altLang="en-US" sz="3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altLang="en-US" sz="3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en-US" sz="3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7, </a:t>
            </a:r>
            <a:r>
              <a:rPr lang="en-US" altLang="en-US" sz="3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altLang="en-US" sz="3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7.</a:t>
            </a:r>
          </a:p>
        </p:txBody>
      </p:sp>
      <p:sp>
        <p:nvSpPr>
          <p:cNvPr id="61" name="Text Box 41"/>
          <p:cNvSpPr txBox="1">
            <a:spLocks noChangeArrowheads="1"/>
          </p:cNvSpPr>
          <p:nvPr/>
        </p:nvSpPr>
        <p:spPr bwMode="auto">
          <a:xfrm>
            <a:off x="5015146" y="3237972"/>
            <a:ext cx="556855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altLang="en-US" sz="3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altLang="en-US" sz="3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0 </a:t>
            </a:r>
            <a:r>
              <a:rPr lang="en-US" altLang="en-US" sz="3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en-US" sz="3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3, </a:t>
            </a:r>
            <a:r>
              <a:rPr lang="en-US" altLang="en-US" sz="3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altLang="en-US" sz="3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3.</a:t>
            </a:r>
          </a:p>
        </p:txBody>
      </p:sp>
      <p:sp>
        <p:nvSpPr>
          <p:cNvPr id="62" name="Text Box 44"/>
          <p:cNvSpPr txBox="1">
            <a:spLocks noChangeArrowheads="1"/>
          </p:cNvSpPr>
          <p:nvPr/>
        </p:nvSpPr>
        <p:spPr bwMode="auto">
          <a:xfrm>
            <a:off x="5035326" y="3770532"/>
            <a:ext cx="525813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 </a:t>
            </a:r>
            <a:r>
              <a:rPr lang="en-US" altLang="en-US" sz="3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altLang="en-US" sz="3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altLang="en-US" sz="3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en-US" sz="3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9, </a:t>
            </a:r>
            <a:r>
              <a:rPr lang="en-US" altLang="en-US" sz="3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altLang="en-US" sz="3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9.</a:t>
            </a:r>
          </a:p>
        </p:txBody>
      </p:sp>
      <p:sp>
        <p:nvSpPr>
          <p:cNvPr id="63" name="Text Box 47"/>
          <p:cNvSpPr txBox="1">
            <a:spLocks noChangeArrowheads="1"/>
          </p:cNvSpPr>
          <p:nvPr/>
        </p:nvSpPr>
        <p:spPr bwMode="auto">
          <a:xfrm>
            <a:off x="5062060" y="4305860"/>
            <a:ext cx="549953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en-US" altLang="en-US" sz="3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altLang="en-US" sz="3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altLang="en-US" sz="3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en-US" sz="3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6, </a:t>
            </a:r>
            <a:r>
              <a:rPr lang="en-US" altLang="en-US" sz="3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altLang="en-US" sz="3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64" name="Picture 6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754" y="4901759"/>
            <a:ext cx="6352013" cy="1877731"/>
          </a:xfrm>
          <a:prstGeom prst="rect">
            <a:avLst/>
          </a:prstGeom>
        </p:spPr>
      </p:pic>
      <p:sp>
        <p:nvSpPr>
          <p:cNvPr id="65" name="Text Box 48"/>
          <p:cNvSpPr txBox="1">
            <a:spLocks noChangeArrowheads="1"/>
          </p:cNvSpPr>
          <p:nvPr/>
        </p:nvSpPr>
        <p:spPr bwMode="auto">
          <a:xfrm>
            <a:off x="2950764" y="5507364"/>
            <a:ext cx="54421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Vậy</a:t>
            </a: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48 352 + 21 026 = 69 378</a:t>
            </a:r>
            <a:r>
              <a:rPr lang="en-US" altLang="en-US" sz="2000" b="1" dirty="0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66" name="图片 6">
            <a:hlinkClick r:id="" action="ppaction://noaction"/>
            <a:extLst>
              <a:ext uri="{FF2B5EF4-FFF2-40B4-BE49-F238E27FC236}">
                <a16:creationId xmlns:a16="http://schemas.microsoft.com/office/drawing/2014/main" id="{E48F52AA-24EF-41DB-88B5-8C5E623A0B1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56027">
            <a:off x="-781330" y="3611452"/>
            <a:ext cx="3490070" cy="3490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77431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 animBg="1"/>
      <p:bldP spid="53" grpId="0"/>
      <p:bldP spid="57" grpId="0" animBg="1"/>
      <p:bldP spid="58" grpId="0"/>
      <p:bldP spid="59" grpId="0"/>
      <p:bldP spid="60" grpId="0"/>
      <p:bldP spid="61" grpId="0"/>
      <p:bldP spid="62" grpId="0"/>
      <p:bldP spid="63" grpId="0"/>
      <p:bldP spid="6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47F61718-380B-4C14-AB8F-BE4E5C5EB6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DF347969-5A2B-4484-BF99-822EECC6A0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327" y="0"/>
            <a:ext cx="11730182" cy="6751782"/>
          </a:xfrm>
          <a:prstGeom prst="rect">
            <a:avLst/>
          </a:prstGeom>
        </p:spPr>
      </p:pic>
      <p:pic>
        <p:nvPicPr>
          <p:cNvPr id="7" name="图片 4">
            <a:extLst>
              <a:ext uri="{FF2B5EF4-FFF2-40B4-BE49-F238E27FC236}">
                <a16:creationId xmlns:a16="http://schemas.microsoft.com/office/drawing/2014/main" id="{2B51ADC5-6C14-4744-8E4E-EDA851EE5CF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07" t="-408" r="37156" b="93954"/>
          <a:stretch/>
        </p:blipFill>
        <p:spPr>
          <a:xfrm>
            <a:off x="1691466" y="5447828"/>
            <a:ext cx="2405103" cy="1091206"/>
          </a:xfrm>
          <a:prstGeom prst="rect">
            <a:avLst/>
          </a:prstGeom>
        </p:spPr>
      </p:pic>
      <p:sp>
        <p:nvSpPr>
          <p:cNvPr id="8" name="Text Box 18"/>
          <p:cNvSpPr txBox="1">
            <a:spLocks noChangeArrowheads="1"/>
          </p:cNvSpPr>
          <p:nvPr/>
        </p:nvSpPr>
        <p:spPr bwMode="auto">
          <a:xfrm>
            <a:off x="1659245" y="2127392"/>
            <a:ext cx="19050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367 859</a:t>
            </a:r>
          </a:p>
        </p:txBody>
      </p:sp>
      <p:sp>
        <p:nvSpPr>
          <p:cNvPr id="9" name="Text Box 19"/>
          <p:cNvSpPr txBox="1">
            <a:spLocks noChangeArrowheads="1"/>
          </p:cNvSpPr>
          <p:nvPr/>
        </p:nvSpPr>
        <p:spPr bwMode="auto">
          <a:xfrm>
            <a:off x="1676709" y="2679842"/>
            <a:ext cx="17113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541 728</a:t>
            </a:r>
            <a:r>
              <a:rPr lang="en-US" altLang="en-US" sz="1800" dirty="0">
                <a:solidFill>
                  <a:srgbClr val="0000FF"/>
                </a:solidFill>
              </a:rPr>
              <a:t> </a:t>
            </a:r>
          </a:p>
        </p:txBody>
      </p:sp>
      <p:sp>
        <p:nvSpPr>
          <p:cNvPr id="10" name="Text Box 23"/>
          <p:cNvSpPr txBox="1">
            <a:spLocks noChangeArrowheads="1"/>
          </p:cNvSpPr>
          <p:nvPr/>
        </p:nvSpPr>
        <p:spPr bwMode="auto">
          <a:xfrm>
            <a:off x="2824129" y="3139383"/>
            <a:ext cx="531812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7</a:t>
            </a:r>
          </a:p>
        </p:txBody>
      </p:sp>
      <p:sp>
        <p:nvSpPr>
          <p:cNvPr id="11" name="Text Box 24"/>
          <p:cNvSpPr txBox="1">
            <a:spLocks noChangeArrowheads="1"/>
          </p:cNvSpPr>
          <p:nvPr/>
        </p:nvSpPr>
        <p:spPr bwMode="auto">
          <a:xfrm>
            <a:off x="2592030" y="3139384"/>
            <a:ext cx="365452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8</a:t>
            </a:r>
          </a:p>
        </p:txBody>
      </p:sp>
      <p:sp>
        <p:nvSpPr>
          <p:cNvPr id="12" name="Text Box 26"/>
          <p:cNvSpPr txBox="1">
            <a:spLocks noChangeArrowheads="1"/>
          </p:cNvSpPr>
          <p:nvPr/>
        </p:nvSpPr>
        <p:spPr bwMode="auto">
          <a:xfrm>
            <a:off x="2356966" y="3137120"/>
            <a:ext cx="60325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5</a:t>
            </a:r>
          </a:p>
        </p:txBody>
      </p:sp>
      <p:sp>
        <p:nvSpPr>
          <p:cNvPr id="13" name="Text Box 27"/>
          <p:cNvSpPr txBox="1">
            <a:spLocks noChangeArrowheads="1"/>
          </p:cNvSpPr>
          <p:nvPr/>
        </p:nvSpPr>
        <p:spPr bwMode="auto">
          <a:xfrm>
            <a:off x="1855346" y="3136420"/>
            <a:ext cx="369036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0</a:t>
            </a:r>
          </a:p>
        </p:txBody>
      </p:sp>
      <p:sp>
        <p:nvSpPr>
          <p:cNvPr id="14" name="Text Box 28"/>
          <p:cNvSpPr txBox="1">
            <a:spLocks noChangeArrowheads="1"/>
          </p:cNvSpPr>
          <p:nvPr/>
        </p:nvSpPr>
        <p:spPr bwMode="auto">
          <a:xfrm>
            <a:off x="2091144" y="2657320"/>
            <a:ext cx="416407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9</a:t>
            </a:r>
          </a:p>
        </p:txBody>
      </p:sp>
      <p:sp>
        <p:nvSpPr>
          <p:cNvPr id="15" name="Line 29"/>
          <p:cNvSpPr>
            <a:spLocks noChangeShapeType="1"/>
          </p:cNvSpPr>
          <p:nvPr/>
        </p:nvSpPr>
        <p:spPr bwMode="auto">
          <a:xfrm>
            <a:off x="1684005" y="3191029"/>
            <a:ext cx="1430686" cy="1004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" name="Text Box 32"/>
          <p:cNvSpPr txBox="1">
            <a:spLocks noChangeArrowheads="1"/>
          </p:cNvSpPr>
          <p:nvPr/>
        </p:nvSpPr>
        <p:spPr bwMode="auto">
          <a:xfrm>
            <a:off x="4038088" y="537400"/>
            <a:ext cx="576146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6000">
              <a:solidFill>
                <a:schemeClr val="hlink"/>
              </a:solidFill>
            </a:endParaRPr>
          </a:p>
        </p:txBody>
      </p:sp>
      <p:sp>
        <p:nvSpPr>
          <p:cNvPr id="17" name="Text Box 35"/>
          <p:cNvSpPr txBox="1">
            <a:spLocks noChangeArrowheads="1"/>
          </p:cNvSpPr>
          <p:nvPr/>
        </p:nvSpPr>
        <p:spPr bwMode="auto">
          <a:xfrm>
            <a:off x="3960304" y="415158"/>
            <a:ext cx="868243" cy="1017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6000">
              <a:solidFill>
                <a:schemeClr val="hlink"/>
              </a:solidFill>
            </a:endParaRPr>
          </a:p>
        </p:txBody>
      </p:sp>
      <p:sp>
        <p:nvSpPr>
          <p:cNvPr id="18" name="Text Box 40"/>
          <p:cNvSpPr txBox="1">
            <a:spLocks noChangeArrowheads="1"/>
          </p:cNvSpPr>
          <p:nvPr/>
        </p:nvSpPr>
        <p:spPr bwMode="auto">
          <a:xfrm>
            <a:off x="3895215" y="1762950"/>
            <a:ext cx="966118" cy="10068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6000">
              <a:solidFill>
                <a:schemeClr val="hlink"/>
              </a:solidFill>
            </a:endParaRPr>
          </a:p>
        </p:txBody>
      </p:sp>
      <p:sp>
        <p:nvSpPr>
          <p:cNvPr id="19" name="Text Box 43"/>
          <p:cNvSpPr txBox="1">
            <a:spLocks noChangeArrowheads="1"/>
          </p:cNvSpPr>
          <p:nvPr/>
        </p:nvSpPr>
        <p:spPr bwMode="auto">
          <a:xfrm>
            <a:off x="4030158" y="2067748"/>
            <a:ext cx="720820" cy="1014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6000">
              <a:solidFill>
                <a:srgbClr val="0000FF"/>
              </a:solidFill>
            </a:endParaRPr>
          </a:p>
        </p:txBody>
      </p:sp>
      <p:sp>
        <p:nvSpPr>
          <p:cNvPr id="20" name="Text Box 46"/>
          <p:cNvSpPr txBox="1">
            <a:spLocks noChangeArrowheads="1"/>
          </p:cNvSpPr>
          <p:nvPr/>
        </p:nvSpPr>
        <p:spPr bwMode="auto">
          <a:xfrm>
            <a:off x="4060317" y="3583813"/>
            <a:ext cx="882362" cy="1006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6000">
              <a:solidFill>
                <a:schemeClr val="hlink"/>
              </a:solidFill>
            </a:endParaRPr>
          </a:p>
        </p:txBody>
      </p:sp>
      <p:sp>
        <p:nvSpPr>
          <p:cNvPr id="21" name="Text Box 53"/>
          <p:cNvSpPr txBox="1">
            <a:spLocks noChangeArrowheads="1"/>
          </p:cNvSpPr>
          <p:nvPr/>
        </p:nvSpPr>
        <p:spPr bwMode="auto">
          <a:xfrm>
            <a:off x="1394133" y="2587768"/>
            <a:ext cx="381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 b="1">
                <a:solidFill>
                  <a:srgbClr val="0000FF"/>
                </a:solidFill>
              </a:rPr>
              <a:t>+</a:t>
            </a:r>
          </a:p>
        </p:txBody>
      </p:sp>
      <p:sp>
        <p:nvSpPr>
          <p:cNvPr id="22" name="AutoShape 3"/>
          <p:cNvSpPr>
            <a:spLocks noChangeArrowheads="1"/>
          </p:cNvSpPr>
          <p:nvPr/>
        </p:nvSpPr>
        <p:spPr bwMode="auto">
          <a:xfrm>
            <a:off x="3596251" y="1583873"/>
            <a:ext cx="7368888" cy="3515252"/>
          </a:xfrm>
          <a:prstGeom prst="wedgeRoundRectCallout">
            <a:avLst>
              <a:gd name="adj1" fmla="val -54865"/>
              <a:gd name="adj2" fmla="val -10169"/>
              <a:gd name="adj3" fmla="val 1666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endParaRPr lang="en-US" altLang="en-US" sz="3600" b="1" dirty="0"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en-US" sz="3600" b="1" dirty="0">
                <a:latin typeface="Times New Roman" panose="02020603050405020304" pitchFamily="18" charset="0"/>
              </a:rPr>
              <a:t>  </a:t>
            </a:r>
          </a:p>
        </p:txBody>
      </p:sp>
      <p:sp>
        <p:nvSpPr>
          <p:cNvPr id="23" name="Text Box 30"/>
          <p:cNvSpPr txBox="1">
            <a:spLocks noChangeArrowheads="1"/>
          </p:cNvSpPr>
          <p:nvPr/>
        </p:nvSpPr>
        <p:spPr bwMode="auto">
          <a:xfrm>
            <a:off x="4286729" y="1565216"/>
            <a:ext cx="60960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 i="1" dirty="0" err="1">
                <a:solidFill>
                  <a:srgbClr val="EC3476"/>
                </a:solidFill>
                <a:latin typeface="Times New Roman" panose="02020603050405020304" pitchFamily="18" charset="0"/>
              </a:rPr>
              <a:t>Cộng</a:t>
            </a:r>
            <a:r>
              <a:rPr lang="en-US" altLang="en-US" b="1" i="1" dirty="0">
                <a:solidFill>
                  <a:srgbClr val="EC3476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i="1" dirty="0" err="1">
                <a:solidFill>
                  <a:srgbClr val="EC3476"/>
                </a:solidFill>
                <a:latin typeface="Times New Roman" panose="02020603050405020304" pitchFamily="18" charset="0"/>
              </a:rPr>
              <a:t>theo</a:t>
            </a:r>
            <a:r>
              <a:rPr lang="en-US" altLang="en-US" b="1" i="1" dirty="0">
                <a:solidFill>
                  <a:srgbClr val="EC3476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i="1" dirty="0" err="1">
                <a:solidFill>
                  <a:srgbClr val="EC3476"/>
                </a:solidFill>
                <a:latin typeface="Times New Roman" panose="02020603050405020304" pitchFamily="18" charset="0"/>
              </a:rPr>
              <a:t>thứ</a:t>
            </a:r>
            <a:r>
              <a:rPr lang="en-US" altLang="en-US" b="1" i="1" dirty="0">
                <a:solidFill>
                  <a:srgbClr val="EC3476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i="1" dirty="0" err="1">
                <a:solidFill>
                  <a:srgbClr val="EC3476"/>
                </a:solidFill>
                <a:latin typeface="Times New Roman" panose="02020603050405020304" pitchFamily="18" charset="0"/>
              </a:rPr>
              <a:t>tự</a:t>
            </a:r>
            <a:r>
              <a:rPr lang="en-US" altLang="en-US" b="1" i="1" dirty="0">
                <a:solidFill>
                  <a:srgbClr val="EC3476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i="1" dirty="0" err="1">
                <a:solidFill>
                  <a:srgbClr val="EC3476"/>
                </a:solidFill>
                <a:latin typeface="Times New Roman" panose="02020603050405020304" pitchFamily="18" charset="0"/>
              </a:rPr>
              <a:t>từ</a:t>
            </a:r>
            <a:r>
              <a:rPr lang="en-US" altLang="en-US" b="1" i="1" dirty="0">
                <a:solidFill>
                  <a:srgbClr val="EC3476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i="1" dirty="0" err="1">
                <a:solidFill>
                  <a:srgbClr val="EC3476"/>
                </a:solidFill>
                <a:latin typeface="Times New Roman" panose="02020603050405020304" pitchFamily="18" charset="0"/>
              </a:rPr>
              <a:t>phải</a:t>
            </a:r>
            <a:r>
              <a:rPr lang="en-US" altLang="en-US" b="1" i="1" dirty="0">
                <a:solidFill>
                  <a:srgbClr val="EC3476"/>
                </a:solidFill>
                <a:latin typeface="Times New Roman" panose="02020603050405020304" pitchFamily="18" charset="0"/>
              </a:rPr>
              <a:t> sang </a:t>
            </a:r>
            <a:r>
              <a:rPr lang="en-US" altLang="en-US" b="1" i="1" dirty="0" err="1">
                <a:solidFill>
                  <a:srgbClr val="EC3476"/>
                </a:solidFill>
                <a:latin typeface="Times New Roman" panose="02020603050405020304" pitchFamily="18" charset="0"/>
              </a:rPr>
              <a:t>trái</a:t>
            </a:r>
            <a:r>
              <a:rPr lang="en-US" altLang="en-US" b="1" i="1" dirty="0">
                <a:solidFill>
                  <a:srgbClr val="EC3476"/>
                </a:solidFill>
                <a:latin typeface="Times New Roman" panose="02020603050405020304" pitchFamily="18" charset="0"/>
              </a:rPr>
              <a:t>:</a:t>
            </a: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7249" y="4820511"/>
            <a:ext cx="6990478" cy="1877731"/>
          </a:xfrm>
          <a:prstGeom prst="rect">
            <a:avLst/>
          </a:prstGeom>
        </p:spPr>
      </p:pic>
      <p:sp>
        <p:nvSpPr>
          <p:cNvPr id="25" name="Text Box 48"/>
          <p:cNvSpPr txBox="1">
            <a:spLocks noChangeArrowheads="1"/>
          </p:cNvSpPr>
          <p:nvPr/>
        </p:nvSpPr>
        <p:spPr bwMode="auto">
          <a:xfrm>
            <a:off x="2578340" y="5389598"/>
            <a:ext cx="6184780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None/>
            </a:pPr>
            <a:r>
              <a:rPr lang="en-US" alt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Vậy</a:t>
            </a: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367 859 + 541 728  = 909 587</a:t>
            </a:r>
            <a:r>
              <a:rPr lang="en-US" altLang="en-US" sz="3600" b="1" dirty="0">
                <a:solidFill>
                  <a:srgbClr val="FF0000"/>
                </a:solidFill>
              </a:rPr>
              <a:t> 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2000" b="1" dirty="0">
              <a:solidFill>
                <a:srgbClr val="FF0000"/>
              </a:solidFill>
            </a:endParaRPr>
          </a:p>
        </p:txBody>
      </p:sp>
      <p:sp>
        <p:nvSpPr>
          <p:cNvPr id="26" name="Text Box 27"/>
          <p:cNvSpPr txBox="1">
            <a:spLocks noChangeArrowheads="1"/>
          </p:cNvSpPr>
          <p:nvPr/>
        </p:nvSpPr>
        <p:spPr bwMode="auto">
          <a:xfrm>
            <a:off x="1634359" y="3149472"/>
            <a:ext cx="381806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9</a:t>
            </a:r>
          </a:p>
        </p:txBody>
      </p:sp>
      <p:grpSp>
        <p:nvGrpSpPr>
          <p:cNvPr id="27" name="Group 34"/>
          <p:cNvGrpSpPr>
            <a:grpSpLocks/>
          </p:cNvGrpSpPr>
          <p:nvPr/>
        </p:nvGrpSpPr>
        <p:grpSpPr bwMode="auto">
          <a:xfrm>
            <a:off x="3398843" y="342900"/>
            <a:ext cx="5972334" cy="2244726"/>
            <a:chOff x="2112" y="1050"/>
            <a:chExt cx="1928" cy="1414"/>
          </a:xfrm>
        </p:grpSpPr>
        <p:sp>
          <p:nvSpPr>
            <p:cNvPr id="28" name="Text Box 35"/>
            <p:cNvSpPr txBox="1">
              <a:spLocks noChangeArrowheads="1"/>
            </p:cNvSpPr>
            <p:nvPr/>
          </p:nvSpPr>
          <p:spPr bwMode="auto">
            <a:xfrm>
              <a:off x="2112" y="1050"/>
              <a:ext cx="240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endParaRPr lang="en-US" altLang="en-US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Text Box 36"/>
            <p:cNvSpPr txBox="1">
              <a:spLocks noChangeArrowheads="1"/>
            </p:cNvSpPr>
            <p:nvPr/>
          </p:nvSpPr>
          <p:spPr bwMode="auto">
            <a:xfrm>
              <a:off x="2264" y="2096"/>
              <a:ext cx="1776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9 </a:t>
              </a:r>
              <a:r>
                <a:rPr lang="en-US" altLang="en-US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cộng</a:t>
              </a:r>
              <a:r>
                <a:rPr lang="en-US" altLang="en-US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8 </a:t>
              </a:r>
              <a:r>
                <a:rPr lang="en-US" altLang="en-US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bằng</a:t>
              </a:r>
              <a:r>
                <a:rPr lang="en-US" altLang="en-US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17, </a:t>
              </a:r>
              <a:r>
                <a:rPr lang="en-US" altLang="en-US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viết</a:t>
              </a:r>
              <a:r>
                <a:rPr lang="en-US" altLang="en-US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7 </a:t>
              </a:r>
              <a:r>
                <a:rPr lang="en-US" altLang="en-US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nhớ</a:t>
              </a:r>
              <a:r>
                <a:rPr lang="en-US" altLang="en-US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1.</a:t>
              </a:r>
            </a:p>
          </p:txBody>
        </p:sp>
      </p:grpSp>
      <p:grpSp>
        <p:nvGrpSpPr>
          <p:cNvPr id="30" name="Group 37"/>
          <p:cNvGrpSpPr>
            <a:grpSpLocks/>
          </p:cNvGrpSpPr>
          <p:nvPr/>
        </p:nvGrpSpPr>
        <p:grpSpPr bwMode="auto">
          <a:xfrm>
            <a:off x="3107284" y="608214"/>
            <a:ext cx="7883442" cy="2425223"/>
            <a:chOff x="2118" y="1314"/>
            <a:chExt cx="1641" cy="1599"/>
          </a:xfrm>
        </p:grpSpPr>
        <p:sp>
          <p:nvSpPr>
            <p:cNvPr id="31" name="Text Box 38"/>
            <p:cNvSpPr txBox="1">
              <a:spLocks noChangeArrowheads="1"/>
            </p:cNvSpPr>
            <p:nvPr/>
          </p:nvSpPr>
          <p:spPr bwMode="auto">
            <a:xfrm>
              <a:off x="2118" y="1314"/>
              <a:ext cx="289" cy="3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endParaRPr lang="en-US" altLang="en-US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Text Box 39"/>
            <p:cNvSpPr txBox="1">
              <a:spLocks noChangeArrowheads="1"/>
            </p:cNvSpPr>
            <p:nvPr/>
          </p:nvSpPr>
          <p:spPr bwMode="auto">
            <a:xfrm>
              <a:off x="2271" y="2527"/>
              <a:ext cx="1488" cy="3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5 </a:t>
              </a:r>
              <a:r>
                <a:rPr lang="en-US" altLang="en-US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cộng</a:t>
              </a:r>
              <a:r>
                <a:rPr lang="en-US" altLang="en-US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2 </a:t>
              </a:r>
              <a:r>
                <a:rPr lang="en-US" altLang="en-US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bằng</a:t>
              </a:r>
              <a:r>
                <a:rPr lang="en-US" altLang="en-US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7, </a:t>
              </a:r>
              <a:r>
                <a:rPr lang="en-US" altLang="en-US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thêm</a:t>
              </a:r>
              <a:r>
                <a:rPr lang="en-US" altLang="en-US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1 </a:t>
              </a:r>
              <a:r>
                <a:rPr lang="en-US" altLang="en-US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bằng</a:t>
              </a:r>
              <a:r>
                <a:rPr lang="en-US" altLang="en-US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8, </a:t>
              </a:r>
              <a:r>
                <a:rPr lang="en-US" altLang="en-US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viết</a:t>
              </a:r>
              <a:r>
                <a:rPr lang="en-US" altLang="en-US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8.</a:t>
              </a:r>
            </a:p>
          </p:txBody>
        </p:sp>
      </p:grpSp>
      <p:grpSp>
        <p:nvGrpSpPr>
          <p:cNvPr id="33" name="Group 40"/>
          <p:cNvGrpSpPr>
            <a:grpSpLocks/>
          </p:cNvGrpSpPr>
          <p:nvPr/>
        </p:nvGrpSpPr>
        <p:grpSpPr bwMode="auto">
          <a:xfrm>
            <a:off x="3195638" y="1420438"/>
            <a:ext cx="6983927" cy="2136121"/>
            <a:chOff x="2119" y="1575"/>
            <a:chExt cx="1554" cy="1804"/>
          </a:xfrm>
        </p:grpSpPr>
        <p:sp>
          <p:nvSpPr>
            <p:cNvPr id="34" name="Text Box 41"/>
            <p:cNvSpPr txBox="1">
              <a:spLocks noChangeArrowheads="1"/>
            </p:cNvSpPr>
            <p:nvPr/>
          </p:nvSpPr>
          <p:spPr bwMode="auto">
            <a:xfrm>
              <a:off x="2119" y="1575"/>
              <a:ext cx="287" cy="5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endParaRPr lang="en-US" altLang="en-US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Text Box 42"/>
            <p:cNvSpPr txBox="1">
              <a:spLocks noChangeArrowheads="1"/>
            </p:cNvSpPr>
            <p:nvPr/>
          </p:nvSpPr>
          <p:spPr bwMode="auto">
            <a:xfrm>
              <a:off x="2274" y="2873"/>
              <a:ext cx="1399" cy="5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8 </a:t>
              </a:r>
              <a:r>
                <a:rPr lang="en-US" altLang="en-US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cộng</a:t>
              </a:r>
              <a:r>
                <a:rPr lang="en-US" altLang="en-US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7 </a:t>
              </a:r>
              <a:r>
                <a:rPr lang="en-US" altLang="en-US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bằng</a:t>
              </a:r>
              <a:r>
                <a:rPr lang="en-US" altLang="en-US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15, </a:t>
              </a:r>
              <a:r>
                <a:rPr lang="en-US" altLang="en-US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viết</a:t>
              </a:r>
              <a:r>
                <a:rPr lang="en-US" altLang="en-US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5 </a:t>
              </a:r>
              <a:r>
                <a:rPr lang="en-US" altLang="en-US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nhớ</a:t>
              </a:r>
              <a:r>
                <a:rPr lang="en-US" altLang="en-US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1.    </a:t>
              </a:r>
            </a:p>
          </p:txBody>
        </p:sp>
      </p:grpSp>
      <p:grpSp>
        <p:nvGrpSpPr>
          <p:cNvPr id="39" name="Group 43"/>
          <p:cNvGrpSpPr>
            <a:grpSpLocks/>
          </p:cNvGrpSpPr>
          <p:nvPr/>
        </p:nvGrpSpPr>
        <p:grpSpPr bwMode="auto">
          <a:xfrm>
            <a:off x="3481389" y="2001835"/>
            <a:ext cx="7180845" cy="2021977"/>
            <a:chOff x="2118" y="2035"/>
            <a:chExt cx="1692" cy="1214"/>
          </a:xfrm>
        </p:grpSpPr>
        <p:sp>
          <p:nvSpPr>
            <p:cNvPr id="40" name="Text Box 44"/>
            <p:cNvSpPr txBox="1">
              <a:spLocks noChangeArrowheads="1"/>
            </p:cNvSpPr>
            <p:nvPr/>
          </p:nvSpPr>
          <p:spPr bwMode="auto">
            <a:xfrm>
              <a:off x="2118" y="2035"/>
              <a:ext cx="247" cy="3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endParaRPr lang="en-US" altLang="en-US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" name="Text Box 45"/>
            <p:cNvSpPr txBox="1">
              <a:spLocks noChangeArrowheads="1"/>
            </p:cNvSpPr>
            <p:nvPr/>
          </p:nvSpPr>
          <p:spPr bwMode="auto">
            <a:xfrm>
              <a:off x="2216" y="2898"/>
              <a:ext cx="1594" cy="3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7 </a:t>
              </a:r>
              <a:r>
                <a:rPr lang="en-US" altLang="en-US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cộng</a:t>
              </a:r>
              <a:r>
                <a:rPr lang="en-US" altLang="en-US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1 </a:t>
              </a:r>
              <a:r>
                <a:rPr lang="en-US" altLang="en-US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bằng</a:t>
              </a:r>
              <a:r>
                <a:rPr lang="en-US" altLang="en-US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8, </a:t>
              </a:r>
              <a:r>
                <a:rPr lang="en-US" altLang="en-US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thêm</a:t>
              </a:r>
              <a:r>
                <a:rPr lang="en-US" altLang="en-US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1 </a:t>
              </a:r>
              <a:r>
                <a:rPr lang="en-US" altLang="en-US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bằng</a:t>
              </a:r>
              <a:r>
                <a:rPr lang="en-US" altLang="en-US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9, </a:t>
              </a:r>
              <a:r>
                <a:rPr lang="en-US" altLang="en-US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viết</a:t>
              </a:r>
              <a:r>
                <a:rPr lang="en-US" altLang="en-US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9</a:t>
              </a:r>
              <a:r>
                <a:rPr lang="en-US" altLang="en-US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</a:p>
          </p:txBody>
        </p:sp>
      </p:grpSp>
      <p:grpSp>
        <p:nvGrpSpPr>
          <p:cNvPr id="42" name="Group 46"/>
          <p:cNvGrpSpPr>
            <a:grpSpLocks/>
          </p:cNvGrpSpPr>
          <p:nvPr/>
        </p:nvGrpSpPr>
        <p:grpSpPr bwMode="auto">
          <a:xfrm>
            <a:off x="3341688" y="2476500"/>
            <a:ext cx="6877913" cy="2045145"/>
            <a:chOff x="2126" y="2152"/>
            <a:chExt cx="1727" cy="1297"/>
          </a:xfrm>
        </p:grpSpPr>
        <p:sp>
          <p:nvSpPr>
            <p:cNvPr id="43" name="Text Box 47"/>
            <p:cNvSpPr txBox="1">
              <a:spLocks noChangeArrowheads="1"/>
            </p:cNvSpPr>
            <p:nvPr/>
          </p:nvSpPr>
          <p:spPr bwMode="auto">
            <a:xfrm>
              <a:off x="2126" y="2152"/>
              <a:ext cx="288" cy="3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endParaRPr lang="en-US" altLang="en-US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4" name="Text Box 48"/>
            <p:cNvSpPr txBox="1">
              <a:spLocks noChangeArrowheads="1"/>
            </p:cNvSpPr>
            <p:nvPr/>
          </p:nvSpPr>
          <p:spPr bwMode="auto">
            <a:xfrm>
              <a:off x="2269" y="3078"/>
              <a:ext cx="1584" cy="3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6 </a:t>
              </a:r>
              <a:r>
                <a:rPr lang="en-US" altLang="en-US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cộng</a:t>
              </a:r>
              <a:r>
                <a:rPr lang="en-US" altLang="en-US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4 </a:t>
              </a:r>
              <a:r>
                <a:rPr lang="en-US" altLang="en-US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bằng</a:t>
              </a:r>
              <a:r>
                <a:rPr lang="en-US" altLang="en-US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10, </a:t>
              </a:r>
              <a:r>
                <a:rPr lang="en-US" altLang="en-US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viết</a:t>
              </a:r>
              <a:r>
                <a:rPr lang="en-US" altLang="en-US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0 </a:t>
              </a:r>
              <a:r>
                <a:rPr lang="en-US" altLang="en-US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nhớ</a:t>
              </a:r>
              <a:r>
                <a:rPr lang="en-US" altLang="en-US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1.</a:t>
              </a:r>
            </a:p>
          </p:txBody>
        </p:sp>
      </p:grpSp>
      <p:grpSp>
        <p:nvGrpSpPr>
          <p:cNvPr id="45" name="Group 49"/>
          <p:cNvGrpSpPr>
            <a:grpSpLocks/>
          </p:cNvGrpSpPr>
          <p:nvPr/>
        </p:nvGrpSpPr>
        <p:grpSpPr bwMode="auto">
          <a:xfrm>
            <a:off x="3770314" y="3021413"/>
            <a:ext cx="7189422" cy="2031200"/>
            <a:chOff x="2126" y="2152"/>
            <a:chExt cx="1619" cy="1356"/>
          </a:xfrm>
        </p:grpSpPr>
        <p:sp>
          <p:nvSpPr>
            <p:cNvPr id="46" name="Text Box 50"/>
            <p:cNvSpPr txBox="1">
              <a:spLocks noChangeArrowheads="1"/>
            </p:cNvSpPr>
            <p:nvPr/>
          </p:nvSpPr>
          <p:spPr bwMode="auto">
            <a:xfrm>
              <a:off x="2126" y="2152"/>
              <a:ext cx="288" cy="3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endParaRPr lang="en-US" altLang="en-US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7" name="Text Box 51"/>
            <p:cNvSpPr txBox="1">
              <a:spLocks noChangeArrowheads="1"/>
            </p:cNvSpPr>
            <p:nvPr/>
          </p:nvSpPr>
          <p:spPr bwMode="auto">
            <a:xfrm>
              <a:off x="2161" y="3118"/>
              <a:ext cx="1584" cy="3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3 </a:t>
              </a:r>
              <a:r>
                <a:rPr lang="en-US" altLang="en-US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cộng</a:t>
              </a:r>
              <a:r>
                <a:rPr lang="en-US" altLang="en-US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5 </a:t>
              </a:r>
              <a:r>
                <a:rPr lang="en-US" altLang="en-US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bằng</a:t>
              </a:r>
              <a:r>
                <a:rPr lang="en-US" altLang="en-US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8, </a:t>
              </a:r>
              <a:r>
                <a:rPr lang="en-US" altLang="en-US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thêm</a:t>
              </a:r>
              <a:r>
                <a:rPr lang="en-US" altLang="en-US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1 </a:t>
              </a:r>
              <a:r>
                <a:rPr lang="en-US" altLang="en-US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bằng</a:t>
              </a:r>
              <a:r>
                <a:rPr lang="en-US" altLang="en-US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9, </a:t>
              </a:r>
              <a:r>
                <a:rPr lang="en-US" altLang="en-US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viết</a:t>
              </a:r>
              <a:r>
                <a:rPr lang="en-US" altLang="en-US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9</a:t>
              </a:r>
              <a:r>
                <a:rPr lang="en-US" altLang="en-US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1884153" y="169105"/>
            <a:ext cx="5494268" cy="1229638"/>
            <a:chOff x="3487826" y="568155"/>
            <a:chExt cx="4213804" cy="2334474"/>
          </a:xfrm>
        </p:grpSpPr>
        <p:sp>
          <p:nvSpPr>
            <p:cNvPr id="49" name="Rounded Rectangular Callout 48"/>
            <p:cNvSpPr/>
            <p:nvPr/>
          </p:nvSpPr>
          <p:spPr>
            <a:xfrm>
              <a:off x="3487826" y="781811"/>
              <a:ext cx="4213804" cy="2120818"/>
            </a:xfrm>
            <a:prstGeom prst="wedgeRoundRectCallout">
              <a:avLst>
                <a:gd name="adj1" fmla="val -47564"/>
                <a:gd name="adj2" fmla="val 16991"/>
                <a:gd name="adj3" fmla="val 16667"/>
              </a:avLst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Text Box 246"/>
            <p:cNvSpPr txBox="1">
              <a:spLocks noChangeArrowheads="1"/>
            </p:cNvSpPr>
            <p:nvPr/>
          </p:nvSpPr>
          <p:spPr bwMode="auto">
            <a:xfrm>
              <a:off x="3878092" y="568155"/>
              <a:ext cx="3719469" cy="19496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3200" b="1" dirty="0" err="1">
                  <a:solidFill>
                    <a:srgbClr val="FF0000"/>
                  </a:solidFill>
                  <a:latin typeface="Times New Roman" panose="02020603050405020304" pitchFamily="18" charset="0"/>
                </a:rPr>
                <a:t>Đặt</a:t>
              </a:r>
              <a:r>
                <a:rPr lang="en-US" altLang="en-US" sz="3200" b="1" dirty="0">
                  <a:solidFill>
                    <a:srgbClr val="FF0000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rgbClr val="FF0000"/>
                  </a:solidFill>
                  <a:latin typeface="Times New Roman" panose="02020603050405020304" pitchFamily="18" charset="0"/>
                </a:rPr>
                <a:t>tính</a:t>
              </a:r>
              <a:r>
                <a:rPr lang="en-US" altLang="en-US" sz="3200" b="1" dirty="0">
                  <a:solidFill>
                    <a:srgbClr val="FF0000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rgbClr val="FF0000"/>
                  </a:solidFill>
                  <a:latin typeface="Times New Roman" panose="02020603050405020304" pitchFamily="18" charset="0"/>
                </a:rPr>
                <a:t>rồi</a:t>
              </a:r>
              <a:r>
                <a:rPr lang="en-US" altLang="en-US" sz="3200" b="1" dirty="0">
                  <a:solidFill>
                    <a:srgbClr val="FF0000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rgbClr val="FF0000"/>
                  </a:solidFill>
                  <a:latin typeface="Times New Roman" panose="02020603050405020304" pitchFamily="18" charset="0"/>
                </a:rPr>
                <a:t>tính</a:t>
              </a:r>
              <a:r>
                <a:rPr lang="en-US" altLang="en-US" sz="3200" b="1" dirty="0">
                  <a:solidFill>
                    <a:srgbClr val="FF0000"/>
                  </a:solidFill>
                  <a:latin typeface="Times New Roman" panose="02020603050405020304" pitchFamily="18" charset="0"/>
                </a:rPr>
                <a:t> </a:t>
              </a:r>
            </a:p>
            <a:p>
              <a:pPr>
                <a:spcBef>
                  <a:spcPct val="50000"/>
                </a:spcBef>
              </a:pPr>
              <a:r>
                <a:rPr lang="en-US" altLang="en-US" sz="3200" b="1" dirty="0">
                  <a:solidFill>
                    <a:srgbClr val="FF0000"/>
                  </a:solidFill>
                  <a:latin typeface="Times New Roman" panose="02020603050405020304" pitchFamily="18" charset="0"/>
                </a:rPr>
                <a:t>b. 367 859 + 541 728 = ?</a:t>
              </a:r>
              <a:endParaRPr lang="en-US" altLang="en-US" sz="3600" b="1" dirty="0">
                <a:solidFill>
                  <a:srgbClr val="FF0000"/>
                </a:solidFill>
              </a:endParaRPr>
            </a:p>
          </p:txBody>
        </p:sp>
      </p:grpSp>
      <p:pic>
        <p:nvPicPr>
          <p:cNvPr id="51" name="图片 27">
            <a:extLst>
              <a:ext uri="{FF2B5EF4-FFF2-40B4-BE49-F238E27FC236}">
                <a16:creationId xmlns:a16="http://schemas.microsoft.com/office/drawing/2014/main" id="{E25C19E0-D277-4138-BE1E-04EB07D2D62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4197" y="-253617"/>
            <a:ext cx="3444102" cy="3444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28373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 animBg="1"/>
      <p:bldP spid="21" grpId="0"/>
      <p:bldP spid="22" grpId="0" animBg="1"/>
      <p:bldP spid="23" grpId="0"/>
      <p:bldP spid="25" grpId="0"/>
      <p:bldP spid="2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47F61718-380B-4C14-AB8F-BE4E5C5EB6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DF347969-5A2B-4484-BF99-822EECC6A0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773" y="566680"/>
            <a:ext cx="11144454" cy="5724640"/>
          </a:xfrm>
          <a:prstGeom prst="rect">
            <a:avLst/>
          </a:prstGeom>
        </p:spPr>
      </p:pic>
      <p:sp>
        <p:nvSpPr>
          <p:cNvPr id="9" name="Right Arrow Callout 8"/>
          <p:cNvSpPr/>
          <p:nvPr/>
        </p:nvSpPr>
        <p:spPr>
          <a:xfrm>
            <a:off x="2085076" y="1144698"/>
            <a:ext cx="4877138" cy="2222031"/>
          </a:xfrm>
          <a:prstGeom prst="rightArrowCallout">
            <a:avLst>
              <a:gd name="adj1" fmla="val 25000"/>
              <a:gd name="adj2" fmla="val 26364"/>
              <a:gd name="adj3" fmla="val 42273"/>
              <a:gd name="adj4" fmla="val 64977"/>
            </a:avLst>
          </a:prstGeom>
          <a:solidFill>
            <a:srgbClr val="FFC000">
              <a:alpha val="46000"/>
            </a:srgbClr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484034" y="969051"/>
            <a:ext cx="2753663" cy="2277144"/>
          </a:xfrm>
          <a:prstGeom prst="rect">
            <a:avLst/>
          </a:prstGeom>
          <a:solidFill>
            <a:schemeClr val="accent2">
              <a:lumMod val="60000"/>
              <a:lumOff val="40000"/>
              <a:alpha val="87000"/>
            </a:schemeClr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Phép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cộng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nhớ</a:t>
            </a:r>
            <a:endParaRPr lang="en-US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ight Arrow Callout 10"/>
          <p:cNvSpPr/>
          <p:nvPr/>
        </p:nvSpPr>
        <p:spPr>
          <a:xfrm>
            <a:off x="2116227" y="3808750"/>
            <a:ext cx="4877138" cy="2222031"/>
          </a:xfrm>
          <a:prstGeom prst="rightArrowCallout">
            <a:avLst>
              <a:gd name="adj1" fmla="val 25000"/>
              <a:gd name="adj2" fmla="val 26364"/>
              <a:gd name="adj3" fmla="val 42273"/>
              <a:gd name="adj4" fmla="val 64977"/>
            </a:avLst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515185" y="3633103"/>
            <a:ext cx="2753663" cy="227714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Phép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cộng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nhớ</a:t>
            </a:r>
            <a:endParaRPr lang="en-US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 Box 18"/>
          <p:cNvSpPr txBox="1">
            <a:spLocks noChangeArrowheads="1"/>
          </p:cNvSpPr>
          <p:nvPr/>
        </p:nvSpPr>
        <p:spPr bwMode="auto">
          <a:xfrm>
            <a:off x="2901552" y="1279748"/>
            <a:ext cx="19050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48 352</a:t>
            </a:r>
          </a:p>
        </p:txBody>
      </p:sp>
      <p:sp>
        <p:nvSpPr>
          <p:cNvPr id="14" name="Text Box 19"/>
          <p:cNvSpPr txBox="1">
            <a:spLocks noChangeArrowheads="1"/>
          </p:cNvSpPr>
          <p:nvPr/>
        </p:nvSpPr>
        <p:spPr bwMode="auto">
          <a:xfrm>
            <a:off x="2919016" y="1832198"/>
            <a:ext cx="17113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21 026</a:t>
            </a:r>
            <a:r>
              <a:rPr lang="en-US" altLang="en-US" sz="1800" dirty="0">
                <a:solidFill>
                  <a:srgbClr val="0000FF"/>
                </a:solidFill>
              </a:rPr>
              <a:t> </a:t>
            </a:r>
          </a:p>
        </p:txBody>
      </p:sp>
      <p:sp>
        <p:nvSpPr>
          <p:cNvPr id="15" name="Line 29"/>
          <p:cNvSpPr>
            <a:spLocks noChangeShapeType="1"/>
          </p:cNvSpPr>
          <p:nvPr/>
        </p:nvSpPr>
        <p:spPr bwMode="auto">
          <a:xfrm>
            <a:off x="2865040" y="2335436"/>
            <a:ext cx="12954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" name="Text Box 53"/>
          <p:cNvSpPr txBox="1">
            <a:spLocks noChangeArrowheads="1"/>
          </p:cNvSpPr>
          <p:nvPr/>
        </p:nvSpPr>
        <p:spPr bwMode="auto">
          <a:xfrm>
            <a:off x="2636440" y="1740124"/>
            <a:ext cx="381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 b="1">
                <a:solidFill>
                  <a:srgbClr val="0000FF"/>
                </a:solidFill>
              </a:rPr>
              <a:t>+</a:t>
            </a:r>
          </a:p>
        </p:txBody>
      </p:sp>
      <p:sp>
        <p:nvSpPr>
          <p:cNvPr id="17" name="Text Box 18"/>
          <p:cNvSpPr txBox="1">
            <a:spLocks noChangeArrowheads="1"/>
          </p:cNvSpPr>
          <p:nvPr/>
        </p:nvSpPr>
        <p:spPr bwMode="auto">
          <a:xfrm>
            <a:off x="2919016" y="2347844"/>
            <a:ext cx="19050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69 378</a:t>
            </a:r>
          </a:p>
        </p:txBody>
      </p:sp>
      <p:sp>
        <p:nvSpPr>
          <p:cNvPr id="18" name="Text Box 18"/>
          <p:cNvSpPr txBox="1">
            <a:spLocks noChangeArrowheads="1"/>
          </p:cNvSpPr>
          <p:nvPr/>
        </p:nvSpPr>
        <p:spPr bwMode="auto">
          <a:xfrm>
            <a:off x="2847576" y="3816135"/>
            <a:ext cx="19050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367 859</a:t>
            </a:r>
          </a:p>
        </p:txBody>
      </p:sp>
      <p:sp>
        <p:nvSpPr>
          <p:cNvPr id="19" name="Text Box 19"/>
          <p:cNvSpPr txBox="1">
            <a:spLocks noChangeArrowheads="1"/>
          </p:cNvSpPr>
          <p:nvPr/>
        </p:nvSpPr>
        <p:spPr bwMode="auto">
          <a:xfrm>
            <a:off x="2865040" y="4368585"/>
            <a:ext cx="17113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541 728</a:t>
            </a:r>
            <a:r>
              <a:rPr lang="en-US" altLang="en-US" sz="1800" dirty="0">
                <a:solidFill>
                  <a:srgbClr val="0000FF"/>
                </a:solidFill>
              </a:rPr>
              <a:t> </a:t>
            </a:r>
          </a:p>
        </p:txBody>
      </p:sp>
      <p:sp>
        <p:nvSpPr>
          <p:cNvPr id="20" name="Line 29"/>
          <p:cNvSpPr>
            <a:spLocks noChangeShapeType="1"/>
          </p:cNvSpPr>
          <p:nvPr/>
        </p:nvSpPr>
        <p:spPr bwMode="auto">
          <a:xfrm>
            <a:off x="2872336" y="4879772"/>
            <a:ext cx="1430686" cy="1004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" name="Text Box 53"/>
          <p:cNvSpPr txBox="1">
            <a:spLocks noChangeArrowheads="1"/>
          </p:cNvSpPr>
          <p:nvPr/>
        </p:nvSpPr>
        <p:spPr bwMode="auto">
          <a:xfrm>
            <a:off x="2582464" y="4276511"/>
            <a:ext cx="381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 b="1">
                <a:solidFill>
                  <a:srgbClr val="0000FF"/>
                </a:solidFill>
              </a:rPr>
              <a:t>+</a:t>
            </a:r>
          </a:p>
        </p:txBody>
      </p:sp>
      <p:sp>
        <p:nvSpPr>
          <p:cNvPr id="22" name="Text Box 19"/>
          <p:cNvSpPr txBox="1">
            <a:spLocks noChangeArrowheads="1"/>
          </p:cNvSpPr>
          <p:nvPr/>
        </p:nvSpPr>
        <p:spPr bwMode="auto">
          <a:xfrm>
            <a:off x="2865039" y="4908930"/>
            <a:ext cx="171132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909 587</a:t>
            </a:r>
            <a:r>
              <a:rPr lang="en-US" altLang="en-US" sz="1800" dirty="0">
                <a:solidFill>
                  <a:srgbClr val="0000FF"/>
                </a:solidFill>
              </a:rPr>
              <a:t> </a:t>
            </a: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9010" y="1832198"/>
            <a:ext cx="3176745" cy="3791849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74633">
            <a:off x="8098835" y="-127745"/>
            <a:ext cx="4325701" cy="4032432"/>
          </a:xfrm>
          <a:prstGeom prst="rect">
            <a:avLst/>
          </a:prstGeom>
        </p:spPr>
      </p:pic>
      <p:sp>
        <p:nvSpPr>
          <p:cNvPr id="25" name="Text Box 19"/>
          <p:cNvSpPr txBox="1">
            <a:spLocks noChangeArrowheads="1"/>
          </p:cNvSpPr>
          <p:nvPr/>
        </p:nvSpPr>
        <p:spPr bwMode="auto">
          <a:xfrm>
            <a:off x="8758162" y="1130855"/>
            <a:ext cx="2850206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Hai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phép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tính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khác</a:t>
            </a: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nhau</a:t>
            </a: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như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thế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nào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?</a:t>
            </a:r>
            <a:endParaRPr lang="en-US" altLang="en-US" sz="18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908064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2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>
            <a:extLst>
              <a:ext uri="{FF2B5EF4-FFF2-40B4-BE49-F238E27FC236}">
                <a16:creationId xmlns:a16="http://schemas.microsoft.com/office/drawing/2014/main" id="{7BD0964B-337E-4E7A-97FE-BAC83C6E66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29" name="图片 6">
            <a:hlinkClick r:id="" action="ppaction://noaction"/>
            <a:extLst>
              <a:ext uri="{FF2B5EF4-FFF2-40B4-BE49-F238E27FC236}">
                <a16:creationId xmlns:a16="http://schemas.microsoft.com/office/drawing/2014/main" id="{E48F52AA-24EF-41DB-88B5-8C5E623A0B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56027">
            <a:off x="6864690" y="3331318"/>
            <a:ext cx="3490070" cy="3490070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521221">
            <a:off x="1547348" y="125214"/>
            <a:ext cx="7455195" cy="5659751"/>
          </a:xfrm>
          <a:prstGeom prst="rect">
            <a:avLst/>
          </a:prstGeom>
        </p:spPr>
      </p:pic>
      <p:sp>
        <p:nvSpPr>
          <p:cNvPr id="32" name="Rectangle 31"/>
          <p:cNvSpPr/>
          <p:nvPr/>
        </p:nvSpPr>
        <p:spPr>
          <a:xfrm>
            <a:off x="3254424" y="1179542"/>
            <a:ext cx="325026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en-US" sz="28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Khi</a:t>
            </a:r>
            <a:r>
              <a:rPr lang="en-US" altLang="en-US" sz="28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thực</a:t>
            </a:r>
            <a:r>
              <a:rPr lang="en-US" altLang="en-US" sz="28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hiện</a:t>
            </a:r>
            <a:r>
              <a:rPr lang="en-US" altLang="en-US" sz="28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phép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cộng</a:t>
            </a:r>
            <a:r>
              <a:rPr lang="en-US" altLang="en-US" sz="28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các</a:t>
            </a:r>
            <a:r>
              <a:rPr lang="en-US" altLang="en-US" sz="28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số</a:t>
            </a:r>
            <a:r>
              <a:rPr lang="en-US" altLang="en-US" sz="28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tự</a:t>
            </a:r>
            <a:r>
              <a:rPr lang="en-US" altLang="en-US" sz="28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nhiên</a:t>
            </a:r>
            <a:r>
              <a:rPr lang="en-US" altLang="en-US" sz="28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</a:p>
          <a:p>
            <a:pPr algn="ctr">
              <a:defRPr/>
            </a:pPr>
            <a:r>
              <a:rPr lang="en-US" altLang="en-US" sz="28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ta </a:t>
            </a:r>
            <a:r>
              <a:rPr lang="en-US" altLang="en-US" sz="2800" b="1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làm</a:t>
            </a:r>
            <a:r>
              <a:rPr lang="en-US" altLang="en-US" sz="28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như</a:t>
            </a:r>
            <a:r>
              <a:rPr lang="en-US" altLang="en-US" sz="28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thế</a:t>
            </a:r>
            <a:r>
              <a:rPr lang="en-US" altLang="en-US" sz="28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nào</a:t>
            </a:r>
            <a:r>
              <a:rPr lang="en-US" altLang="en-US" sz="28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? </a:t>
            </a:r>
            <a:r>
              <a:rPr lang="en-US" altLang="en-US" sz="2800" b="1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Thực</a:t>
            </a:r>
            <a:r>
              <a:rPr lang="en-US" altLang="en-US" sz="28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hiện</a:t>
            </a:r>
            <a:r>
              <a:rPr lang="en-US" altLang="en-US" sz="28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các</a:t>
            </a:r>
            <a:r>
              <a:rPr lang="en-US" altLang="en-US" sz="28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phép</a:t>
            </a:r>
            <a:endParaRPr lang="en-US" altLang="en-US" sz="2800" b="1" dirty="0">
              <a:solidFill>
                <a:schemeClr val="tx2"/>
              </a:solidFill>
              <a:latin typeface="Times New Roman" panose="02020603050405020304" pitchFamily="18" charset="0"/>
            </a:endParaRPr>
          </a:p>
          <a:p>
            <a:pPr algn="ctr">
              <a:defRPr/>
            </a:pPr>
            <a:r>
              <a:rPr lang="en-US" altLang="en-US" sz="2800" b="1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tính</a:t>
            </a:r>
            <a:r>
              <a:rPr lang="en-US" altLang="en-US" sz="28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theo</a:t>
            </a:r>
            <a:r>
              <a:rPr lang="en-US" altLang="en-US" sz="28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thứ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tự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nào</a:t>
            </a:r>
            <a:r>
              <a:rPr lang="en-US" altLang="en-US" sz="28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?</a:t>
            </a:r>
            <a:endParaRPr lang="en-US" sz="2800" dirty="0">
              <a:solidFill>
                <a:schemeClr val="tx2"/>
              </a:solidFill>
              <a:latin typeface="VNI-Time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750856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47F61718-380B-4C14-AB8F-BE4E5C5EB6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7" name="图片 1">
            <a:extLst>
              <a:ext uri="{FF2B5EF4-FFF2-40B4-BE49-F238E27FC236}">
                <a16:creationId xmlns:a16="http://schemas.microsoft.com/office/drawing/2014/main" id="{06281BEF-D5CA-4067-8B4C-6146637E1FE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3" t="1778" r="3560" b="1866"/>
          <a:stretch/>
        </p:blipFill>
        <p:spPr>
          <a:xfrm>
            <a:off x="1002508" y="117788"/>
            <a:ext cx="10636608" cy="6740212"/>
          </a:xfrm>
          <a:prstGeom prst="rect">
            <a:avLst/>
          </a:prstGeom>
        </p:spPr>
      </p:pic>
      <p:pic>
        <p:nvPicPr>
          <p:cNvPr id="9" name="图片 10">
            <a:extLst>
              <a:ext uri="{FF2B5EF4-FFF2-40B4-BE49-F238E27FC236}">
                <a16:creationId xmlns:a16="http://schemas.microsoft.com/office/drawing/2014/main" id="{ECC84739-9742-4428-819B-C89C6AE020C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292" y="3952488"/>
            <a:ext cx="2784755" cy="3119609"/>
          </a:xfrm>
          <a:prstGeom prst="rect">
            <a:avLst/>
          </a:prstGeom>
        </p:spPr>
      </p:pic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2515281" y="762261"/>
            <a:ext cx="7333827" cy="1077912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  </a:t>
            </a:r>
            <a:r>
              <a:rPr lang="en-US" altLang="zh-CN" b="1" dirty="0" err="1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Khi</a:t>
            </a:r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altLang="zh-CN" b="1" dirty="0" err="1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thực</a:t>
            </a:r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altLang="zh-CN" b="1" dirty="0" err="1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hiện</a:t>
            </a:r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altLang="zh-CN" b="1" dirty="0" err="1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phép</a:t>
            </a:r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altLang="zh-CN" b="1" dirty="0" err="1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cộng</a:t>
            </a:r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altLang="zh-CN" b="1" dirty="0" err="1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các</a:t>
            </a:r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altLang="zh-CN" b="1" dirty="0" err="1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số</a:t>
            </a:r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altLang="zh-CN" b="1" dirty="0" err="1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tự</a:t>
            </a:r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altLang="zh-CN" b="1" dirty="0" err="1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nhiên</a:t>
            </a:r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ta </a:t>
            </a:r>
            <a:r>
              <a:rPr lang="en-US" altLang="zh-CN" b="1" dirty="0" err="1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thực</a:t>
            </a:r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altLang="zh-CN" b="1" dirty="0" err="1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hiện</a:t>
            </a:r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2 </a:t>
            </a:r>
            <a:r>
              <a:rPr lang="en-US" alt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bước</a:t>
            </a: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:</a:t>
            </a: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2515281" y="2233232"/>
            <a:ext cx="7853830" cy="2246313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8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en-US" altLang="en-US" b="1" u="sng" dirty="0" err="1">
                <a:latin typeface="Times New Roman" panose="02020603050405020304" pitchFamily="18" charset="0"/>
              </a:rPr>
              <a:t>Bước</a:t>
            </a:r>
            <a:r>
              <a:rPr lang="en-US" altLang="en-US" b="1" u="sng" dirty="0">
                <a:latin typeface="Times New Roman" panose="02020603050405020304" pitchFamily="18" charset="0"/>
              </a:rPr>
              <a:t> 1</a:t>
            </a:r>
            <a:r>
              <a:rPr lang="en-US" altLang="en-US" b="1" dirty="0">
                <a:latin typeface="Times New Roman" panose="02020603050405020304" pitchFamily="18" charset="0"/>
              </a:rPr>
              <a:t>: </a:t>
            </a:r>
            <a:r>
              <a:rPr lang="en-US" alt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Đặt</a:t>
            </a: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tính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b="1" dirty="0" err="1">
                <a:latin typeface="Times New Roman" panose="02020603050405020304" pitchFamily="18" charset="0"/>
              </a:rPr>
              <a:t>Viết</a:t>
            </a:r>
            <a:r>
              <a:rPr lang="en-US" altLang="en-US" b="1" dirty="0"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</a:rPr>
              <a:t>số</a:t>
            </a:r>
            <a:r>
              <a:rPr lang="en-US" altLang="en-US" b="1" dirty="0"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</a:rPr>
              <a:t>hạng</a:t>
            </a:r>
            <a:r>
              <a:rPr lang="en-US" altLang="en-US" b="1" dirty="0"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</a:rPr>
              <a:t>n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à</a:t>
            </a:r>
            <a:r>
              <a:rPr lang="en-US" altLang="en-US" b="1" dirty="0" err="1">
                <a:latin typeface="Times New Roman" panose="02020603050405020304" pitchFamily="18" charset="0"/>
              </a:rPr>
              <a:t>y</a:t>
            </a:r>
            <a:r>
              <a:rPr lang="en-US" altLang="en-US" b="1" dirty="0"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</a:rPr>
              <a:t>dưới</a:t>
            </a:r>
            <a:r>
              <a:rPr lang="en-US" altLang="en-US" b="1" dirty="0"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</a:rPr>
              <a:t>số</a:t>
            </a:r>
            <a:r>
              <a:rPr lang="en-US" altLang="en-US" b="1" dirty="0"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</a:rPr>
              <a:t>hạng</a:t>
            </a:r>
            <a:r>
              <a:rPr lang="en-US" altLang="en-US" b="1" dirty="0"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</a:rPr>
              <a:t>kia</a:t>
            </a:r>
            <a:r>
              <a:rPr lang="en-US" altLang="en-US" b="1" dirty="0"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</a:rPr>
              <a:t>sao</a:t>
            </a:r>
            <a:r>
              <a:rPr lang="en-US" altLang="en-US" b="1" dirty="0"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</a:rPr>
              <a:t>cho</a:t>
            </a:r>
            <a:r>
              <a:rPr lang="en-US" altLang="en-US" b="1" dirty="0"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</a:rPr>
              <a:t>các</a:t>
            </a:r>
            <a:r>
              <a:rPr lang="en-US" altLang="en-US" b="1" dirty="0"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</a:rPr>
              <a:t>chữ</a:t>
            </a:r>
            <a:r>
              <a:rPr lang="en-US" altLang="en-US" b="1" dirty="0"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</a:rPr>
              <a:t>số</a:t>
            </a:r>
            <a:r>
              <a:rPr lang="en-US" altLang="en-US" b="1" dirty="0">
                <a:latin typeface="Times New Roman" panose="02020603050405020304" pitchFamily="18" charset="0"/>
              </a:rPr>
              <a:t> ở </a:t>
            </a:r>
            <a:r>
              <a:rPr lang="en-US" alt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cùng</a:t>
            </a: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một</a:t>
            </a: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h</a:t>
            </a:r>
            <a:r>
              <a:rPr lang="en-US" alt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à</a:t>
            </a:r>
            <a:r>
              <a:rPr lang="en-US" alt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ng</a:t>
            </a:r>
            <a:r>
              <a:rPr lang="en-US" altLang="en-US" b="1" dirty="0"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</a:rPr>
              <a:t>viết</a:t>
            </a:r>
            <a:r>
              <a:rPr lang="en-US" altLang="en-US" b="1" dirty="0"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thẳng</a:t>
            </a: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cột</a:t>
            </a:r>
            <a:r>
              <a:rPr lang="en-US" altLang="en-US" b="1" dirty="0"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</a:rPr>
              <a:t>với</a:t>
            </a:r>
            <a:r>
              <a:rPr lang="en-US" altLang="en-US" b="1" dirty="0"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</a:rPr>
              <a:t>nhau</a:t>
            </a:r>
            <a:r>
              <a:rPr lang="en-US" altLang="en-US" b="1" dirty="0">
                <a:latin typeface="Times New Roman" panose="02020603050405020304" pitchFamily="18" charset="0"/>
              </a:rPr>
              <a:t>, </a:t>
            </a:r>
            <a:r>
              <a:rPr lang="en-US" altLang="en-US" b="1" dirty="0" err="1">
                <a:latin typeface="Times New Roman" panose="02020603050405020304" pitchFamily="18" charset="0"/>
              </a:rPr>
              <a:t>viết</a:t>
            </a:r>
            <a:r>
              <a:rPr lang="en-US" altLang="en-US" b="1" dirty="0"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</a:rPr>
              <a:t>dấu</a:t>
            </a:r>
            <a:r>
              <a:rPr lang="en-US" altLang="en-US" b="1" dirty="0">
                <a:latin typeface="Times New Roman" panose="02020603050405020304" pitchFamily="18" charset="0"/>
              </a:rPr>
              <a:t> “+” </a:t>
            </a:r>
            <a:r>
              <a:rPr lang="en-US" altLang="en-US" b="1" dirty="0" err="1">
                <a:latin typeface="Times New Roman" panose="02020603050405020304" pitchFamily="18" charset="0"/>
              </a:rPr>
              <a:t>v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à</a:t>
            </a:r>
            <a:r>
              <a:rPr lang="en-US" altLang="en-US" b="1" dirty="0"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</a:rPr>
              <a:t>kẻ</a:t>
            </a:r>
            <a:r>
              <a:rPr lang="en-US" altLang="en-US" b="1" dirty="0"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</a:rPr>
              <a:t>gạch</a:t>
            </a:r>
            <a:r>
              <a:rPr lang="en-US" altLang="en-US" b="1" dirty="0"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</a:rPr>
              <a:t>ngang</a:t>
            </a:r>
            <a:r>
              <a:rPr lang="en-US" altLang="en-US" b="1" dirty="0">
                <a:latin typeface="Times New Roman" panose="02020603050405020304" pitchFamily="18" charset="0"/>
              </a:rPr>
              <a:t>)</a:t>
            </a:r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2559954" y="4463827"/>
            <a:ext cx="7803417" cy="1077218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b="1" u="sng" dirty="0" err="1">
                <a:latin typeface="Times New Roman" panose="02020603050405020304" pitchFamily="18" charset="0"/>
              </a:rPr>
              <a:t>B­ước</a:t>
            </a:r>
            <a:r>
              <a:rPr lang="en-US" altLang="en-US" b="1" u="sng" dirty="0">
                <a:latin typeface="Times New Roman" panose="02020603050405020304" pitchFamily="18" charset="0"/>
              </a:rPr>
              <a:t> 2</a:t>
            </a:r>
            <a:r>
              <a:rPr lang="en-US" altLang="en-US" b="1" dirty="0">
                <a:latin typeface="Times New Roman" panose="02020603050405020304" pitchFamily="18" charset="0"/>
              </a:rPr>
              <a:t>: </a:t>
            </a:r>
            <a:r>
              <a:rPr lang="en-US" alt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Tính</a:t>
            </a:r>
            <a:r>
              <a:rPr lang="en-US" altLang="en-US" b="1" dirty="0">
                <a:latin typeface="Times New Roman" panose="02020603050405020304" pitchFamily="18" charset="0"/>
              </a:rPr>
              <a:t> (</a:t>
            </a:r>
            <a:r>
              <a:rPr lang="en-US" alt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Cộng</a:t>
            </a:r>
            <a:r>
              <a:rPr lang="en-US" altLang="en-US" b="1" dirty="0"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</a:rPr>
              <a:t>theo</a:t>
            </a:r>
            <a:r>
              <a:rPr lang="en-US" altLang="en-US" b="1" dirty="0"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</a:rPr>
              <a:t>thứ</a:t>
            </a:r>
            <a:r>
              <a:rPr lang="en-US" altLang="en-US" b="1" dirty="0"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</a:rPr>
              <a:t>tự</a:t>
            </a:r>
            <a:r>
              <a:rPr lang="en-US" altLang="en-US" b="1" dirty="0"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</a:rPr>
              <a:t>từ</a:t>
            </a:r>
            <a:r>
              <a:rPr lang="en-US" altLang="en-US" b="1" dirty="0"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phải</a:t>
            </a: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sang </a:t>
            </a:r>
            <a:r>
              <a:rPr lang="en-US" alt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trái</a:t>
            </a:r>
            <a:r>
              <a:rPr lang="en-US" altLang="en-US" b="1" dirty="0">
                <a:latin typeface="Times New Roman" panose="02020603050405020304" pitchFamily="18" charset="0"/>
              </a:rPr>
              <a:t>)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2404269" y="2233232"/>
            <a:ext cx="8166227" cy="219336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17"/>
          <p:cNvSpPr/>
          <p:nvPr/>
        </p:nvSpPr>
        <p:spPr>
          <a:xfrm>
            <a:off x="2534975" y="4376817"/>
            <a:ext cx="8166227" cy="102427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407766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7" grpId="0" animBg="1"/>
      <p:bldP spid="1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>
            <a:extLst>
              <a:ext uri="{FF2B5EF4-FFF2-40B4-BE49-F238E27FC236}">
                <a16:creationId xmlns:a16="http://schemas.microsoft.com/office/drawing/2014/main" id="{7BD0964B-337E-4E7A-97FE-BAC83C6E66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pic>
        <p:nvPicPr>
          <p:cNvPr id="29" name="图片 6">
            <a:hlinkClick r:id="" action="ppaction://noaction"/>
            <a:extLst>
              <a:ext uri="{FF2B5EF4-FFF2-40B4-BE49-F238E27FC236}">
                <a16:creationId xmlns:a16="http://schemas.microsoft.com/office/drawing/2014/main" id="{E48F52AA-24EF-41DB-88B5-8C5E623A0B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56027">
            <a:off x="6864690" y="3331318"/>
            <a:ext cx="3490070" cy="3490070"/>
          </a:xfrm>
          <a:prstGeom prst="rect">
            <a:avLst/>
          </a:prstGeom>
        </p:spPr>
      </p:pic>
      <p:pic>
        <p:nvPicPr>
          <p:cNvPr id="30" name="图片 8">
            <a:extLst>
              <a:ext uri="{FF2B5EF4-FFF2-40B4-BE49-F238E27FC236}">
                <a16:creationId xmlns:a16="http://schemas.microsoft.com/office/drawing/2014/main" id="{1165954D-C942-4FD7-9E14-829F4188455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370"/>
          <a:stretch/>
        </p:blipFill>
        <p:spPr>
          <a:xfrm>
            <a:off x="1187559" y="891709"/>
            <a:ext cx="6979639" cy="4126758"/>
          </a:xfrm>
          <a:prstGeom prst="rect">
            <a:avLst/>
          </a:prstGeom>
        </p:spPr>
      </p:pic>
      <p:sp>
        <p:nvSpPr>
          <p:cNvPr id="31" name="Rectangle 30"/>
          <p:cNvSpPr/>
          <p:nvPr/>
        </p:nvSpPr>
        <p:spPr>
          <a:xfrm>
            <a:off x="2140898" y="1969080"/>
            <a:ext cx="4595297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vi-VN" sz="9600" b="1" cap="none" spc="0" dirty="0" smtClean="0">
                <a:ln/>
                <a:solidFill>
                  <a:srgbClr val="FFFF00"/>
                </a:solidFill>
                <a:effectLst/>
                <a:latin typeface="UTM A&amp;S Graceland" panose="02040603050506020204" pitchFamily="18" charset="0"/>
              </a:rPr>
              <a:t>Luyện tập</a:t>
            </a:r>
            <a:endParaRPr lang="en-US" sz="9600" b="1" cap="none" spc="0" dirty="0">
              <a:ln/>
              <a:solidFill>
                <a:srgbClr val="FFFF00"/>
              </a:solidFill>
              <a:effectLst/>
              <a:latin typeface="UTM A&amp;S Graceland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164564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47F61718-380B-4C14-AB8F-BE4E5C5EB6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7" name="图片 1">
            <a:extLst>
              <a:ext uri="{FF2B5EF4-FFF2-40B4-BE49-F238E27FC236}">
                <a16:creationId xmlns:a16="http://schemas.microsoft.com/office/drawing/2014/main" id="{06281BEF-D5CA-4067-8B4C-6146637E1FE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3" t="1778" r="3560" b="1866"/>
          <a:stretch/>
        </p:blipFill>
        <p:spPr>
          <a:xfrm>
            <a:off x="1411210" y="69528"/>
            <a:ext cx="9798647" cy="6506141"/>
          </a:xfrm>
          <a:prstGeom prst="rect">
            <a:avLst/>
          </a:prstGeom>
        </p:spPr>
      </p:pic>
      <p:pic>
        <p:nvPicPr>
          <p:cNvPr id="8" name="图片 10">
            <a:extLst>
              <a:ext uri="{FF2B5EF4-FFF2-40B4-BE49-F238E27FC236}">
                <a16:creationId xmlns:a16="http://schemas.microsoft.com/office/drawing/2014/main" id="{D7E44722-2DBC-4409-818E-9572D2945D3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07" t="-408" r="37156" b="93954"/>
          <a:stretch/>
        </p:blipFill>
        <p:spPr>
          <a:xfrm>
            <a:off x="6526843" y="-435106"/>
            <a:ext cx="3271280" cy="1484195"/>
          </a:xfrm>
          <a:prstGeom prst="rect">
            <a:avLst/>
          </a:prstGeom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2964539" y="423777"/>
            <a:ext cx="6096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en-US" altLang="en-US" sz="3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3505140" y="1559458"/>
            <a:ext cx="136207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4 682</a:t>
            </a:r>
          </a:p>
        </p:txBody>
      </p:sp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3524190" y="2275421"/>
            <a:ext cx="1343025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2 305</a:t>
            </a:r>
            <a:r>
              <a:rPr lang="en-US" altLang="en-US" sz="1800" dirty="0">
                <a:solidFill>
                  <a:srgbClr val="0000FF"/>
                </a:solidFill>
              </a:rPr>
              <a:t> </a:t>
            </a:r>
          </a:p>
        </p:txBody>
      </p:sp>
      <p:sp>
        <p:nvSpPr>
          <p:cNvPr id="12" name="Text Box 52"/>
          <p:cNvSpPr txBox="1">
            <a:spLocks noChangeArrowheads="1"/>
          </p:cNvSpPr>
          <p:nvPr/>
        </p:nvSpPr>
        <p:spPr bwMode="auto">
          <a:xfrm>
            <a:off x="3352740" y="2030946"/>
            <a:ext cx="3810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 b="1" dirty="0">
                <a:solidFill>
                  <a:srgbClr val="0000FF"/>
                </a:solidFill>
              </a:rPr>
              <a:t>+</a:t>
            </a:r>
          </a:p>
        </p:txBody>
      </p:sp>
      <p:sp>
        <p:nvSpPr>
          <p:cNvPr id="13" name="Text Box 31"/>
          <p:cNvSpPr txBox="1">
            <a:spLocks noChangeArrowheads="1"/>
          </p:cNvSpPr>
          <p:nvPr/>
        </p:nvSpPr>
        <p:spPr bwMode="auto">
          <a:xfrm>
            <a:off x="3505140" y="2803112"/>
            <a:ext cx="12985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6 987</a:t>
            </a:r>
            <a:endParaRPr lang="en-US" altLang="en-US" b="1" dirty="0">
              <a:solidFill>
                <a:srgbClr val="FF0000"/>
              </a:solidFill>
            </a:endParaRPr>
          </a:p>
        </p:txBody>
      </p:sp>
      <p:sp>
        <p:nvSpPr>
          <p:cNvPr id="14" name="Text Box 13"/>
          <p:cNvSpPr txBox="1">
            <a:spLocks noChangeArrowheads="1"/>
          </p:cNvSpPr>
          <p:nvPr/>
        </p:nvSpPr>
        <p:spPr bwMode="auto">
          <a:xfrm>
            <a:off x="2839479" y="4222464"/>
            <a:ext cx="2057400" cy="206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      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5 247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    2 741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    </a:t>
            </a: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7 988</a:t>
            </a:r>
            <a:endParaRPr lang="en-US" altLang="en-US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Box 13"/>
          <p:cNvSpPr txBox="1">
            <a:spLocks noChangeArrowheads="1"/>
          </p:cNvSpPr>
          <p:nvPr/>
        </p:nvSpPr>
        <p:spPr bwMode="auto">
          <a:xfrm>
            <a:off x="7801361" y="1392580"/>
            <a:ext cx="2057400" cy="206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      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2 968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    6 524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    </a:t>
            </a: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9 492</a:t>
            </a:r>
            <a:endParaRPr lang="en-US" altLang="en-US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 Box 13"/>
          <p:cNvSpPr txBox="1">
            <a:spLocks noChangeArrowheads="1"/>
          </p:cNvSpPr>
          <p:nvPr/>
        </p:nvSpPr>
        <p:spPr bwMode="auto">
          <a:xfrm>
            <a:off x="7929165" y="4147785"/>
            <a:ext cx="2057400" cy="206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      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3 917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    5 267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    </a:t>
            </a: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9 184</a:t>
            </a:r>
            <a:endParaRPr lang="en-US" altLang="en-US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 Box 52"/>
          <p:cNvSpPr txBox="1">
            <a:spLocks noChangeArrowheads="1"/>
          </p:cNvSpPr>
          <p:nvPr/>
        </p:nvSpPr>
        <p:spPr bwMode="auto">
          <a:xfrm>
            <a:off x="7929165" y="1908709"/>
            <a:ext cx="3810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 b="1" dirty="0">
                <a:solidFill>
                  <a:srgbClr val="0000FF"/>
                </a:solidFill>
              </a:rPr>
              <a:t>+</a:t>
            </a:r>
          </a:p>
        </p:txBody>
      </p:sp>
      <p:sp>
        <p:nvSpPr>
          <p:cNvPr id="18" name="Text Box 52"/>
          <p:cNvSpPr txBox="1">
            <a:spLocks noChangeArrowheads="1"/>
          </p:cNvSpPr>
          <p:nvPr/>
        </p:nvSpPr>
        <p:spPr bwMode="auto">
          <a:xfrm>
            <a:off x="3040655" y="4689258"/>
            <a:ext cx="3810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 b="1" dirty="0">
                <a:solidFill>
                  <a:srgbClr val="0000FF"/>
                </a:solidFill>
              </a:rPr>
              <a:t>+</a:t>
            </a:r>
          </a:p>
        </p:txBody>
      </p:sp>
      <p:sp>
        <p:nvSpPr>
          <p:cNvPr id="19" name="Text Box 52"/>
          <p:cNvSpPr txBox="1">
            <a:spLocks noChangeArrowheads="1"/>
          </p:cNvSpPr>
          <p:nvPr/>
        </p:nvSpPr>
        <p:spPr bwMode="auto">
          <a:xfrm>
            <a:off x="8264910" y="4634168"/>
            <a:ext cx="3810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 b="1" dirty="0">
                <a:solidFill>
                  <a:srgbClr val="0000FF"/>
                </a:solidFill>
              </a:rPr>
              <a:t>+</a:t>
            </a:r>
          </a:p>
        </p:txBody>
      </p:sp>
      <p:sp>
        <p:nvSpPr>
          <p:cNvPr id="20" name="Line 13"/>
          <p:cNvSpPr>
            <a:spLocks noChangeShapeType="1"/>
          </p:cNvSpPr>
          <p:nvPr/>
        </p:nvSpPr>
        <p:spPr bwMode="auto">
          <a:xfrm>
            <a:off x="3421655" y="2854858"/>
            <a:ext cx="10350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" name="Line 13"/>
          <p:cNvSpPr>
            <a:spLocks noChangeShapeType="1"/>
          </p:cNvSpPr>
          <p:nvPr/>
        </p:nvSpPr>
        <p:spPr bwMode="auto">
          <a:xfrm>
            <a:off x="8310165" y="2783862"/>
            <a:ext cx="9588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" name="Line 13"/>
          <p:cNvSpPr>
            <a:spLocks noChangeShapeType="1"/>
          </p:cNvSpPr>
          <p:nvPr/>
        </p:nvSpPr>
        <p:spPr bwMode="auto">
          <a:xfrm>
            <a:off x="3291919" y="5579207"/>
            <a:ext cx="10350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" name="Line 13"/>
          <p:cNvSpPr>
            <a:spLocks noChangeShapeType="1"/>
          </p:cNvSpPr>
          <p:nvPr/>
        </p:nvSpPr>
        <p:spPr bwMode="auto">
          <a:xfrm>
            <a:off x="8521425" y="5517416"/>
            <a:ext cx="9588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24" name="组合 9">
            <a:extLst>
              <a:ext uri="{FF2B5EF4-FFF2-40B4-BE49-F238E27FC236}">
                <a16:creationId xmlns:a16="http://schemas.microsoft.com/office/drawing/2014/main" id="{06516254-1B92-4AA1-9867-BAE528AB5E0C}"/>
              </a:ext>
            </a:extLst>
          </p:cNvPr>
          <p:cNvGrpSpPr/>
          <p:nvPr/>
        </p:nvGrpSpPr>
        <p:grpSpPr>
          <a:xfrm rot="21193181">
            <a:off x="7117220" y="225504"/>
            <a:ext cx="628631" cy="378266"/>
            <a:chOff x="9015984" y="2528554"/>
            <a:chExt cx="2157344" cy="1473489"/>
          </a:xfrm>
        </p:grpSpPr>
        <p:sp>
          <p:nvSpPr>
            <p:cNvPr id="25" name="Freeform 166">
              <a:extLst>
                <a:ext uri="{FF2B5EF4-FFF2-40B4-BE49-F238E27FC236}">
                  <a16:creationId xmlns:a16="http://schemas.microsoft.com/office/drawing/2014/main" id="{489BB1D4-4CC8-475E-83C5-D857D61C744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32784" y="3116474"/>
              <a:ext cx="831450" cy="526422"/>
            </a:xfrm>
            <a:custGeom>
              <a:avLst/>
              <a:gdLst>
                <a:gd name="T0" fmla="*/ 10 w 143"/>
                <a:gd name="T1" fmla="*/ 90 h 90"/>
                <a:gd name="T2" fmla="*/ 10 w 143"/>
                <a:gd name="T3" fmla="*/ 90 h 90"/>
                <a:gd name="T4" fmla="*/ 143 w 143"/>
                <a:gd name="T5" fmla="*/ 18 h 90"/>
                <a:gd name="T6" fmla="*/ 130 w 143"/>
                <a:gd name="T7" fmla="*/ 0 h 90"/>
                <a:gd name="T8" fmla="*/ 0 w 143"/>
                <a:gd name="T9" fmla="*/ 77 h 90"/>
                <a:gd name="T10" fmla="*/ 10 w 143"/>
                <a:gd name="T11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3" h="90">
                  <a:moveTo>
                    <a:pt x="10" y="90"/>
                  </a:moveTo>
                  <a:cubicBezTo>
                    <a:pt x="10" y="90"/>
                    <a:pt x="10" y="90"/>
                    <a:pt x="10" y="90"/>
                  </a:cubicBezTo>
                  <a:cubicBezTo>
                    <a:pt x="52" y="61"/>
                    <a:pt x="98" y="41"/>
                    <a:pt x="143" y="18"/>
                  </a:cubicBezTo>
                  <a:cubicBezTo>
                    <a:pt x="138" y="12"/>
                    <a:pt x="134" y="7"/>
                    <a:pt x="130" y="0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4" y="79"/>
                    <a:pt x="8" y="83"/>
                    <a:pt x="10" y="9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6" name="Freeform 167">
              <a:extLst>
                <a:ext uri="{FF2B5EF4-FFF2-40B4-BE49-F238E27FC236}">
                  <a16:creationId xmlns:a16="http://schemas.microsoft.com/office/drawing/2014/main" id="{397D67C7-F89E-4CB8-B046-E5DCDF31ACE8}"/>
                </a:ext>
              </a:extLst>
            </p:cNvPr>
            <p:cNvSpPr>
              <a:spLocks/>
            </p:cNvSpPr>
            <p:nvPr/>
          </p:nvSpPr>
          <p:spPr bwMode="auto">
            <a:xfrm>
              <a:off x="9933530" y="2779466"/>
              <a:ext cx="954446" cy="787173"/>
            </a:xfrm>
            <a:custGeom>
              <a:avLst/>
              <a:gdLst>
                <a:gd name="T0" fmla="*/ 164 w 164"/>
                <a:gd name="T1" fmla="*/ 58 h 135"/>
                <a:gd name="T2" fmla="*/ 140 w 164"/>
                <a:gd name="T3" fmla="*/ 0 h 135"/>
                <a:gd name="T4" fmla="*/ 9 w 164"/>
                <a:gd name="T5" fmla="*/ 77 h 135"/>
                <a:gd name="T6" fmla="*/ 5 w 164"/>
                <a:gd name="T7" fmla="*/ 120 h 135"/>
                <a:gd name="T8" fmla="*/ 34 w 164"/>
                <a:gd name="T9" fmla="*/ 135 h 135"/>
                <a:gd name="T10" fmla="*/ 164 w 164"/>
                <a:gd name="T11" fmla="*/ 58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4" h="135">
                  <a:moveTo>
                    <a:pt x="164" y="58"/>
                  </a:moveTo>
                  <a:cubicBezTo>
                    <a:pt x="154" y="40"/>
                    <a:pt x="146" y="20"/>
                    <a:pt x="140" y="0"/>
                  </a:cubicBezTo>
                  <a:cubicBezTo>
                    <a:pt x="9" y="77"/>
                    <a:pt x="9" y="77"/>
                    <a:pt x="9" y="77"/>
                  </a:cubicBezTo>
                  <a:cubicBezTo>
                    <a:pt x="13" y="92"/>
                    <a:pt x="0" y="109"/>
                    <a:pt x="5" y="120"/>
                  </a:cubicBezTo>
                  <a:cubicBezTo>
                    <a:pt x="10" y="129"/>
                    <a:pt x="24" y="128"/>
                    <a:pt x="34" y="135"/>
                  </a:cubicBezTo>
                  <a:cubicBezTo>
                    <a:pt x="164" y="58"/>
                    <a:pt x="164" y="58"/>
                    <a:pt x="164" y="58"/>
                  </a:cubicBezTo>
                </a:path>
              </a:pathLst>
            </a:custGeom>
            <a:solidFill>
              <a:srgbClr val="ECC6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7" name="Freeform 168">
              <a:extLst>
                <a:ext uri="{FF2B5EF4-FFF2-40B4-BE49-F238E27FC236}">
                  <a16:creationId xmlns:a16="http://schemas.microsoft.com/office/drawing/2014/main" id="{3394BD84-F716-485A-8A34-406522827E1E}"/>
                </a:ext>
              </a:extLst>
            </p:cNvPr>
            <p:cNvSpPr>
              <a:spLocks/>
            </p:cNvSpPr>
            <p:nvPr/>
          </p:nvSpPr>
          <p:spPr bwMode="auto">
            <a:xfrm>
              <a:off x="9618662" y="2570374"/>
              <a:ext cx="1129101" cy="656798"/>
            </a:xfrm>
            <a:custGeom>
              <a:avLst/>
              <a:gdLst>
                <a:gd name="T0" fmla="*/ 185 w 194"/>
                <a:gd name="T1" fmla="*/ 0 h 113"/>
                <a:gd name="T2" fmla="*/ 0 w 194"/>
                <a:gd name="T3" fmla="*/ 110 h 113"/>
                <a:gd name="T4" fmla="*/ 59 w 194"/>
                <a:gd name="T5" fmla="*/ 105 h 113"/>
                <a:gd name="T6" fmla="*/ 63 w 194"/>
                <a:gd name="T7" fmla="*/ 113 h 113"/>
                <a:gd name="T8" fmla="*/ 194 w 194"/>
                <a:gd name="T9" fmla="*/ 36 h 113"/>
                <a:gd name="T10" fmla="*/ 185 w 194"/>
                <a:gd name="T11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4" h="113">
                  <a:moveTo>
                    <a:pt x="185" y="0"/>
                  </a:moveTo>
                  <a:cubicBezTo>
                    <a:pt x="0" y="110"/>
                    <a:pt x="0" y="110"/>
                    <a:pt x="0" y="110"/>
                  </a:cubicBezTo>
                  <a:cubicBezTo>
                    <a:pt x="4" y="108"/>
                    <a:pt x="47" y="90"/>
                    <a:pt x="59" y="105"/>
                  </a:cubicBezTo>
                  <a:cubicBezTo>
                    <a:pt x="61" y="108"/>
                    <a:pt x="63" y="110"/>
                    <a:pt x="63" y="113"/>
                  </a:cubicBezTo>
                  <a:cubicBezTo>
                    <a:pt x="194" y="36"/>
                    <a:pt x="194" y="36"/>
                    <a:pt x="194" y="36"/>
                  </a:cubicBezTo>
                  <a:cubicBezTo>
                    <a:pt x="191" y="24"/>
                    <a:pt x="188" y="12"/>
                    <a:pt x="185" y="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8" name="Freeform 169">
              <a:extLst>
                <a:ext uri="{FF2B5EF4-FFF2-40B4-BE49-F238E27FC236}">
                  <a16:creationId xmlns:a16="http://schemas.microsoft.com/office/drawing/2014/main" id="{2489E48D-D345-4D77-BB14-42B3881F9652}"/>
                </a:ext>
              </a:extLst>
            </p:cNvPr>
            <p:cNvSpPr>
              <a:spLocks/>
            </p:cNvSpPr>
            <p:nvPr/>
          </p:nvSpPr>
          <p:spPr bwMode="auto">
            <a:xfrm>
              <a:off x="9200477" y="3094334"/>
              <a:ext cx="996266" cy="797012"/>
            </a:xfrm>
            <a:custGeom>
              <a:avLst/>
              <a:gdLst>
                <a:gd name="T0" fmla="*/ 170 w 171"/>
                <a:gd name="T1" fmla="*/ 94 h 137"/>
                <a:gd name="T2" fmla="*/ 159 w 171"/>
                <a:gd name="T3" fmla="*/ 102 h 137"/>
                <a:gd name="T4" fmla="*/ 170 w 171"/>
                <a:gd name="T5" fmla="*/ 94 h 137"/>
                <a:gd name="T6" fmla="*/ 170 w 171"/>
                <a:gd name="T7" fmla="*/ 94 h 137"/>
                <a:gd name="T8" fmla="*/ 160 w 171"/>
                <a:gd name="T9" fmla="*/ 81 h 137"/>
                <a:gd name="T10" fmla="*/ 131 w 171"/>
                <a:gd name="T11" fmla="*/ 66 h 137"/>
                <a:gd name="T12" fmla="*/ 135 w 171"/>
                <a:gd name="T13" fmla="*/ 23 h 137"/>
                <a:gd name="T14" fmla="*/ 131 w 171"/>
                <a:gd name="T15" fmla="*/ 15 h 137"/>
                <a:gd name="T16" fmla="*/ 72 w 171"/>
                <a:gd name="T17" fmla="*/ 20 h 137"/>
                <a:gd name="T18" fmla="*/ 72 w 171"/>
                <a:gd name="T19" fmla="*/ 20 h 137"/>
                <a:gd name="T20" fmla="*/ 0 w 171"/>
                <a:gd name="T21" fmla="*/ 114 h 137"/>
                <a:gd name="T22" fmla="*/ 17 w 171"/>
                <a:gd name="T23" fmla="*/ 137 h 137"/>
                <a:gd name="T24" fmla="*/ 171 w 171"/>
                <a:gd name="T25" fmla="*/ 97 h 137"/>
                <a:gd name="T26" fmla="*/ 170 w 171"/>
                <a:gd name="T27" fmla="*/ 94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1" h="137">
                  <a:moveTo>
                    <a:pt x="170" y="94"/>
                  </a:moveTo>
                  <a:cubicBezTo>
                    <a:pt x="166" y="97"/>
                    <a:pt x="163" y="99"/>
                    <a:pt x="159" y="102"/>
                  </a:cubicBezTo>
                  <a:cubicBezTo>
                    <a:pt x="163" y="99"/>
                    <a:pt x="166" y="97"/>
                    <a:pt x="170" y="94"/>
                  </a:cubicBezTo>
                  <a:cubicBezTo>
                    <a:pt x="170" y="94"/>
                    <a:pt x="170" y="94"/>
                    <a:pt x="170" y="94"/>
                  </a:cubicBezTo>
                  <a:cubicBezTo>
                    <a:pt x="168" y="87"/>
                    <a:pt x="164" y="83"/>
                    <a:pt x="160" y="81"/>
                  </a:cubicBezTo>
                  <a:cubicBezTo>
                    <a:pt x="150" y="74"/>
                    <a:pt x="136" y="75"/>
                    <a:pt x="131" y="66"/>
                  </a:cubicBezTo>
                  <a:cubicBezTo>
                    <a:pt x="126" y="55"/>
                    <a:pt x="139" y="38"/>
                    <a:pt x="135" y="23"/>
                  </a:cubicBezTo>
                  <a:cubicBezTo>
                    <a:pt x="135" y="20"/>
                    <a:pt x="133" y="18"/>
                    <a:pt x="131" y="15"/>
                  </a:cubicBezTo>
                  <a:cubicBezTo>
                    <a:pt x="119" y="0"/>
                    <a:pt x="76" y="18"/>
                    <a:pt x="72" y="20"/>
                  </a:cubicBezTo>
                  <a:cubicBezTo>
                    <a:pt x="72" y="20"/>
                    <a:pt x="72" y="20"/>
                    <a:pt x="72" y="20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0" y="114"/>
                    <a:pt x="12" y="121"/>
                    <a:pt x="17" y="137"/>
                  </a:cubicBezTo>
                  <a:cubicBezTo>
                    <a:pt x="69" y="125"/>
                    <a:pt x="126" y="124"/>
                    <a:pt x="171" y="97"/>
                  </a:cubicBezTo>
                  <a:cubicBezTo>
                    <a:pt x="171" y="96"/>
                    <a:pt x="171" y="95"/>
                    <a:pt x="170" y="94"/>
                  </a:cubicBezTo>
                </a:path>
              </a:pathLst>
            </a:custGeom>
            <a:solidFill>
              <a:srgbClr val="EACE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9" name="Freeform 170">
              <a:extLst>
                <a:ext uri="{FF2B5EF4-FFF2-40B4-BE49-F238E27FC236}">
                  <a16:creationId xmlns:a16="http://schemas.microsoft.com/office/drawing/2014/main" id="{BDE18172-ECEB-4CE5-92DF-5417858E83D7}"/>
                </a:ext>
              </a:extLst>
            </p:cNvPr>
            <p:cNvSpPr>
              <a:spLocks/>
            </p:cNvSpPr>
            <p:nvPr/>
          </p:nvSpPr>
          <p:spPr bwMode="auto">
            <a:xfrm>
              <a:off x="9033203" y="3758510"/>
              <a:ext cx="265671" cy="221392"/>
            </a:xfrm>
            <a:custGeom>
              <a:avLst/>
              <a:gdLst>
                <a:gd name="T0" fmla="*/ 29 w 46"/>
                <a:gd name="T1" fmla="*/ 0 h 38"/>
                <a:gd name="T2" fmla="*/ 0 w 46"/>
                <a:gd name="T3" fmla="*/ 38 h 38"/>
                <a:gd name="T4" fmla="*/ 46 w 46"/>
                <a:gd name="T5" fmla="*/ 23 h 38"/>
                <a:gd name="T6" fmla="*/ 29 w 46"/>
                <a:gd name="T7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" h="38">
                  <a:moveTo>
                    <a:pt x="29" y="0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15" y="31"/>
                    <a:pt x="30" y="27"/>
                    <a:pt x="46" y="23"/>
                  </a:cubicBezTo>
                  <a:cubicBezTo>
                    <a:pt x="41" y="7"/>
                    <a:pt x="29" y="0"/>
                    <a:pt x="29" y="0"/>
                  </a:cubicBezTo>
                </a:path>
              </a:pathLst>
            </a:custGeom>
            <a:solidFill>
              <a:srgbClr val="1F1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0" name="Freeform 175">
              <a:extLst>
                <a:ext uri="{FF2B5EF4-FFF2-40B4-BE49-F238E27FC236}">
                  <a16:creationId xmlns:a16="http://schemas.microsoft.com/office/drawing/2014/main" id="{4226DE3E-F805-4DE6-813F-D02F6A299657}"/>
                </a:ext>
              </a:extLst>
            </p:cNvPr>
            <p:cNvSpPr>
              <a:spLocks/>
            </p:cNvSpPr>
            <p:nvPr/>
          </p:nvSpPr>
          <p:spPr bwMode="auto">
            <a:xfrm>
              <a:off x="9945831" y="3030377"/>
              <a:ext cx="1227497" cy="890489"/>
            </a:xfrm>
            <a:custGeom>
              <a:avLst/>
              <a:gdLst>
                <a:gd name="T0" fmla="*/ 189 w 211"/>
                <a:gd name="T1" fmla="*/ 0 h 153"/>
                <a:gd name="T2" fmla="*/ 189 w 211"/>
                <a:gd name="T3" fmla="*/ 0 h 153"/>
                <a:gd name="T4" fmla="*/ 162 w 211"/>
                <a:gd name="T5" fmla="*/ 15 h 153"/>
                <a:gd name="T6" fmla="*/ 175 w 211"/>
                <a:gd name="T7" fmla="*/ 33 h 153"/>
                <a:gd name="T8" fmla="*/ 175 w 211"/>
                <a:gd name="T9" fmla="*/ 33 h 153"/>
                <a:gd name="T10" fmla="*/ 175 w 211"/>
                <a:gd name="T11" fmla="*/ 33 h 153"/>
                <a:gd name="T12" fmla="*/ 42 w 211"/>
                <a:gd name="T13" fmla="*/ 105 h 153"/>
                <a:gd name="T14" fmla="*/ 43 w 211"/>
                <a:gd name="T15" fmla="*/ 108 h 153"/>
                <a:gd name="T16" fmla="*/ 0 w 211"/>
                <a:gd name="T17" fmla="*/ 153 h 153"/>
                <a:gd name="T18" fmla="*/ 185 w 211"/>
                <a:gd name="T19" fmla="*/ 45 h 153"/>
                <a:gd name="T20" fmla="*/ 211 w 211"/>
                <a:gd name="T21" fmla="*/ 30 h 153"/>
                <a:gd name="T22" fmla="*/ 211 w 211"/>
                <a:gd name="T23" fmla="*/ 30 h 153"/>
                <a:gd name="T24" fmla="*/ 211 w 211"/>
                <a:gd name="T25" fmla="*/ 29 h 153"/>
                <a:gd name="T26" fmla="*/ 190 w 211"/>
                <a:gd name="T27" fmla="*/ 0 h 153"/>
                <a:gd name="T28" fmla="*/ 189 w 211"/>
                <a:gd name="T29" fmla="*/ 0 h 153"/>
                <a:gd name="T30" fmla="*/ 189 w 211"/>
                <a:gd name="T31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11" h="153">
                  <a:moveTo>
                    <a:pt x="189" y="0"/>
                  </a:moveTo>
                  <a:cubicBezTo>
                    <a:pt x="189" y="0"/>
                    <a:pt x="189" y="0"/>
                    <a:pt x="189" y="0"/>
                  </a:cubicBezTo>
                  <a:cubicBezTo>
                    <a:pt x="162" y="15"/>
                    <a:pt x="162" y="15"/>
                    <a:pt x="162" y="15"/>
                  </a:cubicBezTo>
                  <a:cubicBezTo>
                    <a:pt x="166" y="22"/>
                    <a:pt x="170" y="27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30" y="56"/>
                    <a:pt x="84" y="76"/>
                    <a:pt x="42" y="105"/>
                  </a:cubicBezTo>
                  <a:cubicBezTo>
                    <a:pt x="43" y="106"/>
                    <a:pt x="43" y="107"/>
                    <a:pt x="43" y="108"/>
                  </a:cubicBezTo>
                  <a:cubicBezTo>
                    <a:pt x="43" y="125"/>
                    <a:pt x="6" y="149"/>
                    <a:pt x="0" y="153"/>
                  </a:cubicBezTo>
                  <a:cubicBezTo>
                    <a:pt x="185" y="45"/>
                    <a:pt x="185" y="45"/>
                    <a:pt x="185" y="45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29"/>
                    <a:pt x="211" y="29"/>
                    <a:pt x="211" y="29"/>
                  </a:cubicBezTo>
                  <a:cubicBezTo>
                    <a:pt x="204" y="20"/>
                    <a:pt x="196" y="10"/>
                    <a:pt x="19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189" y="0"/>
                    <a:pt x="189" y="0"/>
                    <a:pt x="189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1" name="Freeform 176">
              <a:extLst>
                <a:ext uri="{FF2B5EF4-FFF2-40B4-BE49-F238E27FC236}">
                  <a16:creationId xmlns:a16="http://schemas.microsoft.com/office/drawing/2014/main" id="{0A9EFF80-3165-43ED-8257-0D1E67CA776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47762" y="2720427"/>
              <a:ext cx="297650" cy="396047"/>
            </a:xfrm>
            <a:custGeom>
              <a:avLst/>
              <a:gdLst>
                <a:gd name="T0" fmla="*/ 18 w 51"/>
                <a:gd name="T1" fmla="*/ 0 h 68"/>
                <a:gd name="T2" fmla="*/ 18 w 51"/>
                <a:gd name="T3" fmla="*/ 0 h 68"/>
                <a:gd name="T4" fmla="*/ 0 w 51"/>
                <a:gd name="T5" fmla="*/ 10 h 68"/>
                <a:gd name="T6" fmla="*/ 0 w 51"/>
                <a:gd name="T7" fmla="*/ 10 h 68"/>
                <a:gd name="T8" fmla="*/ 24 w 51"/>
                <a:gd name="T9" fmla="*/ 68 h 68"/>
                <a:gd name="T10" fmla="*/ 24 w 51"/>
                <a:gd name="T11" fmla="*/ 68 h 68"/>
                <a:gd name="T12" fmla="*/ 51 w 51"/>
                <a:gd name="T13" fmla="*/ 53 h 68"/>
                <a:gd name="T14" fmla="*/ 18 w 51"/>
                <a:gd name="T1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1" h="68">
                  <a:moveTo>
                    <a:pt x="18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6" y="30"/>
                    <a:pt x="14" y="50"/>
                    <a:pt x="24" y="68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51" y="53"/>
                    <a:pt x="51" y="53"/>
                    <a:pt x="51" y="53"/>
                  </a:cubicBezTo>
                  <a:cubicBezTo>
                    <a:pt x="38" y="35"/>
                    <a:pt x="27" y="17"/>
                    <a:pt x="18" y="0"/>
                  </a:cubicBezTo>
                </a:path>
              </a:pathLst>
            </a:custGeom>
            <a:solidFill>
              <a:srgbClr val="DCB4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" name="Freeform 177">
              <a:extLst>
                <a:ext uri="{FF2B5EF4-FFF2-40B4-BE49-F238E27FC236}">
                  <a16:creationId xmlns:a16="http://schemas.microsoft.com/office/drawing/2014/main" id="{698D30C7-6FB7-4C8F-BC3C-F0396044A43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96104" y="2528554"/>
              <a:ext cx="157435" cy="250912"/>
            </a:xfrm>
            <a:custGeom>
              <a:avLst/>
              <a:gdLst>
                <a:gd name="T0" fmla="*/ 11 w 27"/>
                <a:gd name="T1" fmla="*/ 0 h 43"/>
                <a:gd name="T2" fmla="*/ 11 w 27"/>
                <a:gd name="T3" fmla="*/ 0 h 43"/>
                <a:gd name="T4" fmla="*/ 0 w 27"/>
                <a:gd name="T5" fmla="*/ 7 h 43"/>
                <a:gd name="T6" fmla="*/ 9 w 27"/>
                <a:gd name="T7" fmla="*/ 43 h 43"/>
                <a:gd name="T8" fmla="*/ 27 w 27"/>
                <a:gd name="T9" fmla="*/ 33 h 43"/>
                <a:gd name="T10" fmla="*/ 11 w 27"/>
                <a:gd name="T11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43">
                  <a:moveTo>
                    <a:pt x="11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3" y="19"/>
                    <a:pt x="6" y="31"/>
                    <a:pt x="9" y="43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1" y="22"/>
                    <a:pt x="15" y="11"/>
                    <a:pt x="11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" name="Freeform 178">
              <a:extLst>
                <a:ext uri="{FF2B5EF4-FFF2-40B4-BE49-F238E27FC236}">
                  <a16:creationId xmlns:a16="http://schemas.microsoft.com/office/drawing/2014/main" id="{1C67A59A-933D-4150-81A0-CB7B0E16A9C5}"/>
                </a:ext>
              </a:extLst>
            </p:cNvPr>
            <p:cNvSpPr>
              <a:spLocks/>
            </p:cNvSpPr>
            <p:nvPr/>
          </p:nvSpPr>
          <p:spPr bwMode="auto">
            <a:xfrm>
              <a:off x="9298873" y="3642896"/>
              <a:ext cx="897869" cy="337009"/>
            </a:xfrm>
            <a:custGeom>
              <a:avLst/>
              <a:gdLst>
                <a:gd name="T0" fmla="*/ 153 w 154"/>
                <a:gd name="T1" fmla="*/ 0 h 58"/>
                <a:gd name="T2" fmla="*/ 153 w 154"/>
                <a:gd name="T3" fmla="*/ 0 h 58"/>
                <a:gd name="T4" fmla="*/ 154 w 154"/>
                <a:gd name="T5" fmla="*/ 3 h 58"/>
                <a:gd name="T6" fmla="*/ 154 w 154"/>
                <a:gd name="T7" fmla="*/ 3 h 58"/>
                <a:gd name="T8" fmla="*/ 154 w 154"/>
                <a:gd name="T9" fmla="*/ 3 h 58"/>
                <a:gd name="T10" fmla="*/ 0 w 154"/>
                <a:gd name="T11" fmla="*/ 43 h 58"/>
                <a:gd name="T12" fmla="*/ 3 w 154"/>
                <a:gd name="T13" fmla="*/ 58 h 58"/>
                <a:gd name="T14" fmla="*/ 3 w 154"/>
                <a:gd name="T15" fmla="*/ 58 h 58"/>
                <a:gd name="T16" fmla="*/ 110 w 154"/>
                <a:gd name="T17" fmla="*/ 49 h 58"/>
                <a:gd name="T18" fmla="*/ 111 w 154"/>
                <a:gd name="T19" fmla="*/ 48 h 58"/>
                <a:gd name="T20" fmla="*/ 111 w 154"/>
                <a:gd name="T21" fmla="*/ 48 h 58"/>
                <a:gd name="T22" fmla="*/ 154 w 154"/>
                <a:gd name="T23" fmla="*/ 3 h 58"/>
                <a:gd name="T24" fmla="*/ 153 w 154"/>
                <a:gd name="T25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58">
                  <a:moveTo>
                    <a:pt x="153" y="0"/>
                  </a:moveTo>
                  <a:cubicBezTo>
                    <a:pt x="153" y="0"/>
                    <a:pt x="153" y="0"/>
                    <a:pt x="153" y="0"/>
                  </a:cubicBezTo>
                  <a:cubicBezTo>
                    <a:pt x="154" y="1"/>
                    <a:pt x="154" y="2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09" y="30"/>
                    <a:pt x="53" y="31"/>
                    <a:pt x="0" y="43"/>
                  </a:cubicBezTo>
                  <a:cubicBezTo>
                    <a:pt x="2" y="47"/>
                    <a:pt x="3" y="52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110" y="49"/>
                    <a:pt x="110" y="49"/>
                    <a:pt x="110" y="49"/>
                  </a:cubicBezTo>
                  <a:cubicBezTo>
                    <a:pt x="110" y="49"/>
                    <a:pt x="110" y="49"/>
                    <a:pt x="111" y="48"/>
                  </a:cubicBezTo>
                  <a:cubicBezTo>
                    <a:pt x="111" y="48"/>
                    <a:pt x="111" y="48"/>
                    <a:pt x="111" y="48"/>
                  </a:cubicBezTo>
                  <a:cubicBezTo>
                    <a:pt x="117" y="44"/>
                    <a:pt x="154" y="20"/>
                    <a:pt x="154" y="3"/>
                  </a:cubicBezTo>
                  <a:cubicBezTo>
                    <a:pt x="154" y="2"/>
                    <a:pt x="154" y="1"/>
                    <a:pt x="153" y="0"/>
                  </a:cubicBezTo>
                </a:path>
              </a:pathLst>
            </a:custGeom>
            <a:solidFill>
              <a:srgbClr val="DABB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" name="Freeform 179">
              <a:extLst>
                <a:ext uri="{FF2B5EF4-FFF2-40B4-BE49-F238E27FC236}">
                  <a16:creationId xmlns:a16="http://schemas.microsoft.com/office/drawing/2014/main" id="{A4877D1C-A559-439D-819E-62DF0467FEF0}"/>
                </a:ext>
              </a:extLst>
            </p:cNvPr>
            <p:cNvSpPr>
              <a:spLocks/>
            </p:cNvSpPr>
            <p:nvPr/>
          </p:nvSpPr>
          <p:spPr bwMode="auto">
            <a:xfrm>
              <a:off x="9015984" y="3891346"/>
              <a:ext cx="302571" cy="110697"/>
            </a:xfrm>
            <a:custGeom>
              <a:avLst/>
              <a:gdLst>
                <a:gd name="T0" fmla="*/ 49 w 52"/>
                <a:gd name="T1" fmla="*/ 0 h 19"/>
                <a:gd name="T2" fmla="*/ 49 w 52"/>
                <a:gd name="T3" fmla="*/ 0 h 19"/>
                <a:gd name="T4" fmla="*/ 49 w 52"/>
                <a:gd name="T5" fmla="*/ 0 h 19"/>
                <a:gd name="T6" fmla="*/ 3 w 52"/>
                <a:gd name="T7" fmla="*/ 15 h 19"/>
                <a:gd name="T8" fmla="*/ 0 w 52"/>
                <a:gd name="T9" fmla="*/ 19 h 19"/>
                <a:gd name="T10" fmla="*/ 52 w 52"/>
                <a:gd name="T11" fmla="*/ 15 h 19"/>
                <a:gd name="T12" fmla="*/ 49 w 52"/>
                <a:gd name="T1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19">
                  <a:moveTo>
                    <a:pt x="49" y="0"/>
                  </a:moveTo>
                  <a:cubicBezTo>
                    <a:pt x="49" y="0"/>
                    <a:pt x="49" y="0"/>
                    <a:pt x="49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33" y="4"/>
                    <a:pt x="18" y="8"/>
                    <a:pt x="3" y="15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52" y="15"/>
                    <a:pt x="52" y="15"/>
                    <a:pt x="52" y="15"/>
                  </a:cubicBezTo>
                  <a:cubicBezTo>
                    <a:pt x="52" y="9"/>
                    <a:pt x="51" y="4"/>
                    <a:pt x="49" y="0"/>
                  </a:cubicBezTo>
                </a:path>
              </a:pathLst>
            </a:custGeom>
            <a:solidFill>
              <a:srgbClr val="1D1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35" name="Text Box 32"/>
          <p:cNvSpPr txBox="1">
            <a:spLocks noChangeArrowheads="1"/>
          </p:cNvSpPr>
          <p:nvPr/>
        </p:nvSpPr>
        <p:spPr bwMode="auto">
          <a:xfrm>
            <a:off x="3326819" y="341251"/>
            <a:ext cx="4343400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30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3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r>
              <a:rPr lang="en-US" altLang="en-US" sz="3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30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altLang="en-US" sz="3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altLang="en-US" sz="3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altLang="en-US" sz="3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endParaRPr lang="en-US" altLang="en-US" sz="30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Text Box 4"/>
          <p:cNvSpPr txBox="1">
            <a:spLocks noChangeArrowheads="1"/>
          </p:cNvSpPr>
          <p:nvPr/>
        </p:nvSpPr>
        <p:spPr bwMode="auto">
          <a:xfrm>
            <a:off x="2329267" y="1003225"/>
            <a:ext cx="3077823" cy="58477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  </a:t>
            </a:r>
            <a:endParaRPr lang="en-US" altLang="en-US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0" name="Text Box 4"/>
          <p:cNvSpPr txBox="1">
            <a:spLocks noChangeArrowheads="1"/>
          </p:cNvSpPr>
          <p:nvPr/>
        </p:nvSpPr>
        <p:spPr bwMode="auto">
          <a:xfrm>
            <a:off x="2317375" y="3562190"/>
            <a:ext cx="3077823" cy="58477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  </a:t>
            </a:r>
            <a:endParaRPr lang="en-US" altLang="en-US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1" name="Text Box 4"/>
          <p:cNvSpPr txBox="1">
            <a:spLocks noChangeArrowheads="1"/>
          </p:cNvSpPr>
          <p:nvPr/>
        </p:nvSpPr>
        <p:spPr bwMode="auto">
          <a:xfrm>
            <a:off x="7136333" y="3412170"/>
            <a:ext cx="3077823" cy="58477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  </a:t>
            </a:r>
            <a:endParaRPr lang="en-US" altLang="en-US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2" name="Text Box 4"/>
          <p:cNvSpPr txBox="1">
            <a:spLocks noChangeArrowheads="1"/>
          </p:cNvSpPr>
          <p:nvPr/>
        </p:nvSpPr>
        <p:spPr bwMode="auto">
          <a:xfrm>
            <a:off x="7136334" y="931313"/>
            <a:ext cx="3077823" cy="58477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  </a:t>
            </a:r>
            <a:endParaRPr lang="en-US" altLang="en-US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3" name="Text Box 9"/>
          <p:cNvSpPr txBox="1">
            <a:spLocks noChangeArrowheads="1"/>
          </p:cNvSpPr>
          <p:nvPr/>
        </p:nvSpPr>
        <p:spPr bwMode="auto">
          <a:xfrm>
            <a:off x="7292964" y="974054"/>
            <a:ext cx="31242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2 968 + 6 524 </a:t>
            </a:r>
          </a:p>
        </p:txBody>
      </p:sp>
      <p:sp>
        <p:nvSpPr>
          <p:cNvPr id="44" name="Text Box 11"/>
          <p:cNvSpPr txBox="1">
            <a:spLocks noChangeArrowheads="1"/>
          </p:cNvSpPr>
          <p:nvPr/>
        </p:nvSpPr>
        <p:spPr bwMode="auto">
          <a:xfrm>
            <a:off x="7610860" y="3428066"/>
            <a:ext cx="260329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3 917 + 5 267 </a:t>
            </a:r>
          </a:p>
        </p:txBody>
      </p:sp>
      <p:sp>
        <p:nvSpPr>
          <p:cNvPr id="45" name="Text Box 10"/>
          <p:cNvSpPr txBox="1">
            <a:spLocks noChangeArrowheads="1"/>
          </p:cNvSpPr>
          <p:nvPr/>
        </p:nvSpPr>
        <p:spPr bwMode="auto">
          <a:xfrm>
            <a:off x="2823346" y="3598425"/>
            <a:ext cx="26543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5 247 + 2 741  </a:t>
            </a:r>
          </a:p>
        </p:txBody>
      </p:sp>
      <p:sp>
        <p:nvSpPr>
          <p:cNvPr id="46" name="Text Box 8"/>
          <p:cNvSpPr txBox="1">
            <a:spLocks noChangeArrowheads="1"/>
          </p:cNvSpPr>
          <p:nvPr/>
        </p:nvSpPr>
        <p:spPr bwMode="auto">
          <a:xfrm>
            <a:off x="2439411" y="968124"/>
            <a:ext cx="37338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None/>
            </a:pPr>
            <a:r>
              <a:rPr lang="en-US" altLang="en-US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4 682 + 2 305  </a:t>
            </a:r>
          </a:p>
        </p:txBody>
      </p:sp>
    </p:spTree>
    <p:extLst>
      <p:ext uri="{BB962C8B-B14F-4D97-AF65-F5344CB8AC3E}">
        <p14:creationId xmlns:p14="http://schemas.microsoft.com/office/powerpoint/2010/main" val="28547215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 animBg="1"/>
      <p:bldP spid="21" grpId="0" animBg="1"/>
      <p:bldP spid="22" grpId="0" animBg="1"/>
      <p:bldP spid="23" grpId="0" animBg="1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639</Words>
  <Application>Microsoft Office PowerPoint</Application>
  <PresentationFormat>Widescreen</PresentationFormat>
  <Paragraphs>119</Paragraphs>
  <Slides>12</Slides>
  <Notes>3</Notes>
  <HiddenSlides>0</HiddenSlides>
  <MMClips>0</MMClips>
  <ScaleCrop>false</ScaleCrop>
  <HeadingPairs>
    <vt:vector size="8" baseType="variant">
      <vt:variant>
        <vt:lpstr>Fonts Used</vt:lpstr>
      </vt:variant>
      <vt:variant>
        <vt:i4>15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9" baseType="lpstr">
      <vt:lpstr>SimSun</vt:lpstr>
      <vt:lpstr>UTM Bustamalaka</vt:lpstr>
      <vt:lpstr>UTM Thanh Nhac TL</vt:lpstr>
      <vt:lpstr>字魂102号-妞妞体</vt:lpstr>
      <vt:lpstr>UTM A&amp;S Graceland</vt:lpstr>
      <vt:lpstr>UTM Guanine</vt:lpstr>
      <vt:lpstr>方正少儿简体</vt:lpstr>
      <vt:lpstr>Times New Roman</vt:lpstr>
      <vt:lpstr>VNI-Times</vt:lpstr>
      <vt:lpstr>Calibri</vt:lpstr>
      <vt:lpstr>.VnTime</vt:lpstr>
      <vt:lpstr>Arial-Rounded</vt:lpstr>
      <vt:lpstr>微软雅黑</vt:lpstr>
      <vt:lpstr>等线</vt:lpstr>
      <vt:lpstr>Arial</vt:lpstr>
      <vt:lpstr>Office 主题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MANG NON</dc:creator>
  <cp:keywords>MANG NON</cp:keywords>
  <cp:lastModifiedBy>Windows User</cp:lastModifiedBy>
  <cp:revision>3</cp:revision>
  <dcterms:created xsi:type="dcterms:W3CDTF">2022-07-05T08:25:36Z</dcterms:created>
  <dcterms:modified xsi:type="dcterms:W3CDTF">2022-07-05T08:50:40Z</dcterms:modified>
</cp:coreProperties>
</file>