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wdp" ContentType="image/vnd.ms-photo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5" r:id="rId4"/>
    <p:sldMasterId id="2147483697" r:id="rId5"/>
  </p:sldMasterIdLst>
  <p:notesMasterIdLst>
    <p:notesMasterId r:id="rId45"/>
  </p:notesMasterIdLst>
  <p:sldIdLst>
    <p:sldId id="257" r:id="rId6"/>
    <p:sldId id="290" r:id="rId7"/>
    <p:sldId id="291" r:id="rId8"/>
    <p:sldId id="292" r:id="rId9"/>
    <p:sldId id="293" r:id="rId10"/>
    <p:sldId id="294" r:id="rId11"/>
    <p:sldId id="259" r:id="rId12"/>
    <p:sldId id="260" r:id="rId13"/>
    <p:sldId id="263" r:id="rId14"/>
    <p:sldId id="264" r:id="rId15"/>
    <p:sldId id="282" r:id="rId16"/>
    <p:sldId id="283" r:id="rId17"/>
    <p:sldId id="284" r:id="rId18"/>
    <p:sldId id="265" r:id="rId19"/>
    <p:sldId id="288" r:id="rId20"/>
    <p:sldId id="397" r:id="rId21"/>
    <p:sldId id="421" r:id="rId22"/>
    <p:sldId id="351" r:id="rId23"/>
    <p:sldId id="419" r:id="rId24"/>
    <p:sldId id="422" r:id="rId25"/>
    <p:sldId id="425" r:id="rId26"/>
    <p:sldId id="423" r:id="rId27"/>
    <p:sldId id="426" r:id="rId28"/>
    <p:sldId id="424" r:id="rId29"/>
    <p:sldId id="427" r:id="rId30"/>
    <p:sldId id="428" r:id="rId31"/>
    <p:sldId id="384" r:id="rId32"/>
    <p:sldId id="429" r:id="rId33"/>
    <p:sldId id="430" r:id="rId34"/>
    <p:sldId id="272" r:id="rId35"/>
    <p:sldId id="296" r:id="rId36"/>
    <p:sldId id="298" r:id="rId37"/>
    <p:sldId id="297" r:id="rId38"/>
    <p:sldId id="273" r:id="rId39"/>
    <p:sldId id="274" r:id="rId40"/>
    <p:sldId id="299" r:id="rId41"/>
    <p:sldId id="431" r:id="rId42"/>
    <p:sldId id="289" r:id="rId43"/>
    <p:sldId id="433" r:id="rId44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858" autoAdjust="0"/>
  </p:normalViewPr>
  <p:slideViewPr>
    <p:cSldViewPr>
      <p:cViewPr varScale="1">
        <p:scale>
          <a:sx n="65" d="100"/>
          <a:sy n="65" d="100"/>
        </p:scale>
        <p:origin x="704" y="32"/>
      </p:cViewPr>
      <p:guideLst>
        <p:guide orient="horz" pos="2160"/>
        <p:guide pos="3831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97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nhớ</a:t>
            </a:r>
            <a:r>
              <a:rPr lang="en-US" baseline="0"/>
              <a:t> giáo dục HS an toàn khi đi trên phương tiện GT đường thuỷ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03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8735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181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40674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B2E6C-2AFC-4020-8547-494ABD7E66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4020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cho</a:t>
            </a:r>
            <a:r>
              <a:rPr lang="en-US" baseline="0"/>
              <a:t> HS nhận biết văn bản có 2 câu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497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click</a:t>
            </a:r>
            <a:r>
              <a:rPr lang="en-US" baseline="0"/>
              <a:t> vào quả cam để quay về trang đầu và chơi tiếp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458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click</a:t>
            </a:r>
            <a:r>
              <a:rPr lang="en-US" baseline="0"/>
              <a:t> vào quả cam để quay về trang đầu và chơi tiếp nhé!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692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click</a:t>
            </a:r>
            <a:r>
              <a:rPr lang="en-US" baseline="0"/>
              <a:t> vào quả cam để quay về trang đầu và chơi tiếp nhé!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7596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GV click</a:t>
            </a:r>
            <a:r>
              <a:rPr lang="en-US" baseline="0"/>
              <a:t> vào quả cam để quay về trang đầu và chơi tiếp nhé!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671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Ôn</a:t>
            </a:r>
            <a:r>
              <a:rPr lang="en-US" baseline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03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giáo</a:t>
            </a:r>
            <a:r>
              <a:rPr lang="en-US" baseline="0"/>
              <a:t> dục an toàn khi chơi trên bờ hồ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037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203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FCF96-CA19-4FA9-8557-D37469055B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2A76A9-2F42-47E0-9411-A7FB69CA4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2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4C82B3-F7F0-4760-94E4-5B9A1D5C7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C9030-FB2C-49E7-A073-E0237A67F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F0346E-4A8A-485C-8BB0-B92EB2B5C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3599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C6AC9-2021-4FCB-BD12-0985FE447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4AA19-875C-4743-9EF8-6244F7A7E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FF62B-47F2-4D3B-A7C7-EFFE5FAA0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E10ED-0CAF-44F8-B692-63105E128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422B9-47E9-49B7-A705-32A862A0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2768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E06E1-BACE-45B4-BF39-103E7EFC3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92" y="1709739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BCF792-959A-410D-B1C1-708C13A872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29792" y="4589464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57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114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71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8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34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9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456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BB7EDF-B196-4FB1-8680-D395274CC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9A757-4B00-48FF-88B7-F6A06A736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8E2EAF-5582-4B65-8CFB-50470D6E5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041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83BDF-46B3-47E3-9D4F-3E7836BD2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E5717-50ED-45B9-B080-19D1A01E9C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05E23B-BCEC-4C76-8241-7DB01D6A4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62D357-754D-40A0-A3D6-D224AA2C6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FCA1E6-5CF3-4D4F-8FF7-EE7E27E11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1A5503-A286-4580-BBEE-28526C31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792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8CE14-4E78-493F-BF5B-A7CDFF649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97A897-E050-4928-9FB6-26F66A827A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711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2FCAF1-4C52-4A09-A3B4-EF4ADB668B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7711" y="2505075"/>
            <a:ext cx="514502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F60657-AB1C-4285-BADC-57A046506C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56931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B415D5-CE57-42F9-A3E0-2092E164DA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56931" y="2505075"/>
            <a:ext cx="51703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DDB768-222B-4B1F-9FEE-3936838D7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9EB6F2-33C9-4404-9EC1-9D9C00C0A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317589-AF0D-4E7A-A8D5-ACDDA9379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9203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E1B7D-6617-4F36-BB71-8A1A3D939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0F1D65-1EB5-4EAB-84E7-52D15AD20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11A73A-A4BE-464E-9FC8-1117E4FD6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04620A-9762-4959-9664-E98874FD8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9260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6F0D2A-B8B9-4A7B-A025-573722C16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940B0D-EF51-455F-9859-CD0518479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F6CDFF-0F1C-47DF-9286-87290BA45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342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CA93D-55D1-4E4F-A48B-E4FF6F2BE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27537-9C78-4C2F-82B4-5BC46DD563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71B950-7C9A-4D1F-8079-3B2C4E264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C03FDF-E909-418E-A321-834F6EDC4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79D881-4CB8-4A7F-A647-AF9F9621E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8C44A7-6B49-4E3E-B4C7-041CA6CDC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75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8E956-AA40-412E-A206-5DE5F2570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666C8A-7D04-4DB0-885B-FA4BE61E31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70365" y="987426"/>
            <a:ext cx="6156930" cy="4873625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FB6AB8-BED4-4AEF-9FCE-80201F7C3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7711" y="2057400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57" indent="0">
              <a:buNone/>
              <a:defRPr sz="1397"/>
            </a:lvl2pPr>
            <a:lvl3pPr marL="912114" indent="0">
              <a:buNone/>
              <a:defRPr sz="1197"/>
            </a:lvl3pPr>
            <a:lvl4pPr marL="1368171" indent="0">
              <a:buNone/>
              <a:defRPr sz="998"/>
            </a:lvl4pPr>
            <a:lvl5pPr marL="1824228" indent="0">
              <a:buNone/>
              <a:defRPr sz="998"/>
            </a:lvl5pPr>
            <a:lvl6pPr marL="2280285" indent="0">
              <a:buNone/>
              <a:defRPr sz="998"/>
            </a:lvl6pPr>
            <a:lvl7pPr marL="2736342" indent="0">
              <a:buNone/>
              <a:defRPr sz="998"/>
            </a:lvl7pPr>
            <a:lvl8pPr marL="3192399" indent="0">
              <a:buNone/>
              <a:defRPr sz="998"/>
            </a:lvl8pPr>
            <a:lvl9pPr marL="3648456" indent="0">
              <a:buNone/>
              <a:defRPr sz="9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9E4D93-62AB-4E5A-BC05-F7B872C67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298597-D387-4AD6-96B9-D8865EE5A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BE21CA-2120-42D9-887C-5FF605146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845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02CEF-9A55-491C-821C-1ACF2D94E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C52196-62C2-4AEF-92D7-27A7FC27EB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380AE-B93D-4D85-ABBC-C702247D0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8293E-97D6-4D1E-9021-906066E81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D89CC8-57A5-41DD-A3F8-9033E38A69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95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C9AD7A-7845-413D-90B2-490C617E27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3315" y="365125"/>
            <a:ext cx="2622396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937FCB-BBA3-4B98-8532-FE5CA0126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6126" y="365125"/>
            <a:ext cx="771516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8FADC-706F-4693-B7EA-A6294594E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0BF5C-106A-4A9D-ABCB-FAEAA6822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F5CEE1-E525-49DD-86AA-1E7ADCF5B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9688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246990"/>
      </p:ext>
    </p:extLst>
  </p:cSld>
  <p:clrMapOvr>
    <a:masterClrMapping/>
  </p:clrMapOvr>
  <p:transition advTm="6645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439594"/>
      </p:ext>
    </p:extLst>
  </p:cSld>
  <p:clrMapOvr>
    <a:masterClrMapping/>
  </p:clrMapOvr>
  <p:transition advTm="6645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427295"/>
      </p:ext>
    </p:extLst>
  </p:cSld>
  <p:clrMapOvr>
    <a:masterClrMapping/>
  </p:clrMapOvr>
  <p:transition advTm="6645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1"/>
            <a:ext cx="537147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394441"/>
      </p:ext>
    </p:extLst>
  </p:cSld>
  <p:clrMapOvr>
    <a:masterClrMapping/>
  </p:clrMapOvr>
  <p:transition advTm="6645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053179"/>
      </p:ext>
    </p:extLst>
  </p:cSld>
  <p:clrMapOvr>
    <a:masterClrMapping/>
  </p:clrMapOvr>
  <p:transition advTm="6645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463100"/>
      </p:ext>
    </p:extLst>
  </p:cSld>
  <p:clrMapOvr>
    <a:masterClrMapping/>
  </p:clrMapOvr>
  <p:transition advTm="6645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467180"/>
      </p:ext>
    </p:extLst>
  </p:cSld>
  <p:clrMapOvr>
    <a:masterClrMapping/>
  </p:clrMapOvr>
  <p:transition advTm="6645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7919249"/>
      </p:ext>
    </p:extLst>
  </p:cSld>
  <p:clrMapOvr>
    <a:masterClrMapping/>
  </p:clrMapOvr>
  <p:transition advTm="6645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444540"/>
      </p:ext>
    </p:extLst>
  </p:cSld>
  <p:clrMapOvr>
    <a:masterClrMapping/>
  </p:clrMapOvr>
  <p:transition advTm="6645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269051"/>
      </p:ext>
    </p:extLst>
  </p:cSld>
  <p:clrMapOvr>
    <a:masterClrMapping/>
  </p:clrMapOvr>
  <p:transition advTm="6645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39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39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728644"/>
      </p:ext>
    </p:extLst>
  </p:cSld>
  <p:clrMapOvr>
    <a:masterClrMapping/>
  </p:clrMapOvr>
  <p:transition advTm="6645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8092" y="274639"/>
            <a:ext cx="10945654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8092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55295" y="6245225"/>
            <a:ext cx="3851249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15984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205281"/>
      </p:ext>
    </p:extLst>
  </p:cSld>
  <p:clrMapOvr>
    <a:masterClrMapping/>
  </p:clrMapOvr>
  <p:transition advTm="6645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0230" y="1122363"/>
            <a:ext cx="9121379" cy="2387600"/>
          </a:xfrm>
        </p:spPr>
        <p:txBody>
          <a:bodyPr anchor="b"/>
          <a:lstStyle>
            <a:lvl1pPr algn="ctr">
              <a:defRPr sz="598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0230" y="3602038"/>
            <a:ext cx="9121379" cy="1655763"/>
          </a:xfrm>
        </p:spPr>
        <p:txBody>
          <a:bodyPr/>
          <a:lstStyle>
            <a:lvl1pPr marL="0" indent="0" algn="ctr">
              <a:buNone/>
              <a:defRPr sz="2394"/>
            </a:lvl1pPr>
            <a:lvl2pPr marL="456046" indent="0" algn="ctr">
              <a:buNone/>
              <a:defRPr sz="1995"/>
            </a:lvl2pPr>
            <a:lvl3pPr marL="912091" indent="0" algn="ctr">
              <a:buNone/>
              <a:defRPr sz="1795"/>
            </a:lvl3pPr>
            <a:lvl4pPr marL="1368137" indent="0" algn="ctr">
              <a:buNone/>
              <a:defRPr sz="1596"/>
            </a:lvl4pPr>
            <a:lvl5pPr marL="1824182" indent="0" algn="ctr">
              <a:buNone/>
              <a:defRPr sz="1596"/>
            </a:lvl5pPr>
            <a:lvl6pPr marL="2280228" indent="0" algn="ctr">
              <a:buNone/>
              <a:defRPr sz="1596"/>
            </a:lvl6pPr>
            <a:lvl7pPr marL="2736273" indent="0" algn="ctr">
              <a:buNone/>
              <a:defRPr sz="1596"/>
            </a:lvl7pPr>
            <a:lvl8pPr marL="3192319" indent="0" algn="ctr">
              <a:buNone/>
              <a:defRPr sz="1596"/>
            </a:lvl8pPr>
            <a:lvl9pPr marL="3648365" indent="0" algn="ctr">
              <a:buNone/>
              <a:defRPr sz="1596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60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642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793" y="1709741"/>
            <a:ext cx="10489585" cy="2852737"/>
          </a:xfrm>
        </p:spPr>
        <p:txBody>
          <a:bodyPr anchor="b"/>
          <a:lstStyle>
            <a:lvl1pPr>
              <a:defRPr sz="598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9793" y="4589465"/>
            <a:ext cx="10489585" cy="1500187"/>
          </a:xfrm>
        </p:spPr>
        <p:txBody>
          <a:bodyPr/>
          <a:lstStyle>
            <a:lvl1pPr marL="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1pPr>
            <a:lvl2pPr marL="456046" indent="0">
              <a:buNone/>
              <a:defRPr sz="1995">
                <a:solidFill>
                  <a:schemeClr val="tx1">
                    <a:tint val="75000"/>
                  </a:schemeClr>
                </a:solidFill>
              </a:defRPr>
            </a:lvl2pPr>
            <a:lvl3pPr marL="912091" indent="0">
              <a:buNone/>
              <a:defRPr sz="1795">
                <a:solidFill>
                  <a:schemeClr val="tx1">
                    <a:tint val="75000"/>
                  </a:schemeClr>
                </a:solidFill>
              </a:defRPr>
            </a:lvl3pPr>
            <a:lvl4pPr marL="1368137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4pPr>
            <a:lvl5pPr marL="1824182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5pPr>
            <a:lvl6pPr marL="2280228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6pPr>
            <a:lvl7pPr marL="2736273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7pPr>
            <a:lvl8pPr marL="3192319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8pPr>
            <a:lvl9pPr marL="3648365" indent="0">
              <a:buNone/>
              <a:defRPr sz="159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391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6126" y="1825625"/>
            <a:ext cx="5168781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56931" y="1825625"/>
            <a:ext cx="5168781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9673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365126"/>
            <a:ext cx="10489585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12" y="1681163"/>
            <a:ext cx="5145027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46" indent="0">
              <a:buNone/>
              <a:defRPr sz="1995" b="1"/>
            </a:lvl2pPr>
            <a:lvl3pPr marL="912091" indent="0">
              <a:buNone/>
              <a:defRPr sz="1795" b="1"/>
            </a:lvl3pPr>
            <a:lvl4pPr marL="1368137" indent="0">
              <a:buNone/>
              <a:defRPr sz="1596" b="1"/>
            </a:lvl4pPr>
            <a:lvl5pPr marL="1824182" indent="0">
              <a:buNone/>
              <a:defRPr sz="1596" b="1"/>
            </a:lvl5pPr>
            <a:lvl6pPr marL="2280228" indent="0">
              <a:buNone/>
              <a:defRPr sz="1596" b="1"/>
            </a:lvl6pPr>
            <a:lvl7pPr marL="2736273" indent="0">
              <a:buNone/>
              <a:defRPr sz="1596" b="1"/>
            </a:lvl7pPr>
            <a:lvl8pPr marL="3192319" indent="0">
              <a:buNone/>
              <a:defRPr sz="1596" b="1"/>
            </a:lvl8pPr>
            <a:lvl9pPr marL="3648365" indent="0">
              <a:buNone/>
              <a:defRPr sz="1596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7712" y="2505075"/>
            <a:ext cx="514502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56932" y="1681163"/>
            <a:ext cx="5170365" cy="82391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46" indent="0">
              <a:buNone/>
              <a:defRPr sz="1995" b="1"/>
            </a:lvl2pPr>
            <a:lvl3pPr marL="912091" indent="0">
              <a:buNone/>
              <a:defRPr sz="1795" b="1"/>
            </a:lvl3pPr>
            <a:lvl4pPr marL="1368137" indent="0">
              <a:buNone/>
              <a:defRPr sz="1596" b="1"/>
            </a:lvl4pPr>
            <a:lvl5pPr marL="1824182" indent="0">
              <a:buNone/>
              <a:defRPr sz="1596" b="1"/>
            </a:lvl5pPr>
            <a:lvl6pPr marL="2280228" indent="0">
              <a:buNone/>
              <a:defRPr sz="1596" b="1"/>
            </a:lvl6pPr>
            <a:lvl7pPr marL="2736273" indent="0">
              <a:buNone/>
              <a:defRPr sz="1596" b="1"/>
            </a:lvl7pPr>
            <a:lvl8pPr marL="3192319" indent="0">
              <a:buNone/>
              <a:defRPr sz="1596" b="1"/>
            </a:lvl8pPr>
            <a:lvl9pPr marL="3648365" indent="0">
              <a:buNone/>
              <a:defRPr sz="1596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56932" y="2505075"/>
            <a:ext cx="5170365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065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5022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1900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0365" y="987427"/>
            <a:ext cx="6156930" cy="4873625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1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46" indent="0">
              <a:buNone/>
              <a:defRPr sz="1397"/>
            </a:lvl2pPr>
            <a:lvl3pPr marL="912091" indent="0">
              <a:buNone/>
              <a:defRPr sz="1197"/>
            </a:lvl3pPr>
            <a:lvl4pPr marL="1368137" indent="0">
              <a:buNone/>
              <a:defRPr sz="998"/>
            </a:lvl4pPr>
            <a:lvl5pPr marL="1824182" indent="0">
              <a:buNone/>
              <a:defRPr sz="998"/>
            </a:lvl5pPr>
            <a:lvl6pPr marL="2280228" indent="0">
              <a:buNone/>
              <a:defRPr sz="998"/>
            </a:lvl6pPr>
            <a:lvl7pPr marL="2736273" indent="0">
              <a:buNone/>
              <a:defRPr sz="998"/>
            </a:lvl7pPr>
            <a:lvl8pPr marL="3192319" indent="0">
              <a:buNone/>
              <a:defRPr sz="998"/>
            </a:lvl8pPr>
            <a:lvl9pPr marL="3648365" indent="0">
              <a:buNone/>
              <a:defRPr sz="998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40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711" y="457200"/>
            <a:ext cx="3922509" cy="1600200"/>
          </a:xfrm>
        </p:spPr>
        <p:txBody>
          <a:bodyPr anchor="b"/>
          <a:lstStyle>
            <a:lvl1pPr>
              <a:defRPr sz="3192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0365" y="987427"/>
            <a:ext cx="6156930" cy="4873625"/>
          </a:xfrm>
        </p:spPr>
        <p:txBody>
          <a:bodyPr anchor="t"/>
          <a:lstStyle>
            <a:lvl1pPr marL="0" indent="0">
              <a:buNone/>
              <a:defRPr sz="3192"/>
            </a:lvl1pPr>
            <a:lvl2pPr marL="456046" indent="0">
              <a:buNone/>
              <a:defRPr sz="2793"/>
            </a:lvl2pPr>
            <a:lvl3pPr marL="912091" indent="0">
              <a:buNone/>
              <a:defRPr sz="2394"/>
            </a:lvl3pPr>
            <a:lvl4pPr marL="1368137" indent="0">
              <a:buNone/>
              <a:defRPr sz="1995"/>
            </a:lvl4pPr>
            <a:lvl5pPr marL="1824182" indent="0">
              <a:buNone/>
              <a:defRPr sz="1995"/>
            </a:lvl5pPr>
            <a:lvl6pPr marL="2280228" indent="0">
              <a:buNone/>
              <a:defRPr sz="1995"/>
            </a:lvl6pPr>
            <a:lvl7pPr marL="2736273" indent="0">
              <a:buNone/>
              <a:defRPr sz="1995"/>
            </a:lvl7pPr>
            <a:lvl8pPr marL="3192319" indent="0">
              <a:buNone/>
              <a:defRPr sz="1995"/>
            </a:lvl8pPr>
            <a:lvl9pPr marL="3648365" indent="0">
              <a:buNone/>
              <a:defRPr sz="199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7711" y="2057401"/>
            <a:ext cx="3922509" cy="3811588"/>
          </a:xfrm>
        </p:spPr>
        <p:txBody>
          <a:bodyPr/>
          <a:lstStyle>
            <a:lvl1pPr marL="0" indent="0">
              <a:buNone/>
              <a:defRPr sz="1596"/>
            </a:lvl1pPr>
            <a:lvl2pPr marL="456046" indent="0">
              <a:buNone/>
              <a:defRPr sz="1397"/>
            </a:lvl2pPr>
            <a:lvl3pPr marL="912091" indent="0">
              <a:buNone/>
              <a:defRPr sz="1197"/>
            </a:lvl3pPr>
            <a:lvl4pPr marL="1368137" indent="0">
              <a:buNone/>
              <a:defRPr sz="998"/>
            </a:lvl4pPr>
            <a:lvl5pPr marL="1824182" indent="0">
              <a:buNone/>
              <a:defRPr sz="998"/>
            </a:lvl5pPr>
            <a:lvl6pPr marL="2280228" indent="0">
              <a:buNone/>
              <a:defRPr sz="998"/>
            </a:lvl6pPr>
            <a:lvl7pPr marL="2736273" indent="0">
              <a:buNone/>
              <a:defRPr sz="998"/>
            </a:lvl7pPr>
            <a:lvl8pPr marL="3192319" indent="0">
              <a:buNone/>
              <a:defRPr sz="998"/>
            </a:lvl8pPr>
            <a:lvl9pPr marL="3648365" indent="0">
              <a:buNone/>
              <a:defRPr sz="998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1582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3768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03316" y="365127"/>
            <a:ext cx="2622396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6127" y="365127"/>
            <a:ext cx="7715166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0367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5A0F26-0BA9-44FB-98BE-FD3693D7A2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644CAE9-C71A-4423-A7C8-BC5C43A693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DCE5D8B-86AC-4AB2-93D4-BD3F6A0C78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590F1-FCFD-4F78-93ED-8E2B72520D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667989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80845FA-DD89-4587-80EE-5219EE8E07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8974D0F-70D8-48B0-A1F4-948C6ABD91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5FAFF07-0928-4FAC-8EAA-15FB9A95C2E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C7219-5279-44C7-93D9-ED7EDB1FD0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793055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BA682AA-3082-4017-854B-EEBF4946B8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4971622-FBCF-4FD9-A2F6-F398B08A99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EA6CDC-59A2-418B-86C8-F7E4F0A46D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8B3E4-32B8-4BBA-A9AF-796029BF39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19028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2138" y="1981200"/>
            <a:ext cx="506743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7" y="1981200"/>
            <a:ext cx="506743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E9B9A3-76C5-40DD-A30E-33EBE371F4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5488B6-E3D8-492A-A4EB-7B5D99D1E9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FF981CB-CF15-4A0F-89E0-4948F4A557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E7CE20-E3EC-4444-A418-6D464EA983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0795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EF2B708-D2C8-4FDD-BAB0-5C78934771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DBBB6929-CFF0-4A43-B13F-30A1CABC77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661DB42-B2E5-4EEB-AF34-52600EE11C2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99CD92-BFC9-466B-BEE9-77FAE5B60C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472278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3E5F85D-3F3E-4485-B8CA-62D509B493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75FA61D-E700-448C-9ACE-510A3F845A0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D55C070-6FDE-410C-8140-F24AEAEB1D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23120-FA79-4EF4-9886-1395F3D7E4B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067628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B9A9D88-95C5-47C4-A43C-56A513DC80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637C5C9-4760-4890-AEBF-CB7A469DD5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7772D4A-95D1-4518-8B4A-A9DDDFBCB1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4A292-D697-4D05-AA5E-1C53A6EAFB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60645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AD9095-3841-4886-A1F8-F6CE3D8A18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AEFD30-1CB8-4F95-BC50-FD41CF98774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2FFEF1-3D05-49A9-B1D7-4B72BFE7282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A3CA58-BAF4-4F9C-977F-1E4C9B8217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7347658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76A867-0BA4-49B3-8FB5-EF4ED0CC2F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BD673F-33E5-4B94-BE89-A06F768971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473FF84-0B50-4EEC-890E-C90E0E73003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4FAE7-C921-4924-A9C7-507DED9D2D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30070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836E3D-91E2-44C4-A153-7B1E0722DA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5CDF35B-A44A-4EDE-9ADD-1E451FD307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4717968-92F2-4243-B370-964BF6EFBA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10FA0A-1B14-4251-AC18-9287F779F5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3223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65309" y="609600"/>
            <a:ext cx="2584391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2138" y="609600"/>
            <a:ext cx="7550474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BE5E39-C65E-421F-8DE0-2FD3007CC9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9BFA95-6A17-48DB-A63B-DBE8F778FD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FF2E48-0698-4497-BBE6-E682D2B61D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C9E57A-1F8E-4A7E-93CD-FE94DCAEF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44001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8092" y="274639"/>
            <a:ext cx="10945654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D324FE0-EF33-45BD-A3F3-02F6CE3BAD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D6B6F34-4BFC-4C54-B151-7A6B119F9E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53875DE-015B-417C-A924-9F65221ABE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9269A2-DDEC-443D-BE0E-C42886EBB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2491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FAE631-61B4-4C00-B833-C24E08C57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D5F2C-E131-4498-90AC-26AAA4448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A0F5A-68DA-4DB0-8BAD-7C4CB1A140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126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23730C-8781-44E6-A1CA-CD12EFD4F39D}" type="datetimeFigureOut">
              <a:rPr lang="en-US" smtClean="0"/>
              <a:t>9/27/2021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816EE-93F4-4AE8-8051-9CA89F2A8F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8609" y="6356351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B1F56-54F3-410C-ACA0-9F500E0D53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9298" y="6356351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3F845-AF3D-499A-9804-7B3433FF2F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00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92" y="274638"/>
            <a:ext cx="1094565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92" y="1600201"/>
            <a:ext cx="109456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410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advTm="6645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6127" y="365126"/>
            <a:ext cx="104895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6127" y="1825625"/>
            <a:ext cx="10489585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126" y="6356352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65B62-663A-4EB7-968A-2D3CCD27B3DC}" type="datetimeFigureOut">
              <a:rPr lang="zh-CN" altLang="en-US" smtClean="0"/>
              <a:t>2021/9/27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28609" y="6356352"/>
            <a:ext cx="410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9298" y="6356352"/>
            <a:ext cx="27364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9AB077-1824-4471-947E-D8708908316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379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2091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3" indent="-228023" algn="l" defTabSz="912091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69" indent="-228023" algn="l" defTabSz="91209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14" indent="-228023" algn="l" defTabSz="91209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160" indent="-228023" algn="l" defTabSz="91209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06" indent="-228023" algn="l" defTabSz="91209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251" indent="-228023" algn="l" defTabSz="91209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297" indent="-228023" algn="l" defTabSz="91209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342" indent="-228023" algn="l" defTabSz="91209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388" indent="-228023" algn="l" defTabSz="912091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46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091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37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182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28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273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19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365" algn="l" defTabSz="912091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9D005FD-8BEE-4860-AB15-22CEB577C88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2138" y="609600"/>
            <a:ext cx="1033756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9A5B1DE6-BFC1-4B25-9EC9-CF63706628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2138" y="1981200"/>
            <a:ext cx="10337562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65412A5-F838-4CE3-BD1C-BF0FE46F990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2138" y="6248400"/>
            <a:ext cx="253371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E525ED6-A4E1-43BB-8E35-19A93793EC6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8400"/>
            <a:ext cx="3851249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78B16A4-6041-4675-8F37-49679B043F4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8400"/>
            <a:ext cx="253371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D0D0D33-833A-43F1-B3B3-1F5204AAB6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4758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2.jpeg"/><Relationship Id="rId7" Type="http://schemas.openxmlformats.org/officeDocument/2006/relationships/image" Target="../media/image29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emf"/><Relationship Id="rId5" Type="http://schemas.openxmlformats.org/officeDocument/2006/relationships/package" Target="../embeddings/Microsoft_PowerPoint_Presentation1.pptx"/><Relationship Id="rId4" Type="http://schemas.openxmlformats.org/officeDocument/2006/relationships/image" Target="../media/image36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11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12" Type="http://schemas.openxmlformats.org/officeDocument/2006/relationships/slide" Target="slide5.xml"/><Relationship Id="rId17" Type="http://schemas.microsoft.com/office/2007/relationships/hdphoto" Target="../media/hdphoto1.wdp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5" Type="http://schemas.openxmlformats.org/officeDocument/2006/relationships/slide" Target="slide7.xml"/><Relationship Id="rId10" Type="http://schemas.openxmlformats.org/officeDocument/2006/relationships/slide" Target="slide4.xml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emf"/><Relationship Id="rId5" Type="http://schemas.openxmlformats.org/officeDocument/2006/relationships/package" Target="../embeddings/Microsoft_PowerPoint_Presentation1.pptx"/><Relationship Id="rId4" Type="http://schemas.openxmlformats.org/officeDocument/2006/relationships/image" Target="../media/image36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emf"/><Relationship Id="rId5" Type="http://schemas.openxmlformats.org/officeDocument/2006/relationships/package" Target="../embeddings/Microsoft_PowerPoint_Presentation1.pptx"/><Relationship Id="rId4" Type="http://schemas.openxmlformats.org/officeDocument/2006/relationships/image" Target="../media/image36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wmv"/><Relationship Id="rId1" Type="http://schemas.microsoft.com/office/2007/relationships/media" Target="../media/media4.wmv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7.emf"/><Relationship Id="rId5" Type="http://schemas.openxmlformats.org/officeDocument/2006/relationships/package" Target="../embeddings/Microsoft_PowerPoint_Presentation1.pptx"/><Relationship Id="rId4" Type="http://schemas.openxmlformats.org/officeDocument/2006/relationships/image" Target="../media/image36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714CED5-B76F-4512-AE4E-387BDD6FDF71}"/>
              </a:ext>
            </a:extLst>
          </p:cNvPr>
          <p:cNvSpPr txBox="1"/>
          <p:nvPr/>
        </p:nvSpPr>
        <p:spPr>
          <a:xfrm>
            <a:off x="9136464" y="3429000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/>
              <a:t>Trang 36, 37</a:t>
            </a:r>
          </a:p>
        </p:txBody>
      </p: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28319" y="5204982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 đỏ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75919" y="50856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pic>
        <p:nvPicPr>
          <p:cNvPr id="4098" name="Picture 2" descr="red maple leaf in close up photography photo – Free Leaf Image on Unsplas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105" y="762000"/>
            <a:ext cx="4115858" cy="393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Ngỡ ngàng với rừng phong lá đỏ đẹp lãng mạn, cực hiếm tại Huế | Báo Dân trí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483" y="762000"/>
            <a:ext cx="7502623" cy="393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57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28319" y="5204982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 hồ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99976" y="50856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FD94C97-4CCA-4ACB-9CCE-AFB65A5A1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05" y="387007"/>
            <a:ext cx="6119857" cy="42076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A52E9D6-D161-453A-B184-21574F5F5F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62" y="422835"/>
            <a:ext cx="5692557" cy="420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357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28319" y="5204982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 hố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742826" y="50856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pic>
        <p:nvPicPr>
          <p:cNvPr id="6146" name="Picture 2" descr="CÁ HỐ - CÁ TƯƠI LONG HẢ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72" y="417294"/>
            <a:ext cx="6115050" cy="409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ách làm cá nướng xiên sốt thơm lừng | Cooky.vn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82" b="12044"/>
          <a:stretch/>
        </p:blipFill>
        <p:spPr bwMode="auto">
          <a:xfrm>
            <a:off x="7147719" y="417294"/>
            <a:ext cx="4470378" cy="4057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7953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28319" y="5472590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le le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23569" y="53532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594236" y="5350148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pic>
        <p:nvPicPr>
          <p:cNvPr id="10" name="Picture 2" descr="Mallard Ducks Observed Eating Small Birds for the First Time | Plants And  Animal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9" y="876299"/>
            <a:ext cx="5297569" cy="397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Một số hình ảnh về vịt trời mà bạn không thể bỏ qua! ~ Vịt Trời LUGAC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869" y="886977"/>
            <a:ext cx="6309519" cy="3943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170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Một số hình ảnh về vịt trời mà bạn không thể bỏ qua! ~ Vịt Trời LUGAC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919" y="1784580"/>
            <a:ext cx="3129694" cy="195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Á HỐ - CÁ TƯƠI LONG HẢI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519" y="1784578"/>
            <a:ext cx="2921708" cy="1956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10 hồ nước đẹp lung linh trên thế giới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1919" y="1784578"/>
            <a:ext cx="2558524" cy="191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red maple leaf in close up photography photo – Free Leaf Image on Unsplas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788" y="1803628"/>
            <a:ext cx="2004134" cy="191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5523" y="3907422"/>
            <a:ext cx="3018755" cy="192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719" y="3913707"/>
            <a:ext cx="2693145" cy="1941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8212" y="3907422"/>
            <a:ext cx="3220323" cy="192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486" y="3907422"/>
            <a:ext cx="3307391" cy="1928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3827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519" y="-19050"/>
            <a:ext cx="10149681" cy="5358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2" y="4919663"/>
            <a:ext cx="11949113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4937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2513480" y="142360"/>
            <a:ext cx="27942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FFFFFF"/>
                </a:solidFill>
                <a:latin typeface=".VnAvant" pitchFamily="34" charset="0"/>
              </a:rPr>
              <a:t>ViÕt b¶ng </a:t>
            </a:r>
            <a:endParaRPr lang="en-US" sz="3600" b="1" dirty="0">
              <a:solidFill>
                <a:srgbClr val="FFFFFF"/>
              </a:solidFill>
              <a:latin typeface=".VnAvant" pitchFamily="34" charset="0"/>
            </a:endParaRPr>
          </a:p>
        </p:txBody>
      </p:sp>
      <p:pic>
        <p:nvPicPr>
          <p:cNvPr id="13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"/>
          <a:stretch/>
        </p:blipFill>
        <p:spPr bwMode="auto">
          <a:xfrm>
            <a:off x="2870994" y="1359279"/>
            <a:ext cx="4692446" cy="424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4868062" y="2795082"/>
            <a:ext cx="471604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5500" b="1" dirty="0">
                <a:solidFill>
                  <a:srgbClr val="FF0000"/>
                </a:solidFill>
                <a:latin typeface="HP001 4 hàng" pitchFamily="34" charset="-93"/>
                <a:cs typeface="Arial" pitchFamily="34" charset="0"/>
              </a:rPr>
              <a:t>l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35176" y="4090482"/>
            <a:ext cx="607859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5500" b="1" dirty="0">
                <a:solidFill>
                  <a:srgbClr val="FF0000"/>
                </a:solidFill>
                <a:latin typeface="HP001 4 hàng" pitchFamily="34" charset="-93"/>
                <a:cs typeface="Arial" pitchFamily="34" charset="0"/>
              </a:rPr>
              <a:t>h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308985" y="4269434"/>
            <a:ext cx="827471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5500" b="1" dirty="0" err="1">
                <a:solidFill>
                  <a:srgbClr val="FF0000"/>
                </a:solidFill>
                <a:latin typeface="HP001 4 hàng" pitchFamily="34" charset="-93"/>
                <a:cs typeface="Arial" pitchFamily="34" charset="0"/>
              </a:rPr>
              <a:t>hồ</a:t>
            </a:r>
            <a:endParaRPr lang="en-US" sz="5500" b="1" dirty="0">
              <a:solidFill>
                <a:srgbClr val="FF0000"/>
              </a:solidFill>
              <a:latin typeface="HP001 4 hàng" pitchFamily="34" charset="-93"/>
              <a:cs typeface="Arial" pitchFamily="34" charset="0"/>
            </a:endParaRPr>
          </a:p>
        </p:txBody>
      </p:sp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2065" y="1700318"/>
            <a:ext cx="1457325" cy="303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"/>
          <a:stretch/>
        </p:blipFill>
        <p:spPr bwMode="auto">
          <a:xfrm>
            <a:off x="3023394" y="1511679"/>
            <a:ext cx="4692446" cy="4245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Rectangle 27"/>
          <p:cNvSpPr/>
          <p:nvPr/>
        </p:nvSpPr>
        <p:spPr>
          <a:xfrm>
            <a:off x="5020462" y="2947482"/>
            <a:ext cx="471604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5500" b="1" dirty="0">
                <a:solidFill>
                  <a:srgbClr val="FF0000"/>
                </a:solidFill>
                <a:latin typeface="HP001 4 hàng" pitchFamily="34" charset="-93"/>
                <a:cs typeface="Arial" pitchFamily="34" charset="0"/>
              </a:rPr>
              <a:t>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587576" y="4242882"/>
            <a:ext cx="607859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5500" b="1" dirty="0">
                <a:solidFill>
                  <a:srgbClr val="FF0000"/>
                </a:solidFill>
                <a:latin typeface="HP001 4 hàng" pitchFamily="34" charset="-93"/>
                <a:cs typeface="Arial" pitchFamily="34" charset="0"/>
              </a:rPr>
              <a:t>h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461385" y="4421834"/>
            <a:ext cx="827471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sz="5500" b="1" dirty="0" err="1">
                <a:solidFill>
                  <a:srgbClr val="FF0000"/>
                </a:solidFill>
                <a:latin typeface="HP001 4 hàng" pitchFamily="34" charset="-93"/>
                <a:cs typeface="Arial" pitchFamily="34" charset="0"/>
              </a:rPr>
              <a:t>hồ</a:t>
            </a:r>
            <a:endParaRPr lang="en-US" sz="5500" b="1" dirty="0">
              <a:solidFill>
                <a:srgbClr val="FF0000"/>
              </a:solidFill>
              <a:latin typeface="HP001 4 hàng" pitchFamily="34" charset="-93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8501891" y="3264441"/>
            <a:ext cx="1273105" cy="93871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l-GR" sz="5500" b="1" dirty="0">
                <a:solidFill>
                  <a:srgbClr val="FF0000"/>
                </a:solidFill>
                <a:latin typeface="HP001 4 hàng" pitchFamily="34" charset="-93"/>
                <a:cs typeface="Arial" pitchFamily="34" charset="0"/>
              </a:rPr>
              <a:t>Δ;</a:t>
            </a:r>
            <a:r>
              <a:rPr lang="en-US" sz="3500" b="1" dirty="0">
                <a:solidFill>
                  <a:srgbClr val="FF0000"/>
                </a:solidFill>
                <a:latin typeface="HP001 4 hàng" pitchFamily="34" charset="-93"/>
                <a:cs typeface="Arial" pitchFamily="34" charset="0"/>
              </a:rPr>
              <a:t> </a:t>
            </a:r>
            <a:r>
              <a:rPr lang="el-GR" sz="5500" b="1" dirty="0">
                <a:solidFill>
                  <a:srgbClr val="FF0000"/>
                </a:solidFill>
                <a:latin typeface="HP001 4 hàng" pitchFamily="34" charset="-93"/>
                <a:cs typeface="Arial" pitchFamily="34" charset="0"/>
              </a:rPr>
              <a:t>Δ;</a:t>
            </a:r>
            <a:endParaRPr lang="en-US" sz="5500" b="1" dirty="0">
              <a:solidFill>
                <a:srgbClr val="FF0000"/>
              </a:solidFill>
              <a:latin typeface="HP001 4 hàng" pitchFamily="34" charset="-93"/>
              <a:cs typeface="Arial" pitchFamily="34" charset="0"/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286993" y="580985"/>
            <a:ext cx="3570196" cy="838200"/>
            <a:chOff x="228600" y="228600"/>
            <a:chExt cx="3570196" cy="838200"/>
          </a:xfrm>
        </p:grpSpPr>
        <p:sp>
          <p:nvSpPr>
            <p:cNvPr id="36" name="Rounded Rectangle 35"/>
            <p:cNvSpPr/>
            <p:nvPr/>
          </p:nvSpPr>
          <p:spPr>
            <a:xfrm>
              <a:off x="961103" y="275304"/>
              <a:ext cx="2837693" cy="762000"/>
            </a:xfrm>
            <a:prstGeom prst="roundRect">
              <a:avLst/>
            </a:prstGeom>
            <a:solidFill>
              <a:srgbClr val="00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 err="1">
                  <a:solidFill>
                    <a:srgbClr val="FFFFFF"/>
                  </a:solidFill>
                  <a:latin typeface="Arial"/>
                </a:rPr>
                <a:t>Viết</a:t>
              </a:r>
              <a:r>
                <a:rPr lang="en-US" sz="3600" b="1" dirty="0">
                  <a:solidFill>
                    <a:srgbClr val="FFFFFF"/>
                  </a:solidFill>
                  <a:latin typeface="Arial"/>
                </a:rPr>
                <a:t> </a:t>
              </a:r>
              <a:r>
                <a:rPr lang="en-US" sz="3600" b="1" dirty="0" err="1">
                  <a:solidFill>
                    <a:srgbClr val="FFFFFF"/>
                  </a:solidFill>
                  <a:latin typeface="Arial"/>
                </a:rPr>
                <a:t>bảng</a:t>
              </a:r>
              <a:endParaRPr lang="vi-VN" sz="4800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228600" y="228600"/>
              <a:ext cx="914400" cy="8382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808080">
                      <a:lumMod val="10000"/>
                    </a:srgbClr>
                  </a:solidFill>
                  <a:latin typeface="Arial"/>
                </a:rPr>
                <a:t>3</a:t>
              </a:r>
              <a:endParaRPr lang="vi-VN" sz="4800" b="1" dirty="0">
                <a:solidFill>
                  <a:srgbClr val="808080">
                    <a:lumMod val="10000"/>
                  </a:srgbClr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2545314"/>
      </p:ext>
    </p:extLst>
  </p:cSld>
  <p:clrMapOvr>
    <a:masterClrMapping/>
  </p:clrMapOvr>
  <p:transition advTm="6645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413919" y="533400"/>
            <a:ext cx="5105400" cy="5708821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88B78B4-2AE3-4BAE-BCD8-2E280778B307}"/>
              </a:ext>
            </a:extLst>
          </p:cNvPr>
          <p:cNvCxnSpPr/>
          <p:nvPr/>
        </p:nvCxnSpPr>
        <p:spPr bwMode="auto">
          <a:xfrm>
            <a:off x="3413919" y="1752600"/>
            <a:ext cx="51054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7813BA-5BC5-4564-8453-BFFC64E60C58}"/>
              </a:ext>
            </a:extLst>
          </p:cNvPr>
          <p:cNvCxnSpPr/>
          <p:nvPr/>
        </p:nvCxnSpPr>
        <p:spPr bwMode="auto">
          <a:xfrm>
            <a:off x="2956719" y="5943600"/>
            <a:ext cx="55626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741891415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226" y="106666"/>
          <a:ext cx="6334290" cy="356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6350040" imgH="3571920" progId="PowerPoint.Show.12">
                  <p:embed/>
                </p:oleObj>
              </mc:Choice>
              <mc:Fallback>
                <p:oleObj name="Presentation" r:id="rId3" imgW="6350040" imgH="3571920" progId="PowerPoint.Show.12">
                  <p:embed/>
                  <p:pic>
                    <p:nvPicPr>
                      <p:cNvPr id="5" name="Object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78C229A2-F4DD-4C87-A424-FCED88C0D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226" y="106666"/>
                        <a:ext cx="6334290" cy="3563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78" y="29070"/>
          <a:ext cx="12125416" cy="6820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5" imgW="5702973" imgH="3206554" progId="PowerPoint.Show.12">
                  <p:embed/>
                </p:oleObj>
              </mc:Choice>
              <mc:Fallback>
                <p:oleObj name="Presentation" r:id="rId5" imgW="5702973" imgH="3206554" progId="PowerPoint.Show.12">
                  <p:embed/>
                  <p:pic>
                    <p:nvPicPr>
                      <p:cNvPr id="6" name="Object 5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77AF091C-1F0E-41AA-BC75-39BB38B7CD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378" y="29070"/>
                        <a:ext cx="12125416" cy="6820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F51FE0-B6DE-4280-9112-F192FDB84E2A}"/>
              </a:ext>
            </a:extLst>
          </p:cNvPr>
          <p:cNvSpPr txBox="1"/>
          <p:nvPr/>
        </p:nvSpPr>
        <p:spPr>
          <a:xfrm>
            <a:off x="747495" y="2409335"/>
            <a:ext cx="3074923" cy="4712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29000" b="1">
                <a:solidFill>
                  <a:prstClr val="white"/>
                </a:solidFill>
                <a:latin typeface="HP001 4 hàng" panose="020B0603050302020204" pitchFamily="34" charset="0"/>
              </a:rPr>
              <a:t>l</a:t>
            </a:r>
            <a:r>
              <a:rPr lang="en-US" sz="3582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FCAB5-FEC0-4ECE-AAA1-154E736EF517}"/>
              </a:ext>
            </a:extLst>
          </p:cNvPr>
          <p:cNvSpPr txBox="1"/>
          <p:nvPr/>
        </p:nvSpPr>
        <p:spPr>
          <a:xfrm>
            <a:off x="3604638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E9FB09-3BB1-48A2-BE76-CDC37C7AE6F3}"/>
              </a:ext>
            </a:extLst>
          </p:cNvPr>
          <p:cNvSpPr txBox="1"/>
          <p:nvPr/>
        </p:nvSpPr>
        <p:spPr>
          <a:xfrm>
            <a:off x="9438965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28DD08-509A-4A35-8C48-3D5A9AA46AB5}"/>
              </a:ext>
            </a:extLst>
          </p:cNvPr>
          <p:cNvSpPr txBox="1"/>
          <p:nvPr/>
        </p:nvSpPr>
        <p:spPr>
          <a:xfrm>
            <a:off x="6564583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82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 dirty="0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AC11F9-FE2F-4249-AE9F-7F10B4F33F37}"/>
              </a:ext>
            </a:extLst>
          </p:cNvPr>
          <p:cNvSpPr txBox="1"/>
          <p:nvPr/>
        </p:nvSpPr>
        <p:spPr>
          <a:xfrm>
            <a:off x="6564583" y="2395149"/>
            <a:ext cx="3074923" cy="4712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29000" b="1">
                <a:solidFill>
                  <a:prstClr val="white"/>
                </a:solidFill>
                <a:latin typeface="HP001 4 hàng" panose="020B0603050302020204" pitchFamily="34" charset="0"/>
              </a:rPr>
              <a:t>l</a:t>
            </a:r>
            <a:r>
              <a:rPr lang="en-US" sz="3582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426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75719" y="570274"/>
            <a:ext cx="7239000" cy="5742145"/>
          </a:xfr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EBA9CBA-072D-4B0B-B2BA-67AF027DFD03}"/>
              </a:ext>
            </a:extLst>
          </p:cNvPr>
          <p:cNvCxnSpPr/>
          <p:nvPr/>
        </p:nvCxnSpPr>
        <p:spPr bwMode="auto">
          <a:xfrm>
            <a:off x="2575719" y="1828800"/>
            <a:ext cx="7239000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7B2C4F8-FF6C-421D-B12D-50A14CEE2E4F}"/>
              </a:ext>
            </a:extLst>
          </p:cNvPr>
          <p:cNvCxnSpPr/>
          <p:nvPr/>
        </p:nvCxnSpPr>
        <p:spPr bwMode="auto">
          <a:xfrm>
            <a:off x="2566137" y="5562600"/>
            <a:ext cx="724858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735597-6597-4AF7-A41E-9B34D79CE216}"/>
              </a:ext>
            </a:extLst>
          </p:cNvPr>
          <p:cNvCxnSpPr/>
          <p:nvPr/>
        </p:nvCxnSpPr>
        <p:spPr bwMode="auto">
          <a:xfrm>
            <a:off x="2575719" y="3733800"/>
            <a:ext cx="72390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92D05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685997481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55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9903" y="-133736"/>
            <a:ext cx="6158308" cy="668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2957" y="5338255"/>
            <a:ext cx="1586601" cy="1651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6773" y="5517911"/>
            <a:ext cx="1461958" cy="166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111" y="808568"/>
            <a:ext cx="1206947" cy="129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7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111" y="808568"/>
            <a:ext cx="1206947" cy="1299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151" y="2207586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8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151" y="2207586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435" y="696286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9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9434" y="696285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81" y="1742017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0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781" y="1746061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>
            <a:hlinkClick r:id="rId15" action="ppaction://hlinksldjump"/>
          </p:cNvPr>
          <p:cNvSpPr/>
          <p:nvPr/>
        </p:nvSpPr>
        <p:spPr>
          <a:xfrm>
            <a:off x="10424320" y="179947"/>
            <a:ext cx="1533926" cy="419080"/>
          </a:xfrm>
          <a:prstGeom prst="right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rtlCol="0" anchor="ctr"/>
          <a:lstStyle/>
          <a:p>
            <a:pPr algn="ctr"/>
            <a:r>
              <a:rPr lang="en-US" sz="1600"/>
              <a:t>Đi tới bài học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70023" y="278015"/>
            <a:ext cx="3448696" cy="941185"/>
            <a:chOff x="63500" y="1429216"/>
            <a:chExt cx="2592937" cy="705889"/>
          </a:xfrm>
        </p:grpSpPr>
        <p:sp>
          <p:nvSpPr>
            <p:cNvPr id="16" name="Rounded Rectangle 15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Khởi động</a:t>
              </a:r>
            </a:p>
          </p:txBody>
        </p:sp>
        <p:sp>
          <p:nvSpPr>
            <p:cNvPr id="21" name="Oval 20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pic>
        <p:nvPicPr>
          <p:cNvPr id="1037" name="Picture 13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360" b="49209" l="11311" r="328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697" t="6013" r="64708" b="50000"/>
          <a:stretch/>
        </p:blipFill>
        <p:spPr bwMode="auto">
          <a:xfrm>
            <a:off x="293042" y="3316666"/>
            <a:ext cx="3044677" cy="3503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2576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"/>
                            </p:stCondLst>
                            <p:childTnLst>
                              <p:par>
                                <p:cTn id="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246E-6 2.77556E-17 L -0.37644 0.66528 " pathEditMode="relative" rAng="0" ptsTypes="AA">
                                      <p:cBhvr>
                                        <p:cTn id="10" dur="2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22" y="33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"/>
                            </p:stCondLst>
                            <p:childTnLst>
                              <p:par>
                                <p:cTn id="1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5277E-7 -1.48148E-6 L -0.21147 0.41296 " pathEditMode="relative" rAng="0" ptsTypes="AA">
                                      <p:cBhvr>
                                        <p:cTn id="19" dur="225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80" y="20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"/>
                            </p:stCondLst>
                            <p:childTnLst>
                              <p:par>
                                <p:cTn id="2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2006E-6 -1.11111E-6 L -0.59247 0.6111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624" y="3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"/>
                            </p:stCondLst>
                            <p:childTnLst>
                              <p:par>
                                <p:cTn id="3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0784E-6 4.07407E-6 L -0.42751 0.4587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82" y="2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226" y="106666"/>
          <a:ext cx="6334290" cy="356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6350040" imgH="3571920" progId="PowerPoint.Show.12">
                  <p:embed/>
                </p:oleObj>
              </mc:Choice>
              <mc:Fallback>
                <p:oleObj name="Presentation" r:id="rId3" imgW="6350040" imgH="3571920" progId="PowerPoint.Show.12">
                  <p:embed/>
                  <p:pic>
                    <p:nvPicPr>
                      <p:cNvPr id="5" name="Object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78C229A2-F4DD-4C87-A424-FCED88C0D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226" y="106666"/>
                        <a:ext cx="6334290" cy="3563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78" y="29070"/>
          <a:ext cx="12125416" cy="6820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5" imgW="5702973" imgH="3206554" progId="PowerPoint.Show.12">
                  <p:embed/>
                </p:oleObj>
              </mc:Choice>
              <mc:Fallback>
                <p:oleObj name="Presentation" r:id="rId5" imgW="5702973" imgH="3206554" progId="PowerPoint.Show.12">
                  <p:embed/>
                  <p:pic>
                    <p:nvPicPr>
                      <p:cNvPr id="6" name="Object 5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77AF091C-1F0E-41AA-BC75-39BB38B7CD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378" y="29070"/>
                        <a:ext cx="12125416" cy="6820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F51FE0-B6DE-4280-9112-F192FDB84E2A}"/>
              </a:ext>
            </a:extLst>
          </p:cNvPr>
          <p:cNvSpPr txBox="1"/>
          <p:nvPr/>
        </p:nvSpPr>
        <p:spPr>
          <a:xfrm>
            <a:off x="775776" y="2409335"/>
            <a:ext cx="307492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29000" b="1">
                <a:solidFill>
                  <a:prstClr val="white"/>
                </a:solidFill>
                <a:latin typeface="HP001 4 hàng" panose="020B0603050302020204" pitchFamily="34" charset="0"/>
              </a:rPr>
              <a:t>h</a:t>
            </a: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FCAB5-FEC0-4ECE-AAA1-154E736EF517}"/>
              </a:ext>
            </a:extLst>
          </p:cNvPr>
          <p:cNvSpPr txBox="1"/>
          <p:nvPr/>
        </p:nvSpPr>
        <p:spPr>
          <a:xfrm>
            <a:off x="3604638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E9FB09-3BB1-48A2-BE76-CDC37C7AE6F3}"/>
              </a:ext>
            </a:extLst>
          </p:cNvPr>
          <p:cNvSpPr txBox="1"/>
          <p:nvPr/>
        </p:nvSpPr>
        <p:spPr>
          <a:xfrm>
            <a:off x="9438965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28DD08-509A-4A35-8C48-3D5A9AA46AB5}"/>
              </a:ext>
            </a:extLst>
          </p:cNvPr>
          <p:cNvSpPr txBox="1"/>
          <p:nvPr/>
        </p:nvSpPr>
        <p:spPr>
          <a:xfrm>
            <a:off x="6564583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AC11F9-FE2F-4249-AE9F-7F10B4F33F37}"/>
              </a:ext>
            </a:extLst>
          </p:cNvPr>
          <p:cNvSpPr txBox="1"/>
          <p:nvPr/>
        </p:nvSpPr>
        <p:spPr>
          <a:xfrm>
            <a:off x="6625888" y="2395149"/>
            <a:ext cx="307492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lang="en-US" sz="29000" b="1">
                <a:solidFill>
                  <a:prstClr val="white"/>
                </a:solidFill>
                <a:latin typeface="HP001 4 hàng" panose="020B0603050302020204" pitchFamily="34" charset="0"/>
              </a:rPr>
              <a:t>h</a:t>
            </a: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307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ồ">
            <a:hlinkClick r:id="" action="ppaction://media"/>
            <a:extLst>
              <a:ext uri="{FF2B5EF4-FFF2-40B4-BE49-F238E27FC236}">
                <a16:creationId xmlns:a16="http://schemas.microsoft.com/office/drawing/2014/main" id="{296F201A-B6A6-4243-95C0-F3CEBD697F3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347119" y="304800"/>
            <a:ext cx="6593343" cy="5638800"/>
          </a:xfrm>
        </p:spPr>
      </p:pic>
    </p:spTree>
    <p:extLst>
      <p:ext uri="{BB962C8B-B14F-4D97-AF65-F5344CB8AC3E}">
        <p14:creationId xmlns:p14="http://schemas.microsoft.com/office/powerpoint/2010/main" val="3127296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226" y="106666"/>
          <a:ext cx="6334290" cy="356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6350040" imgH="3571920" progId="PowerPoint.Show.12">
                  <p:embed/>
                </p:oleObj>
              </mc:Choice>
              <mc:Fallback>
                <p:oleObj name="Presentation" r:id="rId3" imgW="6350040" imgH="3571920" progId="PowerPoint.Show.12">
                  <p:embed/>
                  <p:pic>
                    <p:nvPicPr>
                      <p:cNvPr id="5" name="Object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78C229A2-F4DD-4C87-A424-FCED88C0D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226" y="106666"/>
                        <a:ext cx="6334290" cy="3563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78" y="29070"/>
          <a:ext cx="12125416" cy="6820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5" imgW="5702973" imgH="3206554" progId="PowerPoint.Show.12">
                  <p:embed/>
                </p:oleObj>
              </mc:Choice>
              <mc:Fallback>
                <p:oleObj name="Presentation" r:id="rId5" imgW="5702973" imgH="3206554" progId="PowerPoint.Show.12">
                  <p:embed/>
                  <p:pic>
                    <p:nvPicPr>
                      <p:cNvPr id="6" name="Object 5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77AF091C-1F0E-41AA-BC75-39BB38B7CD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378" y="29070"/>
                        <a:ext cx="12125416" cy="6820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F51FE0-B6DE-4280-9112-F192FDB84E2A}"/>
              </a:ext>
            </a:extLst>
          </p:cNvPr>
          <p:cNvSpPr txBox="1"/>
          <p:nvPr/>
        </p:nvSpPr>
        <p:spPr>
          <a:xfrm>
            <a:off x="3642519" y="2421223"/>
            <a:ext cx="403802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29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hồ</a:t>
            </a: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FCAB5-FEC0-4ECE-AAA1-154E736EF517}"/>
              </a:ext>
            </a:extLst>
          </p:cNvPr>
          <p:cNvSpPr txBox="1"/>
          <p:nvPr/>
        </p:nvSpPr>
        <p:spPr>
          <a:xfrm>
            <a:off x="3604638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E9FB09-3BB1-48A2-BE76-CDC37C7AE6F3}"/>
              </a:ext>
            </a:extLst>
          </p:cNvPr>
          <p:cNvSpPr txBox="1"/>
          <p:nvPr/>
        </p:nvSpPr>
        <p:spPr>
          <a:xfrm>
            <a:off x="9438965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28DD08-509A-4A35-8C48-3D5A9AA46AB5}"/>
              </a:ext>
            </a:extLst>
          </p:cNvPr>
          <p:cNvSpPr txBox="1"/>
          <p:nvPr/>
        </p:nvSpPr>
        <p:spPr>
          <a:xfrm>
            <a:off x="6564583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4703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e le">
            <a:hlinkClick r:id="" action="ppaction://media"/>
            <a:extLst>
              <a:ext uri="{FF2B5EF4-FFF2-40B4-BE49-F238E27FC236}">
                <a16:creationId xmlns:a16="http://schemas.microsoft.com/office/drawing/2014/main" id="{714B3368-83FF-4914-94D4-C95E7C987DB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7919" y="533400"/>
            <a:ext cx="9220200" cy="5473808"/>
          </a:xfrm>
        </p:spPr>
      </p:pic>
    </p:spTree>
    <p:extLst>
      <p:ext uri="{BB962C8B-B14F-4D97-AF65-F5344CB8AC3E}">
        <p14:creationId xmlns:p14="http://schemas.microsoft.com/office/powerpoint/2010/main" val="3674897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7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615785-65B2-47D1-81EB-71C8B6881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078FD-FC7B-4D8B-AB94-D992C0D74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Object 4">
            <a:hlinkClick r:id="" action="ppaction://ole?verb=0"/>
            <a:extLst>
              <a:ext uri="{FF2B5EF4-FFF2-40B4-BE49-F238E27FC236}">
                <a16:creationId xmlns:a16="http://schemas.microsoft.com/office/drawing/2014/main" id="{78C229A2-F4DD-4C87-A424-FCED88C0DC8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3226" y="106666"/>
          <a:ext cx="6334290" cy="3563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3" imgW="6350040" imgH="3571920" progId="PowerPoint.Show.12">
                  <p:embed/>
                </p:oleObj>
              </mc:Choice>
              <mc:Fallback>
                <p:oleObj name="Presentation" r:id="rId3" imgW="6350040" imgH="3571920" progId="PowerPoint.Show.12">
                  <p:embed/>
                  <p:pic>
                    <p:nvPicPr>
                      <p:cNvPr id="5" name="Object 4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78C229A2-F4DD-4C87-A424-FCED88C0DC8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3226" y="106666"/>
                        <a:ext cx="6334290" cy="3563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hlinkClick r:id="" action="ppaction://ole?verb=0"/>
            <a:extLst>
              <a:ext uri="{FF2B5EF4-FFF2-40B4-BE49-F238E27FC236}">
                <a16:creationId xmlns:a16="http://schemas.microsoft.com/office/drawing/2014/main" id="{77AF091C-1F0E-41AA-BC75-39BB38B7CD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78" y="29070"/>
          <a:ext cx="12125416" cy="68204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esentation" r:id="rId5" imgW="5702973" imgH="3206554" progId="PowerPoint.Show.12">
                  <p:embed/>
                </p:oleObj>
              </mc:Choice>
              <mc:Fallback>
                <p:oleObj name="Presentation" r:id="rId5" imgW="5702973" imgH="3206554" progId="PowerPoint.Show.12">
                  <p:embed/>
                  <p:pic>
                    <p:nvPicPr>
                      <p:cNvPr id="6" name="Object 5">
                        <a:hlinkClick r:id="" action="ppaction://ole?verb=0"/>
                        <a:extLst>
                          <a:ext uri="{FF2B5EF4-FFF2-40B4-BE49-F238E27FC236}">
                            <a16:creationId xmlns:a16="http://schemas.microsoft.com/office/drawing/2014/main" id="{77AF091C-1F0E-41AA-BC75-39BB38B7CD3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378" y="29070"/>
                        <a:ext cx="12125416" cy="68204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1F51FE0-B6DE-4280-9112-F192FDB84E2A}"/>
              </a:ext>
            </a:extLst>
          </p:cNvPr>
          <p:cNvSpPr txBox="1"/>
          <p:nvPr/>
        </p:nvSpPr>
        <p:spPr>
          <a:xfrm>
            <a:off x="538949" y="2409335"/>
            <a:ext cx="883862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l-GR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l-GR" sz="29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Δ; Δ; </a:t>
            </a:r>
            <a:r>
              <a:rPr kumimoji="0" lang="en-US" sz="290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29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4FCAB5-FEC0-4ECE-AAA1-154E736EF517}"/>
              </a:ext>
            </a:extLst>
          </p:cNvPr>
          <p:cNvSpPr txBox="1"/>
          <p:nvPr/>
        </p:nvSpPr>
        <p:spPr>
          <a:xfrm>
            <a:off x="3604638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E9FB09-3BB1-48A2-BE76-CDC37C7AE6F3}"/>
              </a:ext>
            </a:extLst>
          </p:cNvPr>
          <p:cNvSpPr txBox="1"/>
          <p:nvPr/>
        </p:nvSpPr>
        <p:spPr>
          <a:xfrm>
            <a:off x="9438965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28DD08-509A-4A35-8C48-3D5A9AA46AB5}"/>
              </a:ext>
            </a:extLst>
          </p:cNvPr>
          <p:cNvSpPr txBox="1"/>
          <p:nvPr/>
        </p:nvSpPr>
        <p:spPr>
          <a:xfrm>
            <a:off x="6564583" y="3314513"/>
            <a:ext cx="912138" cy="64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582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</a:t>
            </a:r>
            <a:endParaRPr kumimoji="0" lang="en-US" sz="3582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680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735127" y="2133600"/>
            <a:ext cx="6938310" cy="1232266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S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thư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gi·n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dirty="0" err="1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nhÐ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!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429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6645">
        <p14:ripple/>
      </p:transition>
    </mc:Choice>
    <mc:Fallback xmlns="">
      <p:transition advTm="6645">
        <p:fade/>
      </p:transition>
    </mc:Fallback>
  </mc:AlternateContent>
  <p:extLst>
    <p:ext uri="{E180D4A7-C9FB-4DFB-919C-405C955672EB}">
      <p14:showEvtLst xmlns:p14="http://schemas.microsoft.com/office/powerpoint/2010/main">
        <p14:playEvt time="2489" objId="4"/>
        <p14:triggerEvt type="onClick" time="2489" objId="4"/>
        <p14:pauseEvt time="19732" objId="4"/>
        <p14:triggerEvt type="onClick" time="24965" objId="4"/>
        <p14:resumeEvt time="27230" objId="4"/>
        <p14:pauseEvt time="35395" objId="4"/>
        <p14:stopEvt time="72962" objId="4"/>
      </p14:showEvtLst>
    </p:ext>
  </p:extLs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9C6C-E523-4FDB-9186-B2660EEC3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HỮ L &amp; POM POM Band - Bé học chữ cái tiếng Việt - Nhạc thiếu nhi POM POM 4kids Vietnam">
            <a:hlinkClick r:id="" action="ppaction://media"/>
            <a:extLst>
              <a:ext uri="{FF2B5EF4-FFF2-40B4-BE49-F238E27FC236}">
                <a16:creationId xmlns:a16="http://schemas.microsoft.com/office/drawing/2014/main" id="{896464CD-0D1C-4A85-A062-5B5172813C4F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081" y="0"/>
            <a:ext cx="12193336" cy="6858000"/>
          </a:xfrm>
        </p:spPr>
      </p:pic>
    </p:spTree>
    <p:extLst>
      <p:ext uri="{BB962C8B-B14F-4D97-AF65-F5344CB8AC3E}">
        <p14:creationId xmlns:p14="http://schemas.microsoft.com/office/powerpoint/2010/main" val="1839999824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8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:\Users\ITTran\Downloads\tu the viet - chu Thao 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032" y="1"/>
            <a:ext cx="64194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899319" y="609600"/>
            <a:ext cx="3352800" cy="838200"/>
            <a:chOff x="485192" y="228600"/>
            <a:chExt cx="2258008" cy="838200"/>
          </a:xfrm>
        </p:grpSpPr>
        <p:sp>
          <p:nvSpPr>
            <p:cNvPr id="12" name="Rounded Rectangle 11"/>
            <p:cNvSpPr/>
            <p:nvPr/>
          </p:nvSpPr>
          <p:spPr>
            <a:xfrm>
              <a:off x="961104" y="275304"/>
              <a:ext cx="1782096" cy="762000"/>
            </a:xfrm>
            <a:prstGeom prst="roundRect">
              <a:avLst/>
            </a:prstGeom>
            <a:solidFill>
              <a:srgbClr val="00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>
                  <a:solidFill>
                    <a:srgbClr val="FFFFFF"/>
                  </a:solidFill>
                  <a:latin typeface="Arial"/>
                </a:rPr>
                <a:t>Viết vở</a:t>
              </a:r>
              <a:endParaRPr lang="vi-VN" sz="4800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85192" y="228600"/>
              <a:ext cx="657808" cy="8382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rgbClr val="808080">
                      <a:lumMod val="10000"/>
                    </a:srgbClr>
                  </a:solidFill>
                  <a:latin typeface="Arial"/>
                </a:rPr>
                <a:t>3</a:t>
              </a:r>
              <a:endParaRPr lang="vi-VN" sz="4800" b="1" dirty="0">
                <a:solidFill>
                  <a:srgbClr val="808080">
                    <a:lumMod val="10000"/>
                  </a:srgbClr>
                </a:solidFill>
                <a:latin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3463558"/>
      </p:ext>
    </p:extLst>
  </p:cSld>
  <p:clrMapOvr>
    <a:masterClrMapping/>
  </p:clrMapOvr>
  <p:transition advTm="6645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E3CD9-10A3-442A-9129-5D17C1632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E35E75-DDF1-4658-B06D-686E219DB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719" y="0"/>
            <a:ext cx="7830882" cy="6858000"/>
          </a:xfrm>
        </p:spPr>
      </p:pic>
    </p:spTree>
    <p:extLst>
      <p:ext uri="{BB962C8B-B14F-4D97-AF65-F5344CB8AC3E}">
        <p14:creationId xmlns:p14="http://schemas.microsoft.com/office/powerpoint/2010/main" val="1224045677"/>
      </p:ext>
    </p:extLst>
  </p:cSld>
  <p:clrMapOvr>
    <a:masterClrMapping/>
  </p:clrMapOvr>
  <p:transition advTm="6645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E3CD9-10A3-442A-9129-5D17C1632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FE35E75-DDF1-4658-B06D-686E219DB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719" y="0"/>
            <a:ext cx="7830882" cy="6858000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80DECE-5226-4DC7-A289-1C5A61BF0C82}"/>
              </a:ext>
            </a:extLst>
          </p:cNvPr>
          <p:cNvSpPr txBox="1"/>
          <p:nvPr/>
        </p:nvSpPr>
        <p:spPr>
          <a:xfrm>
            <a:off x="3413919" y="3886200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l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47EE1-EAE0-4492-A532-33D0DA928568}"/>
              </a:ext>
            </a:extLst>
          </p:cNvPr>
          <p:cNvSpPr txBox="1"/>
          <p:nvPr/>
        </p:nvSpPr>
        <p:spPr>
          <a:xfrm>
            <a:off x="6360889" y="3882775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l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3BF58E-5C64-45AD-8E67-09F4F2318D0A}"/>
              </a:ext>
            </a:extLst>
          </p:cNvPr>
          <p:cNvSpPr txBox="1"/>
          <p:nvPr/>
        </p:nvSpPr>
        <p:spPr>
          <a:xfrm>
            <a:off x="7330940" y="3894363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l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45E9DF-62D1-44CF-B839-E3CDA0D1BE94}"/>
              </a:ext>
            </a:extLst>
          </p:cNvPr>
          <p:cNvSpPr txBox="1"/>
          <p:nvPr/>
        </p:nvSpPr>
        <p:spPr>
          <a:xfrm>
            <a:off x="8321541" y="3886200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l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0BE024-4088-4E0F-A551-2EB08C4CA2B6}"/>
              </a:ext>
            </a:extLst>
          </p:cNvPr>
          <p:cNvSpPr txBox="1"/>
          <p:nvPr/>
        </p:nvSpPr>
        <p:spPr>
          <a:xfrm>
            <a:off x="5403285" y="3872900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l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EE7F58-7A24-4A7F-B60C-B4559C8DD8F8}"/>
              </a:ext>
            </a:extLst>
          </p:cNvPr>
          <p:cNvSpPr txBox="1"/>
          <p:nvPr/>
        </p:nvSpPr>
        <p:spPr>
          <a:xfrm>
            <a:off x="4430075" y="3884089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l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118075-D342-4C18-B293-C041BFD81A7B}"/>
              </a:ext>
            </a:extLst>
          </p:cNvPr>
          <p:cNvSpPr txBox="1"/>
          <p:nvPr/>
        </p:nvSpPr>
        <p:spPr>
          <a:xfrm>
            <a:off x="3439474" y="1925548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0672FDD-2394-49FF-92D8-842E673D631B}"/>
              </a:ext>
            </a:extLst>
          </p:cNvPr>
          <p:cNvSpPr txBox="1"/>
          <p:nvPr/>
        </p:nvSpPr>
        <p:spPr>
          <a:xfrm>
            <a:off x="4403269" y="1952146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CD4C34-2784-4395-B702-DD0A9791DC87}"/>
              </a:ext>
            </a:extLst>
          </p:cNvPr>
          <p:cNvSpPr txBox="1"/>
          <p:nvPr/>
        </p:nvSpPr>
        <p:spPr>
          <a:xfrm>
            <a:off x="5367064" y="1952146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549D2B-B1BF-48A8-B4BC-3B99A274F18E}"/>
              </a:ext>
            </a:extLst>
          </p:cNvPr>
          <p:cNvSpPr txBox="1"/>
          <p:nvPr/>
        </p:nvSpPr>
        <p:spPr>
          <a:xfrm>
            <a:off x="6344096" y="1952546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49F973-9806-435E-B9D3-EE404DDFEDC8}"/>
              </a:ext>
            </a:extLst>
          </p:cNvPr>
          <p:cNvSpPr txBox="1"/>
          <p:nvPr/>
        </p:nvSpPr>
        <p:spPr>
          <a:xfrm>
            <a:off x="7320666" y="1942272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07D68DA-04F4-4BD2-997A-4FCFB67F6BCA}"/>
              </a:ext>
            </a:extLst>
          </p:cNvPr>
          <p:cNvSpPr txBox="1"/>
          <p:nvPr/>
        </p:nvSpPr>
        <p:spPr>
          <a:xfrm>
            <a:off x="8300992" y="1930286"/>
            <a:ext cx="9906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758736-90A3-4A95-8CBB-461DC1245666}"/>
              </a:ext>
            </a:extLst>
          </p:cNvPr>
          <p:cNvSpPr txBox="1"/>
          <p:nvPr/>
        </p:nvSpPr>
        <p:spPr>
          <a:xfrm>
            <a:off x="3816322" y="4323936"/>
            <a:ext cx="990601" cy="14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hồ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A4679CA-CAB6-4EED-9513-F1D7290AD485}"/>
              </a:ext>
            </a:extLst>
          </p:cNvPr>
          <p:cNvSpPr txBox="1"/>
          <p:nvPr/>
        </p:nvSpPr>
        <p:spPr>
          <a:xfrm>
            <a:off x="4794539" y="4323936"/>
            <a:ext cx="990601" cy="14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hồ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F6F5A7-7242-42FF-8629-CD26CC0EAD6B}"/>
              </a:ext>
            </a:extLst>
          </p:cNvPr>
          <p:cNvSpPr txBox="1"/>
          <p:nvPr/>
        </p:nvSpPr>
        <p:spPr>
          <a:xfrm>
            <a:off x="5758264" y="4323936"/>
            <a:ext cx="990601" cy="14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hồ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0257A8-97A3-4E15-A2AF-08DB749792D9}"/>
              </a:ext>
            </a:extLst>
          </p:cNvPr>
          <p:cNvSpPr txBox="1"/>
          <p:nvPr/>
        </p:nvSpPr>
        <p:spPr>
          <a:xfrm>
            <a:off x="6734373" y="4324335"/>
            <a:ext cx="990601" cy="14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hồ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AD55BAB-25EE-4834-BBFF-F0D2EFA7C7A5}"/>
              </a:ext>
            </a:extLst>
          </p:cNvPr>
          <p:cNvSpPr txBox="1"/>
          <p:nvPr/>
        </p:nvSpPr>
        <p:spPr>
          <a:xfrm>
            <a:off x="7710744" y="4323936"/>
            <a:ext cx="990601" cy="14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hồ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FBA03FA-401B-470A-8970-A3C1B752FB82}"/>
              </a:ext>
            </a:extLst>
          </p:cNvPr>
          <p:cNvSpPr txBox="1"/>
          <p:nvPr/>
        </p:nvSpPr>
        <p:spPr>
          <a:xfrm>
            <a:off x="8684751" y="4333811"/>
            <a:ext cx="990601" cy="1413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09834">
              <a:defRPr/>
            </a:pP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5000" b="1">
                <a:solidFill>
                  <a:srgbClr val="0070C0"/>
                </a:solidFill>
                <a:latin typeface="HP001 4 hàng" panose="020B0603050302020204" pitchFamily="34" charset="0"/>
              </a:rPr>
              <a:t>hồ</a:t>
            </a:r>
            <a:r>
              <a:rPr lang="en-US" sz="3582">
                <a:solidFill>
                  <a:srgbClr val="0070C0"/>
                </a:solidFill>
                <a:latin typeface="HP001 4H" panose="020B0603050302020204" pitchFamily="34" charset="0"/>
              </a:rPr>
              <a:t> </a:t>
            </a:r>
            <a:r>
              <a:rPr lang="en-US" sz="3582">
                <a:solidFill>
                  <a:srgbClr val="FFFF00"/>
                </a:solidFill>
                <a:latin typeface="HP001 4H" panose="020B0603050302020204" pitchFamily="34" charset="0"/>
              </a:rPr>
              <a:t>     </a:t>
            </a:r>
            <a:endParaRPr lang="en-US" sz="3582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CF17D03-68C1-4B67-B02F-911C6BD5585F}"/>
              </a:ext>
            </a:extLst>
          </p:cNvPr>
          <p:cNvSpPr txBox="1"/>
          <p:nvPr/>
        </p:nvSpPr>
        <p:spPr>
          <a:xfrm>
            <a:off x="3758432" y="5848668"/>
            <a:ext cx="19102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l-GR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l-GR" sz="5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Δ; Δ; </a:t>
            </a: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B755BB1-21AA-44D5-91F8-04AD177956C4}"/>
              </a:ext>
            </a:extLst>
          </p:cNvPr>
          <p:cNvSpPr txBox="1"/>
          <p:nvPr/>
        </p:nvSpPr>
        <p:spPr>
          <a:xfrm>
            <a:off x="5238469" y="5844225"/>
            <a:ext cx="19102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l-GR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l-GR" sz="5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Δ; Δ; </a:t>
            </a: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5F86E4B-C8E2-4CED-928B-B4A7B9BFBDB0}"/>
              </a:ext>
            </a:extLst>
          </p:cNvPr>
          <p:cNvSpPr txBox="1"/>
          <p:nvPr/>
        </p:nvSpPr>
        <p:spPr>
          <a:xfrm>
            <a:off x="6697495" y="5857180"/>
            <a:ext cx="19102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09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</a:t>
            </a:r>
            <a:r>
              <a:rPr kumimoji="0" lang="el-GR" sz="3582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</a:t>
            </a:r>
            <a:r>
              <a:rPr kumimoji="0" lang="el-GR" sz="5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Δ; Δ; </a:t>
            </a:r>
            <a:r>
              <a:rPr kumimoji="0" lang="en-US" sz="5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+mn-cs"/>
              </a:rPr>
              <a:t>      </a:t>
            </a: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726763"/>
      </p:ext>
    </p:extLst>
  </p:cSld>
  <p:clrMapOvr>
    <a:masterClrMapping/>
  </p:clrMapOvr>
  <p:transition advTm="6645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28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bí đỏ</a:t>
            </a:r>
            <a:br>
              <a:rPr lang="en-US" sz="12800"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 sz="12800">
                <a:solidFill>
                  <a:srgbClr val="FFC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kẻ ô</a:t>
            </a:r>
          </a:p>
        </p:txBody>
      </p:sp>
      <p:pic>
        <p:nvPicPr>
          <p:cNvPr id="4" name="Picture 7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184" y="1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29198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9" b="60212"/>
          <a:stretch/>
        </p:blipFill>
        <p:spPr>
          <a:xfrm>
            <a:off x="559053" y="203422"/>
            <a:ext cx="10058400" cy="4757179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1426294" y="5415485"/>
            <a:ext cx="998862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Bé bị ho. Bà đã có lá hẹ.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3598977" y="5407321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  <p:sp>
        <p:nvSpPr>
          <p:cNvPr id="13" name="Title 1"/>
          <p:cNvSpPr txBox="1">
            <a:spLocks/>
          </p:cNvSpPr>
          <p:nvPr/>
        </p:nvSpPr>
        <p:spPr>
          <a:xfrm>
            <a:off x="9480897" y="5407321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8424422" y="5415485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 flipH="1">
            <a:off x="5108463" y="5729850"/>
            <a:ext cx="121586" cy="823350"/>
          </a:xfrm>
          <a:prstGeom prst="line">
            <a:avLst/>
          </a:prstGeom>
          <a:ln w="762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1472360" y="5142805"/>
            <a:ext cx="616979" cy="52903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.VnArial" pitchFamily="34" charset="0"/>
              </a:rPr>
              <a:t>1</a:t>
            </a:r>
          </a:p>
        </p:txBody>
      </p:sp>
      <p:sp>
        <p:nvSpPr>
          <p:cNvPr id="15" name="Oval 14"/>
          <p:cNvSpPr/>
          <p:nvPr/>
        </p:nvSpPr>
        <p:spPr>
          <a:xfrm>
            <a:off x="5402936" y="5096188"/>
            <a:ext cx="601783" cy="5176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chemeClr val="tx1"/>
                </a:solidFill>
                <a:latin typeface=".VnArial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3" grpId="0"/>
      <p:bldP spid="12" grpId="0"/>
      <p:bldP spid="6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au hẹ: Phụ nữ ăn vào cả đời không sợ ung thư vú, đàn ông sẽ sung mãn  “chuyện phòng the”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48" y="533400"/>
            <a:ext cx="6818921" cy="576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ây hẹ có tác dụng gì? Cách dùng lá hẹ trị bệ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280" y="533400"/>
            <a:ext cx="4548939" cy="576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7143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ách hấp lá hẹ với đường phèn giúp trị ho an toàn và hiệu quả cho trẻ sơ  si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9" y="990600"/>
            <a:ext cx="6286500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ách Chữa Ho Cho Trẻ Sơ Sinh Bằng Lá Hẹ - Hướng Dẫn A-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719" y="2886075"/>
            <a:ext cx="4507661" cy="275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30839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ấu Bánh Canh Hẹ Phú Yên Hấp Dẫn Mời Cả Nhà Thưởng Thứ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519" y="457200"/>
            <a:ext cx="8610600" cy="574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8249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868" y="-54628"/>
            <a:ext cx="9226983" cy="4870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76" y="4155281"/>
            <a:ext cx="1086283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5257800"/>
            <a:ext cx="10290175" cy="193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57876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" t="53503" r="-269"/>
          <a:stretch/>
        </p:blipFill>
        <p:spPr>
          <a:xfrm>
            <a:off x="330" y="814269"/>
            <a:ext cx="12161508" cy="608491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37319" y="130320"/>
            <a:ext cx="2621250" cy="65649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3794919" y="162054"/>
            <a:ext cx="353089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Cây cối</a:t>
            </a:r>
          </a:p>
        </p:txBody>
      </p:sp>
    </p:spTree>
    <p:extLst>
      <p:ext uri="{BB962C8B-B14F-4D97-AF65-F5344CB8AC3E}">
        <p14:creationId xmlns:p14="http://schemas.microsoft.com/office/powerpoint/2010/main" val="15334130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>
            <a:extLst>
              <a:ext uri="{FF2B5EF4-FFF2-40B4-BE49-F238E27FC236}">
                <a16:creationId xmlns:a16="http://schemas.microsoft.com/office/drawing/2014/main" id="{15532D88-D6BF-44C3-A0EC-FF42ECE60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8" y="148430"/>
            <a:ext cx="5279469" cy="3280570"/>
          </a:xfrm>
          <a:prstGeom prst="rect">
            <a:avLst/>
          </a:prstGeom>
          <a:noFill/>
          <a:ln w="3175">
            <a:solidFill>
              <a:srgbClr val="00B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7">
            <a:extLst>
              <a:ext uri="{FF2B5EF4-FFF2-40B4-BE49-F238E27FC236}">
                <a16:creationId xmlns:a16="http://schemas.microsoft.com/office/drawing/2014/main" id="{527E8FE0-5637-464E-859C-7512C123B7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719" y="186530"/>
            <a:ext cx="5410201" cy="3204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399FDD-3160-4FFD-B4BC-8EB76D375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119" y="3672622"/>
            <a:ext cx="4572001" cy="298812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936272-011A-47E5-B1BC-7887B0D8A5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6719" y="3672622"/>
            <a:ext cx="4758200" cy="299884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6036A7F-E6F6-48DD-815C-67CA6B0A1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78" y="488022"/>
            <a:ext cx="4687523" cy="57124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3D0B9F-4F3D-4A25-BEF3-C1C0FD4FD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344" y="508570"/>
            <a:ext cx="4343400" cy="571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873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8BC462-6BAD-4320-ABCE-555DF61A7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284A962-2244-40FB-BEA1-06C4771773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434" y="350571"/>
            <a:ext cx="9024764" cy="6402979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0E2D79-90ED-4849-B6BD-9AD9486B1C4C}"/>
              </a:ext>
            </a:extLst>
          </p:cNvPr>
          <p:cNvSpPr/>
          <p:nvPr/>
        </p:nvSpPr>
        <p:spPr>
          <a:xfrm>
            <a:off x="2466293" y="3552060"/>
            <a:ext cx="6609045" cy="921114"/>
          </a:xfrm>
          <a:prstGeom prst="rect">
            <a:avLst/>
          </a:prstGeom>
          <a:noFill/>
        </p:spPr>
        <p:txBody>
          <a:bodyPr wrap="none" lIns="91214" tIns="45607" rIns="91214" bIns="45607">
            <a:spAutoFit/>
          </a:bodyPr>
          <a:lstStyle/>
          <a:p>
            <a:pPr algn="ctr" defTabSz="912114"/>
            <a:r>
              <a:rPr lang="en-US" sz="5387" b="1">
                <a:ln w="22225">
                  <a:solidFill>
                    <a:srgbClr val="81D67A"/>
                  </a:solidFill>
                  <a:prstDash val="solid"/>
                </a:ln>
                <a:solidFill>
                  <a:srgbClr val="FF0000"/>
                </a:solidFill>
                <a:latin typeface=".VnArabia" panose="020B7200000000000000" pitchFamily="34" charset="0"/>
              </a:rPr>
              <a:t> CỦNG CỐ BÀI HỌC </a:t>
            </a:r>
            <a:endParaRPr lang="en-US" sz="5387" b="1" dirty="0">
              <a:ln w="22225">
                <a:solidFill>
                  <a:srgbClr val="81D67A"/>
                </a:solidFill>
                <a:prstDash val="solid"/>
              </a:ln>
              <a:solidFill>
                <a:srgbClr val="FF0000"/>
              </a:solidFill>
              <a:latin typeface=".VnArabia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07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BC Vui từng giờ - Tập 24- Chữ H - VTV7">
            <a:hlinkClick r:id="" action="ppaction://media"/>
            <a:extLst>
              <a:ext uri="{FF2B5EF4-FFF2-40B4-BE49-F238E27FC236}">
                <a16:creationId xmlns:a16="http://schemas.microsoft.com/office/drawing/2014/main" id="{CA05D723-7D47-495D-87BE-9340C640B28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76200"/>
            <a:ext cx="12161838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565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1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8353" y="2310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2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>
            <a:noAutofit/>
          </a:bodyPr>
          <a:lstStyle/>
          <a:p>
            <a:r>
              <a:rPr lang="en-US" sz="12800">
                <a:solidFill>
                  <a:schemeClr val="accent4">
                    <a:lumMod val="7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 đò</a:t>
            </a:r>
            <a:br>
              <a:rPr lang="en-US" sz="12800"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 sz="1280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 đà</a:t>
            </a:r>
          </a:p>
        </p:txBody>
      </p:sp>
    </p:spTree>
    <p:extLst>
      <p:ext uri="{BB962C8B-B14F-4D97-AF65-F5344CB8AC3E}">
        <p14:creationId xmlns:p14="http://schemas.microsoft.com/office/powerpoint/2010/main" val="865742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42876" y="2187576"/>
            <a:ext cx="12161838" cy="1470025"/>
          </a:xfrm>
        </p:spPr>
        <p:txBody>
          <a:bodyPr>
            <a:noAutofit/>
          </a:bodyPr>
          <a:lstStyle/>
          <a:p>
            <a:r>
              <a:rPr lang="en-US" sz="107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Kì đà bò ở kẽ đá.</a:t>
            </a:r>
          </a:p>
        </p:txBody>
      </p:sp>
      <p:pic>
        <p:nvPicPr>
          <p:cNvPr id="4" name="Picture 9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184" y="1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83206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13450" y="501541"/>
            <a:ext cx="8001000" cy="764772"/>
          </a:xfrm>
        </p:spPr>
        <p:txBody>
          <a:bodyPr>
            <a:noAutofit/>
          </a:bodyPr>
          <a:lstStyle/>
          <a:p>
            <a:r>
              <a:rPr lang="en-US" sz="4000">
                <a:solidFill>
                  <a:schemeClr val="accent3">
                    <a:lumMod val="50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hãy đánh vần một tiếng có âm k.</a:t>
            </a:r>
          </a:p>
        </p:txBody>
      </p:sp>
      <p:pic>
        <p:nvPicPr>
          <p:cNvPr id="4" name="Picture 10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184" y="42334"/>
            <a:ext cx="1395655" cy="1502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52314F2F-21AE-4AB5-BE19-FA4739D8C81D}"/>
              </a:ext>
            </a:extLst>
          </p:cNvPr>
          <p:cNvSpPr txBox="1">
            <a:spLocks/>
          </p:cNvSpPr>
          <p:nvPr/>
        </p:nvSpPr>
        <p:spPr>
          <a:xfrm>
            <a:off x="289719" y="1288483"/>
            <a:ext cx="8539269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 k đứng trước những chữ cái nào?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825292FE-B163-42F9-AF0C-3199B965B94E}"/>
              </a:ext>
            </a:extLst>
          </p:cNvPr>
          <p:cNvSpPr txBox="1">
            <a:spLocks/>
          </p:cNvSpPr>
          <p:nvPr/>
        </p:nvSpPr>
        <p:spPr>
          <a:xfrm>
            <a:off x="1508919" y="4042592"/>
            <a:ext cx="1021817" cy="1021238"/>
          </a:xfrm>
          <a:prstGeom prst="rect">
            <a:avLst/>
          </a:prstGeom>
          <a:solidFill>
            <a:srgbClr val="00B0F0"/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5552EFC-34EA-4D05-8709-848D8D2D510A}"/>
              </a:ext>
            </a:extLst>
          </p:cNvPr>
          <p:cNvSpPr txBox="1">
            <a:spLocks/>
          </p:cNvSpPr>
          <p:nvPr/>
        </p:nvSpPr>
        <p:spPr>
          <a:xfrm>
            <a:off x="4027393" y="4214938"/>
            <a:ext cx="853809" cy="8170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F050AD6B-1883-4413-B456-22DA5BA49A7B}"/>
              </a:ext>
            </a:extLst>
          </p:cNvPr>
          <p:cNvSpPr txBox="1">
            <a:spLocks/>
          </p:cNvSpPr>
          <p:nvPr/>
        </p:nvSpPr>
        <p:spPr>
          <a:xfrm>
            <a:off x="4007909" y="2815822"/>
            <a:ext cx="853809" cy="8170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015495EA-2B31-462C-B541-A6A1949CED6D}"/>
              </a:ext>
            </a:extLst>
          </p:cNvPr>
          <p:cNvSpPr txBox="1">
            <a:spLocks/>
          </p:cNvSpPr>
          <p:nvPr/>
        </p:nvSpPr>
        <p:spPr>
          <a:xfrm>
            <a:off x="4027393" y="5614054"/>
            <a:ext cx="853809" cy="817033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5E6C0BA-1D61-4B14-9026-61B67407CE07}"/>
              </a:ext>
            </a:extLst>
          </p:cNvPr>
          <p:cNvCxnSpPr>
            <a:stCxn id="6" idx="3"/>
            <a:endCxn id="10" idx="1"/>
          </p:cNvCxnSpPr>
          <p:nvPr/>
        </p:nvCxnSpPr>
        <p:spPr>
          <a:xfrm flipV="1">
            <a:off x="2530736" y="3224339"/>
            <a:ext cx="1477173" cy="132887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A22A659-67E1-4D2E-B040-F14C5C2C4960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2530736" y="4553211"/>
            <a:ext cx="1496657" cy="7024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5A65DA0-5673-4EFC-981E-A2FDE135AF41}"/>
              </a:ext>
            </a:extLst>
          </p:cNvPr>
          <p:cNvCxnSpPr>
            <a:cxnSpLocks/>
            <a:stCxn id="6" idx="3"/>
            <a:endCxn id="11" idx="1"/>
          </p:cNvCxnSpPr>
          <p:nvPr/>
        </p:nvCxnSpPr>
        <p:spPr>
          <a:xfrm>
            <a:off x="2530736" y="4553211"/>
            <a:ext cx="1496657" cy="14693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9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297"/>
          <a:stretch/>
        </p:blipFill>
        <p:spPr>
          <a:xfrm>
            <a:off x="-58069" y="-23060"/>
            <a:ext cx="12219907" cy="5968535"/>
          </a:xfrm>
          <a:prstGeom prst="rect">
            <a:avLst/>
          </a:prstGeom>
        </p:spPr>
      </p:pic>
      <p:sp>
        <p:nvSpPr>
          <p:cNvPr id="34" name="Title 1"/>
          <p:cNvSpPr txBox="1">
            <a:spLocks/>
          </p:cNvSpPr>
          <p:nvPr/>
        </p:nvSpPr>
        <p:spPr>
          <a:xfrm>
            <a:off x="-84458" y="5791199"/>
            <a:ext cx="12246295" cy="132347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 </a:t>
            </a:r>
            <a:r>
              <a:rPr lang="en-US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 bơi trên </a:t>
            </a:r>
            <a:r>
              <a:rPr lang="en-US" b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b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ồ.</a:t>
            </a:r>
          </a:p>
        </p:txBody>
      </p:sp>
      <p:pic>
        <p:nvPicPr>
          <p:cNvPr id="1026" name="Picture 2" descr="Mallard Ducks Observed Eating Small Birds for the First Time | Plants And  Anima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424" y="1629399"/>
            <a:ext cx="5754769" cy="431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Free photo: Group of Ducks - Animal, Bird, Duck - Free Download - Jooin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458" y="956126"/>
            <a:ext cx="8865551" cy="498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547936" y="2100125"/>
            <a:ext cx="3212271" cy="863022"/>
            <a:chOff x="-209337" y="1641621"/>
            <a:chExt cx="2745620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264204" y="1641621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-209337" y="1681921"/>
              <a:ext cx="726961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-84457" y="-281609"/>
            <a:ext cx="11739552" cy="2110410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362" y="-230246"/>
            <a:ext cx="1927546" cy="1948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78549" y="82169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9600" b="1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  h     L  l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-208189" y="168989"/>
            <a:ext cx="2027463" cy="692299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531658" y="167486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5" grpId="0"/>
      <p:bldP spid="28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267754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1280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3102399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28099" y="3446175"/>
            <a:ext cx="3904626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ồ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7112817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9089260" y="2337417"/>
            <a:ext cx="1930425" cy="10503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7112817" y="3446175"/>
            <a:ext cx="3905275" cy="10503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799"/>
              </a:spcBef>
            </a:pPr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53827" y="5589050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hé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2284970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4316112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hổ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631822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li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8233257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lọ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10133774" y="5592534"/>
            <a:ext cx="1754932" cy="54255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lỡ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1657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207002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09971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6285298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004969" y="5412766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sp>
        <p:nvSpPr>
          <p:cNvPr id="32" name="Title 1"/>
          <p:cNvSpPr txBox="1">
            <a:spLocks/>
          </p:cNvSpPr>
          <p:nvPr/>
        </p:nvSpPr>
        <p:spPr>
          <a:xfrm>
            <a:off x="9909969" y="5419483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8214519" y="1314674"/>
            <a:ext cx="1595393" cy="895126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/>
      <p:bldP spid="17" grpId="0"/>
      <p:bldP spid="19" grpId="0"/>
      <p:bldP spid="21" grpId="0"/>
      <p:bldP spid="22" grpId="0"/>
      <p:bldP spid="23" grpId="0"/>
      <p:bldP spid="24" grpId="0"/>
      <p:bldP spid="25" grpId="0"/>
      <p:bldP spid="32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200025"/>
            <a:ext cx="12230100" cy="645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57189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6.6|3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7DC8EB"/>
      </a:accent1>
      <a:accent2>
        <a:srgbClr val="81D67A"/>
      </a:accent2>
      <a:accent3>
        <a:srgbClr val="8CCBC5"/>
      </a:accent3>
      <a:accent4>
        <a:srgbClr val="FAD25F"/>
      </a:accent4>
      <a:accent5>
        <a:srgbClr val="F57364"/>
      </a:accent5>
      <a:accent6>
        <a:srgbClr val="8491CB"/>
      </a:accent6>
      <a:hlink>
        <a:srgbClr val="7DC8EB"/>
      </a:hlink>
      <a:folHlink>
        <a:srgbClr val="BFBFBF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Default Design">
  <a:themeElements>
    <a:clrScheme name="Default Design 4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E8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D6E8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2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346</Words>
  <Application>Microsoft Office PowerPoint</Application>
  <PresentationFormat>Custom</PresentationFormat>
  <Paragraphs>138</Paragraphs>
  <Slides>39</Slides>
  <Notes>15</Notes>
  <HiddenSlides>0</HiddenSlides>
  <MMClips>6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9" baseType="lpstr">
      <vt:lpstr>.VnArabia</vt:lpstr>
      <vt:lpstr>.VnArial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Calibri Light</vt:lpstr>
      <vt:lpstr>HP001 4 hàng</vt:lpstr>
      <vt:lpstr>HP001 4H</vt:lpstr>
      <vt:lpstr>Times New Roman</vt:lpstr>
      <vt:lpstr>Office Theme</vt:lpstr>
      <vt:lpstr>1_Office Theme</vt:lpstr>
      <vt:lpstr>1_Default Design</vt:lpstr>
      <vt:lpstr>Office 主题​​</vt:lpstr>
      <vt:lpstr>Default Design</vt:lpstr>
      <vt:lpstr>Presentation</vt:lpstr>
      <vt:lpstr>TIẾNG VIỆT 1</vt:lpstr>
      <vt:lpstr>PowerPoint Presentation</vt:lpstr>
      <vt:lpstr>bí đỏ kẻ ô</vt:lpstr>
      <vt:lpstr>đi đò kì đà</vt:lpstr>
      <vt:lpstr>Kì đà bò ở kẽ đá.</vt:lpstr>
      <vt:lpstr>Em hãy đánh vần một tiếng có âm k.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Nguyen Thi Hoa</cp:lastModifiedBy>
  <cp:revision>89</cp:revision>
  <dcterms:created xsi:type="dcterms:W3CDTF">2021-05-08T14:00:55Z</dcterms:created>
  <dcterms:modified xsi:type="dcterms:W3CDTF">2021-09-27T13:32:20Z</dcterms:modified>
</cp:coreProperties>
</file>