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3.wav" ContentType="audio/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86" r:id="rId4"/>
    <p:sldMasterId id="2147483700" r:id="rId5"/>
  </p:sldMasterIdLst>
  <p:notesMasterIdLst>
    <p:notesMasterId r:id="rId29"/>
  </p:notesMasterIdLst>
  <p:sldIdLst>
    <p:sldId id="317" r:id="rId6"/>
    <p:sldId id="430" r:id="rId7"/>
    <p:sldId id="257" r:id="rId8"/>
    <p:sldId id="258" r:id="rId9"/>
    <p:sldId id="259" r:id="rId10"/>
    <p:sldId id="260" r:id="rId11"/>
    <p:sldId id="261" r:id="rId12"/>
    <p:sldId id="264" r:id="rId13"/>
    <p:sldId id="267" r:id="rId14"/>
    <p:sldId id="318" r:id="rId15"/>
    <p:sldId id="307" r:id="rId16"/>
    <p:sldId id="268" r:id="rId17"/>
    <p:sldId id="270" r:id="rId18"/>
    <p:sldId id="308" r:id="rId19"/>
    <p:sldId id="309" r:id="rId20"/>
    <p:sldId id="310" r:id="rId21"/>
    <p:sldId id="314" r:id="rId22"/>
    <p:sldId id="315" r:id="rId23"/>
    <p:sldId id="316" r:id="rId24"/>
    <p:sldId id="311" r:id="rId25"/>
    <p:sldId id="277" r:id="rId26"/>
    <p:sldId id="278" r:id="rId27"/>
    <p:sldId id="29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5694" autoAdjust="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43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Thiết kế bởi: Hương Thảo - tranthao121006@gmail.com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638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11/15/2022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microsoft.com/office/2007/relationships/hdphoto" Target="../media/hdphoto6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1.xml"/><Relationship Id="rId6" Type="http://schemas.microsoft.com/office/2007/relationships/hdphoto" Target="../media/hdphoto3.wdp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1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microsoft.com/office/2007/relationships/hdphoto" Target="../media/hdphoto2.wdp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openxmlformats.org/officeDocument/2006/relationships/audio" Target="../media/audio1.wav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mp3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.wav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20.png"/><Relationship Id="rId12" Type="http://schemas.openxmlformats.org/officeDocument/2006/relationships/image" Target="../media/image21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3.mp3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93472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6C796D-1697-DF4D-9308-206C7F22C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9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74" y="243123"/>
            <a:ext cx="10661123" cy="61705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487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49871" y="138430"/>
            <a:ext cx="459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515155" y="634301"/>
            <a:ext cx="1152659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: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run run:”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				               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8313524" y="1060405"/>
            <a:ext cx="1281237" cy="0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243361" y="6256414"/>
            <a:ext cx="4389120" cy="560823"/>
            <a:chOff x="708943" y="6110866"/>
            <a:chExt cx="5825836" cy="649137"/>
          </a:xfrm>
        </p:grpSpPr>
        <p:sp>
          <p:nvSpPr>
            <p:cNvPr id="14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20"/>
            <p:cNvSpPr txBox="1"/>
            <p:nvPr/>
          </p:nvSpPr>
          <p:spPr>
            <a:xfrm>
              <a:off x="1016461" y="6122577"/>
              <a:ext cx="516738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nối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tiếp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endPara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cxnSp>
        <p:nvCxnSpPr>
          <p:cNvPr id="17" name="Straight Connector 16"/>
          <p:cNvCxnSpPr/>
          <p:nvPr/>
        </p:nvCxnSpPr>
        <p:spPr>
          <a:xfrm flipH="1">
            <a:off x="7060955" y="2773295"/>
            <a:ext cx="1001220" cy="0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476558" y="5336191"/>
            <a:ext cx="1344693" cy="0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cs typeface="Arial-Rounded" panose="020B0500000000000000" pitchFamily="34" charset="0"/>
              </a:rPr>
              <a:t>Luyện đọc câu dài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908700" y="19253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7899711" y="191252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6385536" y="24063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872120" y="30949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1948320" y="30949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49871" y="138430"/>
            <a:ext cx="459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515155" y="634301"/>
            <a:ext cx="1152659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: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run run:”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				               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243361" y="6256414"/>
            <a:ext cx="4389120" cy="560823"/>
            <a:chOff x="708943" y="6110866"/>
            <a:chExt cx="5825836" cy="649137"/>
          </a:xfrm>
        </p:grpSpPr>
        <p:sp>
          <p:nvSpPr>
            <p:cNvPr id="14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20"/>
            <p:cNvSpPr txBox="1"/>
            <p:nvPr/>
          </p:nvSpPr>
          <p:spPr>
            <a:xfrm>
              <a:off x="1016461" y="6122577"/>
              <a:ext cx="5167386" cy="6056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nối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tiếp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đoạn</a:t>
              </a:r>
              <a:endPara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880782" y="607407"/>
            <a:ext cx="524435" cy="5334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1" name="Oval 10"/>
          <p:cNvSpPr/>
          <p:nvPr/>
        </p:nvSpPr>
        <p:spPr>
          <a:xfrm>
            <a:off x="880781" y="2355524"/>
            <a:ext cx="524435" cy="5334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880782" y="4507053"/>
            <a:ext cx="524435" cy="5334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592985" y="6266532"/>
            <a:ext cx="4389120" cy="560823"/>
            <a:chOff x="708943" y="6110866"/>
            <a:chExt cx="5825836" cy="649137"/>
          </a:xfrm>
        </p:grpSpPr>
        <p:sp>
          <p:nvSpPr>
            <p:cNvPr id="19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16461" y="6122577"/>
              <a:ext cx="5167386" cy="605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Luyện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endPara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92985" y="6198232"/>
            <a:ext cx="4389120" cy="560823"/>
            <a:chOff x="708943" y="6110866"/>
            <a:chExt cx="5825836" cy="649137"/>
          </a:xfrm>
        </p:grpSpPr>
        <p:sp>
          <p:nvSpPr>
            <p:cNvPr id="2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3" name="TextBox 20"/>
            <p:cNvSpPr txBox="1"/>
            <p:nvPr/>
          </p:nvSpPr>
          <p:spPr>
            <a:xfrm>
              <a:off x="1016461" y="6122577"/>
              <a:ext cx="5167386" cy="605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giữa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endPara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74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49871" y="138430"/>
            <a:ext cx="459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515155" y="634301"/>
            <a:ext cx="1152659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: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run run:”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				               (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243361" y="6256417"/>
            <a:ext cx="5165968" cy="964225"/>
            <a:chOff x="708943" y="6110866"/>
            <a:chExt cx="5825836" cy="1116063"/>
          </a:xfrm>
        </p:grpSpPr>
        <p:sp>
          <p:nvSpPr>
            <p:cNvPr id="14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20"/>
            <p:cNvSpPr txBox="1"/>
            <p:nvPr/>
          </p:nvSpPr>
          <p:spPr>
            <a:xfrm>
              <a:off x="1016461" y="6122577"/>
              <a:ext cx="5167386" cy="11043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Giáo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viên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diễn</a:t>
              </a:r>
              <a:r>
                <a:rPr lang="en-US" sz="2800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cảm</a:t>
              </a:r>
              <a:endParaRPr lang="en-US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603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4555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49871" y="138430"/>
            <a:ext cx="459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515155" y="634301"/>
            <a:ext cx="115265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: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run run:”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</a:t>
            </a:r>
          </a:p>
        </p:txBody>
      </p:sp>
      <p:sp>
        <p:nvSpPr>
          <p:cNvPr id="7" name="Text Box 3"/>
          <p:cNvSpPr txBox="1"/>
          <p:nvPr/>
        </p:nvSpPr>
        <p:spPr>
          <a:xfrm>
            <a:off x="10516354" y="1051991"/>
            <a:ext cx="1236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vồn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vã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Hexagon 7"/>
          <p:cNvSpPr/>
          <p:nvPr/>
        </p:nvSpPr>
        <p:spPr>
          <a:xfrm>
            <a:off x="2357402" y="4653069"/>
            <a:ext cx="6916420" cy="1675902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9957" y="4781776"/>
            <a:ext cx="5931309" cy="150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 vã</a:t>
            </a:r>
          </a:p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 nở nhiệt tình khi trò chuyện với người khác</a:t>
            </a:r>
            <a:endParaRPr lang="en-US" altLang="vi-VN" sz="2800" b="0" i="0" u="none" strike="noStrike" dirty="0">
              <a:solidFill>
                <a:srgbClr val="231F2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788717" y="1922930"/>
            <a:ext cx="27232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781266" y="1922930"/>
            <a:ext cx="11830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50435" y="2339789"/>
            <a:ext cx="21584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185756" y="2353237"/>
            <a:ext cx="26135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9077102" y="2339789"/>
            <a:ext cx="793039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11161435" y="3200401"/>
            <a:ext cx="416483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32388" y="3617260"/>
            <a:ext cx="416483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3"/>
          <p:cNvSpPr txBox="1"/>
          <p:nvPr/>
        </p:nvSpPr>
        <p:spPr>
          <a:xfrm>
            <a:off x="2176055" y="4923836"/>
            <a:ext cx="9193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28" name="Text Box 3"/>
          <p:cNvSpPr txBox="1"/>
          <p:nvPr/>
        </p:nvSpPr>
        <p:spPr>
          <a:xfrm>
            <a:off x="6978256" y="2339789"/>
            <a:ext cx="1444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ngụ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Hexagon 28"/>
          <p:cNvSpPr/>
          <p:nvPr/>
        </p:nvSpPr>
        <p:spPr>
          <a:xfrm>
            <a:off x="2330507" y="4915519"/>
            <a:ext cx="6916420" cy="1239368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23062" y="5044226"/>
            <a:ext cx="5931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trú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ngụ</a:t>
            </a:r>
            <a:endParaRPr lang="en-US" sz="3200" b="0" u="none" strike="noStrike" dirty="0">
              <a:solidFill>
                <a:srgbClr val="FF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Sinh</a:t>
            </a:r>
            <a:r>
              <a:rPr lang="en-US" altLang="vi-VN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sống</a:t>
            </a:r>
            <a:r>
              <a:rPr lang="en-US" altLang="vi-VN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tạm</a:t>
            </a:r>
            <a:r>
              <a:rPr lang="en-US" altLang="vi-VN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ở </a:t>
            </a: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một</a:t>
            </a:r>
            <a:r>
              <a:rPr lang="en-US" altLang="vi-VN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nơi</a:t>
            </a:r>
            <a:r>
              <a:rPr lang="en-US" altLang="vi-VN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nào</a:t>
            </a:r>
            <a:r>
              <a:rPr lang="en-US" altLang="vi-VN" sz="2800" dirty="0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vi-VN" sz="2800" dirty="0" err="1">
                <a:solidFill>
                  <a:srgbClr val="231F2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đó</a:t>
            </a:r>
            <a:endParaRPr lang="en-US" altLang="vi-VN" sz="2800" b="0" i="0" u="none" strike="noStrike" dirty="0">
              <a:solidFill>
                <a:srgbClr val="231F2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926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 animBg="1"/>
      <p:bldP spid="8" grpId="1" animBg="1"/>
      <p:bldP spid="10" grpId="0"/>
      <p:bldP spid="10" grpId="1"/>
      <p:bldP spid="26" grpId="0"/>
      <p:bldP spid="28" grpId="0"/>
      <p:bldP spid="28" grpId="1"/>
      <p:bldP spid="29" grpId="0" animBg="1"/>
      <p:bldP spid="29" grpId="1" animBg="1"/>
      <p:bldP spid="30" grpId="0"/>
      <p:bldP spid="3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49871" y="138430"/>
            <a:ext cx="459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 Box 3"/>
          <p:cNvSpPr txBox="1"/>
          <p:nvPr/>
        </p:nvSpPr>
        <p:spPr>
          <a:xfrm>
            <a:off x="515155" y="634301"/>
            <a:ext cx="115265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: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run run:”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!”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057737" y="1519518"/>
            <a:ext cx="54053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3"/>
          <p:cNvSpPr txBox="1"/>
          <p:nvPr/>
        </p:nvSpPr>
        <p:spPr>
          <a:xfrm>
            <a:off x="1344704" y="4810823"/>
            <a:ext cx="10408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9816689" y="1062318"/>
            <a:ext cx="12905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1837" y="1519518"/>
            <a:ext cx="6452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628260" y="2770094"/>
            <a:ext cx="645291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1837" y="3200400"/>
            <a:ext cx="14659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992637" y="3213847"/>
            <a:ext cx="2500986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607037" y="3227294"/>
            <a:ext cx="3228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78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/>
          <p:nvPr/>
        </p:nvSpPr>
        <p:spPr>
          <a:xfrm>
            <a:off x="515155" y="634301"/>
            <a:ext cx="115265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		</a:t>
            </a:r>
          </a:p>
        </p:txBody>
      </p:sp>
      <p:sp>
        <p:nvSpPr>
          <p:cNvPr id="7" name="Text Box 3"/>
          <p:cNvSpPr txBox="1"/>
          <p:nvPr/>
        </p:nvSpPr>
        <p:spPr>
          <a:xfrm>
            <a:off x="322728" y="3942608"/>
            <a:ext cx="11994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Theo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721560" y="1183341"/>
            <a:ext cx="36169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682218" y="1183341"/>
            <a:ext cx="16536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2343" y="1721223"/>
            <a:ext cx="35627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3"/>
          <p:cNvSpPr txBox="1"/>
          <p:nvPr/>
        </p:nvSpPr>
        <p:spPr>
          <a:xfrm>
            <a:off x="281061" y="3942608"/>
            <a:ext cx="11994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nhím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923264" y="3388659"/>
            <a:ext cx="9641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45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Bar dir="vert"/>
      </p:transition>
    </mc:Choice>
    <mc:Fallback xmlns="">
      <p:transition spd="slow" advClick="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400920"/>
              </p:ext>
            </p:extLst>
          </p:nvPr>
        </p:nvGraphicFramePr>
        <p:xfrm>
          <a:off x="6295524" y="78327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49774"/>
              </p:ext>
            </p:extLst>
          </p:nvPr>
        </p:nvGraphicFramePr>
        <p:xfrm>
          <a:off x="9383644" y="824050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779329"/>
              </p:ext>
            </p:extLst>
          </p:nvPr>
        </p:nvGraphicFramePr>
        <p:xfrm>
          <a:off x="78285" y="1325276"/>
          <a:ext cx="2818099" cy="509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433812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618" y="4367589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985642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157" y="3633508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130" y="3272178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872555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578331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211918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04488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901349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09" y="3170524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2789957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54" y="1966462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86" y="2357921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411" y="1589518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34" y="481317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77" y="860102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413" y="1222570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4765782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745837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3568136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10684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937" y="2658545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10075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336104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4833175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410880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3992109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193460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4834" y="5165405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2986703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55077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009641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17507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282996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3826372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419485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536132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153454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4671411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16/11.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2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387524"/>
              </p:ext>
            </p:extLst>
          </p:nvPr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5249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339010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1983685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4292058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779179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9" y="3554672"/>
            <a:ext cx="370562" cy="34680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21733BD-67E3-5D4C-B3E8-2AC9882F9E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803" y="4619822"/>
            <a:ext cx="370562" cy="34680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63A2CD8-0EEF-D746-B3C7-DDFCA07D40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995" y="5010216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64464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95" y="365125"/>
            <a:ext cx="11793855" cy="697193"/>
          </a:xfrm>
        </p:spPr>
        <p:txBody>
          <a:bodyPr>
            <a:normAutofit/>
          </a:bodyPr>
          <a:lstStyle/>
          <a:p>
            <a:r>
              <a:rPr lang="en-US" sz="3555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81890" y="1128282"/>
            <a:ext cx="9237121" cy="403071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653989" y="5090609"/>
            <a:ext cx="8861611" cy="7577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lỗi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53989" y="5821419"/>
            <a:ext cx="8861611" cy="771151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Nhím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ngại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7" grpId="1" animBg="1"/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729" y="822325"/>
            <a:ext cx="11604812" cy="162504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lỗi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vô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va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An,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76517" y="2738437"/>
            <a:ext cx="11456894" cy="14435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Bình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Ôi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lỗi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>
                <a:latin typeface="Arial-Rounded" panose="020B0500000000000000" pitchFamily="34" charset="0"/>
                <a:cs typeface="Arial-Rounded" panose="020B0500000000000000" pitchFamily="34" charset="0"/>
              </a:rPr>
              <a:t> sao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An: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nha</a:t>
            </a:r>
            <a:r>
              <a:rPr lang="en-US" sz="4000" dirty="0">
                <a:latin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81635" y="1317812"/>
            <a:ext cx="4545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414247" y="1304365"/>
            <a:ext cx="22725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928847" y="1304365"/>
            <a:ext cx="19498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1"/>
            <a:ext cx="12192000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28575" y="0"/>
            <a:ext cx="12192000" cy="140473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hãy giúp những chú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các câu hỏi để chúng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tránh đi mùa đông lạnh giá nhé!</a:t>
            </a:r>
          </a:p>
        </p:txBody>
      </p:sp>
      <p:pic>
        <p:nvPicPr>
          <p:cNvPr id="7" name="Picture 6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368" y="4648200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2800" y="-20574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1" r="800" b="1325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-4343400" y="600981"/>
            <a:ext cx="8385313" cy="3686085"/>
            <a:chOff x="-615991" y="642075"/>
            <a:chExt cx="8385313" cy="368608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615991" y="642075"/>
              <a:ext cx="4832432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Freeform 4"/>
            <p:cNvSpPr/>
            <p:nvPr/>
          </p:nvSpPr>
          <p:spPr>
            <a:xfrm>
              <a:off x="1785938" y="1730065"/>
              <a:ext cx="5983384" cy="2443025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Chữ A đứng ở vị trí nào trong bảng </a:t>
              </a:r>
              <a:r>
                <a:rPr lang="en-US" sz="40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chữ</a:t>
              </a:r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cái</a:t>
              </a:r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pic>
        <p:nvPicPr>
          <p:cNvPr id="7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6553200" y="5029200"/>
            <a:ext cx="3657600" cy="1371600"/>
          </a:xfrm>
          <a:prstGeom prst="wedgeEllipseCallout">
            <a:avLst>
              <a:gd name="adj1" fmla="val -47609"/>
              <a:gd name="adj2" fmla="val -11666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Đầu tiên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23 -0.00092 L 0.54063 0.00926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36" y="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4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6" dur="3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 b="10664"/>
          <a:stretch>
            <a:fillRect/>
          </a:stretch>
        </p:blipFill>
        <p:spPr bwMode="auto">
          <a:xfrm>
            <a:off x="0" y="1"/>
            <a:ext cx="12192000" cy="68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6248400" y="600981"/>
            <a:ext cx="8077198" cy="3686085"/>
            <a:chOff x="152400" y="642075"/>
            <a:chExt cx="5170262" cy="3686085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2400" y="64207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Freeform 11"/>
            <p:cNvSpPr/>
            <p:nvPr/>
          </p:nvSpPr>
          <p:spPr>
            <a:xfrm>
              <a:off x="2301239" y="1706880"/>
              <a:ext cx="3021423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Kiến tha lâu cũng đầy....</a:t>
              </a:r>
            </a:p>
          </p:txBody>
        </p:sp>
      </p:grpSp>
      <p:pic>
        <p:nvPicPr>
          <p:cNvPr id="13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553200" y="5029200"/>
            <a:ext cx="3657600" cy="1371600"/>
          </a:xfrm>
          <a:prstGeom prst="wedgeEllipseCallout">
            <a:avLst>
              <a:gd name="adj1" fmla="val 18016"/>
              <a:gd name="adj2" fmla="val -1197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" b="9546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7888486" y="534811"/>
            <a:ext cx="6593086" cy="3686085"/>
            <a:chOff x="-182990" y="575905"/>
            <a:chExt cx="4850517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82990" y="575905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49031" y="1706880"/>
              <a:ext cx="2818496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FFC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Chữ A mơ ước làm ra cái gì?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6096000" y="5029200"/>
            <a:ext cx="4114800" cy="1371600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 sách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7309 0.01018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8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6233277" y="450673"/>
            <a:ext cx="8648700" cy="3686085"/>
            <a:chOff x="-262148" y="491767"/>
            <a:chExt cx="6031018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262148" y="491767"/>
              <a:ext cx="4064041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852251" y="1641117"/>
              <a:ext cx="3916619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rgbClr val="FF66FF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 nhỏ mà có bốn chân.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Lưng đầy tên nhọn, khi cần bắn ngay.</a:t>
              </a:r>
            </a:p>
            <a:p>
              <a:pPr algn="ctr"/>
              <a:r>
                <a:rPr lang="en-US" sz="24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                              </a:t>
              </a:r>
              <a:r>
                <a:rPr lang="en-US" sz="24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</a:t>
              </a:r>
              <a:r>
                <a:rPr lang="en-US" sz="24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con gì?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5029200" y="5174982"/>
            <a:ext cx="5487046" cy="1659205"/>
          </a:xfrm>
          <a:prstGeom prst="wedgeEllipseCallout">
            <a:avLst>
              <a:gd name="adj1" fmla="val -19831"/>
              <a:gd name="adj2" fmla="val -108333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nhím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7.40741E-7 L 0.7309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9 0.01019 L 1.64757 0.0213 " pathEditMode="relative" rAng="0" ptsTypes="AA">
                                      <p:cBhvr>
                                        <p:cTn id="27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08" b="9249"/>
          <a:stretch>
            <a:fillRect/>
          </a:stretch>
        </p:blipFill>
        <p:spPr bwMode="auto">
          <a:xfrm>
            <a:off x="0" y="1"/>
            <a:ext cx="12420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V.A – Tiếng Chim Kêu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049000" y="-2133600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-10134600" y="600981"/>
            <a:ext cx="9790471" cy="3686085"/>
            <a:chOff x="-724206" y="642075"/>
            <a:chExt cx="5631486" cy="3686085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954" b="89967" l="0" r="100000">
                          <a14:foregroundMark x1="45000" y1="19735" x2="48000" y2="240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724206" y="642075"/>
              <a:ext cx="4940647" cy="3686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Freeform 10"/>
            <p:cNvSpPr/>
            <p:nvPr/>
          </p:nvSpPr>
          <p:spPr>
            <a:xfrm>
              <a:off x="1949442" y="1706880"/>
              <a:ext cx="2957838" cy="2148840"/>
            </a:xfrm>
            <a:custGeom>
              <a:avLst/>
              <a:gdLst>
                <a:gd name="connsiteX0" fmla="*/ 289560 w 2606040"/>
                <a:gd name="connsiteY0" fmla="*/ 0 h 2148840"/>
                <a:gd name="connsiteX1" fmla="*/ 320040 w 2606040"/>
                <a:gd name="connsiteY1" fmla="*/ 76200 h 2148840"/>
                <a:gd name="connsiteX2" fmla="*/ 335280 w 2606040"/>
                <a:gd name="connsiteY2" fmla="*/ 121920 h 2148840"/>
                <a:gd name="connsiteX3" fmla="*/ 320040 w 2606040"/>
                <a:gd name="connsiteY3" fmla="*/ 457200 h 2148840"/>
                <a:gd name="connsiteX4" fmla="*/ 274320 w 2606040"/>
                <a:gd name="connsiteY4" fmla="*/ 624840 h 2148840"/>
                <a:gd name="connsiteX5" fmla="*/ 228600 w 2606040"/>
                <a:gd name="connsiteY5" fmla="*/ 762000 h 2148840"/>
                <a:gd name="connsiteX6" fmla="*/ 213360 w 2606040"/>
                <a:gd name="connsiteY6" fmla="*/ 807720 h 2148840"/>
                <a:gd name="connsiteX7" fmla="*/ 182880 w 2606040"/>
                <a:gd name="connsiteY7" fmla="*/ 853440 h 2148840"/>
                <a:gd name="connsiteX8" fmla="*/ 167640 w 2606040"/>
                <a:gd name="connsiteY8" fmla="*/ 899160 h 2148840"/>
                <a:gd name="connsiteX9" fmla="*/ 121920 w 2606040"/>
                <a:gd name="connsiteY9" fmla="*/ 960120 h 2148840"/>
                <a:gd name="connsiteX10" fmla="*/ 76200 w 2606040"/>
                <a:gd name="connsiteY10" fmla="*/ 1097280 h 2148840"/>
                <a:gd name="connsiteX11" fmla="*/ 60960 w 2606040"/>
                <a:gd name="connsiteY11" fmla="*/ 1143000 h 2148840"/>
                <a:gd name="connsiteX12" fmla="*/ 30480 w 2606040"/>
                <a:gd name="connsiteY12" fmla="*/ 1188720 h 2148840"/>
                <a:gd name="connsiteX13" fmla="*/ 0 w 2606040"/>
                <a:gd name="connsiteY13" fmla="*/ 1310640 h 2148840"/>
                <a:gd name="connsiteX14" fmla="*/ 15240 w 2606040"/>
                <a:gd name="connsiteY14" fmla="*/ 1630680 h 2148840"/>
                <a:gd name="connsiteX15" fmla="*/ 45720 w 2606040"/>
                <a:gd name="connsiteY15" fmla="*/ 1676400 h 2148840"/>
                <a:gd name="connsiteX16" fmla="*/ 91440 w 2606040"/>
                <a:gd name="connsiteY16" fmla="*/ 1767840 h 2148840"/>
                <a:gd name="connsiteX17" fmla="*/ 182880 w 2606040"/>
                <a:gd name="connsiteY17" fmla="*/ 1828800 h 2148840"/>
                <a:gd name="connsiteX18" fmla="*/ 289560 w 2606040"/>
                <a:gd name="connsiteY18" fmla="*/ 1965960 h 2148840"/>
                <a:gd name="connsiteX19" fmla="*/ 335280 w 2606040"/>
                <a:gd name="connsiteY19" fmla="*/ 1981200 h 2148840"/>
                <a:gd name="connsiteX20" fmla="*/ 381000 w 2606040"/>
                <a:gd name="connsiteY20" fmla="*/ 2011680 h 2148840"/>
                <a:gd name="connsiteX21" fmla="*/ 548640 w 2606040"/>
                <a:gd name="connsiteY21" fmla="*/ 2057400 h 2148840"/>
                <a:gd name="connsiteX22" fmla="*/ 777240 w 2606040"/>
                <a:gd name="connsiteY22" fmla="*/ 2103120 h 2148840"/>
                <a:gd name="connsiteX23" fmla="*/ 960120 w 2606040"/>
                <a:gd name="connsiteY23" fmla="*/ 2133600 h 2148840"/>
                <a:gd name="connsiteX24" fmla="*/ 1051560 w 2606040"/>
                <a:gd name="connsiteY24" fmla="*/ 2148840 h 2148840"/>
                <a:gd name="connsiteX25" fmla="*/ 1478280 w 2606040"/>
                <a:gd name="connsiteY25" fmla="*/ 2133600 h 2148840"/>
                <a:gd name="connsiteX26" fmla="*/ 1584960 w 2606040"/>
                <a:gd name="connsiteY26" fmla="*/ 2118360 h 2148840"/>
                <a:gd name="connsiteX27" fmla="*/ 1630680 w 2606040"/>
                <a:gd name="connsiteY27" fmla="*/ 2103120 h 2148840"/>
                <a:gd name="connsiteX28" fmla="*/ 1981200 w 2606040"/>
                <a:gd name="connsiteY28" fmla="*/ 2087880 h 2148840"/>
                <a:gd name="connsiteX29" fmla="*/ 2072640 w 2606040"/>
                <a:gd name="connsiteY29" fmla="*/ 2057400 h 2148840"/>
                <a:gd name="connsiteX30" fmla="*/ 2118360 w 2606040"/>
                <a:gd name="connsiteY30" fmla="*/ 2042160 h 2148840"/>
                <a:gd name="connsiteX31" fmla="*/ 2209800 w 2606040"/>
                <a:gd name="connsiteY31" fmla="*/ 1981200 h 2148840"/>
                <a:gd name="connsiteX32" fmla="*/ 2240280 w 2606040"/>
                <a:gd name="connsiteY32" fmla="*/ 1935480 h 2148840"/>
                <a:gd name="connsiteX33" fmla="*/ 2286000 w 2606040"/>
                <a:gd name="connsiteY33" fmla="*/ 1920240 h 2148840"/>
                <a:gd name="connsiteX34" fmla="*/ 2346960 w 2606040"/>
                <a:gd name="connsiteY34" fmla="*/ 1859280 h 2148840"/>
                <a:gd name="connsiteX35" fmla="*/ 2377440 w 2606040"/>
                <a:gd name="connsiteY35" fmla="*/ 1813560 h 2148840"/>
                <a:gd name="connsiteX36" fmla="*/ 2392680 w 2606040"/>
                <a:gd name="connsiteY36" fmla="*/ 1767840 h 2148840"/>
                <a:gd name="connsiteX37" fmla="*/ 2453640 w 2606040"/>
                <a:gd name="connsiteY37" fmla="*/ 1676400 h 2148840"/>
                <a:gd name="connsiteX38" fmla="*/ 2484120 w 2606040"/>
                <a:gd name="connsiteY38" fmla="*/ 1630680 h 2148840"/>
                <a:gd name="connsiteX39" fmla="*/ 2514600 w 2606040"/>
                <a:gd name="connsiteY39" fmla="*/ 1584960 h 2148840"/>
                <a:gd name="connsiteX40" fmla="*/ 2529840 w 2606040"/>
                <a:gd name="connsiteY40" fmla="*/ 1539240 h 2148840"/>
                <a:gd name="connsiteX41" fmla="*/ 2560320 w 2606040"/>
                <a:gd name="connsiteY41" fmla="*/ 1417320 h 2148840"/>
                <a:gd name="connsiteX42" fmla="*/ 2575560 w 2606040"/>
                <a:gd name="connsiteY42" fmla="*/ 1371600 h 2148840"/>
                <a:gd name="connsiteX43" fmla="*/ 2590800 w 2606040"/>
                <a:gd name="connsiteY43" fmla="*/ 1264920 h 2148840"/>
                <a:gd name="connsiteX44" fmla="*/ 2606040 w 2606040"/>
                <a:gd name="connsiteY44" fmla="*/ 1219200 h 2148840"/>
                <a:gd name="connsiteX45" fmla="*/ 2590800 w 2606040"/>
                <a:gd name="connsiteY45" fmla="*/ 822960 h 2148840"/>
                <a:gd name="connsiteX46" fmla="*/ 2545080 w 2606040"/>
                <a:gd name="connsiteY46" fmla="*/ 685800 h 2148840"/>
                <a:gd name="connsiteX47" fmla="*/ 2499360 w 2606040"/>
                <a:gd name="connsiteY47" fmla="*/ 655320 h 2148840"/>
                <a:gd name="connsiteX48" fmla="*/ 2484120 w 2606040"/>
                <a:gd name="connsiteY48" fmla="*/ 609600 h 2148840"/>
                <a:gd name="connsiteX49" fmla="*/ 2301240 w 2606040"/>
                <a:gd name="connsiteY49" fmla="*/ 457200 h 2148840"/>
                <a:gd name="connsiteX50" fmla="*/ 2087880 w 2606040"/>
                <a:gd name="connsiteY50" fmla="*/ 411480 h 2148840"/>
                <a:gd name="connsiteX51" fmla="*/ 2026920 w 2606040"/>
                <a:gd name="connsiteY51" fmla="*/ 396240 h 2148840"/>
                <a:gd name="connsiteX52" fmla="*/ 1950720 w 2606040"/>
                <a:gd name="connsiteY52" fmla="*/ 381000 h 2148840"/>
                <a:gd name="connsiteX53" fmla="*/ 1905000 w 2606040"/>
                <a:gd name="connsiteY53" fmla="*/ 365760 h 2148840"/>
                <a:gd name="connsiteX54" fmla="*/ 1706880 w 2606040"/>
                <a:gd name="connsiteY54" fmla="*/ 335280 h 2148840"/>
                <a:gd name="connsiteX55" fmla="*/ 1615440 w 2606040"/>
                <a:gd name="connsiteY55" fmla="*/ 320040 h 2148840"/>
                <a:gd name="connsiteX56" fmla="*/ 1493520 w 2606040"/>
                <a:gd name="connsiteY56" fmla="*/ 304800 h 2148840"/>
                <a:gd name="connsiteX57" fmla="*/ 1249680 w 2606040"/>
                <a:gd name="connsiteY57" fmla="*/ 274320 h 2148840"/>
                <a:gd name="connsiteX58" fmla="*/ 1203960 w 2606040"/>
                <a:gd name="connsiteY58" fmla="*/ 259080 h 2148840"/>
                <a:gd name="connsiteX59" fmla="*/ 1066800 w 2606040"/>
                <a:gd name="connsiteY59" fmla="*/ 228600 h 2148840"/>
                <a:gd name="connsiteX60" fmla="*/ 960120 w 2606040"/>
                <a:gd name="connsiteY60" fmla="*/ 213360 h 2148840"/>
                <a:gd name="connsiteX61" fmla="*/ 838200 w 2606040"/>
                <a:gd name="connsiteY61" fmla="*/ 182880 h 2148840"/>
                <a:gd name="connsiteX62" fmla="*/ 792480 w 2606040"/>
                <a:gd name="connsiteY62" fmla="*/ 152400 h 2148840"/>
                <a:gd name="connsiteX63" fmla="*/ 701040 w 2606040"/>
                <a:gd name="connsiteY63" fmla="*/ 121920 h 2148840"/>
                <a:gd name="connsiteX64" fmla="*/ 655320 w 2606040"/>
                <a:gd name="connsiteY64" fmla="*/ 106680 h 2148840"/>
                <a:gd name="connsiteX65" fmla="*/ 594360 w 2606040"/>
                <a:gd name="connsiteY65" fmla="*/ 76200 h 2148840"/>
                <a:gd name="connsiteX66" fmla="*/ 335280 w 2606040"/>
                <a:gd name="connsiteY66" fmla="*/ 45720 h 2148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606040" h="2148840">
                  <a:moveTo>
                    <a:pt x="289560" y="0"/>
                  </a:moveTo>
                  <a:cubicBezTo>
                    <a:pt x="299720" y="25400"/>
                    <a:pt x="310434" y="50585"/>
                    <a:pt x="320040" y="76200"/>
                  </a:cubicBezTo>
                  <a:cubicBezTo>
                    <a:pt x="325681" y="91242"/>
                    <a:pt x="335280" y="105856"/>
                    <a:pt x="335280" y="121920"/>
                  </a:cubicBezTo>
                  <a:cubicBezTo>
                    <a:pt x="335280" y="233795"/>
                    <a:pt x="328304" y="345630"/>
                    <a:pt x="320040" y="457200"/>
                  </a:cubicBezTo>
                  <a:cubicBezTo>
                    <a:pt x="315937" y="512591"/>
                    <a:pt x="291362" y="573713"/>
                    <a:pt x="274320" y="624840"/>
                  </a:cubicBezTo>
                  <a:lnTo>
                    <a:pt x="228600" y="762000"/>
                  </a:lnTo>
                  <a:cubicBezTo>
                    <a:pt x="223520" y="777240"/>
                    <a:pt x="222271" y="794354"/>
                    <a:pt x="213360" y="807720"/>
                  </a:cubicBezTo>
                  <a:cubicBezTo>
                    <a:pt x="203200" y="822960"/>
                    <a:pt x="191071" y="837057"/>
                    <a:pt x="182880" y="853440"/>
                  </a:cubicBezTo>
                  <a:cubicBezTo>
                    <a:pt x="175696" y="867808"/>
                    <a:pt x="175610" y="885212"/>
                    <a:pt x="167640" y="899160"/>
                  </a:cubicBezTo>
                  <a:cubicBezTo>
                    <a:pt x="155038" y="921213"/>
                    <a:pt x="137160" y="939800"/>
                    <a:pt x="121920" y="960120"/>
                  </a:cubicBezTo>
                  <a:lnTo>
                    <a:pt x="76200" y="1097280"/>
                  </a:lnTo>
                  <a:cubicBezTo>
                    <a:pt x="71120" y="1112520"/>
                    <a:pt x="69871" y="1129634"/>
                    <a:pt x="60960" y="1143000"/>
                  </a:cubicBezTo>
                  <a:cubicBezTo>
                    <a:pt x="50800" y="1158240"/>
                    <a:pt x="38671" y="1172337"/>
                    <a:pt x="30480" y="1188720"/>
                  </a:cubicBezTo>
                  <a:cubicBezTo>
                    <a:pt x="14859" y="1219962"/>
                    <a:pt x="5797" y="1281657"/>
                    <a:pt x="0" y="1310640"/>
                  </a:cubicBezTo>
                  <a:cubicBezTo>
                    <a:pt x="5080" y="1417320"/>
                    <a:pt x="1993" y="1524704"/>
                    <a:pt x="15240" y="1630680"/>
                  </a:cubicBezTo>
                  <a:cubicBezTo>
                    <a:pt x="17512" y="1648855"/>
                    <a:pt x="37529" y="1660017"/>
                    <a:pt x="45720" y="1676400"/>
                  </a:cubicBezTo>
                  <a:cubicBezTo>
                    <a:pt x="66254" y="1717468"/>
                    <a:pt x="52617" y="1733870"/>
                    <a:pt x="91440" y="1767840"/>
                  </a:cubicBezTo>
                  <a:cubicBezTo>
                    <a:pt x="119009" y="1791963"/>
                    <a:pt x="182880" y="1828800"/>
                    <a:pt x="182880" y="1828800"/>
                  </a:cubicBezTo>
                  <a:cubicBezTo>
                    <a:pt x="202173" y="1886680"/>
                    <a:pt x="212461" y="1940260"/>
                    <a:pt x="289560" y="1965960"/>
                  </a:cubicBezTo>
                  <a:cubicBezTo>
                    <a:pt x="304800" y="1971040"/>
                    <a:pt x="320912" y="1974016"/>
                    <a:pt x="335280" y="1981200"/>
                  </a:cubicBezTo>
                  <a:cubicBezTo>
                    <a:pt x="351663" y="1989391"/>
                    <a:pt x="364262" y="2004241"/>
                    <a:pt x="381000" y="2011680"/>
                  </a:cubicBezTo>
                  <a:cubicBezTo>
                    <a:pt x="478526" y="2055025"/>
                    <a:pt x="455841" y="2032091"/>
                    <a:pt x="548640" y="2057400"/>
                  </a:cubicBezTo>
                  <a:cubicBezTo>
                    <a:pt x="734376" y="2108055"/>
                    <a:pt x="535620" y="2076273"/>
                    <a:pt x="777240" y="2103120"/>
                  </a:cubicBezTo>
                  <a:cubicBezTo>
                    <a:pt x="872542" y="2134887"/>
                    <a:pt x="789980" y="2110915"/>
                    <a:pt x="960120" y="2133600"/>
                  </a:cubicBezTo>
                  <a:cubicBezTo>
                    <a:pt x="990749" y="2137684"/>
                    <a:pt x="1021080" y="2143760"/>
                    <a:pt x="1051560" y="2148840"/>
                  </a:cubicBezTo>
                  <a:cubicBezTo>
                    <a:pt x="1193800" y="2143760"/>
                    <a:pt x="1336181" y="2141720"/>
                    <a:pt x="1478280" y="2133600"/>
                  </a:cubicBezTo>
                  <a:cubicBezTo>
                    <a:pt x="1514143" y="2131551"/>
                    <a:pt x="1549737" y="2125405"/>
                    <a:pt x="1584960" y="2118360"/>
                  </a:cubicBezTo>
                  <a:cubicBezTo>
                    <a:pt x="1600712" y="2115210"/>
                    <a:pt x="1614663" y="2104352"/>
                    <a:pt x="1630680" y="2103120"/>
                  </a:cubicBezTo>
                  <a:cubicBezTo>
                    <a:pt x="1747286" y="2094150"/>
                    <a:pt x="1864360" y="2092960"/>
                    <a:pt x="1981200" y="2087880"/>
                  </a:cubicBezTo>
                  <a:lnTo>
                    <a:pt x="2072640" y="2057400"/>
                  </a:lnTo>
                  <a:cubicBezTo>
                    <a:pt x="2087880" y="2052320"/>
                    <a:pt x="2104994" y="2051071"/>
                    <a:pt x="2118360" y="2042160"/>
                  </a:cubicBezTo>
                  <a:lnTo>
                    <a:pt x="2209800" y="1981200"/>
                  </a:lnTo>
                  <a:cubicBezTo>
                    <a:pt x="2219960" y="1965960"/>
                    <a:pt x="2225977" y="1946922"/>
                    <a:pt x="2240280" y="1935480"/>
                  </a:cubicBezTo>
                  <a:cubicBezTo>
                    <a:pt x="2252824" y="1925445"/>
                    <a:pt x="2274641" y="1931599"/>
                    <a:pt x="2286000" y="1920240"/>
                  </a:cubicBezTo>
                  <a:cubicBezTo>
                    <a:pt x="2367280" y="1838960"/>
                    <a:pt x="2225040" y="1899920"/>
                    <a:pt x="2346960" y="1859280"/>
                  </a:cubicBezTo>
                  <a:cubicBezTo>
                    <a:pt x="2357120" y="1844040"/>
                    <a:pt x="2369249" y="1829943"/>
                    <a:pt x="2377440" y="1813560"/>
                  </a:cubicBezTo>
                  <a:cubicBezTo>
                    <a:pt x="2384624" y="1799192"/>
                    <a:pt x="2384878" y="1781883"/>
                    <a:pt x="2392680" y="1767840"/>
                  </a:cubicBezTo>
                  <a:cubicBezTo>
                    <a:pt x="2410470" y="1735818"/>
                    <a:pt x="2433320" y="1706880"/>
                    <a:pt x="2453640" y="1676400"/>
                  </a:cubicBezTo>
                  <a:lnTo>
                    <a:pt x="2484120" y="1630680"/>
                  </a:lnTo>
                  <a:cubicBezTo>
                    <a:pt x="2494280" y="1615440"/>
                    <a:pt x="2508808" y="1602336"/>
                    <a:pt x="2514600" y="1584960"/>
                  </a:cubicBezTo>
                  <a:cubicBezTo>
                    <a:pt x="2519680" y="1569720"/>
                    <a:pt x="2525613" y="1554738"/>
                    <a:pt x="2529840" y="1539240"/>
                  </a:cubicBezTo>
                  <a:cubicBezTo>
                    <a:pt x="2540862" y="1498825"/>
                    <a:pt x="2547073" y="1457061"/>
                    <a:pt x="2560320" y="1417320"/>
                  </a:cubicBezTo>
                  <a:lnTo>
                    <a:pt x="2575560" y="1371600"/>
                  </a:lnTo>
                  <a:cubicBezTo>
                    <a:pt x="2580640" y="1336040"/>
                    <a:pt x="2583755" y="1300143"/>
                    <a:pt x="2590800" y="1264920"/>
                  </a:cubicBezTo>
                  <a:cubicBezTo>
                    <a:pt x="2593950" y="1249168"/>
                    <a:pt x="2606040" y="1235264"/>
                    <a:pt x="2606040" y="1219200"/>
                  </a:cubicBezTo>
                  <a:cubicBezTo>
                    <a:pt x="2606040" y="1087022"/>
                    <a:pt x="2599310" y="954863"/>
                    <a:pt x="2590800" y="822960"/>
                  </a:cubicBezTo>
                  <a:cubicBezTo>
                    <a:pt x="2588249" y="783425"/>
                    <a:pt x="2572107" y="718233"/>
                    <a:pt x="2545080" y="685800"/>
                  </a:cubicBezTo>
                  <a:cubicBezTo>
                    <a:pt x="2533354" y="671729"/>
                    <a:pt x="2514600" y="665480"/>
                    <a:pt x="2499360" y="655320"/>
                  </a:cubicBezTo>
                  <a:cubicBezTo>
                    <a:pt x="2494280" y="640080"/>
                    <a:pt x="2493983" y="622280"/>
                    <a:pt x="2484120" y="609600"/>
                  </a:cubicBezTo>
                  <a:cubicBezTo>
                    <a:pt x="2459412" y="577832"/>
                    <a:pt x="2349821" y="469345"/>
                    <a:pt x="2301240" y="457200"/>
                  </a:cubicBezTo>
                  <a:cubicBezTo>
                    <a:pt x="2029356" y="389229"/>
                    <a:pt x="2309148" y="455734"/>
                    <a:pt x="2087880" y="411480"/>
                  </a:cubicBezTo>
                  <a:cubicBezTo>
                    <a:pt x="2067341" y="407372"/>
                    <a:pt x="2047367" y="400784"/>
                    <a:pt x="2026920" y="396240"/>
                  </a:cubicBezTo>
                  <a:cubicBezTo>
                    <a:pt x="2001634" y="390621"/>
                    <a:pt x="1975850" y="387282"/>
                    <a:pt x="1950720" y="381000"/>
                  </a:cubicBezTo>
                  <a:cubicBezTo>
                    <a:pt x="1935135" y="377104"/>
                    <a:pt x="1920682" y="369245"/>
                    <a:pt x="1905000" y="365760"/>
                  </a:cubicBezTo>
                  <a:cubicBezTo>
                    <a:pt x="1862234" y="356256"/>
                    <a:pt x="1746379" y="341357"/>
                    <a:pt x="1706880" y="335280"/>
                  </a:cubicBezTo>
                  <a:cubicBezTo>
                    <a:pt x="1676339" y="330581"/>
                    <a:pt x="1646030" y="324410"/>
                    <a:pt x="1615440" y="320040"/>
                  </a:cubicBezTo>
                  <a:cubicBezTo>
                    <a:pt x="1574895" y="314248"/>
                    <a:pt x="1534117" y="310213"/>
                    <a:pt x="1493520" y="304800"/>
                  </a:cubicBezTo>
                  <a:cubicBezTo>
                    <a:pt x="1276064" y="275806"/>
                    <a:pt x="1506085" y="302809"/>
                    <a:pt x="1249680" y="274320"/>
                  </a:cubicBezTo>
                  <a:cubicBezTo>
                    <a:pt x="1234440" y="269240"/>
                    <a:pt x="1219406" y="263493"/>
                    <a:pt x="1203960" y="259080"/>
                  </a:cubicBezTo>
                  <a:cubicBezTo>
                    <a:pt x="1165600" y="248120"/>
                    <a:pt x="1104512" y="234885"/>
                    <a:pt x="1066800" y="228600"/>
                  </a:cubicBezTo>
                  <a:cubicBezTo>
                    <a:pt x="1031368" y="222695"/>
                    <a:pt x="995343" y="220405"/>
                    <a:pt x="960120" y="213360"/>
                  </a:cubicBezTo>
                  <a:cubicBezTo>
                    <a:pt x="919043" y="205145"/>
                    <a:pt x="838200" y="182880"/>
                    <a:pt x="838200" y="182880"/>
                  </a:cubicBezTo>
                  <a:cubicBezTo>
                    <a:pt x="822960" y="172720"/>
                    <a:pt x="809218" y="159839"/>
                    <a:pt x="792480" y="152400"/>
                  </a:cubicBezTo>
                  <a:cubicBezTo>
                    <a:pt x="763120" y="139351"/>
                    <a:pt x="731520" y="132080"/>
                    <a:pt x="701040" y="121920"/>
                  </a:cubicBezTo>
                  <a:cubicBezTo>
                    <a:pt x="685800" y="116840"/>
                    <a:pt x="669688" y="113864"/>
                    <a:pt x="655320" y="106680"/>
                  </a:cubicBezTo>
                  <a:cubicBezTo>
                    <a:pt x="635000" y="96520"/>
                    <a:pt x="616400" y="81710"/>
                    <a:pt x="594360" y="76200"/>
                  </a:cubicBezTo>
                  <a:cubicBezTo>
                    <a:pt x="455737" y="41544"/>
                    <a:pt x="444794" y="45720"/>
                    <a:pt x="335280" y="4572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Cảm</a:t>
              </a:r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ơn</a:t>
              </a:r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0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40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pic>
        <p:nvPicPr>
          <p:cNvPr id="12" name="Tiếng yeah của trẻ con mp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690648" y="4131995"/>
            <a:ext cx="609600" cy="609600"/>
          </a:xfrm>
          <a:prstGeom prst="rect">
            <a:avLst/>
          </a:prstGeom>
        </p:spPr>
      </p:pic>
      <p:pic>
        <p:nvPicPr>
          <p:cNvPr id="13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46988" y="1613213"/>
            <a:ext cx="4402824" cy="440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73086 0.01019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4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4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086 0.01019 L 1.64753 0.0213 " pathEditMode="relative" rAng="0" ptsTypes="AA">
                                      <p:cBhvr>
                                        <p:cTn id="29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" y="0"/>
            <a:ext cx="1440180" cy="7848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2191385" y="254635"/>
            <a:ext cx="8843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1. Hãy kể tên những đức tính của bạn em?</a:t>
            </a:r>
          </a:p>
        </p:txBody>
      </p:sp>
      <p:pic>
        <p:nvPicPr>
          <p:cNvPr id="9" name="Content Placeholder 8" descr="C:\Users\user\Desktop\Capture.PNGCapture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009265" y="1551305"/>
            <a:ext cx="7398385" cy="382397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2739390" y="5589905"/>
            <a:ext cx="8843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2. Em muốn học tập đức tính nào của bạn?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709115" y="2318197"/>
            <a:ext cx="9272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39425" y="2318197"/>
            <a:ext cx="8242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156878" y="2073499"/>
            <a:ext cx="5280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718</Words>
  <Application>Microsoft Office PowerPoint</Application>
  <PresentationFormat>Widescreen</PresentationFormat>
  <Paragraphs>164</Paragraphs>
  <Slides>23</Slides>
  <Notes>11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Microsoft YaHei</vt:lpstr>
      <vt:lpstr>宋体</vt:lpstr>
      <vt:lpstr>Arial</vt:lpstr>
      <vt:lpstr>Arial-Rounded</vt:lpstr>
      <vt:lpstr>Calibri</vt:lpstr>
      <vt:lpstr>Calibri Light</vt:lpstr>
      <vt:lpstr>黑体</vt:lpstr>
      <vt:lpstr>Times New Roman</vt:lpstr>
      <vt:lpstr>1_Office Theme</vt:lpstr>
      <vt:lpstr>2_Office Theme</vt:lpstr>
      <vt:lpstr>2_Office 主题​​</vt:lpstr>
      <vt:lpstr>3_Office Theme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Đóng vai Nhím trắng, Nhím nâu trong lần gặp lại để nói tiếp các câu?</vt:lpstr>
      <vt:lpstr>2. Đóng vai Bình và An để nói và đáp lời xin lỗi trong tình huống: Bình vô tình va vào An, làm An ngã.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29</cp:revision>
  <dcterms:created xsi:type="dcterms:W3CDTF">2021-05-27T04:03:00Z</dcterms:created>
  <dcterms:modified xsi:type="dcterms:W3CDTF">2022-11-15T01:26:25Z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