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34"/>
  </p:notesMasterIdLst>
  <p:sldIdLst>
    <p:sldId id="258" r:id="rId3"/>
    <p:sldId id="261" r:id="rId4"/>
    <p:sldId id="264" r:id="rId5"/>
    <p:sldId id="366" r:id="rId6"/>
    <p:sldId id="371" r:id="rId7"/>
    <p:sldId id="369" r:id="rId8"/>
    <p:sldId id="372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81" r:id="rId18"/>
    <p:sldId id="382" r:id="rId19"/>
    <p:sldId id="259" r:id="rId20"/>
    <p:sldId id="383" r:id="rId21"/>
    <p:sldId id="384" r:id="rId22"/>
    <p:sldId id="385" r:id="rId23"/>
    <p:sldId id="386" r:id="rId24"/>
    <p:sldId id="269" r:id="rId25"/>
    <p:sldId id="285" r:id="rId26"/>
    <p:sldId id="387" r:id="rId27"/>
    <p:sldId id="256" r:id="rId28"/>
    <p:sldId id="356" r:id="rId29"/>
    <p:sldId id="357" r:id="rId30"/>
    <p:sldId id="359" r:id="rId31"/>
    <p:sldId id="367" r:id="rId32"/>
    <p:sldId id="361" r:id="rId33"/>
  </p:sldIdLst>
  <p:sldSz cx="12192000" cy="6858000"/>
  <p:notesSz cx="6858000" cy="9144000"/>
  <p:embeddedFontLst>
    <p:embeddedFont>
      <p:font typeface="#9Slide03 AmpleSoft Bold" panose="020B0604020202020204" charset="0"/>
      <p:regular r:id="rId35"/>
    </p:embeddedFont>
    <p:embeddedFont>
      <p:font typeface="#9Slide03 Arima Madurai ExtraBo" panose="020B0604020202020204" charset="0"/>
      <p:bold r:id="rId36"/>
    </p:embeddedFont>
    <p:embeddedFont>
      <p:font typeface="#9Slide03 IcielPanton Black" panose="020B0604020202020204" charset="0"/>
      <p:bold r:id="rId37"/>
    </p:embeddedFont>
    <p:embeddedFont>
      <p:font typeface="#9Slide03 Kaleko 105 Round Bold" panose="020B0604020202020204" charset="0"/>
      <p:bold r:id="rId38"/>
    </p:embeddedFont>
    <p:embeddedFont>
      <p:font typeface="#9Slide03 Montserrat Alternates" panose="020B0604020202020204" charset="0"/>
      <p:regular r:id="rId39"/>
      <p:bold r:id="rId40"/>
    </p:embeddedFont>
    <p:embeddedFont>
      <p:font typeface="#9Slide03 Swiss Condensed Bold" panose="020B0604020202020204" charset="0"/>
      <p:bold r:id="rId41"/>
    </p:embeddedFont>
    <p:embeddedFont>
      <p:font typeface="#9Slide04 Faustina Bold" panose="020B0604020202020204" charset="0"/>
      <p:bold r:id="rId42"/>
    </p:embeddedFont>
    <p:embeddedFont>
      <p:font typeface="#9Slide04 Tinos Bold" panose="020B0604020202020204" charset="0"/>
      <p:bold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Calibri Light" panose="020F0302020204030204" pitchFamily="34" charset="0"/>
      <p:regular r:id="rId48"/>
      <p:italic r:id="rId49"/>
    </p:embeddedFont>
    <p:embeddedFont>
      <p:font typeface="Poppins ExtraBold" panose="00000900000000000000" pitchFamily="2" charset="0"/>
      <p:bold r:id="rId50"/>
      <p:boldItalic r:id="rId51"/>
    </p:embeddedFont>
    <p:embeddedFont>
      <p:font typeface="Segoe Script" panose="030B0504020000000003" pitchFamily="66" charset="0"/>
      <p:regular r:id="rId52"/>
      <p:bold r:id="rId53"/>
    </p:embeddedFont>
    <p:embeddedFont>
      <p:font typeface="UTM Rockwell" panose="02040603050506020204" pitchFamily="18" charset="0"/>
      <p:bold r:id="rId54"/>
    </p:embeddedFont>
  </p:embeddedFontLst>
  <p:custDataLst>
    <p:tags r:id="rId5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487D"/>
    <a:srgbClr val="FECC01"/>
    <a:srgbClr val="DE8B47"/>
    <a:srgbClr val="E39E58"/>
    <a:srgbClr val="A2C802"/>
    <a:srgbClr val="ABBF16"/>
    <a:srgbClr val="68BC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152" autoAdjust="0"/>
  </p:normalViewPr>
  <p:slideViewPr>
    <p:cSldViewPr snapToGrid="0">
      <p:cViewPr varScale="1">
        <p:scale>
          <a:sx n="68" d="100"/>
          <a:sy n="68" d="100"/>
        </p:scale>
        <p:origin x="7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font" Target="fonts/font1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53A94-5517-4AA0-BF05-659C7378687B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5297D-54F5-4A1F-B43D-62524B3C6E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69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15297D-54F5-4A1F-B43D-62524B3C6E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15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5297D-54F5-4A1F-B43D-62524B3C6E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7744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5297D-54F5-4A1F-B43D-62524B3C6E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329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5297D-54F5-4A1F-B43D-62524B3C6E2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63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/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15297D-54F5-4A1F-B43D-62524B3C6E2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7007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Thầy</a:t>
            </a:r>
            <a:r>
              <a:rPr lang="en-US" dirty="0"/>
              <a:t>/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15297D-54F5-4A1F-B43D-62524B3C6E2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56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Thầy</a:t>
            </a:r>
            <a:r>
              <a:rPr lang="en-US" dirty="0"/>
              <a:t>/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15297D-54F5-4A1F-B43D-62524B3C6E2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69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9434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71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76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54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598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31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891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64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50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15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3A16-C989-462A-88F5-F9F9F8996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7BE05-9FDF-4B93-BCBC-4153B5D5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7107-326F-4AF9-A94F-0DA6B002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B892D-91A0-4C2B-BFF0-E3A9B85A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69BB3BF-623B-4FF9-9F9C-D47DA0C81497}"/>
              </a:ext>
            </a:extLst>
          </p:cNvPr>
          <p:cNvSpPr txBox="1">
            <a:spLocks/>
          </p:cNvSpPr>
          <p:nvPr userDrawn="1"/>
        </p:nvSpPr>
        <p:spPr>
          <a:xfrm>
            <a:off x="11180956" y="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MĂNG NON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93EC7B7-A434-49E8-A4F0-0B14F40C6DBC}"/>
              </a:ext>
            </a:extLst>
          </p:cNvPr>
          <p:cNvSpPr txBox="1">
            <a:spLocks/>
          </p:cNvSpPr>
          <p:nvPr userDrawn="1"/>
        </p:nvSpPr>
        <p:spPr>
          <a:xfrm>
            <a:off x="0" y="-4286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MĂNG NON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848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AD80E-FCF6-4DD4-A489-6C1E8703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4E3C6-8CDE-45C8-99D3-F7B3044FF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0C76B-7704-4CA0-96A2-DCE6E0AD0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B7959-00E1-4BFA-B982-423F20752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00048-252E-4B60-9148-D94EF67AB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16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F3265-6F98-433D-B819-95C459BB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ADE77-090E-4833-9C82-BADF47F812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C79EA0-21C8-4DB3-BE4D-2E3091E94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DFFC6-9632-4517-B282-A52CB30ED5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4460B-ED9C-4F3E-AA90-5309831E0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BBB2B6-97E8-4261-8326-CA478E066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390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95A49-95FD-4017-8656-19A913B21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870C78-DB67-4E43-9448-555B51ACD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878393-488B-40CF-8CD9-D398CFC828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7900F6-DF10-4C47-B0FB-AA3D8E283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2D4197-85E2-484C-AE91-F9B597B79F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732FCE-1155-4728-8D81-8F1F3AF135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78ED8C-0590-401A-A39C-0ABB872A1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22EF83-8DDB-4953-86B3-4487DEB18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1236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AF358-4350-40E5-AAE7-30AA28E5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868364-EFC0-4919-93E3-A2F83591F2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B2B2C8-44E7-43E9-9D07-11D2C9BD0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DDCCFE-3BC0-4A5B-879B-05A37BE5B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911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249EF2-0DB9-47C5-B4E5-D2318DAFE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6EB962-F497-46A4-B63D-578791481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63092-C1D7-4DCC-8A10-4773C4A0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83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249EF2-0DB9-47C5-B4E5-D2318DAFEE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6EB962-F497-46A4-B63D-578791481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63092-C1D7-4DCC-8A10-4773C4A0C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78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29CEB-3A1A-46BD-BC84-1D2C498F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BB1C0-77C6-4CDD-8BA8-22EF17759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FE1DF2-0D50-4538-BA0D-D34D2920E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1E3F4-90F3-4508-B61E-67133416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49789-9AA3-4E56-A9B6-662EB8D72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556D76-5190-4228-A52D-424DBC54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44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17041-56E9-44E4-82ED-E461AB9A6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CB9EA3-C0FF-4F16-818E-7167650156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62CD7-CD22-4752-9DDF-103BA0AC2F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7B27F-9B11-4FF7-A38C-8D7FE409F6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A60C4-BACC-4F06-98D6-044865EB1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84829-790B-41F5-A9E1-F10EEA616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464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27C98-0FDD-472F-890F-A2D35B4A0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6A242B-8ED8-491D-8557-C358B8753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CB650-2994-45AE-A480-D13F913513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F4F41-601F-4DD8-8639-90DBC3C68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0D91E-9BB4-42CD-A387-CB7510FD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9092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E194D9-39BF-451C-A5BD-C1FDFC2289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72D16A-0B96-45DB-BA44-7D1BC269B8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48866-8B9C-4978-82FC-11F36882DD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5FE7C-1323-456B-A18A-1766FEC53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5EF1E-73A3-4792-A954-4F22C506E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61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3A16-C989-462A-88F5-F9F9F8996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7BE05-9FDF-4B93-BCBC-4153B5D5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7107-326F-4AF9-A94F-0DA6B002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B892D-91A0-4C2B-BFF0-E3A9B85A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899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95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4618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494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133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5968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7275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6255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894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048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315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3A16-C989-462A-88F5-F9F9F8996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7BE05-9FDF-4B93-BCBC-4153B5D5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7107-326F-4AF9-A94F-0DA6B002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B892D-91A0-4C2B-BFF0-E3A9B85A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253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073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91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1317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027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8280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1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531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013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704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60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53A16-C989-462A-88F5-F9F9F89966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9D62B-BDD4-4E51-A7A7-C3E566D96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7BE05-9FDF-4B93-BCBC-4153B5D5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7107-326F-4AF9-A94F-0DA6B002B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B892D-91A0-4C2B-BFF0-E3A9B85AB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839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39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16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684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1732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675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0822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208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8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591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4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424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638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10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703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1183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A0E174-3766-4369-80FF-CF8E9C13AE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5273" y="6205629"/>
            <a:ext cx="626260" cy="106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49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0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62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1ED8F-9461-4445-B4B0-8B28FA65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5BAA1-8A99-415B-891B-E12B67C9E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513D63-BB71-4F40-A0A8-2527C7CC05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/>
          <a:lstStyle/>
          <a:p>
            <a:fld id="{89055BD3-3452-45F2-92B0-007B816FA07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C825B-F7F9-4191-8639-18121069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74CA8-C4E1-4629-8C7B-8CBF4F9E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25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50.xml"/><Relationship Id="rId34" Type="http://schemas.openxmlformats.org/officeDocument/2006/relationships/slideLayout" Target="../slideLayouts/slideLayout63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3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32" Type="http://schemas.openxmlformats.org/officeDocument/2006/relationships/slideLayout" Target="../slideLayouts/slideLayout61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36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31" Type="http://schemas.openxmlformats.org/officeDocument/2006/relationships/slideLayout" Target="../slideLayouts/slideLayout60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Relationship Id="rId30" Type="http://schemas.openxmlformats.org/officeDocument/2006/relationships/slideLayout" Target="../slideLayouts/slideLayout59.xml"/><Relationship Id="rId35" Type="http://schemas.openxmlformats.org/officeDocument/2006/relationships/slideLayout" Target="../slideLayouts/slideLayout64.xml"/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9C910C-5ECA-4F90-BDAB-405FF6A9F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84371-A2B9-4A64-937C-22C4EBAD6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F68A-81D8-4311-9B7D-798BC8DFB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CA7B6-7EA8-43CE-AE64-656B4BC1F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905E8-4D7D-4C05-ADDF-B87D656462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5" r:id="rId2"/>
    <p:sldLayoutId id="2147483696" r:id="rId3"/>
    <p:sldLayoutId id="2147483695" r:id="rId4"/>
    <p:sldLayoutId id="2147483678" r:id="rId5"/>
    <p:sldLayoutId id="2147483650" r:id="rId6"/>
    <p:sldLayoutId id="2147483712" r:id="rId7"/>
    <p:sldLayoutId id="2147483711" r:id="rId8"/>
    <p:sldLayoutId id="2147483706" r:id="rId9"/>
    <p:sldLayoutId id="2147483704" r:id="rId10"/>
    <p:sldLayoutId id="2147483703" r:id="rId11"/>
    <p:sldLayoutId id="2147483702" r:id="rId12"/>
    <p:sldLayoutId id="2147483701" r:id="rId13"/>
    <p:sldLayoutId id="2147483700" r:id="rId14"/>
    <p:sldLayoutId id="2147483699" r:id="rId15"/>
    <p:sldLayoutId id="2147483698" r:id="rId16"/>
    <p:sldLayoutId id="2147483697" r:id="rId17"/>
    <p:sldLayoutId id="2147483693" r:id="rId18"/>
    <p:sldLayoutId id="2147483692" r:id="rId19"/>
    <p:sldLayoutId id="2147483651" r:id="rId20"/>
    <p:sldLayoutId id="2147483652" r:id="rId21"/>
    <p:sldLayoutId id="2147483653" r:id="rId22"/>
    <p:sldLayoutId id="2147483654" r:id="rId23"/>
    <p:sldLayoutId id="2147483655" r:id="rId24"/>
    <p:sldLayoutId id="2147483694" r:id="rId25"/>
    <p:sldLayoutId id="2147483656" r:id="rId26"/>
    <p:sldLayoutId id="2147483657" r:id="rId27"/>
    <p:sldLayoutId id="2147483658" r:id="rId28"/>
    <p:sldLayoutId id="214748365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C86E558-CFC0-4F2C-BED2-4F7D4E9978FC}"/>
              </a:ext>
            </a:extLst>
          </p:cNvPr>
          <p:cNvSpPr txBox="1">
            <a:spLocks/>
          </p:cNvSpPr>
          <p:nvPr userDrawn="1"/>
        </p:nvSpPr>
        <p:spPr>
          <a:xfrm>
            <a:off x="11180956" y="653573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MĂNG NON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773F61D-E50E-4E46-B923-7096585929ED}"/>
              </a:ext>
            </a:extLst>
          </p:cNvPr>
          <p:cNvSpPr txBox="1">
            <a:spLocks/>
          </p:cNvSpPr>
          <p:nvPr userDrawn="1"/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accent6">
                    <a:lumMod val="50000"/>
                  </a:schemeClr>
                </a:solidFill>
                <a:latin typeface="#9Slide03 AmpleSoft Bold" panose="02000000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accent3">
                    <a:lumMod val="20000"/>
                    <a:lumOff val="80000"/>
                  </a:schemeClr>
                </a:solidFill>
              </a:rPr>
              <a:t>MĂNG NON</a:t>
            </a:r>
            <a:endParaRPr lang="en-US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44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91" r:id="rId3"/>
    <p:sldLayoutId id="2147483689" r:id="rId4"/>
    <p:sldLayoutId id="2147483688" r:id="rId5"/>
    <p:sldLayoutId id="2147483686" r:id="rId6"/>
    <p:sldLayoutId id="2147483676" r:id="rId7"/>
    <p:sldLayoutId id="2147483673" r:id="rId8"/>
    <p:sldLayoutId id="214748367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14" r:id="rId15"/>
    <p:sldLayoutId id="2147483713" r:id="rId16"/>
    <p:sldLayoutId id="2147483710" r:id="rId17"/>
    <p:sldLayoutId id="2147483709" r:id="rId18"/>
    <p:sldLayoutId id="2147483708" r:id="rId19"/>
    <p:sldLayoutId id="2147483707" r:id="rId20"/>
    <p:sldLayoutId id="2147483690" r:id="rId21"/>
    <p:sldLayoutId id="2147483687" r:id="rId22"/>
    <p:sldLayoutId id="2147483685" r:id="rId23"/>
    <p:sldLayoutId id="2147483684" r:id="rId24"/>
    <p:sldLayoutId id="2147483683" r:id="rId25"/>
    <p:sldLayoutId id="2147483682" r:id="rId26"/>
    <p:sldLayoutId id="2147483681" r:id="rId27"/>
    <p:sldLayoutId id="2147483680" r:id="rId28"/>
    <p:sldLayoutId id="2147483679" r:id="rId29"/>
    <p:sldLayoutId id="2147483677" r:id="rId30"/>
    <p:sldLayoutId id="2147483675" r:id="rId31"/>
    <p:sldLayoutId id="2147483674" r:id="rId32"/>
    <p:sldLayoutId id="2147483668" r:id="rId33"/>
    <p:sldLayoutId id="2147483669" r:id="rId34"/>
    <p:sldLayoutId id="2147483670" r:id="rId35"/>
    <p:sldLayoutId id="2147483671" r:id="rId36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5.gif"/><Relationship Id="rId12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13" Type="http://schemas.openxmlformats.org/officeDocument/2006/relationships/image" Target="../media/image62.svg"/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svg"/><Relationship Id="rId4" Type="http://schemas.openxmlformats.org/officeDocument/2006/relationships/image" Target="../media/image53.jp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73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12" Type="http://schemas.openxmlformats.org/officeDocument/2006/relationships/image" Target="../media/image72.sv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66.sv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4.png"/><Relationship Id="rId10" Type="http://schemas.openxmlformats.org/officeDocument/2006/relationships/image" Target="../media/image70.svg"/><Relationship Id="rId4" Type="http://schemas.microsoft.com/office/2007/relationships/hdphoto" Target="../media/hdphoto19.wdp"/><Relationship Id="rId9" Type="http://schemas.openxmlformats.org/officeDocument/2006/relationships/image" Target="../media/image69.png"/><Relationship Id="rId1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gif"/><Relationship Id="rId4" Type="http://schemas.openxmlformats.org/officeDocument/2006/relationships/image" Target="../media/image76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gif"/><Relationship Id="rId3" Type="http://schemas.openxmlformats.org/officeDocument/2006/relationships/audio" Target="../media/audio2.wav"/><Relationship Id="rId7" Type="http://schemas.openxmlformats.org/officeDocument/2006/relationships/image" Target="../media/image7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gif"/><Relationship Id="rId5" Type="http://schemas.openxmlformats.org/officeDocument/2006/relationships/image" Target="../media/image78.png"/><Relationship Id="rId4" Type="http://schemas.openxmlformats.org/officeDocument/2006/relationships/audio" Target="../media/audio3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gif"/><Relationship Id="rId3" Type="http://schemas.openxmlformats.org/officeDocument/2006/relationships/audio" Target="../media/audio3.wav"/><Relationship Id="rId7" Type="http://schemas.openxmlformats.org/officeDocument/2006/relationships/image" Target="../media/image76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gif"/><Relationship Id="rId5" Type="http://schemas.openxmlformats.org/officeDocument/2006/relationships/image" Target="../media/image78.png"/><Relationship Id="rId4" Type="http://schemas.openxmlformats.org/officeDocument/2006/relationships/audio" Target="../media/audio2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gif"/><Relationship Id="rId3" Type="http://schemas.openxmlformats.org/officeDocument/2006/relationships/audio" Target="../media/audio3.wav"/><Relationship Id="rId7" Type="http://schemas.openxmlformats.org/officeDocument/2006/relationships/image" Target="../media/image7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gif"/><Relationship Id="rId5" Type="http://schemas.openxmlformats.org/officeDocument/2006/relationships/image" Target="../media/image78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18" Type="http://schemas.openxmlformats.org/officeDocument/2006/relationships/image" Target="../media/image26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17" Type="http://schemas.microsoft.com/office/2007/relationships/hdphoto" Target="../media/hdphoto6.wdp"/><Relationship Id="rId2" Type="http://schemas.openxmlformats.org/officeDocument/2006/relationships/image" Target="../media/image11.jp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jpe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7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gif"/><Relationship Id="rId5" Type="http://schemas.openxmlformats.org/officeDocument/2006/relationships/image" Target="../media/image79.gif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13" Type="http://schemas.openxmlformats.org/officeDocument/2006/relationships/image" Target="../media/image14.png"/><Relationship Id="rId18" Type="http://schemas.openxmlformats.org/officeDocument/2006/relationships/image" Target="../media/image17.svg"/><Relationship Id="rId26" Type="http://schemas.openxmlformats.org/officeDocument/2006/relationships/image" Target="../media/image96.svg"/><Relationship Id="rId3" Type="http://schemas.openxmlformats.org/officeDocument/2006/relationships/image" Target="../media/image81.png"/><Relationship Id="rId21" Type="http://schemas.openxmlformats.org/officeDocument/2006/relationships/image" Target="../media/image91.png"/><Relationship Id="rId7" Type="http://schemas.openxmlformats.org/officeDocument/2006/relationships/image" Target="../media/image85.png"/><Relationship Id="rId12" Type="http://schemas.openxmlformats.org/officeDocument/2006/relationships/image" Target="../media/image88.svg"/><Relationship Id="rId17" Type="http://schemas.openxmlformats.org/officeDocument/2006/relationships/image" Target="../media/image16.png"/><Relationship Id="rId25" Type="http://schemas.openxmlformats.org/officeDocument/2006/relationships/image" Target="../media/image95.png"/><Relationship Id="rId2" Type="http://schemas.openxmlformats.org/officeDocument/2006/relationships/image" Target="../media/image80.jpeg"/><Relationship Id="rId16" Type="http://schemas.openxmlformats.org/officeDocument/2006/relationships/image" Target="../media/image90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84.svg"/><Relationship Id="rId11" Type="http://schemas.openxmlformats.org/officeDocument/2006/relationships/image" Target="../media/image87.png"/><Relationship Id="rId24" Type="http://schemas.openxmlformats.org/officeDocument/2006/relationships/image" Target="../media/image94.svg"/><Relationship Id="rId5" Type="http://schemas.openxmlformats.org/officeDocument/2006/relationships/image" Target="../media/image83.png"/><Relationship Id="rId15" Type="http://schemas.openxmlformats.org/officeDocument/2006/relationships/image" Target="../media/image89.png"/><Relationship Id="rId23" Type="http://schemas.openxmlformats.org/officeDocument/2006/relationships/image" Target="../media/image93.png"/><Relationship Id="rId28" Type="http://schemas.openxmlformats.org/officeDocument/2006/relationships/image" Target="../media/image21.svg"/><Relationship Id="rId10" Type="http://schemas.openxmlformats.org/officeDocument/2006/relationships/image" Target="../media/image13.svg"/><Relationship Id="rId19" Type="http://schemas.openxmlformats.org/officeDocument/2006/relationships/image" Target="../media/image18.png"/><Relationship Id="rId4" Type="http://schemas.openxmlformats.org/officeDocument/2006/relationships/image" Target="../media/image82.svg"/><Relationship Id="rId9" Type="http://schemas.openxmlformats.org/officeDocument/2006/relationships/image" Target="../media/image12.png"/><Relationship Id="rId14" Type="http://schemas.openxmlformats.org/officeDocument/2006/relationships/image" Target="../media/image15.svg"/><Relationship Id="rId22" Type="http://schemas.openxmlformats.org/officeDocument/2006/relationships/image" Target="../media/image92.svg"/><Relationship Id="rId27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8.png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5" Type="http://schemas.openxmlformats.org/officeDocument/2006/relationships/image" Target="../media/image32.png"/><Relationship Id="rId4" Type="http://schemas.openxmlformats.org/officeDocument/2006/relationships/image" Target="../media/image3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99689B37-C3A4-4BC5-9B1E-851453372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16" b="96319" l="2195" r="96341">
                        <a14:foregroundMark x1="7805" y1="91718" x2="76463" y2="88650"/>
                        <a14:foregroundMark x1="76463" y1="88650" x2="80610" y2="88650"/>
                        <a14:foregroundMark x1="84512" y1="69632" x2="90366" y2="85890"/>
                        <a14:foregroundMark x1="90366" y1="85890" x2="89024" y2="85583"/>
                        <a14:foregroundMark x1="89146" y1="80982" x2="94756" y2="88650"/>
                        <a14:foregroundMark x1="94756" y1="88650" x2="96463" y2="93865"/>
                        <a14:foregroundMark x1="3659" y1="92638" x2="2195" y2="9631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37" y="1789799"/>
            <a:ext cx="7810500" cy="3105150"/>
          </a:xfrm>
          <a:prstGeom prst="rect">
            <a:avLst/>
          </a:prstGeom>
        </p:spPr>
      </p:pic>
      <p:pic>
        <p:nvPicPr>
          <p:cNvPr id="5" name="Picture 4" descr="A picture containing decorated, colorful, several&#10;&#10;Description automatically generated">
            <a:extLst>
              <a:ext uri="{FF2B5EF4-FFF2-40B4-BE49-F238E27FC236}">
                <a16:creationId xmlns:a16="http://schemas.microsoft.com/office/drawing/2014/main" id="{21CC6A64-3D2D-4623-8337-73A03928A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00" b="95800" l="2198" r="98764">
                        <a14:foregroundMark x1="13736" y1="23800" x2="13736" y2="23800"/>
                        <a14:foregroundMark x1="11813" y1="11400" x2="11813" y2="11400"/>
                        <a14:foregroundMark x1="12637" y1="9800" x2="12637" y2="9800"/>
                        <a14:foregroundMark x1="68544" y1="18800" x2="68544" y2="18800"/>
                        <a14:foregroundMark x1="60852" y1="14400" x2="81731" y2="9600"/>
                        <a14:foregroundMark x1="81731" y1="9600" x2="91758" y2="14000"/>
                        <a14:foregroundMark x1="91758" y1="14000" x2="92170" y2="17000"/>
                        <a14:foregroundMark x1="71154" y1="24000" x2="82555" y2="54000"/>
                        <a14:foregroundMark x1="82555" y1="54000" x2="87088" y2="87000"/>
                        <a14:foregroundMark x1="87088" y1="87000" x2="60714" y2="98000"/>
                        <a14:foregroundMark x1="60714" y1="98000" x2="17857" y2="82400"/>
                        <a14:foregroundMark x1="17857" y1="82400" x2="8654" y2="35200"/>
                        <a14:foregroundMark x1="8654" y1="35200" x2="19918" y2="26800"/>
                        <a14:foregroundMark x1="19918" y1="26800" x2="22527" y2="34200"/>
                        <a14:foregroundMark x1="29026" y1="25499" x2="25549" y2="26000"/>
                        <a14:foregroundMark x1="34384" y1="24728" x2="31404" y2="25157"/>
                        <a14:foregroundMark x1="38049" y1="24200" x2="34902" y2="24653"/>
                        <a14:foregroundMark x1="25549" y1="26000" x2="8104" y2="14800"/>
                        <a14:foregroundMark x1="35294" y1="25550" x2="39973" y2="27400"/>
                        <a14:foregroundMark x1="32004" y1="24249" x2="34629" y2="25287"/>
                        <a14:foregroundMark x1="8104" y1="14800" x2="29104" y2="23103"/>
                        <a14:foregroundMark x1="39973" y1="27400" x2="91896" y2="4000"/>
                        <a14:foregroundMark x1="91896" y1="4000" x2="96978" y2="11600"/>
                        <a14:foregroundMark x1="96978" y1="11600" x2="93956" y2="75600"/>
                        <a14:foregroundMark x1="93956" y1="75600" x2="78984" y2="88600"/>
                        <a14:foregroundMark x1="78984" y1="88600" x2="33791" y2="93400"/>
                        <a14:foregroundMark x1="33791" y1="93400" x2="18544" y2="91400"/>
                        <a14:foregroundMark x1="18544" y1="91400" x2="8379" y2="82200"/>
                        <a14:foregroundMark x1="8379" y1="82200" x2="4808" y2="35800"/>
                        <a14:foregroundMark x1="4808" y1="35800" x2="14286" y2="27800"/>
                        <a14:foregroundMark x1="14286" y1="27800" x2="26511" y2="47200"/>
                        <a14:foregroundMark x1="26511" y1="47200" x2="52747" y2="26000"/>
                        <a14:foregroundMark x1="52747" y1="26000" x2="83791" y2="30800"/>
                        <a14:foregroundMark x1="83791" y1="30800" x2="85714" y2="72600"/>
                        <a14:foregroundMark x1="85714" y1="72600" x2="90522" y2="86800"/>
                        <a14:foregroundMark x1="90522" y1="86800" x2="96429" y2="73800"/>
                        <a14:foregroundMark x1="96429" y1="73800" x2="96429" y2="32200"/>
                        <a14:foregroundMark x1="96429" y1="32200" x2="92720" y2="18800"/>
                        <a14:foregroundMark x1="92720" y1="18800" x2="91896" y2="17200"/>
                        <a14:foregroundMark x1="1099" y1="9000" x2="10440" y2="9800"/>
                        <a14:foregroundMark x1="34112" y1="22846" x2="34753" y2="23200"/>
                        <a14:foregroundMark x1="33247" y1="22370" x2="33387" y2="22447"/>
                        <a14:foregroundMark x1="29673" y1="20400" x2="30566" y2="20892"/>
                        <a14:foregroundMark x1="28222" y1="19600" x2="29673" y2="20400"/>
                        <a14:foregroundMark x1="27133" y1="19000" x2="28222" y2="19600"/>
                        <a14:foregroundMark x1="10440" y1="9800" x2="27133" y2="19000"/>
                        <a14:foregroundMark x1="34753" y1="23200" x2="44918" y2="21200"/>
                        <a14:foregroundMark x1="44918" y1="21200" x2="65385" y2="7200"/>
                        <a14:foregroundMark x1="65385" y1="7200" x2="89835" y2="5200"/>
                        <a14:foregroundMark x1="89835" y1="5200" x2="98352" y2="5800"/>
                        <a14:foregroundMark x1="98352" y1="5800" x2="96703" y2="81200"/>
                        <a14:foregroundMark x1="96703" y1="81200" x2="92582" y2="92400"/>
                        <a14:foregroundMark x1="92582" y1="92400" x2="10577" y2="95400"/>
                        <a14:foregroundMark x1="10577" y1="95400" x2="6319" y2="82600"/>
                        <a14:foregroundMark x1="6319" y1="82600" x2="6044" y2="8600"/>
                        <a14:foregroundMark x1="73214" y1="31800" x2="70467" y2="44800"/>
                        <a14:foregroundMark x1="70467" y1="44800" x2="88736" y2="25600"/>
                        <a14:foregroundMark x1="88736" y1="25600" x2="85577" y2="69000"/>
                        <a14:foregroundMark x1="85577" y1="69000" x2="88462" y2="44400"/>
                        <a14:foregroundMark x1="88462" y1="44400" x2="89698" y2="75000"/>
                        <a14:foregroundMark x1="89698" y1="75000" x2="90934" y2="77400"/>
                        <a14:foregroundMark x1="72253" y1="3800" x2="92720" y2="4600"/>
                        <a14:foregroundMark x1="92720" y1="4600" x2="99313" y2="23200"/>
                        <a14:foregroundMark x1="99313" y1="23200" x2="95604" y2="71200"/>
                        <a14:foregroundMark x1="95604" y1="71200" x2="96703" y2="88400"/>
                        <a14:foregroundMark x1="96703" y1="88400" x2="90247" y2="96600"/>
                        <a14:foregroundMark x1="90247" y1="96600" x2="8929" y2="96400"/>
                        <a14:foregroundMark x1="8929" y1="96400" x2="2198" y2="93400"/>
                        <a14:foregroundMark x1="2198" y1="93400" x2="2198" y2="18200"/>
                        <a14:foregroundMark x1="23077" y1="46000" x2="25824" y2="55400"/>
                        <a14:foregroundMark x1="25824" y1="55400" x2="42857" y2="67800"/>
                        <a14:foregroundMark x1="42857" y1="67800" x2="33654" y2="59000"/>
                        <a14:foregroundMark x1="33654" y1="59000" x2="41484" y2="52600"/>
                        <a14:foregroundMark x1="61951" y1="39200" x2="19231" y2="54000"/>
                        <a14:foregroundMark x1="19231" y1="54000" x2="19231" y2="53000"/>
                        <a14:foregroundMark x1="31456" y1="27800" x2="21016" y2="78000"/>
                        <a14:foregroundMark x1="21016" y1="78000" x2="43132" y2="85000"/>
                        <a14:foregroundMark x1="43132" y1="85000" x2="36126" y2="98000"/>
                        <a14:foregroundMark x1="36126" y1="98000" x2="4808" y2="97600"/>
                        <a14:foregroundMark x1="4808" y1="97600" x2="63049" y2="99800"/>
                        <a14:foregroundMark x1="63049" y1="99800" x2="88736" y2="96200"/>
                        <a14:foregroundMark x1="88736" y1="96200" x2="96016" y2="79600"/>
                        <a14:foregroundMark x1="96016" y1="79600" x2="98764" y2="9600"/>
                        <a14:foregroundMark x1="98764" y1="9600" x2="97802" y2="95800"/>
                        <a14:foregroundMark x1="54808" y1="50800" x2="51511" y2="54600"/>
                        <a14:foregroundMark x1="52198" y1="54600" x2="52198" y2="54600"/>
                        <a14:foregroundMark x1="68132" y1="32600" x2="68132" y2="32600"/>
                        <a14:foregroundMark x1="66621" y1="31800" x2="65797" y2="32400"/>
                        <a14:foregroundMark x1="67720" y1="32400" x2="67720" y2="32400"/>
                        <a14:foregroundMark x1="67720" y1="32400" x2="66896" y2="32400"/>
                        <a14:foregroundMark x1="53159" y1="40000" x2="53022" y2="39400"/>
                        <a14:foregroundMark x1="73489" y1="4800" x2="70467" y2="6000"/>
                        <a14:foregroundMark x1="27885" y1="22200" x2="27198" y2="21400"/>
                        <a14:foregroundMark x1="12500" y1="11600" x2="10989" y2="11600"/>
                        <a14:backgroundMark x1="29670" y1="19000" x2="29670" y2="19000"/>
                        <a14:backgroundMark x1="31456" y1="20400" x2="31456" y2="20400"/>
                        <a14:backgroundMark x1="32555" y1="22200" x2="32555" y2="22200"/>
                        <a14:backgroundMark x1="34753" y1="21800" x2="34753" y2="21800"/>
                        <a14:backgroundMark x1="33654" y1="21800" x2="33104" y2="21800"/>
                        <a14:backgroundMark x1="32418" y1="21800" x2="32418" y2="21800"/>
                        <a14:backgroundMark x1="32143" y1="22600" x2="32143" y2="22600"/>
                        <a14:backgroundMark x1="32143" y1="22600" x2="32143" y2="22600"/>
                        <a14:backgroundMark x1="32280" y1="22600" x2="32280" y2="22600"/>
                        <a14:backgroundMark x1="30495" y1="21000" x2="32830" y2="23000"/>
                        <a14:backgroundMark x1="29670" y1="19600" x2="29670" y2="19600"/>
                        <a14:backgroundMark x1="73489" y1="3200" x2="73489" y2="3200"/>
                        <a14:backgroundMark x1="74725" y1="3200" x2="74725" y2="3200"/>
                      </a14:backgroundRemoval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6214"/>
            <a:ext cx="12192000" cy="2825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818F7-16F0-4B3F-AFAB-3D5ACEF853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6472">
            <a:off x="738723" y="3784561"/>
            <a:ext cx="3706255" cy="2506776"/>
          </a:xfrm>
          <a:prstGeom prst="rect">
            <a:avLst/>
          </a:prstGeom>
        </p:spPr>
      </p:pic>
      <p:pic>
        <p:nvPicPr>
          <p:cNvPr id="3" name="Picture 2" descr="A tree with green leaves&#10;&#10;Description automatically generated with medium confidence">
            <a:extLst>
              <a:ext uri="{FF2B5EF4-FFF2-40B4-BE49-F238E27FC236}">
                <a16:creationId xmlns:a16="http://schemas.microsoft.com/office/drawing/2014/main" id="{7BDB6CD9-59F7-4880-8409-87DE83521B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530" b="96642" l="2716" r="93930">
                        <a14:foregroundMark x1="7827" y1="49254" x2="7827" y2="49254"/>
                        <a14:foregroundMark x1="3035" y1="44963" x2="3035" y2="44963"/>
                        <a14:foregroundMark x1="51597" y1="6716" x2="51597" y2="6716"/>
                        <a14:foregroundMark x1="94249" y1="42910" x2="94249" y2="42910"/>
                        <a14:foregroundMark x1="48882" y1="91231" x2="48882" y2="91231"/>
                        <a14:foregroundMark x1="51118" y1="96642" x2="51118" y2="96642"/>
                        <a14:foregroundMark x1="4473" y1="52612" x2="4473" y2="5261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0321" y="-1096764"/>
            <a:ext cx="5798635" cy="6285023"/>
          </a:xfrm>
          <a:prstGeom prst="rect">
            <a:avLst/>
          </a:prstGeom>
        </p:spPr>
      </p:pic>
      <p:pic>
        <p:nvPicPr>
          <p:cNvPr id="12" name="Picture 11" descr="A green and white flag&#10;&#10;Description automatically generated with low confidence">
            <a:extLst>
              <a:ext uri="{FF2B5EF4-FFF2-40B4-BE49-F238E27FC236}">
                <a16:creationId xmlns:a16="http://schemas.microsoft.com/office/drawing/2014/main" id="{799060EA-90AC-4EEF-A7EE-3E492B0157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778" r="98667">
                        <a14:foregroundMark x1="5556" y1="31304" x2="5556" y2="31304"/>
                        <a14:foregroundMark x1="4000" y1="41739" x2="4000" y2="41739"/>
                        <a14:foregroundMark x1="97000" y1="46087" x2="97000" y2="46087"/>
                        <a14:foregroundMark x1="97444" y1="53043" x2="97444" y2="53043"/>
                        <a14:foregroundMark x1="98111" y1="56957" x2="98111" y2="56957"/>
                        <a14:foregroundMark x1="98667" y1="45435" x2="98667" y2="45435"/>
                        <a14:foregroundMark x1="2889" y1="58913" x2="2889" y2="58913"/>
                        <a14:foregroundMark x1="4222" y1="54783" x2="4222" y2="54783"/>
                        <a14:foregroundMark x1="1778" y1="45217" x2="1778" y2="45217"/>
                        <a14:foregroundMark x1="1778" y1="40435" x2="1778" y2="4043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9" y="4166214"/>
            <a:ext cx="2899317" cy="14818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834789-166A-4077-B318-E945ECBC79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656" y="-131487"/>
            <a:ext cx="1307474" cy="1307474"/>
          </a:xfrm>
          <a:prstGeom prst="rect">
            <a:avLst/>
          </a:prstGeom>
        </p:spPr>
      </p:pic>
      <p:pic>
        <p:nvPicPr>
          <p:cNvPr id="17" name="Picture 16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05F25A99-DAA7-4AA4-8BAB-DD7AEA66D7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525" b="91414" l="4023" r="94828">
                        <a14:foregroundMark x1="17816" y1="52020" x2="17816" y2="52020"/>
                        <a14:foregroundMark x1="28736" y1="66667" x2="29023" y2="68687"/>
                        <a14:foregroundMark x1="29598" y1="83333" x2="27874" y2="87374"/>
                        <a14:foregroundMark x1="19253" y1="89899" x2="16954" y2="93939"/>
                        <a14:foregroundMark x1="7759" y1="76768" x2="7759" y2="76768"/>
                        <a14:foregroundMark x1="18103" y1="68687" x2="18103" y2="68687"/>
                        <a14:foregroundMark x1="75000" y1="61616" x2="88218" y2="72222"/>
                        <a14:foregroundMark x1="88218" y1="72222" x2="91379" y2="68687"/>
                        <a14:foregroundMark x1="72989" y1="84848" x2="89368" y2="83333"/>
                        <a14:foregroundMark x1="89368" y1="83333" x2="91092" y2="71212"/>
                        <a14:foregroundMark x1="94828" y1="68687" x2="94828" y2="68687"/>
                        <a14:foregroundMark x1="54598" y1="3030" x2="54598" y2="3030"/>
                        <a14:foregroundMark x1="4023" y1="64646" x2="4023" y2="64646"/>
                        <a14:backgroundMark x1="49713" y1="0" x2="49713" y2="0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211" y="-131487"/>
            <a:ext cx="5266928" cy="1885950"/>
          </a:xfrm>
          <a:prstGeom prst="rect">
            <a:avLst/>
          </a:prstGeom>
        </p:spPr>
      </p:pic>
      <p:sp>
        <p:nvSpPr>
          <p:cNvPr id="4" name="Google Shape;1424;p41">
            <a:extLst>
              <a:ext uri="{FF2B5EF4-FFF2-40B4-BE49-F238E27FC236}">
                <a16:creationId xmlns:a16="http://schemas.microsoft.com/office/drawing/2014/main" id="{0DD4A97B-F1A8-4034-BF1C-A667AA479EC8}"/>
              </a:ext>
            </a:extLst>
          </p:cNvPr>
          <p:cNvSpPr txBox="1">
            <a:spLocks/>
          </p:cNvSpPr>
          <p:nvPr/>
        </p:nvSpPr>
        <p:spPr>
          <a:xfrm>
            <a:off x="2543926" y="1848260"/>
            <a:ext cx="8549189" cy="2543266"/>
          </a:xfrm>
          <a:prstGeom prst="roundRect">
            <a:avLst/>
          </a:prstGeom>
          <a:solidFill>
            <a:schemeClr val="accent6">
              <a:alpha val="50000"/>
            </a:schemeClr>
          </a:solidFill>
          <a:ln w="19050">
            <a:solidFill>
              <a:schemeClr val="tx1"/>
            </a:solidFill>
            <a:prstDash val="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0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oppins ExtraBold"/>
              <a:buNone/>
              <a:defRPr sz="2500" b="0" i="0" u="none" strike="noStrike" cap="none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pPr lvl="0">
              <a:buClr>
                <a:prstClr val="black"/>
              </a:buClr>
            </a:pPr>
            <a:r>
              <a:rPr kumimoji="0" lang="en-US" sz="7000" b="0" i="0" u="none" strike="noStrike" kern="1200" cap="none" spc="0" normalizeH="0" baseline="0" noProof="0" dirty="0">
                <a:ln w="19050">
                  <a:noFill/>
                  <a:prstDash val="lgDash"/>
                </a:ln>
                <a:solidFill>
                  <a:schemeClr val="bg1"/>
                </a:solidFill>
                <a:effectLst/>
                <a:uLnTx/>
                <a:uFillTx/>
                <a:latin typeface="UTM Rockwell" panose="02040603050506020204" pitchFamily="18" charset="0"/>
                <a:cs typeface="#9Slide03 Cousine Bold" panose="02070709020205020404" pitchFamily="49" charset="0"/>
                <a:sym typeface="Poppins ExtraBold"/>
              </a:rPr>
              <a:t>DÃY</a:t>
            </a:r>
            <a:r>
              <a:rPr kumimoji="0" lang="en-US" sz="7000" b="0" i="0" u="none" strike="noStrike" kern="1200" cap="none" spc="0" normalizeH="0" noProof="0" dirty="0">
                <a:ln w="19050">
                  <a:noFill/>
                  <a:prstDash val="lgDash"/>
                </a:ln>
                <a:solidFill>
                  <a:schemeClr val="bg1"/>
                </a:solidFill>
                <a:effectLst/>
                <a:uLnTx/>
                <a:uFillTx/>
                <a:latin typeface="UTM Rockwell" panose="02040603050506020204" pitchFamily="18" charset="0"/>
                <a:cs typeface="#9Slide03 Cousine Bold" panose="02070709020205020404" pitchFamily="49" charset="0"/>
                <a:sym typeface="Poppins ExtraBold"/>
              </a:rPr>
              <a:t> HOÀNG LIÊN SƠN</a:t>
            </a:r>
            <a:endParaRPr kumimoji="0" lang="en-US" sz="7000" b="0" i="0" u="none" strike="noStrike" kern="1200" cap="none" spc="0" normalizeH="0" baseline="0" noProof="0" dirty="0">
              <a:ln w="19050">
                <a:noFill/>
                <a:prstDash val="lgDash"/>
              </a:ln>
              <a:solidFill>
                <a:schemeClr val="bg1"/>
              </a:solidFill>
              <a:effectLst/>
              <a:uLnTx/>
              <a:uFillTx/>
              <a:latin typeface="UTM Rockwell" panose="02040603050506020204" pitchFamily="18" charset="0"/>
              <a:cs typeface="#9Slide03 Cousine Bold" panose="02070709020205020404" pitchFamily="49" charset="0"/>
              <a:sym typeface="Poppi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02671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outdoor, nature, lush, hillside&#10;&#10;Description automatically generated">
            <a:extLst>
              <a:ext uri="{FF2B5EF4-FFF2-40B4-BE49-F238E27FC236}">
                <a16:creationId xmlns:a16="http://schemas.microsoft.com/office/drawing/2014/main" id="{7E4CED34-FC89-C094-0C0E-E1E3ACEB46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56" b="917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935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mountain, outdoor, nature, green&#10;&#10;Description automatically generated">
            <a:extLst>
              <a:ext uri="{FF2B5EF4-FFF2-40B4-BE49-F238E27FC236}">
                <a16:creationId xmlns:a16="http://schemas.microsoft.com/office/drawing/2014/main" id="{70FDC568-87BD-6F84-2670-5963D3EF73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915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4087E04-C99E-4195-8EBA-1BD4C4511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36EACDA-272E-4472-852A-83CAB4091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B8E7674-EC8C-49CF-884A-222BCA8655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9B3B005-189B-4C78-B153-4B558C1B62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73501D-A515-4725-8404-1315A591A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 descr="A picture containing nature, mountain, clouds, lush&#10;&#10;Description automatically generated">
            <a:extLst>
              <a:ext uri="{FF2B5EF4-FFF2-40B4-BE49-F238E27FC236}">
                <a16:creationId xmlns:a16="http://schemas.microsoft.com/office/drawing/2014/main" id="{BB8FC2E4-2250-E983-6E2E-E13AE12BE1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30" r="12635" b="1"/>
          <a:stretch/>
        </p:blipFill>
        <p:spPr>
          <a:xfrm>
            <a:off x="192505" y="457200"/>
            <a:ext cx="11766883" cy="6605337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0234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DCD678-BA65-74E2-7294-B9C9C78D6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2" y="0"/>
            <a:ext cx="12159575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B53A3A6-3CFE-B298-5D86-FB4FAA0B46D6}"/>
              </a:ext>
            </a:extLst>
          </p:cNvPr>
          <p:cNvSpPr/>
          <p:nvPr/>
        </p:nvSpPr>
        <p:spPr>
          <a:xfrm>
            <a:off x="0" y="120316"/>
            <a:ext cx="12173952" cy="1383631"/>
          </a:xfrm>
          <a:prstGeom prst="roundRect">
            <a:avLst/>
          </a:prstGeom>
          <a:solidFill>
            <a:schemeClr val="accent6">
              <a:lumMod val="20000"/>
              <a:lumOff val="80000"/>
              <a:alpha val="38000"/>
            </a:schemeClr>
          </a:solidFill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Phan Xi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ta,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vi-VN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363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275C92-7EBE-01A9-C3E0-0DB2F265EF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picture containing sky, outdoor, sunset, set&#10;&#10;Description automatically generated">
            <a:extLst>
              <a:ext uri="{FF2B5EF4-FFF2-40B4-BE49-F238E27FC236}">
                <a16:creationId xmlns:a16="http://schemas.microsoft.com/office/drawing/2014/main" id="{C6268D40-E655-D1A1-6763-0AC237404D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68" b="48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0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text, mountain, nature, sunset&#10;&#10;Description automatically generated">
            <a:extLst>
              <a:ext uri="{FF2B5EF4-FFF2-40B4-BE49-F238E27FC236}">
                <a16:creationId xmlns:a16="http://schemas.microsoft.com/office/drawing/2014/main" id="{86DE4D36-1DFB-E8EB-8EA3-FF6B6D9147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247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sky, nature, outdoor, sunset&#10;&#10;Description automatically generated">
            <a:extLst>
              <a:ext uri="{FF2B5EF4-FFF2-40B4-BE49-F238E27FC236}">
                <a16:creationId xmlns:a16="http://schemas.microsoft.com/office/drawing/2014/main" id="{D7560008-BE45-38A6-27AE-4DFC15AFF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65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5">
            <a:extLst>
              <a:ext uri="{FF2B5EF4-FFF2-40B4-BE49-F238E27FC236}">
                <a16:creationId xmlns:a16="http://schemas.microsoft.com/office/drawing/2014/main" id="{82C2A840-0420-8C49-40DE-A0B0DB1555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459215" y="2242685"/>
            <a:ext cx="8551088" cy="8043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70C5E7-2AC2-458E-A03B-E17E14F66205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ED3700-D41E-1248-A115-277930489B51}"/>
              </a:ext>
            </a:extLst>
          </p:cNvPr>
          <p:cNvSpPr/>
          <p:nvPr/>
        </p:nvSpPr>
        <p:spPr>
          <a:xfrm>
            <a:off x="236621" y="204537"/>
            <a:ext cx="11718757" cy="6448926"/>
          </a:xfrm>
          <a:prstGeom prst="roundRect">
            <a:avLst/>
          </a:prstGeom>
          <a:solidFill>
            <a:schemeClr val="accent6">
              <a:lumMod val="20000"/>
              <a:lumOff val="80000"/>
              <a:alpha val="87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4D25AE6-4268-8311-BC50-72A5E27D3732}"/>
              </a:ext>
            </a:extLst>
          </p:cNvPr>
          <p:cNvGrpSpPr/>
          <p:nvPr/>
        </p:nvGrpSpPr>
        <p:grpSpPr>
          <a:xfrm>
            <a:off x="501504" y="411033"/>
            <a:ext cx="2261616" cy="1249701"/>
            <a:chOff x="5429068" y="812179"/>
            <a:chExt cx="6220181" cy="2173902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4A334A7C-04AA-6022-1CA3-34E22A70929D}"/>
                </a:ext>
              </a:extLst>
            </p:cNvPr>
            <p:cNvGrpSpPr/>
            <p:nvPr/>
          </p:nvGrpSpPr>
          <p:grpSpPr>
            <a:xfrm>
              <a:off x="6060926" y="1028478"/>
              <a:ext cx="5588323" cy="1957603"/>
              <a:chOff x="0" y="0"/>
              <a:chExt cx="14452999" cy="4534409"/>
            </a:xfrm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8A9FD3B0-8B65-8BAD-A335-39CDDB0D2D3A}"/>
                  </a:ext>
                </a:extLst>
              </p:cNvPr>
              <p:cNvSpPr/>
              <p:nvPr/>
            </p:nvSpPr>
            <p:spPr>
              <a:xfrm>
                <a:off x="0" y="-4073"/>
                <a:ext cx="14459389" cy="4541012"/>
              </a:xfrm>
              <a:custGeom>
                <a:avLst/>
                <a:gdLst/>
                <a:ahLst/>
                <a:cxnLst/>
                <a:rect l="l" t="t" r="r" b="b"/>
                <a:pathLst>
                  <a:path w="14459389" h="4541012">
                    <a:moveTo>
                      <a:pt x="13831612" y="4486534"/>
                    </a:moveTo>
                    <a:cubicBezTo>
                      <a:pt x="13831612" y="4486534"/>
                      <a:pt x="13100737" y="4541012"/>
                      <a:pt x="11124817" y="4538390"/>
                    </a:cubicBezTo>
                    <a:cubicBezTo>
                      <a:pt x="5257455" y="4536228"/>
                      <a:pt x="1057074" y="4528403"/>
                      <a:pt x="1057074" y="4528403"/>
                    </a:cubicBezTo>
                    <a:cubicBezTo>
                      <a:pt x="812932" y="4519569"/>
                      <a:pt x="449110" y="4498339"/>
                      <a:pt x="282371" y="4440161"/>
                    </a:cubicBezTo>
                    <a:cubicBezTo>
                      <a:pt x="4469" y="4343198"/>
                      <a:pt x="0" y="4169919"/>
                      <a:pt x="0" y="3382452"/>
                    </a:cubicBezTo>
                    <a:lnTo>
                      <a:pt x="0" y="3382417"/>
                    </a:lnTo>
                    <a:cubicBezTo>
                      <a:pt x="8536" y="491230"/>
                      <a:pt x="0" y="345608"/>
                      <a:pt x="77597" y="223930"/>
                    </a:cubicBezTo>
                    <a:cubicBezTo>
                      <a:pt x="217372" y="4759"/>
                      <a:pt x="519255" y="4073"/>
                      <a:pt x="937909" y="4073"/>
                    </a:cubicBezTo>
                    <a:cubicBezTo>
                      <a:pt x="937909" y="4073"/>
                      <a:pt x="2795568" y="15681"/>
                      <a:pt x="8961324" y="7673"/>
                    </a:cubicBezTo>
                    <a:cubicBezTo>
                      <a:pt x="12881809" y="0"/>
                      <a:pt x="13598542" y="6979"/>
                      <a:pt x="13598542" y="6979"/>
                    </a:cubicBezTo>
                    <a:cubicBezTo>
                      <a:pt x="13966850" y="14458"/>
                      <a:pt x="14105110" y="42638"/>
                      <a:pt x="14302851" y="165219"/>
                    </a:cubicBezTo>
                    <a:cubicBezTo>
                      <a:pt x="14453867" y="258836"/>
                      <a:pt x="14459389" y="476157"/>
                      <a:pt x="14450248" y="3382416"/>
                    </a:cubicBezTo>
                    <a:lnTo>
                      <a:pt x="14450248" y="3382451"/>
                    </a:lnTo>
                    <a:cubicBezTo>
                      <a:pt x="14450248" y="4287884"/>
                      <a:pt x="14407465" y="4436472"/>
                      <a:pt x="13831612" y="4486534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  <p:txBody>
              <a:bodyPr/>
              <a:lstStyle/>
              <a:p>
                <a:endParaRPr lang="en-GB"/>
              </a:p>
            </p:txBody>
          </p:sp>
        </p:grpSp>
        <p:pic>
          <p:nvPicPr>
            <p:cNvPr id="9" name="Picture 16">
              <a:extLst>
                <a:ext uri="{FF2B5EF4-FFF2-40B4-BE49-F238E27FC236}">
                  <a16:creationId xmlns:a16="http://schemas.microsoft.com/office/drawing/2014/main" id="{A17E4DE6-5A90-8224-594F-0A852232E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9622572">
              <a:off x="5429068" y="812179"/>
              <a:ext cx="1598911" cy="520372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9FCE45D-3583-C32B-7164-C81415A63F38}"/>
              </a:ext>
            </a:extLst>
          </p:cNvPr>
          <p:cNvSpPr txBox="1"/>
          <p:nvPr/>
        </p:nvSpPr>
        <p:spPr>
          <a:xfrm>
            <a:off x="951408" y="624276"/>
            <a:ext cx="3272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cs typeface="Times New Roman" panose="02020603050405020304" pitchFamily="18" charset="0"/>
              </a:rPr>
              <a:t>Vị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trí</a:t>
            </a:r>
            <a:endParaRPr lang="vi-VN" sz="4000" dirty="0">
              <a:cs typeface="Times New Roman" panose="02020603050405020304" pitchFamily="18" charset="0"/>
            </a:endParaRPr>
          </a:p>
        </p:txBody>
      </p:sp>
      <p:pic>
        <p:nvPicPr>
          <p:cNvPr id="11" name="Picture 15">
            <a:extLst>
              <a:ext uri="{FF2B5EF4-FFF2-40B4-BE49-F238E27FC236}">
                <a16:creationId xmlns:a16="http://schemas.microsoft.com/office/drawing/2014/main" id="{C40604DC-6BC4-273C-0B39-7F1F689BA5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785591" y="474883"/>
            <a:ext cx="9135530" cy="1185851"/>
          </a:xfrm>
          <a:prstGeom prst="rect">
            <a:avLst/>
          </a:prstGeom>
        </p:spPr>
      </p:pic>
      <p:sp>
        <p:nvSpPr>
          <p:cNvPr id="13" name="矩形 38">
            <a:extLst>
              <a:ext uri="{FF2B5EF4-FFF2-40B4-BE49-F238E27FC236}">
                <a16:creationId xmlns:a16="http://schemas.microsoft.com/office/drawing/2014/main" id="{0C501DAF-2117-F548-2FE9-7D13C80CFA67}"/>
              </a:ext>
            </a:extLst>
          </p:cNvPr>
          <p:cNvSpPr/>
          <p:nvPr/>
        </p:nvSpPr>
        <p:spPr>
          <a:xfrm>
            <a:off x="2984183" y="585026"/>
            <a:ext cx="8950764" cy="804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những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dãy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núi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chính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ở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phía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Bắc</a:t>
            </a:r>
            <a:endParaRPr lang="en-US" altLang="zh-CN" sz="4000" dirty="0">
              <a:solidFill>
                <a:prstClr val="black">
                  <a:lumMod val="85000"/>
                  <a:lumOff val="15000"/>
                </a:prstClr>
              </a:solidFill>
              <a:ea typeface="冬青黑体简体中文 W3" panose="020B0300000000000000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5734768-2603-5187-D69F-B796AD89A39F}"/>
              </a:ext>
            </a:extLst>
          </p:cNvPr>
          <p:cNvGrpSpPr/>
          <p:nvPr/>
        </p:nvGrpSpPr>
        <p:grpSpPr>
          <a:xfrm>
            <a:off x="95050" y="1884067"/>
            <a:ext cx="2632089" cy="932636"/>
            <a:chOff x="5429068" y="812179"/>
            <a:chExt cx="6220181" cy="2173902"/>
          </a:xfrm>
        </p:grpSpPr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E3FBA4CB-5038-32C3-F079-0832EE8C3540}"/>
                </a:ext>
              </a:extLst>
            </p:cNvPr>
            <p:cNvGrpSpPr/>
            <p:nvPr/>
          </p:nvGrpSpPr>
          <p:grpSpPr>
            <a:xfrm>
              <a:off x="6060926" y="1028478"/>
              <a:ext cx="5588323" cy="1957603"/>
              <a:chOff x="0" y="0"/>
              <a:chExt cx="14452999" cy="4534409"/>
            </a:xfrm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B1BCD358-9CFC-F891-C29F-768D9847F069}"/>
                  </a:ext>
                </a:extLst>
              </p:cNvPr>
              <p:cNvSpPr/>
              <p:nvPr/>
            </p:nvSpPr>
            <p:spPr>
              <a:xfrm>
                <a:off x="0" y="-4073"/>
                <a:ext cx="14459389" cy="4541012"/>
              </a:xfrm>
              <a:custGeom>
                <a:avLst/>
                <a:gdLst/>
                <a:ahLst/>
                <a:cxnLst/>
                <a:rect l="l" t="t" r="r" b="b"/>
                <a:pathLst>
                  <a:path w="14459389" h="4541012">
                    <a:moveTo>
                      <a:pt x="13831612" y="4486534"/>
                    </a:moveTo>
                    <a:cubicBezTo>
                      <a:pt x="13831612" y="4486534"/>
                      <a:pt x="13100737" y="4541012"/>
                      <a:pt x="11124817" y="4538390"/>
                    </a:cubicBezTo>
                    <a:cubicBezTo>
                      <a:pt x="5257455" y="4536228"/>
                      <a:pt x="1057074" y="4528403"/>
                      <a:pt x="1057074" y="4528403"/>
                    </a:cubicBezTo>
                    <a:cubicBezTo>
                      <a:pt x="812932" y="4519569"/>
                      <a:pt x="449110" y="4498339"/>
                      <a:pt x="282371" y="4440161"/>
                    </a:cubicBezTo>
                    <a:cubicBezTo>
                      <a:pt x="4469" y="4343198"/>
                      <a:pt x="0" y="4169919"/>
                      <a:pt x="0" y="3382452"/>
                    </a:cubicBezTo>
                    <a:lnTo>
                      <a:pt x="0" y="3382417"/>
                    </a:lnTo>
                    <a:cubicBezTo>
                      <a:pt x="8536" y="491230"/>
                      <a:pt x="0" y="345608"/>
                      <a:pt x="77597" y="223930"/>
                    </a:cubicBezTo>
                    <a:cubicBezTo>
                      <a:pt x="217372" y="4759"/>
                      <a:pt x="519255" y="4073"/>
                      <a:pt x="937909" y="4073"/>
                    </a:cubicBezTo>
                    <a:cubicBezTo>
                      <a:pt x="937909" y="4073"/>
                      <a:pt x="2795568" y="15681"/>
                      <a:pt x="8961324" y="7673"/>
                    </a:cubicBezTo>
                    <a:cubicBezTo>
                      <a:pt x="12881809" y="0"/>
                      <a:pt x="13598542" y="6979"/>
                      <a:pt x="13598542" y="6979"/>
                    </a:cubicBezTo>
                    <a:cubicBezTo>
                      <a:pt x="13966850" y="14458"/>
                      <a:pt x="14105110" y="42638"/>
                      <a:pt x="14302851" y="165219"/>
                    </a:cubicBezTo>
                    <a:cubicBezTo>
                      <a:pt x="14453867" y="258836"/>
                      <a:pt x="14459389" y="476157"/>
                      <a:pt x="14450248" y="3382416"/>
                    </a:cubicBezTo>
                    <a:lnTo>
                      <a:pt x="14450248" y="3382451"/>
                    </a:lnTo>
                    <a:cubicBezTo>
                      <a:pt x="14450248" y="4287884"/>
                      <a:pt x="14407465" y="4436472"/>
                      <a:pt x="13831612" y="4486534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  <p:txBody>
              <a:bodyPr/>
              <a:lstStyle/>
              <a:p>
                <a:endParaRPr lang="vi-VN" dirty="0"/>
              </a:p>
            </p:txBody>
          </p:sp>
        </p:grpSp>
        <p:pic>
          <p:nvPicPr>
            <p:cNvPr id="18" name="Picture 16">
              <a:extLst>
                <a:ext uri="{FF2B5EF4-FFF2-40B4-BE49-F238E27FC236}">
                  <a16:creationId xmlns:a16="http://schemas.microsoft.com/office/drawing/2014/main" id="{B092AC2B-1094-143E-DF7C-FC08908D41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9622572">
              <a:off x="5429068" y="812179"/>
              <a:ext cx="1598911" cy="520372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01D92CC-3BAC-61EB-BC43-3F504037FABD}"/>
              </a:ext>
            </a:extLst>
          </p:cNvPr>
          <p:cNvSpPr txBox="1"/>
          <p:nvPr/>
        </p:nvSpPr>
        <p:spPr>
          <a:xfrm>
            <a:off x="416659" y="2008516"/>
            <a:ext cx="3272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cs typeface="Times New Roman" panose="02020603050405020304" pitchFamily="18" charset="0"/>
              </a:rPr>
              <a:t>Kích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thước</a:t>
            </a:r>
            <a:endParaRPr lang="vi-VN" sz="4000" dirty="0">
              <a:cs typeface="Times New Roman" panose="02020603050405020304" pitchFamily="18" charset="0"/>
            </a:endParaRPr>
          </a:p>
        </p:txBody>
      </p:sp>
      <p:pic>
        <p:nvPicPr>
          <p:cNvPr id="23" name="Picture 15">
            <a:extLst>
              <a:ext uri="{FF2B5EF4-FFF2-40B4-BE49-F238E27FC236}">
                <a16:creationId xmlns:a16="http://schemas.microsoft.com/office/drawing/2014/main" id="{30882935-BAC7-02B2-AD82-0952387CD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929316" y="1753068"/>
            <a:ext cx="9233129" cy="1079052"/>
          </a:xfrm>
          <a:prstGeom prst="rect">
            <a:avLst/>
          </a:prstGeom>
        </p:spPr>
      </p:pic>
      <p:sp>
        <p:nvSpPr>
          <p:cNvPr id="25" name="矩形 37">
            <a:extLst>
              <a:ext uri="{FF2B5EF4-FFF2-40B4-BE49-F238E27FC236}">
                <a16:creationId xmlns:a16="http://schemas.microsoft.com/office/drawing/2014/main" id="{DFA566CE-E5F9-0ADE-DB3C-555C624595E6}"/>
              </a:ext>
            </a:extLst>
          </p:cNvPr>
          <p:cNvSpPr/>
          <p:nvPr/>
        </p:nvSpPr>
        <p:spPr>
          <a:xfrm>
            <a:off x="2600421" y="1875828"/>
            <a:ext cx="9718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chạy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dài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khoảng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180km,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trải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rộng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gần</a:t>
            </a:r>
            <a:r>
              <a:rPr lang="en-US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30km </a:t>
            </a:r>
            <a:endParaRPr lang="vi-VN" sz="40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537E1B-1896-7B4C-6ECE-D297E3A68C1B}"/>
              </a:ext>
            </a:extLst>
          </p:cNvPr>
          <p:cNvGrpSpPr/>
          <p:nvPr/>
        </p:nvGrpSpPr>
        <p:grpSpPr>
          <a:xfrm>
            <a:off x="236621" y="3047038"/>
            <a:ext cx="2441192" cy="995666"/>
            <a:chOff x="5429068" y="812179"/>
            <a:chExt cx="6220181" cy="2173902"/>
          </a:xfrm>
        </p:grpSpPr>
        <p:grpSp>
          <p:nvGrpSpPr>
            <p:cNvPr id="27" name="Group 4">
              <a:extLst>
                <a:ext uri="{FF2B5EF4-FFF2-40B4-BE49-F238E27FC236}">
                  <a16:creationId xmlns:a16="http://schemas.microsoft.com/office/drawing/2014/main" id="{4DE49A08-0D7E-62C7-6A4C-3650EB027F0A}"/>
                </a:ext>
              </a:extLst>
            </p:cNvPr>
            <p:cNvGrpSpPr/>
            <p:nvPr/>
          </p:nvGrpSpPr>
          <p:grpSpPr>
            <a:xfrm>
              <a:off x="6060926" y="1028478"/>
              <a:ext cx="5588323" cy="1957603"/>
              <a:chOff x="0" y="0"/>
              <a:chExt cx="14452999" cy="4534409"/>
            </a:xfrm>
          </p:grpSpPr>
          <p:sp>
            <p:nvSpPr>
              <p:cNvPr id="29" name="Freeform 5">
                <a:extLst>
                  <a:ext uri="{FF2B5EF4-FFF2-40B4-BE49-F238E27FC236}">
                    <a16:creationId xmlns:a16="http://schemas.microsoft.com/office/drawing/2014/main" id="{DD4D8661-C865-0B87-4BA5-CA1FC04FAA09}"/>
                  </a:ext>
                </a:extLst>
              </p:cNvPr>
              <p:cNvSpPr/>
              <p:nvPr/>
            </p:nvSpPr>
            <p:spPr>
              <a:xfrm>
                <a:off x="0" y="-4073"/>
                <a:ext cx="14459389" cy="4541012"/>
              </a:xfrm>
              <a:custGeom>
                <a:avLst/>
                <a:gdLst/>
                <a:ahLst/>
                <a:cxnLst/>
                <a:rect l="l" t="t" r="r" b="b"/>
                <a:pathLst>
                  <a:path w="14459389" h="4541012">
                    <a:moveTo>
                      <a:pt x="13831612" y="4486534"/>
                    </a:moveTo>
                    <a:cubicBezTo>
                      <a:pt x="13831612" y="4486534"/>
                      <a:pt x="13100737" y="4541012"/>
                      <a:pt x="11124817" y="4538390"/>
                    </a:cubicBezTo>
                    <a:cubicBezTo>
                      <a:pt x="5257455" y="4536228"/>
                      <a:pt x="1057074" y="4528403"/>
                      <a:pt x="1057074" y="4528403"/>
                    </a:cubicBezTo>
                    <a:cubicBezTo>
                      <a:pt x="812932" y="4519569"/>
                      <a:pt x="449110" y="4498339"/>
                      <a:pt x="282371" y="4440161"/>
                    </a:cubicBezTo>
                    <a:cubicBezTo>
                      <a:pt x="4469" y="4343198"/>
                      <a:pt x="0" y="4169919"/>
                      <a:pt x="0" y="3382452"/>
                    </a:cubicBezTo>
                    <a:lnTo>
                      <a:pt x="0" y="3382417"/>
                    </a:lnTo>
                    <a:cubicBezTo>
                      <a:pt x="8536" y="491230"/>
                      <a:pt x="0" y="345608"/>
                      <a:pt x="77597" y="223930"/>
                    </a:cubicBezTo>
                    <a:cubicBezTo>
                      <a:pt x="217372" y="4759"/>
                      <a:pt x="519255" y="4073"/>
                      <a:pt x="937909" y="4073"/>
                    </a:cubicBezTo>
                    <a:cubicBezTo>
                      <a:pt x="937909" y="4073"/>
                      <a:pt x="2795568" y="15681"/>
                      <a:pt x="8961324" y="7673"/>
                    </a:cubicBezTo>
                    <a:cubicBezTo>
                      <a:pt x="12881809" y="0"/>
                      <a:pt x="13598542" y="6979"/>
                      <a:pt x="13598542" y="6979"/>
                    </a:cubicBezTo>
                    <a:cubicBezTo>
                      <a:pt x="13966850" y="14458"/>
                      <a:pt x="14105110" y="42638"/>
                      <a:pt x="14302851" y="165219"/>
                    </a:cubicBezTo>
                    <a:cubicBezTo>
                      <a:pt x="14453867" y="258836"/>
                      <a:pt x="14459389" y="476157"/>
                      <a:pt x="14450248" y="3382416"/>
                    </a:cubicBezTo>
                    <a:lnTo>
                      <a:pt x="14450248" y="3382451"/>
                    </a:lnTo>
                    <a:cubicBezTo>
                      <a:pt x="14450248" y="4287884"/>
                      <a:pt x="14407465" y="4436472"/>
                      <a:pt x="13831612" y="4486534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  <p:txBody>
              <a:bodyPr/>
              <a:lstStyle/>
              <a:p>
                <a:endParaRPr lang="en-GB"/>
              </a:p>
            </p:txBody>
          </p:sp>
        </p:grpSp>
        <p:pic>
          <p:nvPicPr>
            <p:cNvPr id="28" name="Picture 16">
              <a:extLst>
                <a:ext uri="{FF2B5EF4-FFF2-40B4-BE49-F238E27FC236}">
                  <a16:creationId xmlns:a16="http://schemas.microsoft.com/office/drawing/2014/main" id="{6CF23473-710A-61A1-E347-EA52C64E7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 rot="19622572">
              <a:off x="5429068" y="812179"/>
              <a:ext cx="1598911" cy="52037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5305233-18ED-06F9-576D-F6A02B4E79E6}"/>
              </a:ext>
            </a:extLst>
          </p:cNvPr>
          <p:cNvSpPr txBox="1"/>
          <p:nvPr/>
        </p:nvSpPr>
        <p:spPr>
          <a:xfrm>
            <a:off x="608249" y="3210522"/>
            <a:ext cx="3272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cs typeface="Times New Roman" panose="02020603050405020304" pitchFamily="18" charset="0"/>
              </a:rPr>
              <a:t>Đặc</a:t>
            </a:r>
            <a:r>
              <a:rPr lang="en-US" sz="4000" dirty="0"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cs typeface="Times New Roman" panose="02020603050405020304" pitchFamily="18" charset="0"/>
              </a:rPr>
              <a:t>điểm</a:t>
            </a:r>
            <a:endParaRPr lang="vi-VN" sz="4000" dirty="0">
              <a:cs typeface="Times New Roman" panose="02020603050405020304" pitchFamily="18" charset="0"/>
            </a:endParaRPr>
          </a:p>
        </p:txBody>
      </p:sp>
      <p:pic>
        <p:nvPicPr>
          <p:cNvPr id="34" name="Picture 15">
            <a:extLst>
              <a:ext uri="{FF2B5EF4-FFF2-40B4-BE49-F238E27FC236}">
                <a16:creationId xmlns:a16="http://schemas.microsoft.com/office/drawing/2014/main" id="{2F944B86-0F3E-7365-4C2A-5347D6E1F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744720" y="3280527"/>
            <a:ext cx="9233129" cy="1132001"/>
          </a:xfrm>
          <a:prstGeom prst="rect">
            <a:avLst/>
          </a:prstGeom>
        </p:spPr>
      </p:pic>
      <p:sp>
        <p:nvSpPr>
          <p:cNvPr id="32" name="矩形 37">
            <a:extLst>
              <a:ext uri="{FF2B5EF4-FFF2-40B4-BE49-F238E27FC236}">
                <a16:creationId xmlns:a16="http://schemas.microsoft.com/office/drawing/2014/main" id="{F0CF3230-2ED0-03D4-F57A-607BD3059C4B}"/>
              </a:ext>
            </a:extLst>
          </p:cNvPr>
          <p:cNvSpPr/>
          <p:nvPr/>
        </p:nvSpPr>
        <p:spPr>
          <a:xfrm>
            <a:off x="2764018" y="3321678"/>
            <a:ext cx="9360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cao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đồ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sộ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đỉnh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nhọn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sườn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dốc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thung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lũng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hẹp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sâu</a:t>
            </a:r>
            <a:endParaRPr lang="vi-VN" sz="36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pic>
        <p:nvPicPr>
          <p:cNvPr id="41" name="Picture 15">
            <a:extLst>
              <a:ext uri="{FF2B5EF4-FFF2-40B4-BE49-F238E27FC236}">
                <a16:creationId xmlns:a16="http://schemas.microsoft.com/office/drawing/2014/main" id="{AE87C81D-A7B7-2301-7C92-E30B59C31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70908" y="4563703"/>
            <a:ext cx="11150213" cy="170927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4A5E1A6-A83B-3FB0-B865-AB4887747FC2}"/>
              </a:ext>
            </a:extLst>
          </p:cNvPr>
          <p:cNvSpPr txBox="1"/>
          <p:nvPr/>
        </p:nvSpPr>
        <p:spPr>
          <a:xfrm>
            <a:off x="1241968" y="4730703"/>
            <a:ext cx="106791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đỉnh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err="1">
                <a:solidFill>
                  <a:srgbClr val="FF0000"/>
                </a:solidFill>
                <a:cs typeface="Times New Roman" panose="02020603050405020304" pitchFamily="18" charset="0"/>
              </a:rPr>
              <a:t>núi</a:t>
            </a:r>
            <a:r>
              <a:rPr lang="en-US" sz="4000">
                <a:solidFill>
                  <a:srgbClr val="FF0000"/>
                </a:solidFill>
                <a:cs typeface="Times New Roman" panose="02020603050405020304" pitchFamily="18" charset="0"/>
              </a:rPr>
              <a:t> Phan-xi-păng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cao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3143 m,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nóc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nhà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Tổ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Quốc</a:t>
            </a:r>
            <a:endParaRPr lang="vi-VN" sz="4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2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5" grpId="0"/>
      <p:bldP spid="32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0F74C1-3BAC-4C77-AD96-6A3E2CEE0F3E}"/>
              </a:ext>
            </a:extLst>
          </p:cNvPr>
          <p:cNvSpPr/>
          <p:nvPr/>
        </p:nvSpPr>
        <p:spPr>
          <a:xfrm>
            <a:off x="150396" y="113216"/>
            <a:ext cx="7730288" cy="1938992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Khí</a:t>
            </a:r>
            <a:r>
              <a:rPr kumimoji="0" lang="en-US" sz="6000" b="0" i="0" u="none" strike="noStrike" kern="1200" cap="none" spc="0" normalizeH="0" noProof="0" dirty="0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hậu</a:t>
            </a:r>
            <a:r>
              <a:rPr kumimoji="0" lang="en-US" sz="6000" b="0" i="0" u="none" strike="noStrike" kern="1200" cap="none" spc="0" normalizeH="0" noProof="0" dirty="0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lạnh</a:t>
            </a:r>
            <a:r>
              <a:rPr kumimoji="0" lang="en-US" sz="6000" b="0" i="0" u="none" strike="noStrike" kern="1200" cap="none" spc="0" normalizeH="0" noProof="0" dirty="0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quanh</a:t>
            </a:r>
            <a:r>
              <a:rPr kumimoji="0" lang="en-US" sz="6000" b="0" i="0" u="none" strike="noStrike" kern="1200" cap="none" spc="0" normalizeH="0" noProof="0" dirty="0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năm</a:t>
            </a:r>
            <a:r>
              <a:rPr kumimoji="0" lang="en-US" sz="6000" b="0" i="0" u="none" strike="noStrike" kern="1200" cap="none" spc="0" normalizeH="0" noProof="0" dirty="0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 ở </a:t>
            </a:r>
            <a:r>
              <a:rPr kumimoji="0" lang="en-US" sz="6000" b="0" i="0" u="none" strike="noStrike" kern="1200" cap="none" spc="0" normalizeH="0" noProof="0" dirty="0" err="1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những</a:t>
            </a:r>
            <a:r>
              <a:rPr kumimoji="0" lang="en-US" sz="6000" b="0" i="0" u="none" strike="noStrike" kern="1200" cap="none" spc="0" normalizeH="0" noProof="0" dirty="0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nơi</a:t>
            </a:r>
            <a:r>
              <a:rPr kumimoji="0" lang="en-US" sz="6000" b="0" i="0" u="none" strike="noStrike" kern="1200" cap="none" spc="0" normalizeH="0" noProof="0" dirty="0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cao</a:t>
            </a:r>
            <a:endParaRPr kumimoji="0" lang="en-US" sz="6000" b="0" i="0" u="none" strike="noStrike" kern="1200" cap="none" spc="0" normalizeH="0" baseline="0" noProof="0" dirty="0">
              <a:ln w="19050">
                <a:noFill/>
                <a:prstDash val="lgDash"/>
              </a:ln>
              <a:solidFill>
                <a:prstClr val="white"/>
              </a:solidFill>
              <a:effectLst/>
              <a:uLnTx/>
              <a:uFillTx/>
              <a:latin typeface="#9Slide03 IcielPanton Black" panose="00000A00000000000000" pitchFamily="2" charset="0"/>
              <a:ea typeface="+mn-ea"/>
              <a:cs typeface="#9Slide03 Arima Madurai ExtraBo" panose="00000900000000000000" pitchFamily="2" charset="0"/>
              <a:sym typeface="Poppi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209131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0F74C1-3BAC-4C77-AD96-6A3E2CEE0F3E}"/>
              </a:ext>
            </a:extLst>
          </p:cNvPr>
          <p:cNvSpPr/>
          <p:nvPr/>
        </p:nvSpPr>
        <p:spPr>
          <a:xfrm>
            <a:off x="150396" y="289679"/>
            <a:ext cx="7862636" cy="3139321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buClr>
                <a:prstClr val="black"/>
              </a:buClr>
            </a:pP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Hoàng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Liên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Sơn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</a:p>
          <a:p>
            <a:pPr lvl="0">
              <a:buClr>
                <a:prstClr val="black"/>
              </a:buClr>
            </a:pP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-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Dãy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núi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cao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và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đồ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sộ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nhất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</a:t>
            </a:r>
            <a:r>
              <a:rPr lang="en-US" sz="6600" dirty="0" err="1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Việt</a:t>
            </a:r>
            <a:r>
              <a:rPr lang="en-US" sz="6600" dirty="0">
                <a:ln w="19050">
                  <a:noFill/>
                  <a:prstDash val="lgDash"/>
                </a:ln>
                <a:solidFill>
                  <a:schemeClr val="bg1"/>
                </a:solidFill>
                <a:latin typeface="#9Slide03 IcielPanton Black" panose="00000A00000000000000" pitchFamily="2" charset="0"/>
                <a:cs typeface="#9Slide03 Arima Madurai ExtraBo" panose="00000900000000000000" pitchFamily="2" charset="0"/>
                <a:sym typeface="Poppins ExtraBold"/>
              </a:rPr>
              <a:t> Nam</a:t>
            </a:r>
            <a:endParaRPr lang="en-US" sz="13800" b="1" dirty="0">
              <a:ln w="19050">
                <a:noFill/>
                <a:prstDash val="lgDash"/>
              </a:ln>
              <a:solidFill>
                <a:schemeClr val="bg1"/>
              </a:solidFill>
              <a:latin typeface="#9Slide03 AmpleSoft Bold" panose="02000000000000000000" pitchFamily="2" charset="0"/>
              <a:cs typeface="#9Slide03 Cousine Bold" panose="02070709020205020404" pitchFamily="49" charset="0"/>
              <a:sym typeface="Poppi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400633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snow, sky, outdoor, nature&#10;&#10;Description automatically generated">
            <a:extLst>
              <a:ext uri="{FF2B5EF4-FFF2-40B4-BE49-F238E27FC236}">
                <a16:creationId xmlns:a16="http://schemas.microsoft.com/office/drawing/2014/main" id="{9228AFFE-AD24-E0F8-1F90-3FCE35CAEA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072" b="167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73AD7A0-735D-A59A-A64F-5539A51FB1FD}"/>
              </a:ext>
            </a:extLst>
          </p:cNvPr>
          <p:cNvSpPr/>
          <p:nvPr/>
        </p:nvSpPr>
        <p:spPr>
          <a:xfrm>
            <a:off x="98739" y="132347"/>
            <a:ext cx="12091737" cy="1804737"/>
          </a:xfrm>
          <a:prstGeom prst="roundRect">
            <a:avLst/>
          </a:prstGeom>
          <a:solidFill>
            <a:schemeClr val="accent6">
              <a:lumMod val="20000"/>
              <a:lumOff val="80000"/>
              <a:alpha val="38000"/>
            </a:schemeClr>
          </a:solidFill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rơi.</a:t>
            </a:r>
            <a:endParaRPr lang="vi-VN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261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snow, sky, outdoor, nature&#10;&#10;Description automatically generated">
            <a:extLst>
              <a:ext uri="{FF2B5EF4-FFF2-40B4-BE49-F238E27FC236}">
                <a16:creationId xmlns:a16="http://schemas.microsoft.com/office/drawing/2014/main" id="{7DA3544B-B174-FEFA-9ECE-7C91232013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5" b="2486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2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mountain, nature, rock&#10;&#10;Description automatically generated">
            <a:extLst>
              <a:ext uri="{FF2B5EF4-FFF2-40B4-BE49-F238E27FC236}">
                <a16:creationId xmlns:a16="http://schemas.microsoft.com/office/drawing/2014/main" id="{B66D41B6-C17D-D928-5E2B-CA62CB402A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56" r="1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A3F4FF-8427-0D50-79A0-CFB01D4C0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7" y="5331047"/>
            <a:ext cx="11210925" cy="74483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</a:rPr>
              <a:t>Từ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độ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cao</a:t>
            </a:r>
            <a:r>
              <a:rPr lang="en-US" sz="2800" b="1" dirty="0">
                <a:solidFill>
                  <a:srgbClr val="FF0000"/>
                </a:solidFill>
              </a:rPr>
              <a:t> 2000m </a:t>
            </a:r>
            <a:r>
              <a:rPr lang="en-US" sz="2800" b="1" dirty="0" err="1">
                <a:solidFill>
                  <a:srgbClr val="FF0000"/>
                </a:solidFill>
              </a:rPr>
              <a:t>đến</a:t>
            </a:r>
            <a:r>
              <a:rPr lang="en-US" sz="2800" b="1" dirty="0">
                <a:solidFill>
                  <a:srgbClr val="FF0000"/>
                </a:solidFill>
              </a:rPr>
              <a:t> 2500m </a:t>
            </a:r>
            <a:r>
              <a:rPr lang="en-US" sz="2800" b="1" dirty="0" err="1">
                <a:solidFill>
                  <a:srgbClr val="FF0000"/>
                </a:solidFill>
              </a:rPr>
              <a:t>thường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mưa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rất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lạnh</a:t>
            </a:r>
            <a:r>
              <a:rPr lang="en-US" sz="2800" b="1" dirty="0">
                <a:solidFill>
                  <a:srgbClr val="FF0000"/>
                </a:solidFill>
              </a:rPr>
              <a:t>. </a:t>
            </a:r>
            <a:r>
              <a:rPr lang="en-US" sz="2800" b="1" dirty="0" err="1">
                <a:solidFill>
                  <a:srgbClr val="FF0000"/>
                </a:solidFill>
              </a:rPr>
              <a:t>Độ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cao</a:t>
            </a:r>
            <a:r>
              <a:rPr lang="en-US" sz="2800" b="1" dirty="0">
                <a:solidFill>
                  <a:srgbClr val="FF0000"/>
                </a:solidFill>
              </a:rPr>
              <a:t> 2500m </a:t>
            </a:r>
            <a:r>
              <a:rPr lang="en-US" sz="2800" b="1" dirty="0" err="1">
                <a:solidFill>
                  <a:srgbClr val="FF0000"/>
                </a:solidFill>
              </a:rPr>
              <a:t>trở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lên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càng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lạnh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hơn</a:t>
            </a:r>
            <a:r>
              <a:rPr lang="en-US" sz="2800" b="1" dirty="0">
                <a:solidFill>
                  <a:srgbClr val="FF0000"/>
                </a:solidFill>
              </a:rPr>
              <a:t>, </a:t>
            </a:r>
            <a:r>
              <a:rPr lang="en-US" sz="2800" b="1" dirty="0" err="1">
                <a:solidFill>
                  <a:srgbClr val="FF0000"/>
                </a:solidFill>
              </a:rPr>
              <a:t>gió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thổi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mạnh</a:t>
            </a:r>
            <a:endParaRPr lang="vi-VN" sz="2800" b="1" dirty="0">
              <a:solidFill>
                <a:srgbClr val="FF0000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0177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3169" y="54063"/>
            <a:ext cx="6318152" cy="582250"/>
            <a:chOff x="0" y="-549250"/>
            <a:chExt cx="12636304" cy="116450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t="51616"/>
            <a:stretch>
              <a:fillRect/>
            </a:stretch>
          </p:blipFill>
          <p:spPr>
            <a:xfrm flipV="1">
              <a:off x="0" y="447034"/>
              <a:ext cx="3863118" cy="168218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125296" y="-78447"/>
              <a:ext cx="8889908" cy="689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2567"/>
                </a:lnSpc>
                <a:spcBef>
                  <a:spcPct val="0"/>
                </a:spcBef>
              </a:pPr>
              <a:endParaRPr lang="en-US" sz="2800" dirty="0">
                <a:solidFill>
                  <a:schemeClr val="bg2">
                    <a:lumMod val="25000"/>
                  </a:schemeClr>
                </a:solidFill>
                <a:latin typeface="#9Slide04 Tinos Bold" panose="02020803070505020304" pitchFamily="18" charset="0"/>
                <a:ea typeface="#9Slide04 Tinos Bold" panose="02020803070505020304" pitchFamily="18" charset="0"/>
                <a:cs typeface="#9Slide04 Tinos Bold" panose="02020803070505020304" pitchFamily="18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60042" y="-549250"/>
              <a:ext cx="12176262" cy="10259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09630">
                <a:lnSpc>
                  <a:spcPts val="3995"/>
                </a:lnSpc>
              </a:pPr>
              <a:r>
                <a:rPr lang="en-US" sz="3734" dirty="0" err="1">
                  <a:solidFill>
                    <a:srgbClr val="D4487D"/>
                  </a:solidFill>
                  <a:latin typeface="#9Slide04 Tinos Bold" panose="02020803070505020304" pitchFamily="18" charset="0"/>
                  <a:ea typeface="#9Slide04 Tinos Bold" panose="02020803070505020304" pitchFamily="18" charset="0"/>
                  <a:cs typeface="#9Slide04 Tinos Bold" panose="02020803070505020304" pitchFamily="18" charset="0"/>
                </a:rPr>
                <a:t>Xem</a:t>
              </a:r>
              <a:r>
                <a:rPr lang="en-US" sz="3734" dirty="0">
                  <a:solidFill>
                    <a:srgbClr val="D4487D"/>
                  </a:solidFill>
                  <a:latin typeface="#9Slide04 Tinos Bold" panose="02020803070505020304" pitchFamily="18" charset="0"/>
                  <a:ea typeface="#9Slide04 Tinos Bold" panose="02020803070505020304" pitchFamily="18" charset="0"/>
                  <a:cs typeface="#9Slide04 Tinos Bold" panose="02020803070505020304" pitchFamily="18" charset="0"/>
                </a:rPr>
                <a:t> </a:t>
              </a:r>
              <a:r>
                <a:rPr lang="en-US" sz="3734" dirty="0" err="1">
                  <a:solidFill>
                    <a:srgbClr val="D4487D"/>
                  </a:solidFill>
                  <a:latin typeface="#9Slide04 Tinos Bold" panose="02020803070505020304" pitchFamily="18" charset="0"/>
                  <a:ea typeface="#9Slide04 Tinos Bold" panose="02020803070505020304" pitchFamily="18" charset="0"/>
                  <a:cs typeface="#9Slide04 Tinos Bold" panose="02020803070505020304" pitchFamily="18" charset="0"/>
                </a:rPr>
                <a:t>phim</a:t>
              </a:r>
              <a:r>
                <a:rPr lang="en-US" sz="3734" dirty="0">
                  <a:solidFill>
                    <a:srgbClr val="D4487D"/>
                  </a:solidFill>
                  <a:latin typeface="#9Slide04 Tinos Bold" panose="02020803070505020304" pitchFamily="18" charset="0"/>
                  <a:ea typeface="#9Slide04 Tinos Bold" panose="02020803070505020304" pitchFamily="18" charset="0"/>
                  <a:cs typeface="#9Slide04 Tinos Bold" panose="02020803070505020304" pitchFamily="18" charset="0"/>
                </a:rPr>
                <a:t> 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87358" y="2296757"/>
            <a:ext cx="4669089" cy="3317135"/>
            <a:chOff x="0" y="0"/>
            <a:chExt cx="5082388" cy="3610762"/>
          </a:xfrm>
          <a:solidFill>
            <a:schemeClr val="bg1"/>
          </a:solidFill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5059528" cy="3582822"/>
            </a:xfrm>
            <a:custGeom>
              <a:avLst/>
              <a:gdLst/>
              <a:ahLst/>
              <a:cxnLst/>
              <a:rect l="l" t="t" r="r" b="b"/>
              <a:pathLst>
                <a:path w="5059528" h="3582822">
                  <a:moveTo>
                    <a:pt x="5059528" y="3582822"/>
                  </a:moveTo>
                  <a:lnTo>
                    <a:pt x="0" y="3575202"/>
                  </a:lnTo>
                  <a:lnTo>
                    <a:pt x="0" y="1255843"/>
                  </a:lnTo>
                  <a:lnTo>
                    <a:pt x="17780" y="19050"/>
                  </a:lnTo>
                  <a:lnTo>
                    <a:pt x="2520981" y="0"/>
                  </a:lnTo>
                  <a:lnTo>
                    <a:pt x="5040478" y="508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dash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5088738" cy="3609492"/>
            </a:xfrm>
            <a:custGeom>
              <a:avLst/>
              <a:gdLst/>
              <a:ahLst/>
              <a:cxnLst/>
              <a:rect l="l" t="t" r="r" b="b"/>
              <a:pathLst>
                <a:path w="5088738" h="3609492">
                  <a:moveTo>
                    <a:pt x="5054448" y="21590"/>
                  </a:moveTo>
                  <a:cubicBezTo>
                    <a:pt x="5055718" y="34290"/>
                    <a:pt x="5055718" y="44450"/>
                    <a:pt x="5056988" y="54610"/>
                  </a:cubicBezTo>
                  <a:cubicBezTo>
                    <a:pt x="5059528" y="118241"/>
                    <a:pt x="5060798" y="196297"/>
                    <a:pt x="5063338" y="271565"/>
                  </a:cubicBezTo>
                  <a:cubicBezTo>
                    <a:pt x="5063338" y="380286"/>
                    <a:pt x="5076038" y="2524036"/>
                    <a:pt x="5082388" y="2632756"/>
                  </a:cubicBezTo>
                  <a:cubicBezTo>
                    <a:pt x="5088738" y="2797231"/>
                    <a:pt x="5084928" y="2964494"/>
                    <a:pt x="5084928" y="3128969"/>
                  </a:cubicBezTo>
                  <a:cubicBezTo>
                    <a:pt x="5084928" y="3273930"/>
                    <a:pt x="5086198" y="3407740"/>
                    <a:pt x="5087468" y="3548532"/>
                  </a:cubicBezTo>
                  <a:cubicBezTo>
                    <a:pt x="5087468" y="3570122"/>
                    <a:pt x="5087468" y="3584092"/>
                    <a:pt x="5087468" y="3608222"/>
                  </a:cubicBezTo>
                  <a:cubicBezTo>
                    <a:pt x="5064608" y="3608222"/>
                    <a:pt x="5044288" y="3609492"/>
                    <a:pt x="5013023" y="3608222"/>
                  </a:cubicBezTo>
                  <a:cubicBezTo>
                    <a:pt x="4756535" y="3603142"/>
                    <a:pt x="4496101" y="3609492"/>
                    <a:pt x="4239612" y="3604412"/>
                  </a:cubicBezTo>
                  <a:cubicBezTo>
                    <a:pt x="4085719" y="3600602"/>
                    <a:pt x="3935772" y="3603142"/>
                    <a:pt x="3781879" y="3600602"/>
                  </a:cubicBezTo>
                  <a:cubicBezTo>
                    <a:pt x="3710852" y="3599332"/>
                    <a:pt x="3639824" y="3598062"/>
                    <a:pt x="3568796" y="3596792"/>
                  </a:cubicBezTo>
                  <a:cubicBezTo>
                    <a:pt x="3525391" y="3596792"/>
                    <a:pt x="3485931" y="3598062"/>
                    <a:pt x="3442525" y="3598062"/>
                  </a:cubicBezTo>
                  <a:cubicBezTo>
                    <a:pt x="3332038" y="3596792"/>
                    <a:pt x="3028198" y="3598062"/>
                    <a:pt x="2917710" y="3596792"/>
                  </a:cubicBezTo>
                  <a:cubicBezTo>
                    <a:pt x="2838791" y="3595522"/>
                    <a:pt x="1260401" y="3604412"/>
                    <a:pt x="1181481" y="3603142"/>
                  </a:cubicBezTo>
                  <a:cubicBezTo>
                    <a:pt x="1161751" y="3603142"/>
                    <a:pt x="1138075" y="3604412"/>
                    <a:pt x="1118346" y="3604412"/>
                  </a:cubicBezTo>
                  <a:cubicBezTo>
                    <a:pt x="1070994" y="3604412"/>
                    <a:pt x="1027588" y="3605682"/>
                    <a:pt x="980236" y="3605682"/>
                  </a:cubicBezTo>
                  <a:cubicBezTo>
                    <a:pt x="861857" y="3605682"/>
                    <a:pt x="747424" y="3604412"/>
                    <a:pt x="629045" y="3603142"/>
                  </a:cubicBezTo>
                  <a:cubicBezTo>
                    <a:pt x="558017" y="3601872"/>
                    <a:pt x="486989" y="3600602"/>
                    <a:pt x="419908" y="3599332"/>
                  </a:cubicBezTo>
                  <a:cubicBezTo>
                    <a:pt x="293637" y="3598062"/>
                    <a:pt x="167365" y="3596792"/>
                    <a:pt x="48260" y="3596792"/>
                  </a:cubicBezTo>
                  <a:cubicBezTo>
                    <a:pt x="38100" y="3596792"/>
                    <a:pt x="29210" y="3596792"/>
                    <a:pt x="19050" y="3595522"/>
                  </a:cubicBezTo>
                  <a:cubicBezTo>
                    <a:pt x="10160" y="3594252"/>
                    <a:pt x="5080" y="3587902"/>
                    <a:pt x="7620" y="3579012"/>
                  </a:cubicBezTo>
                  <a:cubicBezTo>
                    <a:pt x="16510" y="3547125"/>
                    <a:pt x="12700" y="3477433"/>
                    <a:pt x="11430" y="3404952"/>
                  </a:cubicBezTo>
                  <a:cubicBezTo>
                    <a:pt x="10160" y="3257204"/>
                    <a:pt x="6350" y="3112243"/>
                    <a:pt x="7620" y="2964494"/>
                  </a:cubicBezTo>
                  <a:cubicBezTo>
                    <a:pt x="5080" y="2780505"/>
                    <a:pt x="0" y="502945"/>
                    <a:pt x="7620" y="316168"/>
                  </a:cubicBezTo>
                  <a:cubicBezTo>
                    <a:pt x="8890" y="279928"/>
                    <a:pt x="7620" y="240900"/>
                    <a:pt x="8890" y="204660"/>
                  </a:cubicBezTo>
                  <a:cubicBezTo>
                    <a:pt x="10160" y="146118"/>
                    <a:pt x="12700" y="8200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8716" y="30480"/>
                    <a:pt x="131852" y="29210"/>
                  </a:cubicBezTo>
                  <a:cubicBezTo>
                    <a:pt x="238393" y="25400"/>
                    <a:pt x="344934" y="22860"/>
                    <a:pt x="455422" y="20320"/>
                  </a:cubicBezTo>
                  <a:cubicBezTo>
                    <a:pt x="530395" y="17780"/>
                    <a:pt x="605369" y="16510"/>
                    <a:pt x="676396" y="13970"/>
                  </a:cubicBezTo>
                  <a:cubicBezTo>
                    <a:pt x="747424" y="11430"/>
                    <a:pt x="822397" y="8890"/>
                    <a:pt x="893425" y="8890"/>
                  </a:cubicBezTo>
                  <a:cubicBezTo>
                    <a:pt x="972344" y="7620"/>
                    <a:pt x="1051264" y="10160"/>
                    <a:pt x="1130183" y="8890"/>
                  </a:cubicBezTo>
                  <a:cubicBezTo>
                    <a:pt x="1228833" y="8890"/>
                    <a:pt x="3016360" y="6350"/>
                    <a:pt x="3115009" y="5080"/>
                  </a:cubicBezTo>
                  <a:cubicBezTo>
                    <a:pt x="3209713" y="3810"/>
                    <a:pt x="3304416" y="2540"/>
                    <a:pt x="3403065" y="2540"/>
                  </a:cubicBezTo>
                  <a:cubicBezTo>
                    <a:pt x="3564850" y="1270"/>
                    <a:pt x="3722690" y="0"/>
                    <a:pt x="3884474" y="0"/>
                  </a:cubicBezTo>
                  <a:cubicBezTo>
                    <a:pt x="3951556" y="0"/>
                    <a:pt x="4022584" y="2540"/>
                    <a:pt x="4089665" y="2540"/>
                  </a:cubicBezTo>
                  <a:cubicBezTo>
                    <a:pt x="4275126" y="3810"/>
                    <a:pt x="4464533" y="5080"/>
                    <a:pt x="4649993" y="7620"/>
                  </a:cubicBezTo>
                  <a:cubicBezTo>
                    <a:pt x="4748643" y="8890"/>
                    <a:pt x="4847292" y="12700"/>
                    <a:pt x="4945942" y="16510"/>
                  </a:cubicBezTo>
                  <a:cubicBezTo>
                    <a:pt x="4969618" y="16510"/>
                    <a:pt x="4993293" y="16510"/>
                    <a:pt x="5013023" y="16510"/>
                  </a:cubicBezTo>
                  <a:cubicBezTo>
                    <a:pt x="5035398" y="17780"/>
                    <a:pt x="5044288" y="20320"/>
                    <a:pt x="5054448" y="21590"/>
                  </a:cubicBezTo>
                  <a:close/>
                  <a:moveTo>
                    <a:pt x="5064608" y="3591712"/>
                  </a:moveTo>
                  <a:cubicBezTo>
                    <a:pt x="5065878" y="3575202"/>
                    <a:pt x="5067148" y="3562502"/>
                    <a:pt x="5067148" y="3549802"/>
                  </a:cubicBezTo>
                  <a:cubicBezTo>
                    <a:pt x="5065878" y="3393801"/>
                    <a:pt x="5064608" y="3246053"/>
                    <a:pt x="5064608" y="3087153"/>
                  </a:cubicBezTo>
                  <a:cubicBezTo>
                    <a:pt x="5064608" y="3014673"/>
                    <a:pt x="5067148" y="2942192"/>
                    <a:pt x="5065878" y="2869712"/>
                  </a:cubicBezTo>
                  <a:cubicBezTo>
                    <a:pt x="5065878" y="2802807"/>
                    <a:pt x="5064608" y="2733114"/>
                    <a:pt x="5063338" y="2666209"/>
                  </a:cubicBezTo>
                  <a:cubicBezTo>
                    <a:pt x="5058258" y="2563064"/>
                    <a:pt x="5046828" y="427677"/>
                    <a:pt x="5046828" y="324531"/>
                  </a:cubicBezTo>
                  <a:cubicBezTo>
                    <a:pt x="5044288" y="238112"/>
                    <a:pt x="5041748" y="148905"/>
                    <a:pt x="5039208" y="63500"/>
                  </a:cubicBezTo>
                  <a:cubicBezTo>
                    <a:pt x="5037938" y="44450"/>
                    <a:pt x="5036668" y="43180"/>
                    <a:pt x="5001186" y="41910"/>
                  </a:cubicBezTo>
                  <a:cubicBezTo>
                    <a:pt x="4989348" y="41910"/>
                    <a:pt x="4981456" y="41910"/>
                    <a:pt x="4969618" y="40640"/>
                  </a:cubicBezTo>
                  <a:cubicBezTo>
                    <a:pt x="4870968" y="36830"/>
                    <a:pt x="4768373" y="31750"/>
                    <a:pt x="4669724" y="30480"/>
                  </a:cubicBezTo>
                  <a:cubicBezTo>
                    <a:pt x="4429019" y="26670"/>
                    <a:pt x="4184369" y="25400"/>
                    <a:pt x="3943664" y="22860"/>
                  </a:cubicBezTo>
                  <a:cubicBezTo>
                    <a:pt x="3908150" y="22860"/>
                    <a:pt x="3868691" y="22860"/>
                    <a:pt x="3833177" y="22860"/>
                  </a:cubicBezTo>
                  <a:cubicBezTo>
                    <a:pt x="3773987" y="22860"/>
                    <a:pt x="3714797" y="22860"/>
                    <a:pt x="3659554" y="22860"/>
                  </a:cubicBezTo>
                  <a:cubicBezTo>
                    <a:pt x="3533283" y="22860"/>
                    <a:pt x="3407012" y="22860"/>
                    <a:pt x="3284686" y="24130"/>
                  </a:cubicBezTo>
                  <a:cubicBezTo>
                    <a:pt x="3178145" y="25400"/>
                    <a:pt x="1382726" y="29210"/>
                    <a:pt x="1276185" y="29210"/>
                  </a:cubicBezTo>
                  <a:cubicBezTo>
                    <a:pt x="1102562" y="29210"/>
                    <a:pt x="928939" y="26670"/>
                    <a:pt x="755316" y="33020"/>
                  </a:cubicBezTo>
                  <a:cubicBezTo>
                    <a:pt x="664558" y="36830"/>
                    <a:pt x="577747" y="36830"/>
                    <a:pt x="490935" y="38100"/>
                  </a:cubicBezTo>
                  <a:cubicBezTo>
                    <a:pt x="340988" y="41910"/>
                    <a:pt x="191041" y="45720"/>
                    <a:pt x="49530" y="50800"/>
                  </a:cubicBezTo>
                  <a:cubicBezTo>
                    <a:pt x="36830" y="50800"/>
                    <a:pt x="34290" y="53340"/>
                    <a:pt x="33020" y="73637"/>
                  </a:cubicBezTo>
                  <a:cubicBezTo>
                    <a:pt x="31750" y="123816"/>
                    <a:pt x="31750" y="173995"/>
                    <a:pt x="30480" y="224174"/>
                  </a:cubicBezTo>
                  <a:cubicBezTo>
                    <a:pt x="29210" y="307805"/>
                    <a:pt x="26670" y="388649"/>
                    <a:pt x="25400" y="472280"/>
                  </a:cubicBezTo>
                  <a:cubicBezTo>
                    <a:pt x="20320" y="561487"/>
                    <a:pt x="26670" y="2741477"/>
                    <a:pt x="29210" y="2830684"/>
                  </a:cubicBezTo>
                  <a:cubicBezTo>
                    <a:pt x="29210" y="2925466"/>
                    <a:pt x="29210" y="3023036"/>
                    <a:pt x="30480" y="3117818"/>
                  </a:cubicBezTo>
                  <a:cubicBezTo>
                    <a:pt x="30480" y="3187511"/>
                    <a:pt x="33020" y="3257204"/>
                    <a:pt x="33020" y="3326897"/>
                  </a:cubicBezTo>
                  <a:cubicBezTo>
                    <a:pt x="33020" y="3402164"/>
                    <a:pt x="33020" y="3477433"/>
                    <a:pt x="31750" y="3549802"/>
                  </a:cubicBezTo>
                  <a:cubicBezTo>
                    <a:pt x="31750" y="3553612"/>
                    <a:pt x="31750" y="3556152"/>
                    <a:pt x="31750" y="3559962"/>
                  </a:cubicBezTo>
                  <a:cubicBezTo>
                    <a:pt x="31750" y="3570122"/>
                    <a:pt x="35560" y="3573932"/>
                    <a:pt x="44450" y="3573932"/>
                  </a:cubicBezTo>
                  <a:cubicBezTo>
                    <a:pt x="76608" y="3573932"/>
                    <a:pt x="131852" y="3575202"/>
                    <a:pt x="183149" y="3575202"/>
                  </a:cubicBezTo>
                  <a:cubicBezTo>
                    <a:pt x="258123" y="3575202"/>
                    <a:pt x="337042" y="3572662"/>
                    <a:pt x="412016" y="3575202"/>
                  </a:cubicBezTo>
                  <a:cubicBezTo>
                    <a:pt x="534341" y="3579012"/>
                    <a:pt x="656666" y="3581552"/>
                    <a:pt x="778992" y="3580282"/>
                  </a:cubicBezTo>
                  <a:cubicBezTo>
                    <a:pt x="857911" y="3579012"/>
                    <a:pt x="932885" y="3581552"/>
                    <a:pt x="1011804" y="3581552"/>
                  </a:cubicBezTo>
                  <a:cubicBezTo>
                    <a:pt x="1126238" y="3581552"/>
                    <a:pt x="1240671" y="3580282"/>
                    <a:pt x="1355104" y="3581552"/>
                  </a:cubicBezTo>
                  <a:cubicBezTo>
                    <a:pt x="1524781" y="3582822"/>
                    <a:pt x="3387281" y="3572662"/>
                    <a:pt x="3560905" y="3575202"/>
                  </a:cubicBezTo>
                  <a:cubicBezTo>
                    <a:pt x="3635878" y="3576472"/>
                    <a:pt x="3710852" y="3577742"/>
                    <a:pt x="3781879" y="3577742"/>
                  </a:cubicBezTo>
                  <a:cubicBezTo>
                    <a:pt x="3912096" y="3580282"/>
                    <a:pt x="4038368" y="3576472"/>
                    <a:pt x="4168585" y="3580282"/>
                  </a:cubicBezTo>
                  <a:cubicBezTo>
                    <a:pt x="4275126" y="3582822"/>
                    <a:pt x="4381668" y="3582822"/>
                    <a:pt x="4488209" y="3585362"/>
                  </a:cubicBezTo>
                  <a:cubicBezTo>
                    <a:pt x="4646048" y="3589172"/>
                    <a:pt x="4803887" y="3591712"/>
                    <a:pt x="4961726" y="3592982"/>
                  </a:cubicBezTo>
                  <a:cubicBezTo>
                    <a:pt x="5020915" y="3592982"/>
                    <a:pt x="5044288" y="3591712"/>
                    <a:pt x="5064608" y="3591712"/>
                  </a:cubicBez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dash"/>
            </a:ln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8348622">
            <a:off x="5038955" y="6115669"/>
            <a:ext cx="120285" cy="13096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8348622">
            <a:off x="4729513" y="5882575"/>
            <a:ext cx="177111" cy="192841"/>
          </a:xfrm>
          <a:prstGeom prst="rect">
            <a:avLst/>
          </a:prstGeom>
        </p:spPr>
      </p:pic>
      <p:sp>
        <p:nvSpPr>
          <p:cNvPr id="17" name="Freeform 3">
            <a:extLst>
              <a:ext uri="{FF2B5EF4-FFF2-40B4-BE49-F238E27FC236}">
                <a16:creationId xmlns:a16="http://schemas.microsoft.com/office/drawing/2014/main" id="{6BD1FB69-8C91-423F-8CC4-4ACA2CAA61B6}"/>
              </a:ext>
            </a:extLst>
          </p:cNvPr>
          <p:cNvSpPr>
            <a:spLocks/>
          </p:cNvSpPr>
          <p:nvPr/>
        </p:nvSpPr>
        <p:spPr bwMode="auto">
          <a:xfrm>
            <a:off x="8058150" y="828675"/>
            <a:ext cx="1162050" cy="838199"/>
          </a:xfrm>
          <a:custGeom>
            <a:avLst/>
            <a:gdLst>
              <a:gd name="T0" fmla="*/ 253073 w 685"/>
              <a:gd name="T1" fmla="*/ 40220 h 575"/>
              <a:gd name="T2" fmla="*/ 269945 w 685"/>
              <a:gd name="T3" fmla="*/ 80441 h 575"/>
              <a:gd name="T4" fmla="*/ 236201 w 685"/>
              <a:gd name="T5" fmla="*/ 40220 h 575"/>
              <a:gd name="T6" fmla="*/ 134972 w 685"/>
              <a:gd name="T7" fmla="*/ 0 h 575"/>
              <a:gd name="T8" fmla="*/ 0 w 685"/>
              <a:gd name="T9" fmla="*/ 40220 h 575"/>
              <a:gd name="T10" fmla="*/ 16872 w 685"/>
              <a:gd name="T11" fmla="*/ 80441 h 575"/>
              <a:gd name="T12" fmla="*/ 50615 w 685"/>
              <a:gd name="T13" fmla="*/ 120661 h 575"/>
              <a:gd name="T14" fmla="*/ 67486 w 685"/>
              <a:gd name="T15" fmla="*/ 174288 h 575"/>
              <a:gd name="T16" fmla="*/ 168715 w 685"/>
              <a:gd name="T17" fmla="*/ 227915 h 575"/>
              <a:gd name="T18" fmla="*/ 134972 w 685"/>
              <a:gd name="T19" fmla="*/ 321763 h 575"/>
              <a:gd name="T20" fmla="*/ 236201 w 685"/>
              <a:gd name="T21" fmla="*/ 348576 h 575"/>
              <a:gd name="T22" fmla="*/ 269945 w 685"/>
              <a:gd name="T23" fmla="*/ 388796 h 575"/>
              <a:gd name="T24" fmla="*/ 388045 w 685"/>
              <a:gd name="T25" fmla="*/ 402203 h 575"/>
              <a:gd name="T26" fmla="*/ 455531 w 685"/>
              <a:gd name="T27" fmla="*/ 496051 h 575"/>
              <a:gd name="T28" fmla="*/ 506146 w 685"/>
              <a:gd name="T29" fmla="*/ 522864 h 575"/>
              <a:gd name="T30" fmla="*/ 489274 w 685"/>
              <a:gd name="T31" fmla="*/ 670339 h 575"/>
              <a:gd name="T32" fmla="*/ 455531 w 685"/>
              <a:gd name="T33" fmla="*/ 710559 h 575"/>
              <a:gd name="T34" fmla="*/ 539889 w 685"/>
              <a:gd name="T35" fmla="*/ 723966 h 575"/>
              <a:gd name="T36" fmla="*/ 624247 w 685"/>
              <a:gd name="T37" fmla="*/ 817813 h 575"/>
              <a:gd name="T38" fmla="*/ 708604 w 685"/>
              <a:gd name="T39" fmla="*/ 871440 h 575"/>
              <a:gd name="T40" fmla="*/ 776090 w 685"/>
              <a:gd name="T41" fmla="*/ 938474 h 575"/>
              <a:gd name="T42" fmla="*/ 877320 w 685"/>
              <a:gd name="T43" fmla="*/ 898254 h 575"/>
              <a:gd name="T44" fmla="*/ 894191 w 685"/>
              <a:gd name="T45" fmla="*/ 858034 h 575"/>
              <a:gd name="T46" fmla="*/ 978549 w 685"/>
              <a:gd name="T47" fmla="*/ 791000 h 575"/>
              <a:gd name="T48" fmla="*/ 1029163 w 685"/>
              <a:gd name="T49" fmla="*/ 710559 h 575"/>
              <a:gd name="T50" fmla="*/ 1062906 w 685"/>
              <a:gd name="T51" fmla="*/ 603305 h 575"/>
              <a:gd name="T52" fmla="*/ 1130393 w 685"/>
              <a:gd name="T53" fmla="*/ 589898 h 575"/>
              <a:gd name="T54" fmla="*/ 1147264 w 685"/>
              <a:gd name="T55" fmla="*/ 536271 h 575"/>
              <a:gd name="T56" fmla="*/ 1400337 w 685"/>
              <a:gd name="T57" fmla="*/ 469237 h 575"/>
              <a:gd name="T58" fmla="*/ 1366594 w 685"/>
              <a:gd name="T59" fmla="*/ 375390 h 575"/>
              <a:gd name="T60" fmla="*/ 894191 w 685"/>
              <a:gd name="T61" fmla="*/ 348576 h 575"/>
              <a:gd name="T62" fmla="*/ 1130393 w 685"/>
              <a:gd name="T63" fmla="*/ 294949 h 575"/>
              <a:gd name="T64" fmla="*/ 1113521 w 685"/>
              <a:gd name="T65" fmla="*/ 214508 h 575"/>
              <a:gd name="T66" fmla="*/ 978549 w 685"/>
              <a:gd name="T67" fmla="*/ 187695 h 575"/>
              <a:gd name="T68" fmla="*/ 877320 w 685"/>
              <a:gd name="T69" fmla="*/ 147475 h 575"/>
              <a:gd name="T70" fmla="*/ 860448 w 685"/>
              <a:gd name="T71" fmla="*/ 107254 h 575"/>
              <a:gd name="T72" fmla="*/ 624247 w 685"/>
              <a:gd name="T73" fmla="*/ 80441 h 575"/>
              <a:gd name="T74" fmla="*/ 523017 w 685"/>
              <a:gd name="T75" fmla="*/ 40220 h 575"/>
              <a:gd name="T76" fmla="*/ 573632 w 685"/>
              <a:gd name="T77" fmla="*/ 120661 h 575"/>
              <a:gd name="T78" fmla="*/ 556761 w 685"/>
              <a:gd name="T79" fmla="*/ 214508 h 575"/>
              <a:gd name="T80" fmla="*/ 421788 w 685"/>
              <a:gd name="T81" fmla="*/ 174288 h 575"/>
              <a:gd name="T82" fmla="*/ 253073 w 685"/>
              <a:gd name="T83" fmla="*/ 40220 h 57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685"/>
              <a:gd name="T127" fmla="*/ 0 h 575"/>
              <a:gd name="T128" fmla="*/ 685 w 685"/>
              <a:gd name="T129" fmla="*/ 575 h 575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685" h="575">
                <a:moveTo>
                  <a:pt x="120" y="24"/>
                </a:moveTo>
                <a:cubicBezTo>
                  <a:pt x="123" y="32"/>
                  <a:pt x="136" y="48"/>
                  <a:pt x="128" y="48"/>
                </a:cubicBezTo>
                <a:cubicBezTo>
                  <a:pt x="118" y="48"/>
                  <a:pt x="119" y="31"/>
                  <a:pt x="112" y="24"/>
                </a:cubicBezTo>
                <a:cubicBezTo>
                  <a:pt x="96" y="8"/>
                  <a:pt x="84" y="7"/>
                  <a:pt x="64" y="0"/>
                </a:cubicBezTo>
                <a:cubicBezTo>
                  <a:pt x="44" y="31"/>
                  <a:pt x="35" y="36"/>
                  <a:pt x="0" y="24"/>
                </a:cubicBezTo>
                <a:cubicBezTo>
                  <a:pt x="3" y="32"/>
                  <a:pt x="4" y="40"/>
                  <a:pt x="8" y="48"/>
                </a:cubicBezTo>
                <a:cubicBezTo>
                  <a:pt x="12" y="57"/>
                  <a:pt x="20" y="63"/>
                  <a:pt x="24" y="72"/>
                </a:cubicBezTo>
                <a:cubicBezTo>
                  <a:pt x="28" y="82"/>
                  <a:pt x="25" y="96"/>
                  <a:pt x="32" y="104"/>
                </a:cubicBezTo>
                <a:cubicBezTo>
                  <a:pt x="45" y="118"/>
                  <a:pt x="80" y="136"/>
                  <a:pt x="80" y="136"/>
                </a:cubicBezTo>
                <a:cubicBezTo>
                  <a:pt x="101" y="167"/>
                  <a:pt x="101" y="180"/>
                  <a:pt x="64" y="192"/>
                </a:cubicBezTo>
                <a:cubicBezTo>
                  <a:pt x="80" y="197"/>
                  <a:pt x="103" y="194"/>
                  <a:pt x="112" y="208"/>
                </a:cubicBezTo>
                <a:cubicBezTo>
                  <a:pt x="117" y="216"/>
                  <a:pt x="119" y="228"/>
                  <a:pt x="128" y="232"/>
                </a:cubicBezTo>
                <a:cubicBezTo>
                  <a:pt x="145" y="240"/>
                  <a:pt x="165" y="237"/>
                  <a:pt x="184" y="240"/>
                </a:cubicBezTo>
                <a:cubicBezTo>
                  <a:pt x="235" y="257"/>
                  <a:pt x="184" y="232"/>
                  <a:pt x="216" y="296"/>
                </a:cubicBezTo>
                <a:cubicBezTo>
                  <a:pt x="220" y="305"/>
                  <a:pt x="232" y="307"/>
                  <a:pt x="240" y="312"/>
                </a:cubicBezTo>
                <a:cubicBezTo>
                  <a:pt x="237" y="341"/>
                  <a:pt x="238" y="371"/>
                  <a:pt x="232" y="400"/>
                </a:cubicBezTo>
                <a:cubicBezTo>
                  <a:pt x="230" y="409"/>
                  <a:pt x="210" y="416"/>
                  <a:pt x="216" y="424"/>
                </a:cubicBezTo>
                <a:cubicBezTo>
                  <a:pt x="224" y="435"/>
                  <a:pt x="243" y="429"/>
                  <a:pt x="256" y="432"/>
                </a:cubicBezTo>
                <a:cubicBezTo>
                  <a:pt x="275" y="488"/>
                  <a:pt x="256" y="475"/>
                  <a:pt x="296" y="488"/>
                </a:cubicBezTo>
                <a:cubicBezTo>
                  <a:pt x="319" y="557"/>
                  <a:pt x="281" y="465"/>
                  <a:pt x="336" y="520"/>
                </a:cubicBezTo>
                <a:cubicBezTo>
                  <a:pt x="391" y="575"/>
                  <a:pt x="299" y="537"/>
                  <a:pt x="368" y="560"/>
                </a:cubicBezTo>
                <a:cubicBezTo>
                  <a:pt x="384" y="555"/>
                  <a:pt x="405" y="550"/>
                  <a:pt x="416" y="536"/>
                </a:cubicBezTo>
                <a:cubicBezTo>
                  <a:pt x="421" y="529"/>
                  <a:pt x="420" y="520"/>
                  <a:pt x="424" y="512"/>
                </a:cubicBezTo>
                <a:cubicBezTo>
                  <a:pt x="437" y="485"/>
                  <a:pt x="440" y="488"/>
                  <a:pt x="464" y="472"/>
                </a:cubicBezTo>
                <a:cubicBezTo>
                  <a:pt x="480" y="449"/>
                  <a:pt x="481" y="450"/>
                  <a:pt x="488" y="424"/>
                </a:cubicBezTo>
                <a:cubicBezTo>
                  <a:pt x="493" y="403"/>
                  <a:pt x="487" y="374"/>
                  <a:pt x="504" y="360"/>
                </a:cubicBezTo>
                <a:cubicBezTo>
                  <a:pt x="513" y="353"/>
                  <a:pt x="525" y="355"/>
                  <a:pt x="536" y="352"/>
                </a:cubicBezTo>
                <a:cubicBezTo>
                  <a:pt x="539" y="341"/>
                  <a:pt x="538" y="329"/>
                  <a:pt x="544" y="320"/>
                </a:cubicBezTo>
                <a:cubicBezTo>
                  <a:pt x="562" y="293"/>
                  <a:pt x="635" y="286"/>
                  <a:pt x="664" y="280"/>
                </a:cubicBezTo>
                <a:cubicBezTo>
                  <a:pt x="685" y="249"/>
                  <a:pt x="685" y="236"/>
                  <a:pt x="648" y="224"/>
                </a:cubicBezTo>
                <a:cubicBezTo>
                  <a:pt x="578" y="229"/>
                  <a:pt x="487" y="250"/>
                  <a:pt x="424" y="208"/>
                </a:cubicBezTo>
                <a:cubicBezTo>
                  <a:pt x="479" y="200"/>
                  <a:pt x="488" y="188"/>
                  <a:pt x="536" y="176"/>
                </a:cubicBezTo>
                <a:cubicBezTo>
                  <a:pt x="533" y="160"/>
                  <a:pt x="540" y="139"/>
                  <a:pt x="528" y="128"/>
                </a:cubicBezTo>
                <a:cubicBezTo>
                  <a:pt x="512" y="113"/>
                  <a:pt x="464" y="112"/>
                  <a:pt x="464" y="112"/>
                </a:cubicBezTo>
                <a:cubicBezTo>
                  <a:pt x="449" y="102"/>
                  <a:pt x="429" y="101"/>
                  <a:pt x="416" y="88"/>
                </a:cubicBezTo>
                <a:cubicBezTo>
                  <a:pt x="410" y="82"/>
                  <a:pt x="416" y="67"/>
                  <a:pt x="408" y="64"/>
                </a:cubicBezTo>
                <a:cubicBezTo>
                  <a:pt x="374" y="49"/>
                  <a:pt x="333" y="54"/>
                  <a:pt x="296" y="48"/>
                </a:cubicBezTo>
                <a:cubicBezTo>
                  <a:pt x="295" y="47"/>
                  <a:pt x="255" y="17"/>
                  <a:pt x="248" y="24"/>
                </a:cubicBezTo>
                <a:cubicBezTo>
                  <a:pt x="241" y="31"/>
                  <a:pt x="271" y="71"/>
                  <a:pt x="272" y="72"/>
                </a:cubicBezTo>
                <a:cubicBezTo>
                  <a:pt x="269" y="91"/>
                  <a:pt x="277" y="115"/>
                  <a:pt x="264" y="128"/>
                </a:cubicBezTo>
                <a:cubicBezTo>
                  <a:pt x="250" y="142"/>
                  <a:pt x="210" y="111"/>
                  <a:pt x="200" y="104"/>
                </a:cubicBezTo>
                <a:cubicBezTo>
                  <a:pt x="186" y="63"/>
                  <a:pt x="160" y="37"/>
                  <a:pt x="120" y="24"/>
                </a:cubicBezTo>
                <a:close/>
              </a:path>
            </a:pathLst>
          </a:custGeom>
          <a:solidFill>
            <a:srgbClr val="99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22F22A9-AE1F-4669-B48D-424668D54C6C}"/>
              </a:ext>
            </a:extLst>
          </p:cNvPr>
          <p:cNvSpPr/>
          <p:nvPr/>
        </p:nvSpPr>
        <p:spPr>
          <a:xfrm>
            <a:off x="936008" y="2641431"/>
            <a:ext cx="46480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Hãy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chỉ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vị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trí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của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D4487D"/>
                </a:solidFill>
                <a:latin typeface="#9Slide03 Montserrat Alternates" panose="00000400000000000000" pitchFamily="2" charset="0"/>
              </a:rPr>
              <a:t>đồng</a:t>
            </a:r>
            <a:r>
              <a:rPr lang="en-US" altLang="en-US" sz="3600" b="1" dirty="0">
                <a:solidFill>
                  <a:srgbClr val="D4487D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D4487D"/>
                </a:solidFill>
                <a:latin typeface="#9Slide03 Montserrat Alternates" panose="00000400000000000000" pitchFamily="2" charset="0"/>
              </a:rPr>
              <a:t>bằng</a:t>
            </a:r>
            <a:r>
              <a:rPr lang="en-US" altLang="en-US" sz="3600" b="1" dirty="0">
                <a:solidFill>
                  <a:srgbClr val="D4487D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D4487D"/>
                </a:solidFill>
                <a:latin typeface="#9Slide03 Montserrat Alternates" panose="00000400000000000000" pitchFamily="2" charset="0"/>
              </a:rPr>
              <a:t>Bắc</a:t>
            </a:r>
            <a:r>
              <a:rPr lang="en-US" altLang="en-US" sz="3600" b="1" dirty="0">
                <a:solidFill>
                  <a:srgbClr val="D4487D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D4487D"/>
                </a:solidFill>
                <a:latin typeface="#9Slide03 Montserrat Alternates" panose="00000400000000000000" pitchFamily="2" charset="0"/>
              </a:rPr>
              <a:t>Bộ</a:t>
            </a:r>
            <a:r>
              <a:rPr lang="en-US" altLang="en-US" sz="3600" b="1" dirty="0">
                <a:solidFill>
                  <a:srgbClr val="D4487D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trên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bản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đồ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địa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lí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tự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nhiên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</a:t>
            </a:r>
            <a:r>
              <a:rPr lang="en-US" altLang="en-US" sz="3600" b="1" dirty="0" err="1">
                <a:solidFill>
                  <a:srgbClr val="A2C802"/>
                </a:solidFill>
                <a:latin typeface="#9Slide03 Montserrat Alternates" panose="00000400000000000000" pitchFamily="2" charset="0"/>
              </a:rPr>
              <a:t>Việt</a:t>
            </a:r>
            <a:r>
              <a:rPr lang="en-US" altLang="en-US" sz="3600" b="1" dirty="0">
                <a:solidFill>
                  <a:srgbClr val="A2C802"/>
                </a:solidFill>
                <a:latin typeface="#9Slide03 Montserrat Alternates" panose="00000400000000000000" pitchFamily="2" charset="0"/>
              </a:rPr>
              <a:t> Nam</a:t>
            </a:r>
            <a:endParaRPr lang="en-US" sz="3600" dirty="0">
              <a:solidFill>
                <a:srgbClr val="A2C802"/>
              </a:solidFill>
              <a:latin typeface="#9Slide03 Montserrat Alternates" panose="00000400000000000000" pitchFamily="2" charset="0"/>
            </a:endParaRPr>
          </a:p>
        </p:txBody>
      </p:sp>
      <p:grpSp>
        <p:nvGrpSpPr>
          <p:cNvPr id="19" name="Group 8">
            <a:extLst>
              <a:ext uri="{FF2B5EF4-FFF2-40B4-BE49-F238E27FC236}">
                <a16:creationId xmlns:a16="http://schemas.microsoft.com/office/drawing/2014/main" id="{E9F31965-4734-418A-A8E2-95F9D1892D64}"/>
              </a:ext>
            </a:extLst>
          </p:cNvPr>
          <p:cNvGrpSpPr/>
          <p:nvPr/>
        </p:nvGrpSpPr>
        <p:grpSpPr>
          <a:xfrm>
            <a:off x="486078" y="712652"/>
            <a:ext cx="11705922" cy="5855883"/>
            <a:chOff x="0" y="0"/>
            <a:chExt cx="5082388" cy="3610762"/>
          </a:xfrm>
          <a:solidFill>
            <a:schemeClr val="bg1"/>
          </a:solidFill>
        </p:grpSpPr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E40DE492-4228-43A0-8087-0E8B8752BDE0}"/>
                </a:ext>
              </a:extLst>
            </p:cNvPr>
            <p:cNvSpPr/>
            <p:nvPr/>
          </p:nvSpPr>
          <p:spPr>
            <a:xfrm>
              <a:off x="10160" y="16510"/>
              <a:ext cx="5059528" cy="3582822"/>
            </a:xfrm>
            <a:custGeom>
              <a:avLst/>
              <a:gdLst/>
              <a:ahLst/>
              <a:cxnLst/>
              <a:rect l="l" t="t" r="r" b="b"/>
              <a:pathLst>
                <a:path w="5059528" h="3582822">
                  <a:moveTo>
                    <a:pt x="5059528" y="3582822"/>
                  </a:moveTo>
                  <a:lnTo>
                    <a:pt x="0" y="3575202"/>
                  </a:lnTo>
                  <a:lnTo>
                    <a:pt x="0" y="1255843"/>
                  </a:lnTo>
                  <a:lnTo>
                    <a:pt x="17780" y="19050"/>
                  </a:lnTo>
                  <a:lnTo>
                    <a:pt x="2520981" y="0"/>
                  </a:lnTo>
                  <a:lnTo>
                    <a:pt x="5040478" y="5080"/>
                  </a:ln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dash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2B88E1B7-C548-4837-9DE0-ECF0127CDED2}"/>
                </a:ext>
              </a:extLst>
            </p:cNvPr>
            <p:cNvSpPr/>
            <p:nvPr/>
          </p:nvSpPr>
          <p:spPr>
            <a:xfrm>
              <a:off x="-3810" y="0"/>
              <a:ext cx="5088738" cy="3609492"/>
            </a:xfrm>
            <a:custGeom>
              <a:avLst/>
              <a:gdLst/>
              <a:ahLst/>
              <a:cxnLst/>
              <a:rect l="l" t="t" r="r" b="b"/>
              <a:pathLst>
                <a:path w="5088738" h="3609492">
                  <a:moveTo>
                    <a:pt x="5054448" y="21590"/>
                  </a:moveTo>
                  <a:cubicBezTo>
                    <a:pt x="5055718" y="34290"/>
                    <a:pt x="5055718" y="44450"/>
                    <a:pt x="5056988" y="54610"/>
                  </a:cubicBezTo>
                  <a:cubicBezTo>
                    <a:pt x="5059528" y="118241"/>
                    <a:pt x="5060798" y="196297"/>
                    <a:pt x="5063338" y="271565"/>
                  </a:cubicBezTo>
                  <a:cubicBezTo>
                    <a:pt x="5063338" y="380286"/>
                    <a:pt x="5076038" y="2524036"/>
                    <a:pt x="5082388" y="2632756"/>
                  </a:cubicBezTo>
                  <a:cubicBezTo>
                    <a:pt x="5088738" y="2797231"/>
                    <a:pt x="5084928" y="2964494"/>
                    <a:pt x="5084928" y="3128969"/>
                  </a:cubicBezTo>
                  <a:cubicBezTo>
                    <a:pt x="5084928" y="3273930"/>
                    <a:pt x="5086198" y="3407740"/>
                    <a:pt x="5087468" y="3548532"/>
                  </a:cubicBezTo>
                  <a:cubicBezTo>
                    <a:pt x="5087468" y="3570122"/>
                    <a:pt x="5087468" y="3584092"/>
                    <a:pt x="5087468" y="3608222"/>
                  </a:cubicBezTo>
                  <a:cubicBezTo>
                    <a:pt x="5064608" y="3608222"/>
                    <a:pt x="5044288" y="3609492"/>
                    <a:pt x="5013023" y="3608222"/>
                  </a:cubicBezTo>
                  <a:cubicBezTo>
                    <a:pt x="4756535" y="3603142"/>
                    <a:pt x="4496101" y="3609492"/>
                    <a:pt x="4239612" y="3604412"/>
                  </a:cubicBezTo>
                  <a:cubicBezTo>
                    <a:pt x="4085719" y="3600602"/>
                    <a:pt x="3935772" y="3603142"/>
                    <a:pt x="3781879" y="3600602"/>
                  </a:cubicBezTo>
                  <a:cubicBezTo>
                    <a:pt x="3710852" y="3599332"/>
                    <a:pt x="3639824" y="3598062"/>
                    <a:pt x="3568796" y="3596792"/>
                  </a:cubicBezTo>
                  <a:cubicBezTo>
                    <a:pt x="3525391" y="3596792"/>
                    <a:pt x="3485931" y="3598062"/>
                    <a:pt x="3442525" y="3598062"/>
                  </a:cubicBezTo>
                  <a:cubicBezTo>
                    <a:pt x="3332038" y="3596792"/>
                    <a:pt x="3028198" y="3598062"/>
                    <a:pt x="2917710" y="3596792"/>
                  </a:cubicBezTo>
                  <a:cubicBezTo>
                    <a:pt x="2838791" y="3595522"/>
                    <a:pt x="1260401" y="3604412"/>
                    <a:pt x="1181481" y="3603142"/>
                  </a:cubicBezTo>
                  <a:cubicBezTo>
                    <a:pt x="1161751" y="3603142"/>
                    <a:pt x="1138075" y="3604412"/>
                    <a:pt x="1118346" y="3604412"/>
                  </a:cubicBezTo>
                  <a:cubicBezTo>
                    <a:pt x="1070994" y="3604412"/>
                    <a:pt x="1027588" y="3605682"/>
                    <a:pt x="980236" y="3605682"/>
                  </a:cubicBezTo>
                  <a:cubicBezTo>
                    <a:pt x="861857" y="3605682"/>
                    <a:pt x="747424" y="3604412"/>
                    <a:pt x="629045" y="3603142"/>
                  </a:cubicBezTo>
                  <a:cubicBezTo>
                    <a:pt x="558017" y="3601872"/>
                    <a:pt x="486989" y="3600602"/>
                    <a:pt x="419908" y="3599332"/>
                  </a:cubicBezTo>
                  <a:cubicBezTo>
                    <a:pt x="293637" y="3598062"/>
                    <a:pt x="167365" y="3596792"/>
                    <a:pt x="48260" y="3596792"/>
                  </a:cubicBezTo>
                  <a:cubicBezTo>
                    <a:pt x="38100" y="3596792"/>
                    <a:pt x="29210" y="3596792"/>
                    <a:pt x="19050" y="3595522"/>
                  </a:cubicBezTo>
                  <a:cubicBezTo>
                    <a:pt x="10160" y="3594252"/>
                    <a:pt x="5080" y="3587902"/>
                    <a:pt x="7620" y="3579012"/>
                  </a:cubicBezTo>
                  <a:cubicBezTo>
                    <a:pt x="16510" y="3547125"/>
                    <a:pt x="12700" y="3477433"/>
                    <a:pt x="11430" y="3404952"/>
                  </a:cubicBezTo>
                  <a:cubicBezTo>
                    <a:pt x="10160" y="3257204"/>
                    <a:pt x="6350" y="3112243"/>
                    <a:pt x="7620" y="2964494"/>
                  </a:cubicBezTo>
                  <a:cubicBezTo>
                    <a:pt x="5080" y="2780505"/>
                    <a:pt x="0" y="502945"/>
                    <a:pt x="7620" y="316168"/>
                  </a:cubicBezTo>
                  <a:cubicBezTo>
                    <a:pt x="8890" y="279928"/>
                    <a:pt x="7620" y="240900"/>
                    <a:pt x="8890" y="204660"/>
                  </a:cubicBezTo>
                  <a:cubicBezTo>
                    <a:pt x="10160" y="146118"/>
                    <a:pt x="12700" y="8200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8716" y="30480"/>
                    <a:pt x="131852" y="29210"/>
                  </a:cubicBezTo>
                  <a:cubicBezTo>
                    <a:pt x="238393" y="25400"/>
                    <a:pt x="344934" y="22860"/>
                    <a:pt x="455422" y="20320"/>
                  </a:cubicBezTo>
                  <a:cubicBezTo>
                    <a:pt x="530395" y="17780"/>
                    <a:pt x="605369" y="16510"/>
                    <a:pt x="676396" y="13970"/>
                  </a:cubicBezTo>
                  <a:cubicBezTo>
                    <a:pt x="747424" y="11430"/>
                    <a:pt x="822397" y="8890"/>
                    <a:pt x="893425" y="8890"/>
                  </a:cubicBezTo>
                  <a:cubicBezTo>
                    <a:pt x="972344" y="7620"/>
                    <a:pt x="1051264" y="10160"/>
                    <a:pt x="1130183" y="8890"/>
                  </a:cubicBezTo>
                  <a:cubicBezTo>
                    <a:pt x="1228833" y="8890"/>
                    <a:pt x="3016360" y="6350"/>
                    <a:pt x="3115009" y="5080"/>
                  </a:cubicBezTo>
                  <a:cubicBezTo>
                    <a:pt x="3209713" y="3810"/>
                    <a:pt x="3304416" y="2540"/>
                    <a:pt x="3403065" y="2540"/>
                  </a:cubicBezTo>
                  <a:cubicBezTo>
                    <a:pt x="3564850" y="1270"/>
                    <a:pt x="3722690" y="0"/>
                    <a:pt x="3884474" y="0"/>
                  </a:cubicBezTo>
                  <a:cubicBezTo>
                    <a:pt x="3951556" y="0"/>
                    <a:pt x="4022584" y="2540"/>
                    <a:pt x="4089665" y="2540"/>
                  </a:cubicBezTo>
                  <a:cubicBezTo>
                    <a:pt x="4275126" y="3810"/>
                    <a:pt x="4464533" y="5080"/>
                    <a:pt x="4649993" y="7620"/>
                  </a:cubicBezTo>
                  <a:cubicBezTo>
                    <a:pt x="4748643" y="8890"/>
                    <a:pt x="4847292" y="12700"/>
                    <a:pt x="4945942" y="16510"/>
                  </a:cubicBezTo>
                  <a:cubicBezTo>
                    <a:pt x="4969618" y="16510"/>
                    <a:pt x="4993293" y="16510"/>
                    <a:pt x="5013023" y="16510"/>
                  </a:cubicBezTo>
                  <a:cubicBezTo>
                    <a:pt x="5035398" y="17780"/>
                    <a:pt x="5044288" y="20320"/>
                    <a:pt x="5054448" y="21590"/>
                  </a:cubicBezTo>
                  <a:close/>
                  <a:moveTo>
                    <a:pt x="5064608" y="3591712"/>
                  </a:moveTo>
                  <a:cubicBezTo>
                    <a:pt x="5065878" y="3575202"/>
                    <a:pt x="5067148" y="3562502"/>
                    <a:pt x="5067148" y="3549802"/>
                  </a:cubicBezTo>
                  <a:cubicBezTo>
                    <a:pt x="5065878" y="3393801"/>
                    <a:pt x="5064608" y="3246053"/>
                    <a:pt x="5064608" y="3087153"/>
                  </a:cubicBezTo>
                  <a:cubicBezTo>
                    <a:pt x="5064608" y="3014673"/>
                    <a:pt x="5067148" y="2942192"/>
                    <a:pt x="5065878" y="2869712"/>
                  </a:cubicBezTo>
                  <a:cubicBezTo>
                    <a:pt x="5065878" y="2802807"/>
                    <a:pt x="5064608" y="2733114"/>
                    <a:pt x="5063338" y="2666209"/>
                  </a:cubicBezTo>
                  <a:cubicBezTo>
                    <a:pt x="5058258" y="2563064"/>
                    <a:pt x="5046828" y="427677"/>
                    <a:pt x="5046828" y="324531"/>
                  </a:cubicBezTo>
                  <a:cubicBezTo>
                    <a:pt x="5044288" y="238112"/>
                    <a:pt x="5041748" y="148905"/>
                    <a:pt x="5039208" y="63500"/>
                  </a:cubicBezTo>
                  <a:cubicBezTo>
                    <a:pt x="5037938" y="44450"/>
                    <a:pt x="5036668" y="43180"/>
                    <a:pt x="5001186" y="41910"/>
                  </a:cubicBezTo>
                  <a:cubicBezTo>
                    <a:pt x="4989348" y="41910"/>
                    <a:pt x="4981456" y="41910"/>
                    <a:pt x="4969618" y="40640"/>
                  </a:cubicBezTo>
                  <a:cubicBezTo>
                    <a:pt x="4870968" y="36830"/>
                    <a:pt x="4768373" y="31750"/>
                    <a:pt x="4669724" y="30480"/>
                  </a:cubicBezTo>
                  <a:cubicBezTo>
                    <a:pt x="4429019" y="26670"/>
                    <a:pt x="4184369" y="25400"/>
                    <a:pt x="3943664" y="22860"/>
                  </a:cubicBezTo>
                  <a:cubicBezTo>
                    <a:pt x="3908150" y="22860"/>
                    <a:pt x="3868691" y="22860"/>
                    <a:pt x="3833177" y="22860"/>
                  </a:cubicBezTo>
                  <a:cubicBezTo>
                    <a:pt x="3773987" y="22860"/>
                    <a:pt x="3714797" y="22860"/>
                    <a:pt x="3659554" y="22860"/>
                  </a:cubicBezTo>
                  <a:cubicBezTo>
                    <a:pt x="3533283" y="22860"/>
                    <a:pt x="3407012" y="22860"/>
                    <a:pt x="3284686" y="24130"/>
                  </a:cubicBezTo>
                  <a:cubicBezTo>
                    <a:pt x="3178145" y="25400"/>
                    <a:pt x="1382726" y="29210"/>
                    <a:pt x="1276185" y="29210"/>
                  </a:cubicBezTo>
                  <a:cubicBezTo>
                    <a:pt x="1102562" y="29210"/>
                    <a:pt x="928939" y="26670"/>
                    <a:pt x="755316" y="33020"/>
                  </a:cubicBezTo>
                  <a:cubicBezTo>
                    <a:pt x="664558" y="36830"/>
                    <a:pt x="577747" y="36830"/>
                    <a:pt x="490935" y="38100"/>
                  </a:cubicBezTo>
                  <a:cubicBezTo>
                    <a:pt x="340988" y="41910"/>
                    <a:pt x="191041" y="45720"/>
                    <a:pt x="49530" y="50800"/>
                  </a:cubicBezTo>
                  <a:cubicBezTo>
                    <a:pt x="36830" y="50800"/>
                    <a:pt x="34290" y="53340"/>
                    <a:pt x="33020" y="73637"/>
                  </a:cubicBezTo>
                  <a:cubicBezTo>
                    <a:pt x="31750" y="123816"/>
                    <a:pt x="31750" y="173995"/>
                    <a:pt x="30480" y="224174"/>
                  </a:cubicBezTo>
                  <a:cubicBezTo>
                    <a:pt x="29210" y="307805"/>
                    <a:pt x="26670" y="388649"/>
                    <a:pt x="25400" y="472280"/>
                  </a:cubicBezTo>
                  <a:cubicBezTo>
                    <a:pt x="20320" y="561487"/>
                    <a:pt x="26670" y="2741477"/>
                    <a:pt x="29210" y="2830684"/>
                  </a:cubicBezTo>
                  <a:cubicBezTo>
                    <a:pt x="29210" y="2925466"/>
                    <a:pt x="29210" y="3023036"/>
                    <a:pt x="30480" y="3117818"/>
                  </a:cubicBezTo>
                  <a:cubicBezTo>
                    <a:pt x="30480" y="3187511"/>
                    <a:pt x="33020" y="3257204"/>
                    <a:pt x="33020" y="3326897"/>
                  </a:cubicBezTo>
                  <a:cubicBezTo>
                    <a:pt x="33020" y="3402164"/>
                    <a:pt x="33020" y="3477433"/>
                    <a:pt x="31750" y="3549802"/>
                  </a:cubicBezTo>
                  <a:cubicBezTo>
                    <a:pt x="31750" y="3553612"/>
                    <a:pt x="31750" y="3556152"/>
                    <a:pt x="31750" y="3559962"/>
                  </a:cubicBezTo>
                  <a:cubicBezTo>
                    <a:pt x="31750" y="3570122"/>
                    <a:pt x="35560" y="3573932"/>
                    <a:pt x="44450" y="3573932"/>
                  </a:cubicBezTo>
                  <a:cubicBezTo>
                    <a:pt x="76608" y="3573932"/>
                    <a:pt x="131852" y="3575202"/>
                    <a:pt x="183149" y="3575202"/>
                  </a:cubicBezTo>
                  <a:cubicBezTo>
                    <a:pt x="258123" y="3575202"/>
                    <a:pt x="337042" y="3572662"/>
                    <a:pt x="412016" y="3575202"/>
                  </a:cubicBezTo>
                  <a:cubicBezTo>
                    <a:pt x="534341" y="3579012"/>
                    <a:pt x="656666" y="3581552"/>
                    <a:pt x="778992" y="3580282"/>
                  </a:cubicBezTo>
                  <a:cubicBezTo>
                    <a:pt x="857911" y="3579012"/>
                    <a:pt x="932885" y="3581552"/>
                    <a:pt x="1011804" y="3581552"/>
                  </a:cubicBezTo>
                  <a:cubicBezTo>
                    <a:pt x="1126238" y="3581552"/>
                    <a:pt x="1240671" y="3580282"/>
                    <a:pt x="1355104" y="3581552"/>
                  </a:cubicBezTo>
                  <a:cubicBezTo>
                    <a:pt x="1524781" y="3582822"/>
                    <a:pt x="3387281" y="3572662"/>
                    <a:pt x="3560905" y="3575202"/>
                  </a:cubicBezTo>
                  <a:cubicBezTo>
                    <a:pt x="3635878" y="3576472"/>
                    <a:pt x="3710852" y="3577742"/>
                    <a:pt x="3781879" y="3577742"/>
                  </a:cubicBezTo>
                  <a:cubicBezTo>
                    <a:pt x="3912096" y="3580282"/>
                    <a:pt x="4038368" y="3576472"/>
                    <a:pt x="4168585" y="3580282"/>
                  </a:cubicBezTo>
                  <a:cubicBezTo>
                    <a:pt x="4275126" y="3582822"/>
                    <a:pt x="4381668" y="3582822"/>
                    <a:pt x="4488209" y="3585362"/>
                  </a:cubicBezTo>
                  <a:cubicBezTo>
                    <a:pt x="4646048" y="3589172"/>
                    <a:pt x="4803887" y="3591712"/>
                    <a:pt x="4961726" y="3592982"/>
                  </a:cubicBezTo>
                  <a:cubicBezTo>
                    <a:pt x="5020915" y="3592982"/>
                    <a:pt x="5044288" y="3591712"/>
                    <a:pt x="5064608" y="3591712"/>
                  </a:cubicBezTo>
                  <a:close/>
                </a:path>
              </a:pathLst>
            </a:custGeom>
            <a:grpFill/>
            <a:ln w="38100">
              <a:solidFill>
                <a:schemeClr val="tx1"/>
              </a:solidFill>
              <a:prstDash val="dash"/>
            </a:ln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23" name="Picture 14">
            <a:extLst>
              <a:ext uri="{FF2B5EF4-FFF2-40B4-BE49-F238E27FC236}">
                <a16:creationId xmlns:a16="http://schemas.microsoft.com/office/drawing/2014/main" id="{67C7F6C9-7CE2-480E-8248-41B0AF601D5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-111227" y="4654288"/>
            <a:ext cx="1354087" cy="226152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946406">
            <a:off x="4955906" y="5189058"/>
            <a:ext cx="902157" cy="849668"/>
          </a:xfrm>
          <a:prstGeom prst="rect">
            <a:avLst/>
          </a:prstGeom>
        </p:spPr>
      </p:pic>
      <p:pic>
        <p:nvPicPr>
          <p:cNvPr id="24" name="DU LỊCH SAPA -  LÊN ĐỈNH FANSIPAN NGẮM MÂY CỰC ĐẸP">
            <a:hlinkClick r:id="" action="ppaction://media"/>
            <a:extLst>
              <a:ext uri="{FF2B5EF4-FFF2-40B4-BE49-F238E27FC236}">
                <a16:creationId xmlns:a16="http://schemas.microsoft.com/office/drawing/2014/main" id="{92D2A085-F13F-4935-5FC4-C304DF283B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88729" y="860759"/>
            <a:ext cx="11494769" cy="548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2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7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video>
              <p:cMediaNode vol="80000">
                <p:cTn id="68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17" grpId="0" animBg="1" autoUpdateAnimBg="0"/>
      <p:bldP spid="17" grpId="1" animBg="1"/>
      <p:bldP spid="17" grpId="2" animBg="1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food, corn&#10;&#10;Description automatically generated">
            <a:extLst>
              <a:ext uri="{FF2B5EF4-FFF2-40B4-BE49-F238E27FC236}">
                <a16:creationId xmlns:a16="http://schemas.microsoft.com/office/drawing/2014/main" id="{0A199504-DE6B-48A0-A017-3999DF061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51" b="99481" l="2442" r="98721">
                        <a14:foregroundMark x1="4070" y1="62857" x2="4070" y2="62857"/>
                        <a14:foregroundMark x1="12326" y1="93247" x2="27310" y2="93920"/>
                        <a14:foregroundMark x1="63964" y1="95263" x2="64812" y2="95253"/>
                        <a14:foregroundMark x1="93372" y1="77403" x2="93372" y2="77403"/>
                        <a14:foregroundMark x1="97558" y1="91429" x2="97558" y2="91429"/>
                        <a14:foregroundMark x1="96628" y1="62078" x2="96628" y2="62078"/>
                        <a14:foregroundMark x1="63778" y1="98779" x2="62884" y2="98796"/>
                        <a14:foregroundMark x1="5814" y1="94026" x2="5233" y2="94026"/>
                        <a14:foregroundMark x1="2442" y1="92468" x2="2442" y2="92468"/>
                        <a14:foregroundMark x1="25000" y1="99221" x2="25842" y2="99120"/>
                        <a14:foregroundMark x1="63773" y1="95885" x2="64605" y2="95959"/>
                        <a14:foregroundMark x1="98200" y1="98147" x2="98372" y2="98182"/>
                        <a14:foregroundMark x1="82326" y1="34545" x2="82326" y2="34545"/>
                        <a14:foregroundMark x1="87093" y1="27013" x2="87093" y2="27013"/>
                        <a14:foregroundMark x1="90349" y1="33766" x2="90349" y2="33766"/>
                        <a14:foregroundMark x1="84884" y1="23896" x2="84884" y2="23896"/>
                        <a14:foregroundMark x1="85698" y1="28831" x2="85698" y2="28831"/>
                        <a14:foregroundMark x1="87791" y1="37143" x2="87791" y2="37143"/>
                        <a14:foregroundMark x1="86977" y1="35584" x2="86977" y2="35584"/>
                        <a14:foregroundMark x1="78721" y1="40779" x2="78721" y2="40779"/>
                        <a14:foregroundMark x1="78372" y1="37143" x2="78372" y2="37143"/>
                        <a14:foregroundMark x1="77558" y1="33766" x2="77093" y2="37403"/>
                        <a14:foregroundMark x1="75930" y1="40000" x2="75930" y2="40000"/>
                        <a14:foregroundMark x1="76512" y1="40519" x2="77093" y2="40519"/>
                        <a14:foregroundMark x1="79302" y1="39221" x2="80349" y2="40519"/>
                        <a14:foregroundMark x1="81744" y1="39481" x2="82326" y2="39481"/>
                        <a14:foregroundMark x1="82907" y1="39481" x2="82907" y2="39481"/>
                        <a14:foregroundMark x1="83837" y1="39481" x2="83837" y2="39481"/>
                        <a14:foregroundMark x1="25116" y1="31948" x2="25116" y2="31948"/>
                        <a14:foregroundMark x1="22674" y1="37922" x2="22674" y2="37922"/>
                        <a14:foregroundMark x1="26163" y1="35325" x2="26163" y2="35325"/>
                        <a14:foregroundMark x1="26512" y1="38961" x2="26279" y2="40519"/>
                        <a14:foregroundMark x1="25233" y1="42597" x2="25233" y2="42597"/>
                        <a14:foregroundMark x1="24186" y1="41558" x2="24186" y2="41558"/>
                        <a14:foregroundMark x1="27093" y1="42338" x2="27093" y2="42338"/>
                        <a14:foregroundMark x1="23605" y1="43636" x2="23605" y2="43636"/>
                        <a14:foregroundMark x1="22558" y1="42338" x2="22558" y2="42338"/>
                        <a14:foregroundMark x1="21279" y1="38701" x2="21279" y2="38701"/>
                        <a14:foregroundMark x1="20233" y1="40519" x2="20349" y2="41558"/>
                        <a14:foregroundMark x1="21279" y1="43636" x2="21279" y2="43636"/>
                        <a14:foregroundMark x1="22674" y1="44935" x2="23488" y2="44935"/>
                        <a14:foregroundMark x1="25814" y1="44935" x2="26163" y2="44416"/>
                        <a14:foregroundMark x1="21163" y1="43896" x2="21163" y2="43896"/>
                        <a14:foregroundMark x1="20233" y1="44935" x2="20233" y2="44935"/>
                        <a14:foregroundMark x1="14302" y1="35844" x2="14302" y2="35844"/>
                        <a14:foregroundMark x1="13488" y1="30649" x2="13488" y2="30649"/>
                        <a14:foregroundMark x1="8140" y1="34805" x2="8140" y2="34805"/>
                        <a14:foregroundMark x1="39419" y1="22597" x2="39419" y2="22597"/>
                        <a14:foregroundMark x1="72209" y1="31948" x2="72209" y2="31948"/>
                        <a14:foregroundMark x1="83721" y1="41558" x2="83721" y2="41558"/>
                        <a14:foregroundMark x1="85000" y1="40000" x2="85000" y2="40000"/>
                        <a14:foregroundMark x1="83953" y1="39481" x2="83953" y2="39481"/>
                        <a14:foregroundMark x1="83256" y1="41299" x2="83256" y2="42078"/>
                        <a14:foregroundMark x1="62674" y1="98182" x2="64019" y2="97960"/>
                        <a14:foregroundMark x1="98233" y1="98269" x2="98721" y2="98182"/>
                        <a14:foregroundMark x1="98721" y1="98182" x2="98721" y2="98182"/>
                        <a14:foregroundMark x1="64186" y1="96364" x2="64186" y2="96364"/>
                        <a14:foregroundMark x1="13140" y1="28052" x2="13140" y2="28052"/>
                        <a14:foregroundMark x1="23605" y1="31948" x2="23605" y2="31948"/>
                        <a14:foregroundMark x1="26512" y1="30649" x2="26512" y2="30649"/>
                        <a14:foregroundMark x1="23140" y1="36623" x2="23140" y2="36623"/>
                        <a14:foregroundMark x1="21860" y1="35325" x2="21860" y2="35325"/>
                        <a14:foregroundMark x1="17791" y1="31948" x2="17791" y2="31948"/>
                        <a14:foregroundMark x1="39070" y1="33506" x2="39070" y2="33506"/>
                        <a14:foregroundMark x1="39884" y1="41039" x2="39884" y2="41039"/>
                        <a14:foregroundMark x1="39302" y1="37143" x2="39302" y2="52727"/>
                        <a14:backgroundMark x1="85930" y1="47792" x2="85930" y2="47792"/>
                        <a14:backgroundMark x1="82442" y1="47532" x2="82442" y2="47532"/>
                        <a14:backgroundMark x1="81395" y1="45714" x2="81395" y2="45714"/>
                        <a14:backgroundMark x1="25814" y1="99221" x2="57209" y2="98182"/>
                        <a14:backgroundMark x1="57209" y1="98182" x2="62342" y2="99402"/>
                        <a14:backgroundMark x1="85233" y1="47532" x2="85233" y2="47532"/>
                        <a14:backgroundMark x1="22907" y1="48312" x2="22907" y2="48312"/>
                        <a14:backgroundMark x1="63953" y1="98182" x2="77209" y2="99481"/>
                        <a14:backgroundMark x1="77209" y1="99481" x2="91395" y2="97922"/>
                        <a14:backgroundMark x1="91395" y1="97922" x2="91395" y2="97922"/>
                        <a14:backgroundMark x1="94302" y1="98442" x2="94302" y2="98442"/>
                        <a14:backgroundMark x1="96163" y1="98961" x2="96628" y2="99481"/>
                        <a14:backgroundMark x1="98488" y1="99221" x2="92442" y2="97922"/>
                        <a14:backgroundMark x1="92209" y1="98442" x2="92209" y2="98442"/>
                        <a14:backgroundMark x1="91744" y1="99221" x2="91744" y2="99221"/>
                        <a14:backgroundMark x1="91047" y1="99481" x2="93140" y2="97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74" y="3011165"/>
            <a:ext cx="10791452" cy="3818637"/>
          </a:xfrm>
          <a:prstGeom prst="rect">
            <a:avLst/>
          </a:prstGeom>
        </p:spPr>
      </p:pic>
      <p:sp>
        <p:nvSpPr>
          <p:cNvPr id="2" name="AutoShape 2" descr="Euclidean Vector River Computer File - Ecoregion - Cartoon Valley Landscape  Material Transparent PNG">
            <a:extLst>
              <a:ext uri="{FF2B5EF4-FFF2-40B4-BE49-F238E27FC236}">
                <a16:creationId xmlns:a16="http://schemas.microsoft.com/office/drawing/2014/main" id="{75E9FA5D-AFE3-41E1-9A01-1BD1B735E5F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B9021240-A1C1-40F0-A127-D0FD5A95D9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01014" y="531261"/>
            <a:ext cx="9920965" cy="4549673"/>
          </a:xfrm>
          <a:prstGeom prst="rect">
            <a:avLst/>
          </a:prstGeom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C90D4532-3658-4D17-828D-BBD850F75F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622218" y="393609"/>
            <a:ext cx="4795164" cy="8871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2E01C9B-E508-4971-B9E7-6F6BF3C22EB1}"/>
              </a:ext>
            </a:extLst>
          </p:cNvPr>
          <p:cNvSpPr/>
          <p:nvPr/>
        </p:nvSpPr>
        <p:spPr>
          <a:xfrm>
            <a:off x="1842334" y="536961"/>
            <a:ext cx="9344025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ồ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sộ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ỉnh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s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ờn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lũng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32A14A-087F-4865-B2CC-AE8FCBEF9313}"/>
              </a:ext>
            </a:extLst>
          </p:cNvPr>
          <p:cNvSpPr/>
          <p:nvPr/>
        </p:nvSpPr>
        <p:spPr>
          <a:xfrm>
            <a:off x="4617243" y="421662"/>
            <a:ext cx="32623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4800" b="1" dirty="0">
                <a:solidFill>
                  <a:schemeClr val="bg1"/>
                </a:solidFill>
                <a:latin typeface="#9Slide04 Faustina Bold" panose="00000800000000000000" pitchFamily="2" charset="0"/>
                <a:ea typeface="#9Slide04 Tinos Bold" panose="02020803070505020304" pitchFamily="18" charset="0"/>
                <a:cs typeface="#9Slide04 Tinos Bold" panose="02020803070505020304" pitchFamily="18" charset="0"/>
              </a:rPr>
              <a:t>KẾT LUẬN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39D07632-8ED1-4862-9724-ADE331822F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300120">
            <a:off x="10766990" y="403529"/>
            <a:ext cx="1111977" cy="1120379"/>
          </a:xfrm>
          <a:prstGeom prst="rect">
            <a:avLst/>
          </a:prstGeom>
        </p:spPr>
      </p:pic>
      <p:pic>
        <p:nvPicPr>
          <p:cNvPr id="10" name="Picture 21">
            <a:extLst>
              <a:ext uri="{FF2B5EF4-FFF2-40B4-BE49-F238E27FC236}">
                <a16:creationId xmlns:a16="http://schemas.microsoft.com/office/drawing/2014/main" id="{A2A03719-5659-4766-B3C2-614CEDC67EB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130753" y="6449328"/>
            <a:ext cx="6474404" cy="427829"/>
          </a:xfrm>
          <a:prstGeom prst="rect">
            <a:avLst/>
          </a:prstGeom>
        </p:spPr>
      </p:pic>
      <p:pic>
        <p:nvPicPr>
          <p:cNvPr id="11" name="Picture 22">
            <a:extLst>
              <a:ext uri="{FF2B5EF4-FFF2-40B4-BE49-F238E27FC236}">
                <a16:creationId xmlns:a16="http://schemas.microsoft.com/office/drawing/2014/main" id="{40B71CED-7FF1-4B78-9C86-CB70C37303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276975" y="6436880"/>
            <a:ext cx="5915025" cy="427829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17C5BCD3-D758-487B-BDDA-E39017F1132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 rot="20897003">
            <a:off x="241887" y="2168156"/>
            <a:ext cx="1358559" cy="2521687"/>
          </a:xfrm>
          <a:prstGeom prst="rect">
            <a:avLst/>
          </a:prstGeom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EFBA89EC-C622-46D9-AD93-EA8875B6286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76629" y="4084771"/>
            <a:ext cx="1643587" cy="2745031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879A316A-08FA-42F4-A49A-361E31BBBD8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7779593" y="4708495"/>
            <a:ext cx="4579420" cy="196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493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0F74C1-3BAC-4C77-AD96-6A3E2CEE0F3E}"/>
              </a:ext>
            </a:extLst>
          </p:cNvPr>
          <p:cNvSpPr/>
          <p:nvPr/>
        </p:nvSpPr>
        <p:spPr>
          <a:xfrm>
            <a:off x="150396" y="289679"/>
            <a:ext cx="7730288" cy="110799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VẬN</a:t>
            </a:r>
            <a:r>
              <a:rPr kumimoji="0" lang="en-US" sz="6600" b="0" i="0" u="none" strike="noStrike" kern="1200" cap="none" spc="0" normalizeH="0" noProof="0" dirty="0">
                <a:ln w="19050">
                  <a:noFill/>
                  <a:prstDash val="lgDash"/>
                </a:ln>
                <a:solidFill>
                  <a:prstClr val="white"/>
                </a:solidFill>
                <a:effectLst/>
                <a:uLnTx/>
                <a:uFillTx/>
                <a:latin typeface="#9Slide03 IcielPanton Black" panose="00000A00000000000000" pitchFamily="2" charset="0"/>
                <a:ea typeface="+mn-ea"/>
                <a:cs typeface="#9Slide03 Arima Madurai ExtraBo" panose="00000900000000000000" pitchFamily="2" charset="0"/>
                <a:sym typeface="Poppins ExtraBold"/>
              </a:rPr>
              <a:t> DỤNG</a:t>
            </a:r>
            <a:endParaRPr kumimoji="0" lang="en-US" sz="6600" b="0" i="0" u="none" strike="noStrike" kern="1200" cap="none" spc="0" normalizeH="0" baseline="0" noProof="0" dirty="0">
              <a:ln w="19050">
                <a:noFill/>
                <a:prstDash val="lgDash"/>
              </a:ln>
              <a:solidFill>
                <a:prstClr val="white"/>
              </a:solidFill>
              <a:effectLst/>
              <a:uLnTx/>
              <a:uFillTx/>
              <a:latin typeface="#9Slide03 IcielPanton Black" panose="00000A00000000000000" pitchFamily="2" charset="0"/>
              <a:ea typeface="+mn-ea"/>
              <a:cs typeface="#9Slide03 Arima Madurai ExtraBo" panose="00000900000000000000" pitchFamily="2" charset="0"/>
              <a:sym typeface="Poppi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23059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solidFill>
            <a:srgbClr val="FECC0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#9Slide03 AmpleSoft Bold" panose="02000000000000000000" pitchFamily="2" charset="0"/>
              </a:rPr>
              <a:t>Ong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solidFill>
            <a:srgbClr val="FECC0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#9Slide03 AmpleSoft Bold" panose="02000000000000000000" pitchFamily="2" charset="0"/>
              </a:rPr>
              <a:t>non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solidFill>
            <a:srgbClr val="FECC0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#9Slide03 AmpleSoft Bold" panose="02000000000000000000" pitchFamily="2" charset="0"/>
              </a:rPr>
              <a:t>việc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solidFill>
            <a:srgbClr val="FECC0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#9Slide03 AmpleSoft Bold" panose="02000000000000000000" pitchFamily="2" charset="0"/>
              </a:rPr>
              <a:t>học</a:t>
            </a: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mpleSoft Bold" panose="02000000000000000000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4961728" y="5137102"/>
            <a:ext cx="460094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i="1" noProof="0" dirty="0">
                <a:ln w="28575">
                  <a:solidFill>
                    <a:schemeClr val="bg1"/>
                  </a:solidFill>
                  <a:prstDash val="sysDash"/>
                </a:ln>
                <a:solidFill>
                  <a:srgbClr val="D4487D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TRÒ CHƠI</a:t>
            </a:r>
            <a:endParaRPr kumimoji="0" lang="en-US" sz="8000" b="0" i="1" u="none" strike="noStrike" kern="1200" cap="none" spc="0" normalizeH="0" baseline="0" noProof="0" dirty="0">
              <a:ln w="28575">
                <a:solidFill>
                  <a:schemeClr val="bg1"/>
                </a:solidFill>
                <a:prstDash val="sysDash"/>
              </a:ln>
              <a:solidFill>
                <a:srgbClr val="D4487D"/>
              </a:solidFill>
              <a:effectLst/>
              <a:uLnTx/>
              <a:uFillTx/>
              <a:latin typeface="#9Slide03 Arima Madurai ExtraBo" panose="00000900000000000000" pitchFamily="2" charset="0"/>
              <a:cs typeface="#9Slide03 Arima Madurai ExtraBo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3200" b="1" noProof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Phan Xi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Păng</a:t>
            </a:r>
            <a:r>
              <a:rPr lang="en-US" sz="32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noProof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Kaleko 105 Round Bold" pitchFamily="2" charset="0"/>
                <a:cs typeface="Times New Roman" panose="02020603050405020304" pitchFamily="18" charset="0"/>
              </a:rPr>
              <a:t>A. 3143 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Kaleko 105 Round Bold" pitchFamily="2" charset="0"/>
                <a:cs typeface="Times New Roman" panose="02020603050405020304" pitchFamily="18" charset="0"/>
              </a:rPr>
              <a:t>B. </a:t>
            </a:r>
            <a:r>
              <a:rPr lang="en-US" sz="3200" dirty="0">
                <a:solidFill>
                  <a:srgbClr val="002060"/>
                </a:solidFill>
                <a:latin typeface="#9Slide03 Kaleko 105 Round Bold" pitchFamily="2" charset="0"/>
                <a:cs typeface="Times New Roman" panose="02020603050405020304" pitchFamily="18" charset="0"/>
              </a:rPr>
              <a:t>2143 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Kaleko 105 Round Bold" pitchFamily="2" charset="0"/>
                <a:cs typeface="Times New Roman" panose="02020603050405020304" pitchFamily="18" charset="0"/>
              </a:rPr>
              <a:t>C. </a:t>
            </a:r>
            <a:r>
              <a:rPr lang="en-US" sz="2800" dirty="0">
                <a:solidFill>
                  <a:srgbClr val="002060"/>
                </a:solidFill>
                <a:latin typeface="#9Slide03 Kaleko 105 Round Bold" pitchFamily="2" charset="0"/>
                <a:cs typeface="Times New Roman" panose="02020603050405020304" pitchFamily="18" charset="0"/>
              </a:rPr>
              <a:t>3134 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Kaleko 105 Round Bold" pitchFamily="2" charset="0"/>
                <a:cs typeface="Times New Roman" panose="02020603050405020304" pitchFamily="18" charset="0"/>
              </a:rPr>
              <a:t>D. 3413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3 Kaleko 105 Round Bold" pitchFamily="2" charset="0"/>
                <a:cs typeface="Times New Roman" panose="02020603050405020304" pitchFamily="18" charset="0"/>
              </a:rPr>
              <a:t> 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3 Kaleko 105 Round Bold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003" y="2765106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1712081" y="5676438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lang="en-US" sz="3200" noProof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98" y="2765106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4544376" y="5676438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lang="en-US" sz="3200" noProof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2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593" y="2765106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7376671" y="5676438"/>
            <a:ext cx="336752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2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Nóng</a:t>
            </a:r>
            <a:r>
              <a:rPr lang="en-US" sz="2800" b="1" dirty="0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ẩm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3 Swiss Condensed Bold" panose="02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Tương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đối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mát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mẻ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3 Swiss Condensed Bold" panose="02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339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8891834" y="5746905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D. </a:t>
            </a:r>
            <a:r>
              <a:rPr lang="en-US" sz="2400" b="1" dirty="0" err="1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Bình</a:t>
            </a:r>
            <a:r>
              <a:rPr lang="en-US" sz="2400" b="1" dirty="0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thường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3 Swiss Condensed Bold" panose="02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530" y="2789727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059539" y="5746906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C. </a:t>
            </a:r>
            <a:r>
              <a:rPr lang="en-US" sz="2400" b="1" dirty="0" err="1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Lạnh</a:t>
            </a:r>
            <a:r>
              <a:rPr lang="en-US" sz="2400" b="1" dirty="0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#9Slide03 Swiss Condensed Bold" panose="02000500000000000000" pitchFamily="2" charset="0"/>
                <a:cs typeface="Times New Roman" panose="02020603050405020304" pitchFamily="18" charset="0"/>
              </a:rPr>
              <a:t>năm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3 Swiss Condensed Bold" panose="02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0032F495-ABAE-4C23-BC2D-3A3479D4EEA9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32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3" grpId="0" animBg="1"/>
      <p:bldP spid="25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310836" y="387528"/>
            <a:ext cx="1832441" cy="62303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8145" r="2918"/>
          <a:stretch>
            <a:fillRect/>
          </a:stretch>
        </p:blipFill>
        <p:spPr>
          <a:xfrm rot="-377999">
            <a:off x="4747895" y="6474965"/>
            <a:ext cx="590951" cy="24792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b="47941"/>
          <a:stretch>
            <a:fillRect/>
          </a:stretch>
        </p:blipFill>
        <p:spPr>
          <a:xfrm rot="-377999">
            <a:off x="6334613" y="6458230"/>
            <a:ext cx="444658" cy="18181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067284" y="3572806"/>
            <a:ext cx="1108543" cy="37690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3303121" y="4745275"/>
            <a:ext cx="951640" cy="32355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790328">
            <a:off x="11918335" y="2711035"/>
            <a:ext cx="390577" cy="39707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790328">
            <a:off x="412218" y="2424597"/>
            <a:ext cx="424124" cy="43117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790328">
            <a:off x="9012313" y="343211"/>
            <a:ext cx="424124" cy="431179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8145" r="2918"/>
          <a:stretch>
            <a:fillRect/>
          </a:stretch>
        </p:blipFill>
        <p:spPr>
          <a:xfrm rot="-377999">
            <a:off x="3040951" y="6498362"/>
            <a:ext cx="435441" cy="182682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357060">
            <a:off x="5850984" y="6002633"/>
            <a:ext cx="370441" cy="506585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48145" r="2918"/>
          <a:stretch>
            <a:fillRect/>
          </a:stretch>
        </p:blipFill>
        <p:spPr>
          <a:xfrm rot="-377999">
            <a:off x="8276707" y="6487469"/>
            <a:ext cx="590951" cy="24792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5077" y="0"/>
            <a:ext cx="7348321" cy="4390686"/>
          </a:xfrm>
          <a:prstGeom prst="rect">
            <a:avLst/>
          </a:prstGeom>
        </p:spPr>
      </p:pic>
      <p:pic>
        <p:nvPicPr>
          <p:cNvPr id="20" name="图片 1">
            <a:extLst>
              <a:ext uri="{FF2B5EF4-FFF2-40B4-BE49-F238E27FC236}">
                <a16:creationId xmlns:a16="http://schemas.microsoft.com/office/drawing/2014/main" id="{CDFB149F-6CB6-6FE5-3BBC-A1E9585A38E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2B73D0-3DFD-0E5A-C8AA-76FD1D4BCA6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62" y="1140829"/>
            <a:ext cx="8988136" cy="5551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Rounded Rectangular Callout 14">
            <a:extLst>
              <a:ext uri="{FF2B5EF4-FFF2-40B4-BE49-F238E27FC236}">
                <a16:creationId xmlns:a16="http://schemas.microsoft.com/office/drawing/2014/main" id="{A5DDB9FB-465C-D987-393B-E3AB8C9A2E2F}"/>
              </a:ext>
            </a:extLst>
          </p:cNvPr>
          <p:cNvSpPr/>
          <p:nvPr/>
        </p:nvSpPr>
        <p:spPr>
          <a:xfrm>
            <a:off x="320510" y="254524"/>
            <a:ext cx="11547837" cy="622932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solidFill>
            <a:schemeClr val="accent3"/>
          </a:solidFill>
          <a:ln w="28575" cap="flat" cmpd="sng" algn="ctr">
            <a:solidFill>
              <a:srgbClr val="74AC40"/>
            </a:solidFill>
            <a:prstDash val="solid"/>
            <a:miter lim="800000"/>
          </a:ln>
          <a:effectLst>
            <a:glow rad="139700">
              <a:srgbClr val="70AD47">
                <a:satMod val="175000"/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Quan sát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1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và kể tên những dãy núi chính ở Bắc Bộ?</a:t>
            </a:r>
          </a:p>
        </p:txBody>
      </p:sp>
      <p:sp>
        <p:nvSpPr>
          <p:cNvPr id="26" name="Down Arrow 15">
            <a:extLst>
              <a:ext uri="{FF2B5EF4-FFF2-40B4-BE49-F238E27FC236}">
                <a16:creationId xmlns:a16="http://schemas.microsoft.com/office/drawing/2014/main" id="{C040DE97-1907-6154-CDBE-77930BBBC2CC}"/>
              </a:ext>
            </a:extLst>
          </p:cNvPr>
          <p:cNvSpPr/>
          <p:nvPr/>
        </p:nvSpPr>
        <p:spPr>
          <a:xfrm rot="2991874">
            <a:off x="7837794" y="4267029"/>
            <a:ext cx="434653" cy="500728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Down Arrow 16">
            <a:extLst>
              <a:ext uri="{FF2B5EF4-FFF2-40B4-BE49-F238E27FC236}">
                <a16:creationId xmlns:a16="http://schemas.microsoft.com/office/drawing/2014/main" id="{29330363-000E-F139-11CC-69D8D35369C9}"/>
              </a:ext>
            </a:extLst>
          </p:cNvPr>
          <p:cNvSpPr/>
          <p:nvPr/>
        </p:nvSpPr>
        <p:spPr>
          <a:xfrm rot="2991874">
            <a:off x="6678631" y="2851101"/>
            <a:ext cx="434653" cy="500728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Down Arrow 17">
            <a:extLst>
              <a:ext uri="{FF2B5EF4-FFF2-40B4-BE49-F238E27FC236}">
                <a16:creationId xmlns:a16="http://schemas.microsoft.com/office/drawing/2014/main" id="{E7676C99-3077-8B1C-BD29-AF3B52C25CF7}"/>
              </a:ext>
            </a:extLst>
          </p:cNvPr>
          <p:cNvSpPr/>
          <p:nvPr/>
        </p:nvSpPr>
        <p:spPr>
          <a:xfrm>
            <a:off x="5542870" y="1865603"/>
            <a:ext cx="434653" cy="500728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Down Arrow 18">
            <a:extLst>
              <a:ext uri="{FF2B5EF4-FFF2-40B4-BE49-F238E27FC236}">
                <a16:creationId xmlns:a16="http://schemas.microsoft.com/office/drawing/2014/main" id="{5942542C-3108-1145-E59B-5080D39D401E}"/>
              </a:ext>
            </a:extLst>
          </p:cNvPr>
          <p:cNvSpPr/>
          <p:nvPr/>
        </p:nvSpPr>
        <p:spPr>
          <a:xfrm rot="20751077">
            <a:off x="4760770" y="2032481"/>
            <a:ext cx="434653" cy="500728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Down Arrow 19">
            <a:extLst>
              <a:ext uri="{FF2B5EF4-FFF2-40B4-BE49-F238E27FC236}">
                <a16:creationId xmlns:a16="http://schemas.microsoft.com/office/drawing/2014/main" id="{1B73D216-B33F-3DEA-92D3-F2A8C54DFE68}"/>
              </a:ext>
            </a:extLst>
          </p:cNvPr>
          <p:cNvSpPr/>
          <p:nvPr/>
        </p:nvSpPr>
        <p:spPr>
          <a:xfrm rot="19681454">
            <a:off x="2729022" y="2372802"/>
            <a:ext cx="434653" cy="500728"/>
          </a:xfrm>
          <a:prstGeom prst="downArrow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E4A07C-1254-4C07-E9E3-9EF4D10766A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33811" y="3585500"/>
            <a:ext cx="3352743" cy="3352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0" grpId="0" animBg="1"/>
      <p:bldP spid="32" grpId="0" animBg="1"/>
      <p:bldP spid="3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494155" y="48414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Script" panose="030B0504020000000003" pitchFamily="66" charset="0"/>
                <a:cs typeface="Times New Roman" panose="02020603050405020304" pitchFamily="18" charset="0"/>
              </a:rPr>
              <a:t>A. </a:t>
            </a:r>
            <a:r>
              <a:rPr lang="en-US" sz="3600" b="1" noProof="0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2000m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871" y="2789727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8949949" y="5701059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Script" panose="030B0504020000000003" pitchFamily="66" charset="0"/>
                <a:cs typeface="Times New Roman" panose="02020603050405020304" pitchFamily="18" charset="0"/>
              </a:rPr>
              <a:t>D. </a:t>
            </a:r>
            <a:r>
              <a:rPr lang="en-US" sz="3600" b="1" noProof="0" dirty="0">
                <a:solidFill>
                  <a:schemeClr val="bg1"/>
                </a:solidFill>
                <a:latin typeface="Segoe Script" panose="030B0504020000000003" pitchFamily="66" charset="0"/>
                <a:cs typeface="Times New Roman" panose="02020603050405020304" pitchFamily="18" charset="0"/>
              </a:rPr>
              <a:t>200m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Script" panose="030B0504020000000003" pitchFamily="66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6157693" y="5724063"/>
            <a:ext cx="2774179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Script" panose="030B0504020000000003" pitchFamily="66" charset="0"/>
                <a:cs typeface="Times New Roman" panose="02020603050405020304" pitchFamily="18" charset="0"/>
              </a:rPr>
              <a:t>C. 2400m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084" y="2789727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3170681" y="5712561"/>
            <a:ext cx="3169606" cy="841829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Script" panose="030B0504020000000003" pitchFamily="66" charset="0"/>
                <a:cs typeface="Times New Roman" panose="02020603050405020304" pitchFamily="18" charset="0"/>
              </a:rPr>
              <a:t>D. &gt; 2500m</a:t>
            </a:r>
          </a:p>
        </p:txBody>
      </p:sp>
    </p:spTree>
    <p:extLst>
      <p:ext uri="{BB962C8B-B14F-4D97-AF65-F5344CB8AC3E}">
        <p14:creationId xmlns:p14="http://schemas.microsoft.com/office/powerpoint/2010/main" val="342874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7929" t="14522" r="8438" b="149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249639" y="4131995"/>
            <a:ext cx="4656759" cy="193613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5791" y="3602708"/>
            <a:ext cx="5490112" cy="228261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180901" y="4243796"/>
            <a:ext cx="4214115" cy="175209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576730" y="4832347"/>
            <a:ext cx="2864471" cy="11909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400000">
            <a:off x="5333426" y="586079"/>
            <a:ext cx="1320549" cy="1134847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0751716" y="439062"/>
            <a:ext cx="1832441" cy="6230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-634126" y="930953"/>
            <a:ext cx="2109455" cy="71721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28196" y="4749002"/>
            <a:ext cx="956812" cy="200093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48145" r="2918"/>
          <a:stretch>
            <a:fillRect/>
          </a:stretch>
        </p:blipFill>
        <p:spPr>
          <a:xfrm rot="-377999">
            <a:off x="4747895" y="6474965"/>
            <a:ext cx="590951" cy="24792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47941"/>
          <a:stretch>
            <a:fillRect/>
          </a:stretch>
        </p:blipFill>
        <p:spPr>
          <a:xfrm rot="-377999">
            <a:off x="6334613" y="6458230"/>
            <a:ext cx="444658" cy="18181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067284" y="3572806"/>
            <a:ext cx="1108543" cy="37690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790328">
            <a:off x="3015015" y="-206265"/>
            <a:ext cx="440138" cy="4474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alphaModFix amt="6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3303121" y="4745275"/>
            <a:ext cx="951640" cy="32355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790328">
            <a:off x="11918335" y="2711035"/>
            <a:ext cx="390577" cy="39707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790328">
            <a:off x="412218" y="2424597"/>
            <a:ext cx="424124" cy="43117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790328">
            <a:off x="9012313" y="343211"/>
            <a:ext cx="424124" cy="43117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855024" y="4749002"/>
            <a:ext cx="956812" cy="200093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flipH="1">
            <a:off x="1683233" y="5818989"/>
            <a:ext cx="1071581" cy="88539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48145" r="2918"/>
          <a:stretch>
            <a:fillRect/>
          </a:stretch>
        </p:blipFill>
        <p:spPr>
          <a:xfrm rot="-377999">
            <a:off x="3040951" y="6498362"/>
            <a:ext cx="435441" cy="182682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9372252" y="5818989"/>
            <a:ext cx="1071581" cy="885394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931289" y="2346252"/>
            <a:ext cx="10375716" cy="1146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8810"/>
              </a:lnSpc>
            </a:pPr>
            <a:r>
              <a:rPr lang="en-US" sz="10000" dirty="0">
                <a:solidFill>
                  <a:srgbClr val="4E898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TẠM BIỆT</a:t>
            </a: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flipH="1">
            <a:off x="3869075" y="6227129"/>
            <a:ext cx="385687" cy="527435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 rot="304721">
            <a:off x="7432657" y="6210005"/>
            <a:ext cx="364759" cy="498815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 rot="-357060">
            <a:off x="5850984" y="6002633"/>
            <a:ext cx="370441" cy="506585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48145" r="2918"/>
          <a:stretch>
            <a:fillRect/>
          </a:stretch>
        </p:blipFill>
        <p:spPr>
          <a:xfrm rot="-377999">
            <a:off x="8276707" y="6487469"/>
            <a:ext cx="590951" cy="2479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11479285" y="6349292"/>
            <a:ext cx="135208" cy="140277"/>
            <a:chOff x="0" y="0"/>
            <a:chExt cx="2376680" cy="2465786"/>
          </a:xfrm>
        </p:grpSpPr>
        <p:sp>
          <p:nvSpPr>
            <p:cNvPr id="20" name="Freeform 20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028396" y="6350777"/>
            <a:ext cx="135208" cy="140277"/>
            <a:chOff x="0" y="0"/>
            <a:chExt cx="2376680" cy="2465786"/>
          </a:xfrm>
        </p:grpSpPr>
        <p:sp>
          <p:nvSpPr>
            <p:cNvPr id="23" name="Freeform 23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94850" y="6337259"/>
            <a:ext cx="135208" cy="140277"/>
            <a:chOff x="0" y="0"/>
            <a:chExt cx="2376680" cy="2465786"/>
          </a:xfrm>
        </p:grpSpPr>
        <p:sp>
          <p:nvSpPr>
            <p:cNvPr id="26" name="Freeform 26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6" name="AutoShape 10" descr="File:Compass Rose en small N.svg - Wikimedia Commons">
            <a:extLst>
              <a:ext uri="{FF2B5EF4-FFF2-40B4-BE49-F238E27FC236}">
                <a16:creationId xmlns:a16="http://schemas.microsoft.com/office/drawing/2014/main" id="{6FB5FA9A-14C5-4E3A-8464-FF9E7230E6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-561975"/>
            <a:ext cx="4143375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5BD3F6-9406-4B9B-93E1-B65D5AFA552B}"/>
              </a:ext>
            </a:extLst>
          </p:cNvPr>
          <p:cNvSpPr/>
          <p:nvPr/>
        </p:nvSpPr>
        <p:spPr>
          <a:xfrm>
            <a:off x="7298421" y="1150374"/>
            <a:ext cx="676275" cy="35090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0666387-6EA9-6DA3-F078-F62D7BF097CC}"/>
              </a:ext>
            </a:extLst>
          </p:cNvPr>
          <p:cNvSpPr/>
          <p:nvPr/>
        </p:nvSpPr>
        <p:spPr>
          <a:xfrm>
            <a:off x="306412" y="265123"/>
            <a:ext cx="11665009" cy="6316151"/>
          </a:xfrm>
          <a:prstGeom prst="roundRect">
            <a:avLst/>
          </a:prstGeom>
          <a:solidFill>
            <a:schemeClr val="bg2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FC2A3CD-A19E-0CA4-B0B4-E5092D3A8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2" y="770025"/>
            <a:ext cx="9561095" cy="5905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" name="Rounded Rectangular Callout 14">
            <a:extLst>
              <a:ext uri="{FF2B5EF4-FFF2-40B4-BE49-F238E27FC236}">
                <a16:creationId xmlns:a16="http://schemas.microsoft.com/office/drawing/2014/main" id="{FF6A6F66-A250-3B97-86D1-FA9F775CBE6E}"/>
              </a:ext>
            </a:extLst>
          </p:cNvPr>
          <p:cNvSpPr/>
          <p:nvPr/>
        </p:nvSpPr>
        <p:spPr>
          <a:xfrm>
            <a:off x="349829" y="27909"/>
            <a:ext cx="11547837" cy="622932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28575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139700">
              <a:srgbClr val="70AD47">
                <a:satMod val="175000"/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Quan sát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1 </a:t>
            </a: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và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chỉ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trí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dãy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Hoàng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Liên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Sơn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?</a:t>
            </a:r>
            <a:endParaRPr kumimoji="0" lang="vi-VN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5E16433-2BC6-7F9C-9861-FAAADF598816}"/>
              </a:ext>
            </a:extLst>
          </p:cNvPr>
          <p:cNvSpPr/>
          <p:nvPr/>
        </p:nvSpPr>
        <p:spPr>
          <a:xfrm rot="18902163">
            <a:off x="3039331" y="1762599"/>
            <a:ext cx="987131" cy="392073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69E752-4816-F9E5-4BB0-67C1EA7CE5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7507" y="3009647"/>
            <a:ext cx="2344281" cy="3477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11479285" y="6349292"/>
            <a:ext cx="135208" cy="140277"/>
            <a:chOff x="0" y="0"/>
            <a:chExt cx="2376680" cy="2465786"/>
          </a:xfrm>
        </p:grpSpPr>
        <p:sp>
          <p:nvSpPr>
            <p:cNvPr id="20" name="Freeform 20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028396" y="6350777"/>
            <a:ext cx="135208" cy="140277"/>
            <a:chOff x="0" y="0"/>
            <a:chExt cx="2376680" cy="2465786"/>
          </a:xfrm>
        </p:grpSpPr>
        <p:sp>
          <p:nvSpPr>
            <p:cNvPr id="23" name="Freeform 23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94850" y="6337259"/>
            <a:ext cx="135208" cy="140277"/>
            <a:chOff x="0" y="0"/>
            <a:chExt cx="2376680" cy="2465786"/>
          </a:xfrm>
        </p:grpSpPr>
        <p:sp>
          <p:nvSpPr>
            <p:cNvPr id="26" name="Freeform 26"/>
            <p:cNvSpPr/>
            <p:nvPr/>
          </p:nvSpPr>
          <p:spPr>
            <a:xfrm>
              <a:off x="72390" y="72390"/>
              <a:ext cx="2231900" cy="2321007"/>
            </a:xfrm>
            <a:custGeom>
              <a:avLst/>
              <a:gdLst/>
              <a:ahLst/>
              <a:cxnLst/>
              <a:rect l="l" t="t" r="r" b="b"/>
              <a:pathLst>
                <a:path w="2231900" h="2321007">
                  <a:moveTo>
                    <a:pt x="0" y="0"/>
                  </a:moveTo>
                  <a:lnTo>
                    <a:pt x="2231900" y="0"/>
                  </a:lnTo>
                  <a:lnTo>
                    <a:pt x="2231900" y="2321007"/>
                  </a:lnTo>
                  <a:lnTo>
                    <a:pt x="0" y="23210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0" y="0"/>
              <a:ext cx="2376680" cy="2465787"/>
            </a:xfrm>
            <a:custGeom>
              <a:avLst/>
              <a:gdLst/>
              <a:ahLst/>
              <a:cxnLst/>
              <a:rect l="l" t="t" r="r" b="b"/>
              <a:pathLst>
                <a:path w="2376680" h="2465787">
                  <a:moveTo>
                    <a:pt x="2231900" y="2321007"/>
                  </a:moveTo>
                  <a:lnTo>
                    <a:pt x="2376680" y="2321007"/>
                  </a:lnTo>
                  <a:lnTo>
                    <a:pt x="2376680" y="2465787"/>
                  </a:lnTo>
                  <a:lnTo>
                    <a:pt x="2231900" y="2465787"/>
                  </a:lnTo>
                  <a:lnTo>
                    <a:pt x="2231900" y="232100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321007"/>
                  </a:lnTo>
                  <a:lnTo>
                    <a:pt x="0" y="2321007"/>
                  </a:lnTo>
                  <a:lnTo>
                    <a:pt x="0" y="144780"/>
                  </a:lnTo>
                  <a:close/>
                  <a:moveTo>
                    <a:pt x="0" y="2321007"/>
                  </a:moveTo>
                  <a:lnTo>
                    <a:pt x="144780" y="2321007"/>
                  </a:lnTo>
                  <a:lnTo>
                    <a:pt x="144780" y="2465787"/>
                  </a:lnTo>
                  <a:lnTo>
                    <a:pt x="0" y="2465787"/>
                  </a:lnTo>
                  <a:lnTo>
                    <a:pt x="0" y="2321006"/>
                  </a:lnTo>
                  <a:close/>
                  <a:moveTo>
                    <a:pt x="2231900" y="144780"/>
                  </a:moveTo>
                  <a:lnTo>
                    <a:pt x="2376680" y="144780"/>
                  </a:lnTo>
                  <a:lnTo>
                    <a:pt x="2376680" y="2321007"/>
                  </a:lnTo>
                  <a:lnTo>
                    <a:pt x="2231900" y="2321007"/>
                  </a:lnTo>
                  <a:lnTo>
                    <a:pt x="2231900" y="144780"/>
                  </a:lnTo>
                  <a:close/>
                  <a:moveTo>
                    <a:pt x="144780" y="2321007"/>
                  </a:moveTo>
                  <a:lnTo>
                    <a:pt x="2231900" y="2321007"/>
                  </a:lnTo>
                  <a:lnTo>
                    <a:pt x="2231900" y="2465787"/>
                  </a:lnTo>
                  <a:lnTo>
                    <a:pt x="144780" y="2465787"/>
                  </a:lnTo>
                  <a:lnTo>
                    <a:pt x="144780" y="2321006"/>
                  </a:lnTo>
                  <a:close/>
                  <a:moveTo>
                    <a:pt x="2231900" y="0"/>
                  </a:moveTo>
                  <a:lnTo>
                    <a:pt x="2376680" y="0"/>
                  </a:lnTo>
                  <a:lnTo>
                    <a:pt x="2376680" y="144780"/>
                  </a:lnTo>
                  <a:lnTo>
                    <a:pt x="2231900" y="144780"/>
                  </a:lnTo>
                  <a:lnTo>
                    <a:pt x="22319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231900" y="0"/>
                  </a:lnTo>
                  <a:lnTo>
                    <a:pt x="22319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6" name="AutoShape 10" descr="File:Compass Rose en small N.svg - Wikimedia Commons">
            <a:extLst>
              <a:ext uri="{FF2B5EF4-FFF2-40B4-BE49-F238E27FC236}">
                <a16:creationId xmlns:a16="http://schemas.microsoft.com/office/drawing/2014/main" id="{6FB5FA9A-14C5-4E3A-8464-FF9E7230E6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-561975"/>
            <a:ext cx="4143375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5BD3F6-9406-4B9B-93E1-B65D5AFA552B}"/>
              </a:ext>
            </a:extLst>
          </p:cNvPr>
          <p:cNvSpPr/>
          <p:nvPr/>
        </p:nvSpPr>
        <p:spPr>
          <a:xfrm>
            <a:off x="7298421" y="1150374"/>
            <a:ext cx="676275" cy="35090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0666387-6EA9-6DA3-F078-F62D7BF097CC}"/>
              </a:ext>
            </a:extLst>
          </p:cNvPr>
          <p:cNvSpPr/>
          <p:nvPr/>
        </p:nvSpPr>
        <p:spPr>
          <a:xfrm>
            <a:off x="306412" y="265123"/>
            <a:ext cx="11665009" cy="6316151"/>
          </a:xfrm>
          <a:prstGeom prst="roundRect">
            <a:avLst/>
          </a:prstGeom>
          <a:solidFill>
            <a:schemeClr val="bg2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E64A28D-6D4F-62AF-86AC-A8FA1E1BD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09" y="1489580"/>
            <a:ext cx="8988136" cy="51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2" name="Rounded Rectangular Callout 14">
            <a:extLst>
              <a:ext uri="{FF2B5EF4-FFF2-40B4-BE49-F238E27FC236}">
                <a16:creationId xmlns:a16="http://schemas.microsoft.com/office/drawing/2014/main" id="{32BB8610-91C8-2D97-2652-D7162E6C7A74}"/>
              </a:ext>
            </a:extLst>
          </p:cNvPr>
          <p:cNvSpPr/>
          <p:nvPr/>
        </p:nvSpPr>
        <p:spPr>
          <a:xfrm>
            <a:off x="-21647" y="157951"/>
            <a:ext cx="12362266" cy="1167876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bg1"/>
            </a:solidFill>
            <a:prstDash val="solid"/>
            <a:miter lim="800000"/>
          </a:ln>
          <a:effectLst>
            <a:glow rad="139700">
              <a:srgbClr val="70AD47">
                <a:satMod val="175000"/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Quan sát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1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và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chỉ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đỉnh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núi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Phan-xi-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păng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lược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độ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cao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nó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?</a:t>
            </a:r>
            <a:endParaRPr kumimoji="0" lang="vi-VN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3FD6C7EA-7FE4-C705-6021-E1615C000AE8}"/>
              </a:ext>
            </a:extLst>
          </p:cNvPr>
          <p:cNvSpPr/>
          <p:nvPr/>
        </p:nvSpPr>
        <p:spPr>
          <a:xfrm>
            <a:off x="2844800" y="2844799"/>
            <a:ext cx="286327" cy="508000"/>
          </a:xfrm>
          <a:prstGeom prst="triangle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2CE9E-BFD9-4971-3DFB-1FC1EC47A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0907" y="2690925"/>
            <a:ext cx="3139712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48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5" grpId="0" animBg="1"/>
      <p:bldP spid="3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ird flying in the air&#10;&#10;Description automatically generated with medium confidence">
            <a:extLst>
              <a:ext uri="{FF2B5EF4-FFF2-40B4-BE49-F238E27FC236}">
                <a16:creationId xmlns:a16="http://schemas.microsoft.com/office/drawing/2014/main" id="{98BDE731-CA75-47C1-A2B1-FC35BC5B6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79" y="1985673"/>
            <a:ext cx="1657344" cy="1570115"/>
          </a:xfrm>
          <a:prstGeom prst="rect">
            <a:avLst/>
          </a:prstGeom>
        </p:spPr>
      </p:pic>
      <p:pic>
        <p:nvPicPr>
          <p:cNvPr id="10" name="Picture 9" descr="A picture containing mountain, sky, nature, outdoor&#10;&#10;Description automatically generated">
            <a:extLst>
              <a:ext uri="{FF2B5EF4-FFF2-40B4-BE49-F238E27FC236}">
                <a16:creationId xmlns:a16="http://schemas.microsoft.com/office/drawing/2014/main" id="{AA5A9A30-93C0-3DC9-A789-6275D8FDDD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8" y="0"/>
            <a:ext cx="12192000" cy="666419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57EAD4-A962-7584-11AD-0C56D402EF51}"/>
              </a:ext>
            </a:extLst>
          </p:cNvPr>
          <p:cNvSpPr/>
          <p:nvPr/>
        </p:nvSpPr>
        <p:spPr>
          <a:xfrm>
            <a:off x="0" y="120316"/>
            <a:ext cx="12173952" cy="2117557"/>
          </a:xfrm>
          <a:prstGeom prst="roundRect">
            <a:avLst/>
          </a:prstGeom>
          <a:solidFill>
            <a:schemeClr val="accent6">
              <a:lumMod val="20000"/>
              <a:lumOff val="80000"/>
              <a:alpha val="38000"/>
            </a:schemeClr>
          </a:solidFill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ta,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180 km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6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rộng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km.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sộ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574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group of people hiking in the mountains&#10;&#10;Description automatically generated with low confidence">
            <a:extLst>
              <a:ext uri="{FF2B5EF4-FFF2-40B4-BE49-F238E27FC236}">
                <a16:creationId xmlns:a16="http://schemas.microsoft.com/office/drawing/2014/main" id="{982CD834-BCB5-DE8C-5DBC-3F34D5EAF5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8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1" name="NhungBanHoaTauVeMienNuiTayBac-V.A-3510333">
            <a:hlinkClick r:id="" action="ppaction://media"/>
            <a:extLst>
              <a:ext uri="{FF2B5EF4-FFF2-40B4-BE49-F238E27FC236}">
                <a16:creationId xmlns:a16="http://schemas.microsoft.com/office/drawing/2014/main" id="{4883799F-CB15-2AAC-5C6C-CF5587D7DBD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3554" end="590023.3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1473" y="64034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04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mountain, sky, nature, outdoor&#10;&#10;Description automatically generated">
            <a:extLst>
              <a:ext uri="{FF2B5EF4-FFF2-40B4-BE49-F238E27FC236}">
                <a16:creationId xmlns:a16="http://schemas.microsoft.com/office/drawing/2014/main" id="{E5D23439-912E-9FAF-9387-D2CB58E4E8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86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picture containing outdoor, nature, mountain, hill&#10;&#10;Description automatically generated">
            <a:extLst>
              <a:ext uri="{FF2B5EF4-FFF2-40B4-BE49-F238E27FC236}">
                <a16:creationId xmlns:a16="http://schemas.microsoft.com/office/drawing/2014/main" id="{C06AF37A-A1C6-6AF5-B8A0-23F997F689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578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68109646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503</Words>
  <Application>Microsoft Office PowerPoint</Application>
  <PresentationFormat>Widescreen</PresentationFormat>
  <Paragraphs>61</Paragraphs>
  <Slides>31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8" baseType="lpstr">
      <vt:lpstr>#9Slide03 Swiss Condensed Bold</vt:lpstr>
      <vt:lpstr>#9Slide03 AmpleSoft Bold</vt:lpstr>
      <vt:lpstr>Calibri</vt:lpstr>
      <vt:lpstr>Segoe Script</vt:lpstr>
      <vt:lpstr>UTM Rockwell</vt:lpstr>
      <vt:lpstr>#9Slide03 Kaleko 105 Round Bold</vt:lpstr>
      <vt:lpstr>Calibri Light</vt:lpstr>
      <vt:lpstr>Arial</vt:lpstr>
      <vt:lpstr>#9Slide04 Faustina Bold</vt:lpstr>
      <vt:lpstr>Poppins ExtraBold</vt:lpstr>
      <vt:lpstr>#9Slide03 Montserrat Alternates</vt:lpstr>
      <vt:lpstr>Times New Roman</vt:lpstr>
      <vt:lpstr>#9Slide03 Arima Madurai ExtraBo</vt:lpstr>
      <vt:lpstr>#9Slide04 Tinos Bold</vt:lpstr>
      <vt:lpstr>#9Slide03 IcielPanton Black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Từ độ cao 2000m đến 2500m thường mưa, rất lạnh. Độ cao 2500m trở lên càng lạnh hơn, gió thổi mạnh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57</cp:revision>
  <dcterms:created xsi:type="dcterms:W3CDTF">2021-11-25T04:20:14Z</dcterms:created>
  <dcterms:modified xsi:type="dcterms:W3CDTF">2023-07-20T05:59:20Z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2022-09-14T16:33:22Z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c2b21120-2b9e-4a3d-9f71-3e774d9614da</vt:lpwstr>
  </property>
  <property fmtid="{D5CDD505-2E9C-101B-9397-08002B2CF9AE}" pid="8" name="MSIP_Label_defa4170-0d19-0005-0004-bc88714345d2_ContentBits">
    <vt:lpwstr>0</vt:lpwstr>
  </property>
</Properties>
</file>