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tags/tag12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24.xml" ContentType="application/vnd.openxmlformats-officedocument.presentationml.tags+xml"/>
  <Override PartName="/ppt/notesSlides/notesSlide5.xml" ContentType="application/vnd.openxmlformats-officedocument.presentationml.notesSlide+xml"/>
  <Override PartName="/ppt/tags/tag12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2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4" r:id="rId2"/>
    <p:sldMasterId id="2147483686" r:id="rId3"/>
    <p:sldMasterId id="2147483728" r:id="rId4"/>
  </p:sldMasterIdLst>
  <p:notesMasterIdLst>
    <p:notesMasterId r:id="rId23"/>
  </p:notesMasterIdLst>
  <p:sldIdLst>
    <p:sldId id="302" r:id="rId5"/>
    <p:sldId id="259" r:id="rId6"/>
    <p:sldId id="260" r:id="rId7"/>
    <p:sldId id="290" r:id="rId8"/>
    <p:sldId id="263" r:id="rId9"/>
    <p:sldId id="291" r:id="rId10"/>
    <p:sldId id="292" r:id="rId11"/>
    <p:sldId id="264" r:id="rId12"/>
    <p:sldId id="294" r:id="rId13"/>
    <p:sldId id="289" r:id="rId14"/>
    <p:sldId id="269" r:id="rId15"/>
    <p:sldId id="296" r:id="rId16"/>
    <p:sldId id="293" r:id="rId17"/>
    <p:sldId id="303" r:id="rId18"/>
    <p:sldId id="299" r:id="rId19"/>
    <p:sldId id="300" r:id="rId20"/>
    <p:sldId id="287" r:id="rId21"/>
    <p:sldId id="286" r:id="rId22"/>
  </p:sldIdLst>
  <p:sldSz cx="12192000" cy="6858000"/>
  <p:notesSz cx="6858000" cy="9144000"/>
  <p:embeddedFontLst>
    <p:embeddedFont>
      <p:font typeface="等线" panose="02010600030101010101" pitchFamily="2" charset="-122"/>
      <p:regular r:id="rId24"/>
      <p:bold r:id="rId25"/>
    </p:embeddedFont>
    <p:embeddedFont>
      <p:font typeface="等线 Light" panose="02010600030101010101" pitchFamily="2" charset="-122"/>
      <p:regular r:id="rId26"/>
    </p:embeddedFont>
    <p:embeddedFont>
      <p:font typeface="Calibri" panose="020F0502020204030204" pitchFamily="34" charset="0"/>
      <p:regular r:id="rId27"/>
      <p:bold r:id="rId28"/>
      <p:italic r:id="rId29"/>
      <p:boldItalic r:id="rId30"/>
    </p:embeddedFont>
    <p:embeddedFont>
      <p:font typeface="UTM Azuki" panose="02040603050506020204" pitchFamily="18" charset="0"/>
      <p:regular r:id="rId31"/>
    </p:embeddedFont>
    <p:embeddedFont>
      <p:font typeface="UTM Futura Extra" panose="02040603050506020204" pitchFamily="18" charset="0"/>
      <p:bold r:id="rId32"/>
    </p:embeddedFont>
    <p:embeddedFont>
      <p:font typeface="UTM Netmuc KT" panose="02040603050506020204" pitchFamily="18" charset="0"/>
      <p:regular r:id="rId33"/>
    </p:embeddedFont>
    <p:embeddedFont>
      <p:font typeface="UTM Tam Le" panose="02040603050506020204" pitchFamily="18" charset="0"/>
      <p:regular r:id="rId34"/>
    </p:embeddedFont>
    <p:embeddedFont>
      <p:font typeface="UTM Thanh Nhac TL" panose="02040603050506020204" pitchFamily="18" charset="0"/>
      <p:regular r:id="rId35"/>
    </p:embeddedFont>
    <p:embeddedFont>
      <p:font typeface="UTM Wedding K&amp;T" panose="02040603050506020204" pitchFamily="18" charset="0"/>
      <p:regular r:id="rId36"/>
    </p:embeddedFont>
    <p:embeddedFont>
      <p:font typeface="UVN Dung Dan" panose="020B0604020202020204"/>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6911"/>
    <a:srgbClr val="203864"/>
    <a:srgbClr val="DF8873"/>
    <a:srgbClr val="FF6F1E"/>
    <a:srgbClr val="312114"/>
    <a:srgbClr val="CECFBD"/>
    <a:srgbClr val="B5A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85714" autoAdjust="0"/>
  </p:normalViewPr>
  <p:slideViewPr>
    <p:cSldViewPr snapToGrid="0">
      <p:cViewPr>
        <p:scale>
          <a:sx n="70" d="100"/>
          <a:sy n="70" d="100"/>
        </p:scale>
        <p:origin x="534" y="48"/>
      </p:cViewPr>
      <p:guideLst/>
    </p:cSldViewPr>
  </p:slideViewPr>
  <p:notesTextViewPr>
    <p:cViewPr>
      <p:scale>
        <a:sx n="1" d="1"/>
        <a:sy n="1" d="1"/>
      </p:scale>
      <p:origin x="0" y="0"/>
    </p:cViewPr>
  </p:notesTextViewPr>
  <p:sorterViewPr>
    <p:cViewPr varScale="1">
      <p:scale>
        <a:sx n="100" d="100"/>
        <a:sy n="100" d="100"/>
      </p:scale>
      <p:origin x="0" y="-880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11.fntdata"/><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019D3E-0AB7-4D91-BAA4-CD7865772255}" type="datetimeFigureOut">
              <a:rPr lang="en-US" smtClean="0"/>
              <a:t>9/15/2022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E7D4F-5CB6-41AC-925A-47729F7D6A23}" type="slidenum">
              <a:rPr lang="en-US" smtClean="0"/>
              <a:t>‹#›</a:t>
            </a:fld>
            <a:endParaRPr lang="en-US"/>
          </a:p>
        </p:txBody>
      </p:sp>
    </p:spTree>
    <p:extLst>
      <p:ext uri="{BB962C8B-B14F-4D97-AF65-F5344CB8AC3E}">
        <p14:creationId xmlns:p14="http://schemas.microsoft.com/office/powerpoint/2010/main" val="2647945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811964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85560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68E5DE-3264-4330-84DB-16D0AE5DCE3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76652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063229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45869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ea typeface="字魂130号-快乐俏黑体" panose="00000500000000000000" charset="-122"/>
              <a:cs typeface="+mn-cs"/>
            </a:endParaRPr>
          </a:p>
        </p:txBody>
      </p:sp>
    </p:spTree>
    <p:extLst>
      <p:ext uri="{BB962C8B-B14F-4D97-AF65-F5344CB8AC3E}">
        <p14:creationId xmlns:p14="http://schemas.microsoft.com/office/powerpoint/2010/main" val="3911549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72239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ea typeface="字魂130号-快乐俏黑体" panose="00000500000000000000" charset="-122"/>
              <a:cs typeface="+mn-cs"/>
            </a:endParaRPr>
          </a:p>
        </p:txBody>
      </p:sp>
    </p:spTree>
    <p:extLst>
      <p:ext uri="{BB962C8B-B14F-4D97-AF65-F5344CB8AC3E}">
        <p14:creationId xmlns:p14="http://schemas.microsoft.com/office/powerpoint/2010/main" val="691836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88932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57381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ea typeface="字魂130号-快乐俏黑体" panose="00000500000000000000" charset="-122"/>
              <a:cs typeface="+mn-cs"/>
            </a:endParaRPr>
          </a:p>
        </p:txBody>
      </p:sp>
    </p:spTree>
    <p:extLst>
      <p:ext uri="{BB962C8B-B14F-4D97-AF65-F5344CB8AC3E}">
        <p14:creationId xmlns:p14="http://schemas.microsoft.com/office/powerpoint/2010/main" val="982294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ea typeface="字魂130号-快乐俏黑体" panose="00000500000000000000" charset="-122"/>
              <a:cs typeface="+mn-cs"/>
            </a:endParaRPr>
          </a:p>
        </p:txBody>
      </p:sp>
    </p:spTree>
    <p:extLst>
      <p:ext uri="{BB962C8B-B14F-4D97-AF65-F5344CB8AC3E}">
        <p14:creationId xmlns:p14="http://schemas.microsoft.com/office/powerpoint/2010/main" val="3126079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271168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28262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68CB5-EA0E-483D-9BE4-13A88CD504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054421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2.xml"/><Relationship Id="rId5" Type="http://schemas.openxmlformats.org/officeDocument/2006/relationships/tags" Target="../tags/tag11.xml"/><Relationship Id="rId4" Type="http://schemas.openxmlformats.org/officeDocument/2006/relationships/tags" Target="../tags/tag10.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2.xml"/><Relationship Id="rId5" Type="http://schemas.openxmlformats.org/officeDocument/2006/relationships/tags" Target="../tags/tag16.xml"/><Relationship Id="rId4" Type="http://schemas.openxmlformats.org/officeDocument/2006/relationships/tags" Target="../tags/tag15.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2.xml"/><Relationship Id="rId5" Type="http://schemas.openxmlformats.org/officeDocument/2006/relationships/tags" Target="../tags/tag21.xml"/><Relationship Id="rId4" Type="http://schemas.openxmlformats.org/officeDocument/2006/relationships/tags" Target="../tags/tag20.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2.xml"/><Relationship Id="rId4" Type="http://schemas.openxmlformats.org/officeDocument/2006/relationships/tags" Target="../tags/tag3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2.xml"/><Relationship Id="rId5" Type="http://schemas.openxmlformats.org/officeDocument/2006/relationships/tags" Target="../tags/tag53.xml"/><Relationship Id="rId4" Type="http://schemas.openxmlformats.org/officeDocument/2006/relationships/tags" Target="../tags/tag52.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2.xml"/><Relationship Id="rId4" Type="http://schemas.openxmlformats.org/officeDocument/2006/relationships/tags" Target="../tags/tag57.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2.xml"/><Relationship Id="rId4" Type="http://schemas.openxmlformats.org/officeDocument/2006/relationships/tags" Target="../tags/tag6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4.xml"/><Relationship Id="rId5" Type="http://schemas.openxmlformats.org/officeDocument/2006/relationships/tags" Target="../tags/tag72.xml"/><Relationship Id="rId4" Type="http://schemas.openxmlformats.org/officeDocument/2006/relationships/tags" Target="../tags/tag71.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4.xml"/><Relationship Id="rId5" Type="http://schemas.openxmlformats.org/officeDocument/2006/relationships/tags" Target="../tags/tag77.xml"/><Relationship Id="rId4" Type="http://schemas.openxmlformats.org/officeDocument/2006/relationships/tags" Target="../tags/tag7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Master" Target="../slideMasters/slideMaster4.xml"/><Relationship Id="rId5" Type="http://schemas.openxmlformats.org/officeDocument/2006/relationships/tags" Target="../tags/tag82.xml"/><Relationship Id="rId4" Type="http://schemas.openxmlformats.org/officeDocument/2006/relationships/tags" Target="../tags/tag81.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slideMaster" Target="../slideMasters/slideMaster4.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s>
</file>

<file path=ppt/slideLayouts/_rels/slideLayout52.xml.rels><?xml version="1.0" encoding="UTF-8" standalone="yes"?>
<Relationships xmlns="http://schemas.openxmlformats.org/package/2006/relationships"><Relationship Id="rId8" Type="http://schemas.openxmlformats.org/officeDocument/2006/relationships/tags" Target="../tags/tag96.xml"/><Relationship Id="rId3" Type="http://schemas.openxmlformats.org/officeDocument/2006/relationships/tags" Target="../tags/tag91.xml"/><Relationship Id="rId7" Type="http://schemas.openxmlformats.org/officeDocument/2006/relationships/tags" Target="../tags/tag95.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9"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slideMaster" Target="../slideMasters/slideMaster4.xml"/><Relationship Id="rId4" Type="http://schemas.openxmlformats.org/officeDocument/2006/relationships/tags" Target="../tags/tag100.xml"/></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slideMaster" Target="../slideMasters/slideMaster4.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s>
</file>

<file path=ppt/slideLayouts/_rels/slideLayout56.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slideMaster" Target="../slideMasters/slideMaster4.xml"/><Relationship Id="rId5" Type="http://schemas.openxmlformats.org/officeDocument/2006/relationships/tags" Target="../tags/tag114.xml"/><Relationship Id="rId4" Type="http://schemas.openxmlformats.org/officeDocument/2006/relationships/tags" Target="../tags/tag113.xml"/></Relationships>
</file>

<file path=ppt/slideLayouts/_rels/slideLayout57.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slideMaster" Target="../slideMasters/slideMaster4.xml"/><Relationship Id="rId4" Type="http://schemas.openxmlformats.org/officeDocument/2006/relationships/tags" Target="../tags/tag118.xml"/></Relationships>
</file>

<file path=ppt/slideLayouts/_rels/slideLayout58.xml.rels><?xml version="1.0" encoding="UTF-8" standalone="yes"?>
<Relationships xmlns="http://schemas.openxmlformats.org/package/2006/relationships"><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 Id="rId5" Type="http://schemas.openxmlformats.org/officeDocument/2006/relationships/slideMaster" Target="../slideMasters/slideMaster4.xml"/><Relationship Id="rId4" Type="http://schemas.openxmlformats.org/officeDocument/2006/relationships/tags" Target="../tags/tag12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CA103D-4705-49B1-8AB1-52142B6764AC}"/>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4489AC4-16A5-44D4-8341-63F3253532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AE8DD0-2575-426D-973D-BF35CA707C0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D7E5836-152A-4009-94C6-3F9A00F6EC2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052E4FD2-BBAE-4561-B1D4-B403F1F756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081139448"/>
      </p:ext>
    </p:extLst>
  </p:cSld>
  <p:clrMapOvr>
    <a:masterClrMapping/>
  </p:clrMapOvr>
  <p:transition spd="slow">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3EAD36-65C6-4130-80D0-DC7FAD06816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5C0DAF8-FEA7-46BF-9293-7ABAF4BD0D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1A475A8-81AB-42A0-8E33-A3672E009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9E70DD9-0E88-4A38-A75F-34D567F39D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54AB593A-31E6-4071-90DA-0D29949945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AA4710B-C6CD-460D-8270-7EFE04B715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23956012"/>
      </p:ext>
    </p:extLst>
  </p:cSld>
  <p:clrMapOvr>
    <a:masterClrMapping/>
  </p:clrMapOvr>
  <p:transition spd="slow">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EEA0A9-773A-4BB9-B77A-4AFE3DDFEEA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7CD9483-61D0-4857-8D0B-A39D409CE2E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7D60AB-F651-4EE5-8788-F2CAE5BEBF7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E4EEA4F0-C01E-4AE8-AE4E-06127358203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229F641-0D49-42B0-81FB-B8DEF8053B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93847088"/>
      </p:ext>
    </p:extLst>
  </p:cSld>
  <p:clrMapOvr>
    <a:masterClrMapping/>
  </p:clrMapOvr>
  <p:transition spd="slow">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EE48603-E26B-498B-8DE4-BEEECA95F6A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1A52814-2414-40C8-B0CF-B98EC3320CEC}"/>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90D0CCC-E08F-4FB4-B633-51E77B79A7A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9211871-CE72-4DFE-99B9-D4A83B8144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B46CE8B-C1D5-4F8E-9DAF-5A094305B9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52784943"/>
      </p:ext>
    </p:extLst>
  </p:cSld>
  <p:clrMapOvr>
    <a:masterClrMapping/>
  </p:clrMapOvr>
  <p:transition spd="slow">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4675189"/>
      </p:ext>
    </p:extLst>
  </p:cSld>
  <p:clrMapOvr>
    <a:masterClrMapping/>
  </p:clrMapOvr>
  <p:transition spd="slow">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5" name="页脚占位符 4"/>
          <p:cNvSpPr>
            <a:spLocks noGrp="1"/>
          </p:cNvSpPr>
          <p:nvPr>
            <p:ph type="ftr" sz="quarter" idx="11"/>
          </p:nvPr>
        </p:nvSpPr>
        <p:spPr/>
        <p:txBody>
          <a:bodyPr/>
          <a:lstStyle/>
          <a:p>
            <a:pPr defTabSz="1219170"/>
            <a:endParaRPr lang="zh-CN" altLang="en-US" dirty="0">
              <a:solidFill>
                <a:prstClr val="black">
                  <a:tint val="75000"/>
                </a:prstClr>
              </a:solidFill>
            </a:endParaRPr>
          </a:p>
        </p:txBody>
      </p:sp>
    </p:spTree>
    <p:extLst>
      <p:ext uri="{BB962C8B-B14F-4D97-AF65-F5344CB8AC3E}">
        <p14:creationId xmlns:p14="http://schemas.microsoft.com/office/powerpoint/2010/main" val="28483392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defTabSz="1219170"/>
            <a:fld id="{BCE8BDF3-3884-49AB-BB8E-3CEE22B30B72}" type="datetime1">
              <a:rPr lang="zh-CN" altLang="en-US" smtClean="0">
                <a:solidFill>
                  <a:prstClr val="black">
                    <a:tint val="75000"/>
                  </a:prstClr>
                </a:solidFill>
              </a:rPr>
              <a:pPr defTabSz="1219170"/>
              <a:t>2022/9/15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976320" y="311283"/>
            <a:ext cx="2844800" cy="365125"/>
          </a:xfrm>
          <a:prstGeom prst="rect">
            <a:avLst/>
          </a:prstGeom>
        </p:spPr>
        <p:txBody>
          <a:bodyPr/>
          <a:lstStyle/>
          <a:p>
            <a:pPr defTabSz="1219170"/>
            <a:fld id="{87115745-2F8B-4195-AD23-8A2542AF7C2C}" type="slidenum">
              <a:rPr lang="zh-CN" altLang="en-US" smtClean="0">
                <a:solidFill>
                  <a:prstClr val="black">
                    <a:lumMod val="85000"/>
                    <a:lumOff val="15000"/>
                  </a:prstClr>
                </a:solidFill>
              </a:rPr>
              <a:pPr defTabSz="1219170"/>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508457726"/>
      </p:ext>
    </p:extLst>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defTabSz="1219170"/>
            <a:fld id="{7093F466-4605-4A4F-B0AC-603452C1E21D}" type="datetime1">
              <a:rPr lang="zh-CN" altLang="en-US" smtClean="0">
                <a:solidFill>
                  <a:prstClr val="black">
                    <a:tint val="75000"/>
                  </a:prstClr>
                </a:solidFill>
              </a:rPr>
              <a:pPr defTabSz="1219170"/>
              <a:t>2022/9/15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976320" y="311283"/>
            <a:ext cx="2844800" cy="365125"/>
          </a:xfrm>
          <a:prstGeom prst="rect">
            <a:avLst/>
          </a:prstGeom>
        </p:spPr>
        <p:txBody>
          <a:bodyPr/>
          <a:lstStyle/>
          <a:p>
            <a:pPr defTabSz="1219170"/>
            <a:fld id="{87115745-2F8B-4195-AD23-8A2542AF7C2C}" type="slidenum">
              <a:rPr lang="zh-CN" altLang="en-US" smtClean="0">
                <a:solidFill>
                  <a:prstClr val="black">
                    <a:lumMod val="85000"/>
                    <a:lumOff val="15000"/>
                  </a:prstClr>
                </a:solidFill>
              </a:rPr>
              <a:pPr defTabSz="1219170"/>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110631591"/>
      </p:ext>
    </p:extLst>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pPr defTabSz="1219170"/>
            <a:fld id="{4DEA88E6-BDD8-4DB5-B2C6-C275153AB3E5}" type="datetime1">
              <a:rPr lang="zh-CN" altLang="en-US" smtClean="0">
                <a:solidFill>
                  <a:prstClr val="black">
                    <a:tint val="75000"/>
                  </a:prstClr>
                </a:solidFill>
              </a:rPr>
              <a:pPr defTabSz="1219170"/>
              <a:t>2022/9/15</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976320" y="311283"/>
            <a:ext cx="2844800" cy="365125"/>
          </a:xfrm>
          <a:prstGeom prst="rect">
            <a:avLst/>
          </a:prstGeom>
        </p:spPr>
        <p:txBody>
          <a:bodyPr/>
          <a:lstStyle/>
          <a:p>
            <a:pPr defTabSz="1219170"/>
            <a:fld id="{87115745-2F8B-4195-AD23-8A2542AF7C2C}" type="slidenum">
              <a:rPr lang="zh-CN" altLang="en-US" smtClean="0">
                <a:solidFill>
                  <a:prstClr val="black">
                    <a:lumMod val="85000"/>
                    <a:lumOff val="15000"/>
                  </a:prstClr>
                </a:solidFill>
              </a:rPr>
              <a:pPr defTabSz="1219170"/>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1445734432"/>
      </p:ext>
    </p:extLst>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sp>
        <p:nvSpPr>
          <p:cNvPr id="7" name="日期占位符 6"/>
          <p:cNvSpPr>
            <a:spLocks noGrp="1"/>
          </p:cNvSpPr>
          <p:nvPr>
            <p:ph type="dt" sz="half" idx="10"/>
          </p:nvPr>
        </p:nvSpPr>
        <p:spPr/>
        <p:txBody>
          <a:bodyPr/>
          <a:lstStyle/>
          <a:p>
            <a:pPr defTabSz="1219170"/>
            <a:fld id="{8115AA7B-1762-4F64-867E-A62A0D51D324}" type="datetime1">
              <a:rPr lang="zh-CN" altLang="en-US" smtClean="0">
                <a:solidFill>
                  <a:prstClr val="black">
                    <a:tint val="75000"/>
                  </a:prstClr>
                </a:solidFill>
              </a:rPr>
              <a:pPr defTabSz="1219170"/>
              <a:t>2022/9/15</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9" name="灯片编号占位符 8"/>
          <p:cNvSpPr>
            <a:spLocks noGrp="1"/>
          </p:cNvSpPr>
          <p:nvPr>
            <p:ph type="sldNum" sz="quarter" idx="12"/>
          </p:nvPr>
        </p:nvSpPr>
        <p:spPr>
          <a:xfrm>
            <a:off x="8976320" y="311283"/>
            <a:ext cx="2844800" cy="365125"/>
          </a:xfrm>
          <a:prstGeom prst="rect">
            <a:avLst/>
          </a:prstGeom>
        </p:spPr>
        <p:txBody>
          <a:bodyPr/>
          <a:lstStyle/>
          <a:p>
            <a:pPr defTabSz="1219170"/>
            <a:fld id="{87115745-2F8B-4195-AD23-8A2542AF7C2C}" type="slidenum">
              <a:rPr lang="zh-CN" altLang="en-US" smtClean="0">
                <a:solidFill>
                  <a:prstClr val="black">
                    <a:lumMod val="85000"/>
                    <a:lumOff val="15000"/>
                  </a:prstClr>
                </a:solidFill>
              </a:rPr>
              <a:pPr defTabSz="1219170"/>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3818044602"/>
      </p:ext>
    </p:extLst>
  </p:cSld>
  <p:clrMapOvr>
    <a:masterClrMapping/>
  </p:clrMapOvr>
  <p:transition spd="slow">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defTabSz="1219170"/>
            <a:fld id="{EA9D4AF0-7703-437A-B20F-E0BB415885CC}" type="datetime1">
              <a:rPr lang="zh-CN" altLang="en-US" smtClean="0">
                <a:solidFill>
                  <a:prstClr val="black">
                    <a:tint val="75000"/>
                  </a:prstClr>
                </a:solidFill>
              </a:rPr>
              <a:pPr defTabSz="1219170"/>
              <a:t>2022/9/15</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976320" y="311283"/>
            <a:ext cx="2844800" cy="365125"/>
          </a:xfrm>
          <a:prstGeom prst="rect">
            <a:avLst/>
          </a:prstGeom>
        </p:spPr>
        <p:txBody>
          <a:bodyPr/>
          <a:lstStyle/>
          <a:p>
            <a:pPr defTabSz="1219170"/>
            <a:fld id="{87115745-2F8B-4195-AD23-8A2542AF7C2C}" type="slidenum">
              <a:rPr lang="zh-CN" altLang="en-US" smtClean="0">
                <a:solidFill>
                  <a:prstClr val="black">
                    <a:lumMod val="85000"/>
                    <a:lumOff val="15000"/>
                  </a:prstClr>
                </a:solidFill>
              </a:rPr>
              <a:pPr defTabSz="1219170"/>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3248011915"/>
      </p:ext>
    </p:extLst>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CAB275-719D-41C8-B09C-0BAE7BB4F7F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967D8CD-FA1A-42F1-A359-9D0A8BD8A033}"/>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611AEDA-567A-4BC2-B1A7-6EC5783794C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4B75A47-95B5-43C1-800E-023A71C83C3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EE87478C-39BB-464C-B82F-8E32D28A1C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64963527"/>
      </p:ext>
    </p:extLst>
  </p:cSld>
  <p:clrMapOvr>
    <a:masterClrMapping/>
  </p:clrMapOvr>
  <p:transition spd="slow">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pPr defTabSz="1219170"/>
            <a:fld id="{233ABE5B-D107-4870-84B0-07085A150ACA}" type="datetime1">
              <a:rPr lang="zh-CN" altLang="en-US" smtClean="0">
                <a:solidFill>
                  <a:prstClr val="black">
                    <a:tint val="75000"/>
                  </a:prstClr>
                </a:solidFill>
              </a:rPr>
              <a:pPr defTabSz="1219170"/>
              <a:t>2022/9/15</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976320" y="311283"/>
            <a:ext cx="2844800" cy="365125"/>
          </a:xfrm>
          <a:prstGeom prst="rect">
            <a:avLst/>
          </a:prstGeom>
        </p:spPr>
        <p:txBody>
          <a:bodyPr/>
          <a:lstStyle/>
          <a:p>
            <a:pPr defTabSz="1219170"/>
            <a:fld id="{87115745-2F8B-4195-AD23-8A2542AF7C2C}" type="slidenum">
              <a:rPr lang="zh-CN" altLang="en-US" smtClean="0">
                <a:solidFill>
                  <a:prstClr val="black">
                    <a:lumMod val="85000"/>
                    <a:lumOff val="15000"/>
                  </a:prstClr>
                </a:solidFill>
              </a:rPr>
              <a:pPr defTabSz="1219170"/>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198729436"/>
      </p:ext>
    </p:extLst>
  </p:cSld>
  <p:clrMapOvr>
    <a:masterClrMapping/>
  </p:clrMapOvr>
  <p:transition spd="slow">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5" name="日期占位符 4"/>
          <p:cNvSpPr>
            <a:spLocks noGrp="1"/>
          </p:cNvSpPr>
          <p:nvPr>
            <p:ph type="dt" sz="half" idx="10"/>
          </p:nvPr>
        </p:nvSpPr>
        <p:spPr/>
        <p:txBody>
          <a:bodyPr/>
          <a:lstStyle/>
          <a:p>
            <a:pPr defTabSz="1219170"/>
            <a:fld id="{09F8459F-9C12-43E6-BEBC-D62F03F1A77A}" type="datetime1">
              <a:rPr lang="zh-CN" altLang="en-US" smtClean="0">
                <a:solidFill>
                  <a:prstClr val="black">
                    <a:tint val="75000"/>
                  </a:prstClr>
                </a:solidFill>
              </a:rPr>
              <a:pPr defTabSz="1219170"/>
              <a:t>2022/9/15</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976320" y="311283"/>
            <a:ext cx="2844800" cy="365125"/>
          </a:xfrm>
          <a:prstGeom prst="rect">
            <a:avLst/>
          </a:prstGeom>
        </p:spPr>
        <p:txBody>
          <a:bodyPr/>
          <a:lstStyle/>
          <a:p>
            <a:pPr defTabSz="1219170"/>
            <a:fld id="{87115745-2F8B-4195-AD23-8A2542AF7C2C}" type="slidenum">
              <a:rPr lang="zh-CN" altLang="en-US" smtClean="0">
                <a:solidFill>
                  <a:prstClr val="black">
                    <a:lumMod val="85000"/>
                    <a:lumOff val="15000"/>
                  </a:prstClr>
                </a:solidFill>
              </a:rPr>
              <a:pPr defTabSz="1219170"/>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3595900626"/>
      </p:ext>
    </p:extLst>
  </p:cSld>
  <p:clrMapOvr>
    <a:masterClrMapping/>
  </p:clrMapOvr>
  <p:transition spd="slow">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标题和竖排文字">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defTabSz="1219170"/>
            <a:fld id="{92A175CD-49EE-4D6F-98ED-BCF7E28E17CB}" type="datetime1">
              <a:rPr lang="zh-CN" altLang="en-US" smtClean="0">
                <a:solidFill>
                  <a:prstClr val="black">
                    <a:tint val="75000"/>
                  </a:prstClr>
                </a:solidFill>
              </a:rPr>
              <a:pPr defTabSz="1219170"/>
              <a:t>2022/9/15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976320" y="311283"/>
            <a:ext cx="2844800" cy="365125"/>
          </a:xfrm>
          <a:prstGeom prst="rect">
            <a:avLst/>
          </a:prstGeom>
        </p:spPr>
        <p:txBody>
          <a:bodyPr/>
          <a:lstStyle/>
          <a:p>
            <a:pPr defTabSz="1219170"/>
            <a:fld id="{87115745-2F8B-4195-AD23-8A2542AF7C2C}" type="slidenum">
              <a:rPr lang="zh-CN" altLang="en-US" smtClean="0">
                <a:solidFill>
                  <a:prstClr val="black">
                    <a:lumMod val="85000"/>
                    <a:lumOff val="15000"/>
                  </a:prstClr>
                </a:solidFill>
              </a:rPr>
              <a:pPr defTabSz="1219170"/>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4143702196"/>
      </p:ext>
    </p:extLst>
  </p:cSld>
  <p:clrMapOvr>
    <a:masterClrMapping/>
  </p:clrMapOvr>
  <p:transition spd="slow">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defTabSz="1219170"/>
            <a:fld id="{94062118-105C-45D5-A1E0-F6B5E5B344D0}" type="datetime1">
              <a:rPr lang="zh-CN" altLang="en-US" smtClean="0">
                <a:solidFill>
                  <a:prstClr val="black">
                    <a:tint val="75000"/>
                  </a:prstClr>
                </a:solidFill>
              </a:rPr>
              <a:pPr defTabSz="1219170"/>
              <a:t>2022/9/15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219170"/>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976320" y="311283"/>
            <a:ext cx="2844800" cy="365125"/>
          </a:xfrm>
          <a:prstGeom prst="rect">
            <a:avLst/>
          </a:prstGeom>
        </p:spPr>
        <p:txBody>
          <a:bodyPr/>
          <a:lstStyle/>
          <a:p>
            <a:pPr defTabSz="1219170"/>
            <a:fld id="{87115745-2F8B-4195-AD23-8A2542AF7C2C}" type="slidenum">
              <a:rPr lang="zh-CN" altLang="en-US" smtClean="0">
                <a:solidFill>
                  <a:prstClr val="black">
                    <a:lumMod val="85000"/>
                    <a:lumOff val="15000"/>
                  </a:prstClr>
                </a:solidFill>
              </a:rPr>
              <a:pPr defTabSz="1219170"/>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1548730685"/>
      </p:ext>
    </p:extLst>
  </p:cSld>
  <p:clrMapOvr>
    <a:masterClrMapping/>
  </p:clrMapOvr>
  <p:transition spd="slow">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17" name="页脚占位符 16"/>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18" name="灯片编号占位符 17"/>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3296098027"/>
      </p:ext>
    </p:extLst>
  </p:cSld>
  <p:clrMapOvr>
    <a:masterClrMapping/>
  </p:clrMapOvr>
  <p:transition spd="slow">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2358878100"/>
      </p:ext>
    </p:extLst>
  </p:cSld>
  <p:clrMapOvr>
    <a:masterClrMapping/>
  </p:clrMapOvr>
  <p:transition spd="slow">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1319326062"/>
      </p:ext>
    </p:extLst>
  </p:cSld>
  <p:clrMapOvr>
    <a:masterClrMapping/>
  </p:clrMapOvr>
  <p:transition spd="slow">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页脚占位符 5"/>
          <p:cNvSpPr>
            <a:spLocks noGrp="1"/>
          </p:cNvSpPr>
          <p:nvPr>
            <p:ph type="ftr" sz="quarter" idx="11"/>
            <p:custDataLst>
              <p:tags r:id="rId5"/>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7" name="灯片编号占位符 6"/>
          <p:cNvSpPr>
            <a:spLocks noGrp="1"/>
          </p:cNvSpPr>
          <p:nvPr>
            <p:ph type="sldNum" sz="quarter" idx="12"/>
            <p:custDataLst>
              <p:tags r:id="rId6"/>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1968256450"/>
      </p:ext>
    </p:extLst>
  </p:cSld>
  <p:clrMapOvr>
    <a:masterClrMapping/>
  </p:clrMapOvr>
  <p:transition spd="slow">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8" name="页脚占位符 7"/>
          <p:cNvSpPr>
            <a:spLocks noGrp="1"/>
          </p:cNvSpPr>
          <p:nvPr>
            <p:ph type="ftr" sz="quarter" idx="11"/>
            <p:custDataLst>
              <p:tags r:id="rId7"/>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9" name="灯片编号占位符 8"/>
          <p:cNvSpPr>
            <a:spLocks noGrp="1"/>
          </p:cNvSpPr>
          <p:nvPr>
            <p:ph type="sldNum" sz="quarter" idx="12"/>
            <p:custDataLst>
              <p:tags r:id="rId8"/>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567562262"/>
      </p:ext>
    </p:extLst>
  </p:cSld>
  <p:clrMapOvr>
    <a:masterClrMapping/>
  </p:clrMapOvr>
  <p:transition spd="slow">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页脚占位符 3"/>
          <p:cNvSpPr>
            <a:spLocks noGrp="1"/>
          </p:cNvSpPr>
          <p:nvPr>
            <p:ph type="ftr" sz="quarter" idx="11"/>
            <p:custDataLst>
              <p:tags r:id="rId3"/>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灯片编号占位符 4"/>
          <p:cNvSpPr>
            <a:spLocks noGrp="1"/>
          </p:cNvSpPr>
          <p:nvPr>
            <p:ph type="sldNum" sz="quarter" idx="12"/>
            <p:custDataLst>
              <p:tags r:id="rId4"/>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2730064586"/>
      </p:ext>
    </p:extLst>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DC6BA2-5023-491C-9C8D-CDA50A6E2B0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1987506-6AE9-441F-B1E4-FA06C5DF20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B0FFA28-AC7B-484B-9BAB-0C91A2EC76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B85B689-F3CA-4B04-BFE3-9643C5106F6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151891C9-D461-4B58-8485-4CC2774E93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42919358"/>
      </p:ext>
    </p:extLst>
  </p:cSld>
  <p:clrMapOvr>
    <a:masterClrMapping/>
  </p:clrMapOvr>
  <p:transition spd="slow">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3" name="页脚占位符 2"/>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灯片编号占位符 3"/>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2612464371"/>
      </p:ext>
    </p:extLst>
  </p:cSld>
  <p:clrMapOvr>
    <a:masterClrMapping/>
  </p:clrMapOvr>
  <p:transition spd="slow">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6" name="页脚占位符 5"/>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7" name="灯片编号占位符 6"/>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226760132"/>
      </p:ext>
    </p:extLst>
  </p:cSld>
  <p:clrMapOvr>
    <a:masterClrMapping/>
  </p:clrMapOvr>
  <p:transition spd="slow">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3065663978"/>
      </p:ext>
    </p:extLst>
  </p:cSld>
  <p:clrMapOvr>
    <a:masterClrMapping/>
  </p:clrMapOvr>
  <p:transition spd="slow">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页脚占位符 3"/>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灯片编号占位符 4"/>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856337207"/>
      </p:ext>
    </p:extLst>
  </p:cSld>
  <p:clrMapOvr>
    <a:masterClrMapping/>
  </p:clrMapOvr>
  <p:transition spd="slow">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页脚占位符 3"/>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灯片编号占位符 4"/>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2140701363"/>
      </p:ext>
    </p:extLst>
  </p:cSld>
  <p:clrMapOvr>
    <a:masterClrMapping/>
  </p:clrMapOvr>
  <p:transition spd="slow">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CA103D-4705-49B1-8AB1-52142B6764AC}"/>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4489AC4-16A5-44D4-8341-63F3253532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AE8DD0-2575-426D-973D-BF35CA707C0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D7E5836-152A-4009-94C6-3F9A00F6EC2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052E4FD2-BBAE-4561-B1D4-B403F1F756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44910687"/>
      </p:ext>
    </p:extLst>
  </p:cSld>
  <p:clrMapOvr>
    <a:masterClrMapping/>
  </p:clrMapOvr>
  <p:transition spd="slow">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CAB275-719D-41C8-B09C-0BAE7BB4F7F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967D8CD-FA1A-42F1-A359-9D0A8BD8A033}"/>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611AEDA-567A-4BC2-B1A7-6EC5783794C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4B75A47-95B5-43C1-800E-023A71C83C3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EE87478C-39BB-464C-B82F-8E32D28A1C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78490571"/>
      </p:ext>
    </p:extLst>
  </p:cSld>
  <p:clrMapOvr>
    <a:masterClrMapping/>
  </p:clrMapOvr>
  <p:transition spd="slow">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DC6BA2-5023-491C-9C8D-CDA50A6E2B0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1987506-6AE9-441F-B1E4-FA06C5DF20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B0FFA28-AC7B-484B-9BAB-0C91A2EC76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B85B689-F3CA-4B04-BFE3-9643C5106F6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151891C9-D461-4B58-8485-4CC2774E93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09735323"/>
      </p:ext>
    </p:extLst>
  </p:cSld>
  <p:clrMapOvr>
    <a:masterClrMapping/>
  </p:clrMapOvr>
  <p:transition spd="slow">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64B594-03DE-4460-B1CD-93D8BA0809B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5B725FF-DE88-4B20-A6AE-ED8471C6FBA0}"/>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7A1C345-DA4F-4E98-ABA8-C7FE59E042A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97597F4-9116-4377-9882-48C31D6B839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A4F1165-1448-41F6-9327-3DCA62CBB2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E76AD68-6175-4D83-93AB-144DA5946B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49374874"/>
      </p:ext>
    </p:extLst>
  </p:cSld>
  <p:clrMapOvr>
    <a:masterClrMapping/>
  </p:clrMapOvr>
  <p:transition spd="slow">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F78E56-49B5-4232-883D-E33501C4725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E867475-479C-47B5-B6F2-CADC7CBD4C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F10268D-0FDA-4E75-A7AE-F33B24FEAFE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CB20DA5-0C14-402F-BE06-99CE7B940A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E33975C-8826-461A-BAAB-A82B7059E46A}"/>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359AC10-7AEE-408E-A531-7FDF6C9BAB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2EA059E7-61D6-499E-988E-4C391B9A9A5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19612A80-278B-4B6B-970F-54D653B4E5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749161772"/>
      </p:ext>
    </p:extLst>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64B594-03DE-4460-B1CD-93D8BA0809B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5B725FF-DE88-4B20-A6AE-ED8471C6FBA0}"/>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7A1C345-DA4F-4E98-ABA8-C7FE59E042A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97597F4-9116-4377-9882-48C31D6B839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A4F1165-1448-41F6-9327-3DCA62CBB2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E76AD68-6175-4D83-93AB-144DA5946B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39724690"/>
      </p:ext>
    </p:extLst>
  </p:cSld>
  <p:clrMapOvr>
    <a:masterClrMapping/>
  </p:clrMapOvr>
  <p:transition spd="slow">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D0C35A-3F23-4EF1-A79D-F08CF482DD7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CBE9E6F-4FE3-4B3C-9571-14E0752DD39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2F89343F-23B2-401B-845D-A7CE09290CE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CED27417-D528-4D16-8D94-CC0A3BFCF9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884687415"/>
      </p:ext>
    </p:extLst>
  </p:cSld>
  <p:clrMapOvr>
    <a:masterClrMapping/>
  </p:clrMapOvr>
  <p:transition spd="slow">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67734A2-2436-4714-8A2E-9A9A7666B25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spTree>
    <p:extLst>
      <p:ext uri="{BB962C8B-B14F-4D97-AF65-F5344CB8AC3E}">
        <p14:creationId xmlns:p14="http://schemas.microsoft.com/office/powerpoint/2010/main" val="3527400673"/>
      </p:ext>
    </p:extLst>
  </p:cSld>
  <p:clrMapOvr>
    <a:masterClrMapping/>
  </p:clrMapOvr>
  <p:transition spd="slow">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67734A2-2436-4714-8A2E-9A9A7666B25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2" name="图片 1">
            <a:extLst>
              <a:ext uri="{FF2B5EF4-FFF2-40B4-BE49-F238E27FC236}">
                <a16:creationId xmlns:a16="http://schemas.microsoft.com/office/drawing/2014/main" id="{89E2F6F4-FC65-4843-8421-1EF14272EC8E}"/>
              </a:ext>
            </a:extLst>
          </p:cNvPr>
          <p:cNvPicPr>
            <a:picLocks noChangeAspect="1"/>
          </p:cNvPicPr>
          <p:nvPr userDrawn="1"/>
        </p:nvPicPr>
        <p:blipFill rotWithShape="1">
          <a:blip r:embed="rId3"/>
          <a:srcRect l="20591" t="22225"/>
          <a:stretch/>
        </p:blipFill>
        <p:spPr>
          <a:xfrm>
            <a:off x="-1" y="0"/>
            <a:ext cx="2880517" cy="1621626"/>
          </a:xfrm>
          <a:prstGeom prst="rect">
            <a:avLst/>
          </a:prstGeom>
        </p:spPr>
      </p:pic>
      <p:pic>
        <p:nvPicPr>
          <p:cNvPr id="7" name="图片 6">
            <a:extLst>
              <a:ext uri="{FF2B5EF4-FFF2-40B4-BE49-F238E27FC236}">
                <a16:creationId xmlns:a16="http://schemas.microsoft.com/office/drawing/2014/main" id="{F3D34FA3-2214-4FEF-9576-9CC7F48C8B83}"/>
              </a:ext>
            </a:extLst>
          </p:cNvPr>
          <p:cNvPicPr>
            <a:picLocks noChangeAspect="1"/>
          </p:cNvPicPr>
          <p:nvPr userDrawn="1"/>
        </p:nvPicPr>
        <p:blipFill rotWithShape="1">
          <a:blip r:embed="rId3"/>
          <a:srcRect l="20591" t="22225"/>
          <a:stretch/>
        </p:blipFill>
        <p:spPr>
          <a:xfrm flipH="1">
            <a:off x="9311483" y="0"/>
            <a:ext cx="2880517" cy="1621626"/>
          </a:xfrm>
          <a:prstGeom prst="rect">
            <a:avLst/>
          </a:prstGeom>
        </p:spPr>
      </p:pic>
    </p:spTree>
    <p:extLst>
      <p:ext uri="{BB962C8B-B14F-4D97-AF65-F5344CB8AC3E}">
        <p14:creationId xmlns:p14="http://schemas.microsoft.com/office/powerpoint/2010/main" val="1863023721"/>
      </p:ext>
    </p:extLst>
  </p:cSld>
  <p:clrMapOvr>
    <a:masterClrMapping/>
  </p:clrMapOvr>
  <p:transition spd="slow">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AD33E4-7C3E-4C60-88B2-6D1ABF81E39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27356D9-F087-4250-86CE-30B7332244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DF0F161-FB23-4DBE-84C5-D2CE7BFCCC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E3398C6-2926-4B8E-8AB9-190AD7B581C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F4796E19-FD3F-4ABF-8BCA-140A7E6A4E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3CB05A1A-8B00-4FB7-95A8-F126EF6343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11901587"/>
      </p:ext>
    </p:extLst>
  </p:cSld>
  <p:clrMapOvr>
    <a:masterClrMapping/>
  </p:clrMapOvr>
  <p:transition spd="slow">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3EAD36-65C6-4130-80D0-DC7FAD06816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5C0DAF8-FEA7-46BF-9293-7ABAF4BD0D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1A475A8-81AB-42A0-8E33-A3672E009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9E70DD9-0E88-4A38-A75F-34D567F39D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54AB593A-31E6-4071-90DA-0D29949945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AA4710B-C6CD-460D-8270-7EFE04B715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557780945"/>
      </p:ext>
    </p:extLst>
  </p:cSld>
  <p:clrMapOvr>
    <a:masterClrMapping/>
  </p:clrMapOvr>
  <p:transition spd="slow">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EEA0A9-773A-4BB9-B77A-4AFE3DDFEEA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7CD9483-61D0-4857-8D0B-A39D409CE2E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7D60AB-F651-4EE5-8788-F2CAE5BEBF7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E4EEA4F0-C01E-4AE8-AE4E-06127358203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229F641-0D49-42B0-81FB-B8DEF8053B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77471103"/>
      </p:ext>
    </p:extLst>
  </p:cSld>
  <p:clrMapOvr>
    <a:masterClrMapping/>
  </p:clrMapOvr>
  <p:transition spd="slow">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EE48603-E26B-498B-8DE4-BEEECA95F6A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1A52814-2414-40C8-B0CF-B98EC3320CEC}"/>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90D0CCC-E08F-4FB4-B633-51E77B79A7A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9211871-CE72-4DFE-99B9-D4A83B8144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B46CE8B-C1D5-4F8E-9DAF-5A094305B9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26329184"/>
      </p:ext>
    </p:extLst>
  </p:cSld>
  <p:clrMapOvr>
    <a:masterClrMapping/>
  </p:clrMapOvr>
  <p:transition spd="slow">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416930"/>
      </p:ext>
    </p:extLst>
  </p:cSld>
  <p:clrMapOvr>
    <a:masterClrMapping/>
  </p:clrMapOvr>
  <p:transition spd="slow">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17" name="页脚占位符 16"/>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18" name="灯片编号占位符 17"/>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3501344485"/>
      </p:ext>
    </p:extLst>
  </p:cSld>
  <p:clrMapOvr>
    <a:masterClrMapping/>
  </p:clrMapOvr>
  <p:transition spd="slow">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2805885358"/>
      </p:ext>
    </p:extLst>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F78E56-49B5-4232-883D-E33501C4725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E867475-479C-47B5-B6F2-CADC7CBD4C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F10268D-0FDA-4E75-A7AE-F33B24FEAFE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CB20DA5-0C14-402F-BE06-99CE7B940A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E33975C-8826-461A-BAAB-A82B7059E46A}"/>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359AC10-7AEE-408E-A531-7FDF6C9BAB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2EA059E7-61D6-499E-988E-4C391B9A9A5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19612A80-278B-4B6B-970F-54D653B4E5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44917524"/>
      </p:ext>
    </p:extLst>
  </p:cSld>
  <p:clrMapOvr>
    <a:masterClrMapping/>
  </p:clrMapOvr>
  <p:transition spd="slow">
    <p:rand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3797804947"/>
      </p:ext>
    </p:extLst>
  </p:cSld>
  <p:clrMapOvr>
    <a:masterClrMapping/>
  </p:clrMapOvr>
  <p:transition spd="slow">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页脚占位符 5"/>
          <p:cNvSpPr>
            <a:spLocks noGrp="1"/>
          </p:cNvSpPr>
          <p:nvPr>
            <p:ph type="ftr" sz="quarter" idx="11"/>
            <p:custDataLst>
              <p:tags r:id="rId5"/>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7" name="灯片编号占位符 6"/>
          <p:cNvSpPr>
            <a:spLocks noGrp="1"/>
          </p:cNvSpPr>
          <p:nvPr>
            <p:ph type="sldNum" sz="quarter" idx="12"/>
            <p:custDataLst>
              <p:tags r:id="rId6"/>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373162442"/>
      </p:ext>
    </p:extLst>
  </p:cSld>
  <p:clrMapOvr>
    <a:masterClrMapping/>
  </p:clrMapOvr>
  <p:transition spd="slow">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8" name="页脚占位符 7"/>
          <p:cNvSpPr>
            <a:spLocks noGrp="1"/>
          </p:cNvSpPr>
          <p:nvPr>
            <p:ph type="ftr" sz="quarter" idx="11"/>
            <p:custDataLst>
              <p:tags r:id="rId7"/>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9" name="灯片编号占位符 8"/>
          <p:cNvSpPr>
            <a:spLocks noGrp="1"/>
          </p:cNvSpPr>
          <p:nvPr>
            <p:ph type="sldNum" sz="quarter" idx="12"/>
            <p:custDataLst>
              <p:tags r:id="rId8"/>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3491648185"/>
      </p:ext>
    </p:extLst>
  </p:cSld>
  <p:clrMapOvr>
    <a:masterClrMapping/>
  </p:clrMapOvr>
  <p:transition spd="slow">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页脚占位符 3"/>
          <p:cNvSpPr>
            <a:spLocks noGrp="1"/>
          </p:cNvSpPr>
          <p:nvPr>
            <p:ph type="ftr" sz="quarter" idx="11"/>
            <p:custDataLst>
              <p:tags r:id="rId3"/>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灯片编号占位符 4"/>
          <p:cNvSpPr>
            <a:spLocks noGrp="1"/>
          </p:cNvSpPr>
          <p:nvPr>
            <p:ph type="sldNum" sz="quarter" idx="12"/>
            <p:custDataLst>
              <p:tags r:id="rId4"/>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2938312732"/>
      </p:ext>
    </p:extLst>
  </p:cSld>
  <p:clrMapOvr>
    <a:masterClrMapping/>
  </p:clrMapOvr>
  <p:transition spd="slow">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3" name="页脚占位符 2"/>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灯片编号占位符 3"/>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328502297"/>
      </p:ext>
    </p:extLst>
  </p:cSld>
  <p:clrMapOvr>
    <a:masterClrMapping/>
  </p:clrMapOvr>
  <p:transition spd="slow">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6" name="页脚占位符 5"/>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7" name="灯片编号占位符 6"/>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367097937"/>
      </p:ext>
    </p:extLst>
  </p:cSld>
  <p:clrMapOvr>
    <a:masterClrMapping/>
  </p:clrMapOvr>
  <p:transition spd="slow">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527610560"/>
      </p:ext>
    </p:extLst>
  </p:cSld>
  <p:clrMapOvr>
    <a:masterClrMapping/>
  </p:clrMapOvr>
  <p:transition spd="slow">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页脚占位符 3"/>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灯片编号占位符 4"/>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034441628"/>
      </p:ext>
    </p:extLst>
  </p:cSld>
  <p:clrMapOvr>
    <a:masterClrMapping/>
  </p:clrMapOvr>
  <p:transition spd="slow">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页脚占位符 3"/>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灯片编号占位符 4"/>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2295530228"/>
      </p:ext>
    </p:extLst>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D0C35A-3F23-4EF1-A79D-F08CF482DD7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CBE9E6F-4FE3-4B3C-9571-14E0752DD39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2F89343F-23B2-401B-845D-A7CE09290CE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CED27417-D528-4D16-8D94-CC0A3BFCF9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477910858"/>
      </p:ext>
    </p:extLst>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67734A2-2436-4714-8A2E-9A9A7666B25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spTree>
    <p:extLst>
      <p:ext uri="{BB962C8B-B14F-4D97-AF65-F5344CB8AC3E}">
        <p14:creationId xmlns:p14="http://schemas.microsoft.com/office/powerpoint/2010/main" val="3634898470"/>
      </p:ext>
    </p:extLst>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67734A2-2436-4714-8A2E-9A9A7666B25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2" name="图片 1">
            <a:extLst>
              <a:ext uri="{FF2B5EF4-FFF2-40B4-BE49-F238E27FC236}">
                <a16:creationId xmlns:a16="http://schemas.microsoft.com/office/drawing/2014/main" id="{89E2F6F4-FC65-4843-8421-1EF14272EC8E}"/>
              </a:ext>
            </a:extLst>
          </p:cNvPr>
          <p:cNvPicPr>
            <a:picLocks noChangeAspect="1"/>
          </p:cNvPicPr>
          <p:nvPr userDrawn="1"/>
        </p:nvPicPr>
        <p:blipFill rotWithShape="1">
          <a:blip r:embed="rId3"/>
          <a:srcRect l="20591" t="22225"/>
          <a:stretch/>
        </p:blipFill>
        <p:spPr>
          <a:xfrm>
            <a:off x="-1" y="0"/>
            <a:ext cx="2880517" cy="1621626"/>
          </a:xfrm>
          <a:prstGeom prst="rect">
            <a:avLst/>
          </a:prstGeom>
        </p:spPr>
      </p:pic>
      <p:pic>
        <p:nvPicPr>
          <p:cNvPr id="7" name="图片 6">
            <a:extLst>
              <a:ext uri="{FF2B5EF4-FFF2-40B4-BE49-F238E27FC236}">
                <a16:creationId xmlns:a16="http://schemas.microsoft.com/office/drawing/2014/main" id="{F3D34FA3-2214-4FEF-9576-9CC7F48C8B83}"/>
              </a:ext>
            </a:extLst>
          </p:cNvPr>
          <p:cNvPicPr>
            <a:picLocks noChangeAspect="1"/>
          </p:cNvPicPr>
          <p:nvPr userDrawn="1"/>
        </p:nvPicPr>
        <p:blipFill rotWithShape="1">
          <a:blip r:embed="rId3"/>
          <a:srcRect l="20591" t="22225"/>
          <a:stretch/>
        </p:blipFill>
        <p:spPr>
          <a:xfrm flipH="1">
            <a:off x="9311483" y="0"/>
            <a:ext cx="2880517" cy="1621626"/>
          </a:xfrm>
          <a:prstGeom prst="rect">
            <a:avLst/>
          </a:prstGeom>
        </p:spPr>
      </p:pic>
    </p:spTree>
    <p:extLst>
      <p:ext uri="{BB962C8B-B14F-4D97-AF65-F5344CB8AC3E}">
        <p14:creationId xmlns:p14="http://schemas.microsoft.com/office/powerpoint/2010/main" val="4183496341"/>
      </p:ext>
    </p:extLst>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AD33E4-7C3E-4C60-88B2-6D1ABF81E39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27356D9-F087-4250-86CE-30B7332244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DF0F161-FB23-4DBE-84C5-D2CE7BFCCC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E3398C6-2926-4B8E-8AB9-190AD7B581C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F4796E19-FD3F-4ABF-8BCA-140A7E6A4E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3CB05A1A-8B00-4FB7-95A8-F126EF6343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462134563"/>
      </p:ext>
    </p:extLst>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25.xml"/><Relationship Id="rId16" Type="http://schemas.openxmlformats.org/officeDocument/2006/relationships/tags" Target="../tags/tag4.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ags" Target="../tags/tag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ags" Target="../tags/tag62.xml"/><Relationship Id="rId18" Type="http://schemas.openxmlformats.org/officeDocument/2006/relationships/tags" Target="../tags/tag67.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4.xml"/><Relationship Id="rId17" Type="http://schemas.openxmlformats.org/officeDocument/2006/relationships/tags" Target="../tags/tag66.xml"/><Relationship Id="rId2" Type="http://schemas.openxmlformats.org/officeDocument/2006/relationships/slideLayout" Target="../slideLayouts/slideLayout49.xml"/><Relationship Id="rId16" Type="http://schemas.openxmlformats.org/officeDocument/2006/relationships/tags" Target="../tags/tag65.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ags" Target="../tags/tag64.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ags" Target="../tags/tag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F134B40-2CBA-4BB2-8841-7DA904F917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7E4EF85-5D22-4910-A00B-5C16D5AD35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89D18E2-AF5F-423A-A14F-0BE0599761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3E56CF69-C327-41B9-9273-739C76CC25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1132E4B-33D7-4C19-8025-EA3CEE7764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TextBox 6"/>
          <p:cNvSpPr txBox="1"/>
          <p:nvPr userDrawn="1"/>
        </p:nvSpPr>
        <p:spPr>
          <a:xfrm>
            <a:off x="131975" y="6538912"/>
            <a:ext cx="706225" cy="338554"/>
          </a:xfrm>
          <a:prstGeom prst="rect">
            <a:avLst/>
          </a:prstGeom>
          <a:noFill/>
        </p:spPr>
        <p:txBody>
          <a:bodyPr wrap="square" rtlCol="0">
            <a:spAutoFit/>
          </a:bodyPr>
          <a:lstStyle/>
          <a:p>
            <a:r>
              <a:rPr lang="en-US" sz="1600" dirty="0">
                <a:solidFill>
                  <a:schemeClr val="bg1">
                    <a:lumMod val="85000"/>
                  </a:schemeClr>
                </a:solidFill>
                <a:latin typeface="UTM Netmuc KT" panose="02040603050506020204" pitchFamily="18" charset="0"/>
              </a:rPr>
              <a:t>MNT</a:t>
            </a:r>
          </a:p>
        </p:txBody>
      </p:sp>
    </p:spTree>
    <p:extLst>
      <p:ext uri="{BB962C8B-B14F-4D97-AF65-F5344CB8AC3E}">
        <p14:creationId xmlns:p14="http://schemas.microsoft.com/office/powerpoint/2010/main" val="17823959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829" r:id="rId14"/>
    <p:sldLayoutId id="2147483818" r:id="rId15"/>
    <p:sldLayoutId id="2147483820" r:id="rId16"/>
    <p:sldLayoutId id="2147483821" r:id="rId17"/>
    <p:sldLayoutId id="2147483822" r:id="rId18"/>
    <p:sldLayoutId id="2147483823" r:id="rId19"/>
    <p:sldLayoutId id="2147483825" r:id="rId20"/>
    <p:sldLayoutId id="2147483826" r:id="rId21"/>
    <p:sldLayoutId id="2147483827" r:id="rId22"/>
    <p:sldLayoutId id="2147483828" r:id="rId23"/>
  </p:sldLayoutIdLst>
  <p:transition spd="slow">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dashHorz">
          <a:fgClr>
            <a:schemeClr val="accent4">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ea typeface="字魂130号-快乐俏黑体" panose="00000500000000000000"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ea typeface="字魂130号-快乐俏黑体" panose="00000500000000000000"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ea typeface="字魂130号-快乐俏黑体" panose="00000500000000000000"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字魂130号-快乐俏黑体" panose="00000500000000000000" charset="-122"/>
              <a:cs typeface="+mn-cs"/>
            </a:endParaRPr>
          </a:p>
        </p:txBody>
      </p:sp>
      <p:sp>
        <p:nvSpPr>
          <p:cNvPr id="12" name="TextBox 11"/>
          <p:cNvSpPr txBox="1"/>
          <p:nvPr userDrawn="1"/>
        </p:nvSpPr>
        <p:spPr>
          <a:xfrm>
            <a:off x="131975" y="6538912"/>
            <a:ext cx="706225" cy="338554"/>
          </a:xfrm>
          <a:prstGeom prst="rect">
            <a:avLst/>
          </a:prstGeom>
          <a:noFill/>
        </p:spPr>
        <p:txBody>
          <a:bodyPr wrap="square" rtlCol="0">
            <a:spAutoFit/>
          </a:bodyPr>
          <a:lstStyle/>
          <a:p>
            <a:r>
              <a:rPr lang="en-US" sz="1600" dirty="0">
                <a:solidFill>
                  <a:schemeClr val="bg1">
                    <a:lumMod val="85000"/>
                  </a:schemeClr>
                </a:solidFill>
                <a:latin typeface="UTM Netmuc KT" panose="02040603050506020204" pitchFamily="18" charset="0"/>
              </a:rPr>
              <a:t>MNT</a:t>
            </a:r>
          </a:p>
        </p:txBody>
      </p:sp>
    </p:spTree>
    <p:extLst>
      <p:ext uri="{BB962C8B-B14F-4D97-AF65-F5344CB8AC3E}">
        <p14:creationId xmlns:p14="http://schemas.microsoft.com/office/powerpoint/2010/main" val="284102733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spd="slow">
    <p:random/>
  </p:transition>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字魂130号-快乐俏黑体" panose="00000500000000000000"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字魂130号-快乐俏黑体" panose="00000500000000000000"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F134B40-2CBA-4BB2-8841-7DA904F917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7E4EF85-5D22-4910-A00B-5C16D5AD35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89D18E2-AF5F-423A-A14F-0BE0599761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1469B7-9409-47EE-96F9-93F49B1FF06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3E56CF69-C327-41B9-9273-739C76CC25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1132E4B-33D7-4C19-8025-EA3CEE7764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D8459E-191A-40BE-AA96-FD692C4B61A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11" name="TextBox 10"/>
          <p:cNvSpPr txBox="1"/>
          <p:nvPr userDrawn="1"/>
        </p:nvSpPr>
        <p:spPr>
          <a:xfrm>
            <a:off x="131975" y="6538912"/>
            <a:ext cx="706225" cy="338554"/>
          </a:xfrm>
          <a:prstGeom prst="rect">
            <a:avLst/>
          </a:prstGeom>
          <a:noFill/>
        </p:spPr>
        <p:txBody>
          <a:bodyPr wrap="square" rtlCol="0">
            <a:spAutoFit/>
          </a:bodyPr>
          <a:lstStyle/>
          <a:p>
            <a:r>
              <a:rPr lang="en-US" sz="1600" dirty="0">
                <a:solidFill>
                  <a:schemeClr val="bg1">
                    <a:lumMod val="85000"/>
                  </a:schemeClr>
                </a:solidFill>
                <a:latin typeface="UTM Netmuc KT" panose="02040603050506020204" pitchFamily="18" charset="0"/>
              </a:rPr>
              <a:t>MNT</a:t>
            </a:r>
          </a:p>
        </p:txBody>
      </p:sp>
    </p:spTree>
    <p:extLst>
      <p:ext uri="{BB962C8B-B14F-4D97-AF65-F5344CB8AC3E}">
        <p14:creationId xmlns:p14="http://schemas.microsoft.com/office/powerpoint/2010/main" val="231449964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spd="slow">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pattFill prst="dashHorz">
          <a:fgClr>
            <a:schemeClr val="accent4">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ea typeface="字魂130号-快乐俏黑体" panose="00000500000000000000"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ea typeface="字魂130号-快乐俏黑体" panose="00000500000000000000"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ea typeface="字魂130号-快乐俏黑体" panose="00000500000000000000"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字魂130号-快乐俏黑体" panose="00000500000000000000" charset="-122"/>
              <a:cs typeface="+mn-cs"/>
            </a:endParaRPr>
          </a:p>
        </p:txBody>
      </p:sp>
      <p:sp>
        <p:nvSpPr>
          <p:cNvPr id="12" name="TextBox 11"/>
          <p:cNvSpPr txBox="1"/>
          <p:nvPr userDrawn="1"/>
        </p:nvSpPr>
        <p:spPr>
          <a:xfrm>
            <a:off x="131975" y="6538912"/>
            <a:ext cx="706225" cy="338554"/>
          </a:xfrm>
          <a:prstGeom prst="rect">
            <a:avLst/>
          </a:prstGeom>
          <a:noFill/>
        </p:spPr>
        <p:txBody>
          <a:bodyPr wrap="square" rtlCol="0">
            <a:spAutoFit/>
          </a:bodyPr>
          <a:lstStyle/>
          <a:p>
            <a:r>
              <a:rPr lang="en-US" sz="1600" dirty="0">
                <a:solidFill>
                  <a:schemeClr val="bg1">
                    <a:lumMod val="85000"/>
                  </a:schemeClr>
                </a:solidFill>
                <a:latin typeface="UTM Netmuc KT" panose="02040603050506020204" pitchFamily="18" charset="0"/>
              </a:rPr>
              <a:t>MNT</a:t>
            </a:r>
          </a:p>
        </p:txBody>
      </p:sp>
    </p:spTree>
    <p:extLst>
      <p:ext uri="{BB962C8B-B14F-4D97-AF65-F5344CB8AC3E}">
        <p14:creationId xmlns:p14="http://schemas.microsoft.com/office/powerpoint/2010/main" val="30799700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ransition spd="slow">
    <p:random/>
  </p:transition>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字魂130号-快乐俏黑体" panose="00000500000000000000"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字魂130号-快乐俏黑体" panose="00000500000000000000"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40.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0.xml"/><Relationship Id="rId6" Type="http://schemas.openxmlformats.org/officeDocument/2006/relationships/image" Target="../media/image5.png"/><Relationship Id="rId5" Type="http://schemas.openxmlformats.org/officeDocument/2006/relationships/image" Target="../media/image21.png"/><Relationship Id="rId10" Type="http://schemas.openxmlformats.org/officeDocument/2006/relationships/image" Target="../media/image23.jpeg"/><Relationship Id="rId4" Type="http://schemas.openxmlformats.org/officeDocument/2006/relationships/image" Target="../media/image3.png"/><Relationship Id="rId9"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5.png"/><Relationship Id="rId5" Type="http://schemas.openxmlformats.org/officeDocument/2006/relationships/image" Target="../media/image21.png"/><Relationship Id="rId10" Type="http://schemas.openxmlformats.org/officeDocument/2006/relationships/image" Target="../media/image25.jpeg"/><Relationship Id="rId4" Type="http://schemas.openxmlformats.org/officeDocument/2006/relationships/image" Target="../media/image3.png"/><Relationship Id="rId9"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4.xml"/><Relationship Id="rId1" Type="http://schemas.openxmlformats.org/officeDocument/2006/relationships/tags" Target="../tags/tag126.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4.xml"/><Relationship Id="rId1" Type="http://schemas.openxmlformats.org/officeDocument/2006/relationships/tags" Target="../tags/tag123.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5.xml"/><Relationship Id="rId1" Type="http://schemas.openxmlformats.org/officeDocument/2006/relationships/tags" Target="../tags/tag124.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5.xml"/><Relationship Id="rId1" Type="http://schemas.openxmlformats.org/officeDocument/2006/relationships/tags" Target="../tags/tag125.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jp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07393B6B-7628-4FFA-B66C-8B3C328C498F}"/>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3" name="图片 2">
            <a:extLst>
              <a:ext uri="{FF2B5EF4-FFF2-40B4-BE49-F238E27FC236}">
                <a16:creationId xmlns:a16="http://schemas.microsoft.com/office/drawing/2014/main" id="{6197252F-5CE3-4AE8-9AC9-837CFC57F336}"/>
              </a:ext>
            </a:extLst>
          </p:cNvPr>
          <p:cNvPicPr>
            <a:picLocks noChangeAspect="1"/>
          </p:cNvPicPr>
          <p:nvPr/>
        </p:nvPicPr>
        <p:blipFill rotWithShape="1">
          <a:blip r:embed="rId4">
            <a:extLst>
              <a:ext uri="{28A0092B-C50C-407E-A947-70E740481C1C}">
                <a14:useLocalDpi xmlns:a14="http://schemas.microsoft.com/office/drawing/2010/main" val="0"/>
              </a:ext>
            </a:extLst>
          </a:blip>
          <a:srcRect l="14749" t="3227" r="11348" b="6048"/>
          <a:stretch/>
        </p:blipFill>
        <p:spPr>
          <a:xfrm>
            <a:off x="274320" y="0"/>
            <a:ext cx="11917680" cy="6858000"/>
          </a:xfrm>
          <a:prstGeom prst="rect">
            <a:avLst/>
          </a:prstGeom>
        </p:spPr>
      </p:pic>
      <p:pic>
        <p:nvPicPr>
          <p:cNvPr id="21" name="图片 20">
            <a:extLst>
              <a:ext uri="{FF2B5EF4-FFF2-40B4-BE49-F238E27FC236}">
                <a16:creationId xmlns:a16="http://schemas.microsoft.com/office/drawing/2014/main" id="{188BB890-DB16-4C2A-8C16-AE9FD3F0E4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97567" y="-167640"/>
            <a:ext cx="6702929" cy="7480470"/>
          </a:xfrm>
          <a:prstGeom prst="rect">
            <a:avLst/>
          </a:prstGeom>
          <a:effectLst>
            <a:outerShdw blurRad="25400" dist="25400" dir="2700000" algn="tl" rotWithShape="0">
              <a:prstClr val="black">
                <a:alpha val="40000"/>
              </a:prstClr>
            </a:outerShdw>
          </a:effectLst>
        </p:spPr>
      </p:pic>
      <p:pic>
        <p:nvPicPr>
          <p:cNvPr id="22" name="图片 21">
            <a:extLst>
              <a:ext uri="{FF2B5EF4-FFF2-40B4-BE49-F238E27FC236}">
                <a16:creationId xmlns:a16="http://schemas.microsoft.com/office/drawing/2014/main" id="{C0CCC43E-3DE6-453B-87A4-C4A8AE0FDC46}"/>
              </a:ext>
            </a:extLst>
          </p:cNvPr>
          <p:cNvPicPr>
            <a:picLocks noChangeAspect="1"/>
          </p:cNvPicPr>
          <p:nvPr/>
        </p:nvPicPr>
        <p:blipFill rotWithShape="1">
          <a:blip r:embed="rId6">
            <a:extLst>
              <a:ext uri="{28A0092B-C50C-407E-A947-70E740481C1C}">
                <a14:useLocalDpi xmlns:a14="http://schemas.microsoft.com/office/drawing/2010/main" val="0"/>
              </a:ext>
            </a:extLst>
          </a:blip>
          <a:srcRect l="60438" t="58026" r="19562" b="10585"/>
          <a:stretch/>
        </p:blipFill>
        <p:spPr>
          <a:xfrm>
            <a:off x="614997" y="5237513"/>
            <a:ext cx="2202755" cy="1620487"/>
          </a:xfrm>
          <a:prstGeom prst="rect">
            <a:avLst/>
          </a:prstGeom>
        </p:spPr>
      </p:pic>
      <p:pic>
        <p:nvPicPr>
          <p:cNvPr id="23" name="图片 22">
            <a:extLst>
              <a:ext uri="{FF2B5EF4-FFF2-40B4-BE49-F238E27FC236}">
                <a16:creationId xmlns:a16="http://schemas.microsoft.com/office/drawing/2014/main" id="{C7C54BDA-6799-4A14-B1D6-F51BA71A0550}"/>
              </a:ext>
            </a:extLst>
          </p:cNvPr>
          <p:cNvPicPr>
            <a:picLocks noChangeAspect="1"/>
          </p:cNvPicPr>
          <p:nvPr/>
        </p:nvPicPr>
        <p:blipFill>
          <a:blip r:embed="rId7"/>
          <a:stretch>
            <a:fillRect/>
          </a:stretch>
        </p:blipFill>
        <p:spPr>
          <a:xfrm>
            <a:off x="1271258" y="97986"/>
            <a:ext cx="1435273" cy="1143000"/>
          </a:xfrm>
          <a:prstGeom prst="rect">
            <a:avLst/>
          </a:prstGeom>
          <a:effectLst>
            <a:outerShdw blurRad="12700" dist="12700" dir="2700000" algn="tl" rotWithShape="0">
              <a:prstClr val="black">
                <a:alpha val="40000"/>
              </a:prstClr>
            </a:outerShdw>
          </a:effectLst>
        </p:spPr>
      </p:pic>
      <p:pic>
        <p:nvPicPr>
          <p:cNvPr id="24" name="图片 23">
            <a:extLst>
              <a:ext uri="{FF2B5EF4-FFF2-40B4-BE49-F238E27FC236}">
                <a16:creationId xmlns:a16="http://schemas.microsoft.com/office/drawing/2014/main" id="{81913DA5-2E01-4990-A90A-59D001D844E4}"/>
              </a:ext>
            </a:extLst>
          </p:cNvPr>
          <p:cNvPicPr>
            <a:picLocks noChangeAspect="1"/>
          </p:cNvPicPr>
          <p:nvPr/>
        </p:nvPicPr>
        <p:blipFill>
          <a:blip r:embed="rId8"/>
          <a:stretch>
            <a:fillRect/>
          </a:stretch>
        </p:blipFill>
        <p:spPr>
          <a:xfrm rot="16982620">
            <a:off x="461871" y="4140745"/>
            <a:ext cx="793138" cy="892709"/>
          </a:xfrm>
          <a:prstGeom prst="rect">
            <a:avLst/>
          </a:prstGeom>
          <a:effectLst>
            <a:outerShdw blurRad="12700" dist="12700" dir="2700000" algn="tl" rotWithShape="0">
              <a:prstClr val="black">
                <a:alpha val="40000"/>
              </a:prstClr>
            </a:outerShdw>
          </a:effectLst>
        </p:spPr>
      </p:pic>
      <p:grpSp>
        <p:nvGrpSpPr>
          <p:cNvPr id="4" name="Group 3"/>
          <p:cNvGrpSpPr/>
          <p:nvPr/>
        </p:nvGrpSpPr>
        <p:grpSpPr>
          <a:xfrm>
            <a:off x="334098" y="2929189"/>
            <a:ext cx="9436608" cy="2324996"/>
            <a:chOff x="334098" y="2929189"/>
            <a:chExt cx="9436608" cy="2324996"/>
          </a:xfrm>
        </p:grpSpPr>
        <p:sp>
          <p:nvSpPr>
            <p:cNvPr id="9" name="TextBox 8"/>
            <p:cNvSpPr txBox="1"/>
            <p:nvPr/>
          </p:nvSpPr>
          <p:spPr>
            <a:xfrm>
              <a:off x="334099" y="2929189"/>
              <a:ext cx="9436607" cy="2308324"/>
            </a:xfrm>
            <a:prstGeom prst="rect">
              <a:avLst/>
            </a:prstGeom>
            <a:noFill/>
          </p:spPr>
          <p:txBody>
            <a:bodyPr wrap="square" rtlCol="0">
              <a:spAutoFit/>
            </a:bodyPr>
            <a:lstStyle/>
            <a:p>
              <a:pPr algn="ctr"/>
              <a:r>
                <a:rPr lang="en-US" sz="7200" dirty="0">
                  <a:ln w="244475">
                    <a:solidFill>
                      <a:schemeClr val="bg1"/>
                    </a:solidFill>
                  </a:ln>
                  <a:solidFill>
                    <a:srgbClr val="DF8873"/>
                  </a:solidFill>
                  <a:latin typeface="UTM Thanh Nhac TL" panose="02040603050506020204" pitchFamily="18" charset="0"/>
                </a:rPr>
                <a:t>Mười năm cõng bạn đi học</a:t>
              </a:r>
            </a:p>
          </p:txBody>
        </p:sp>
        <p:sp>
          <p:nvSpPr>
            <p:cNvPr id="2" name="TextBox 1"/>
            <p:cNvSpPr txBox="1"/>
            <p:nvPr/>
          </p:nvSpPr>
          <p:spPr>
            <a:xfrm>
              <a:off x="334098" y="2945861"/>
              <a:ext cx="9436607" cy="2308324"/>
            </a:xfrm>
            <a:prstGeom prst="rect">
              <a:avLst/>
            </a:prstGeom>
            <a:noFill/>
          </p:spPr>
          <p:txBody>
            <a:bodyPr wrap="square" rtlCol="0">
              <a:spAutoFit/>
            </a:bodyPr>
            <a:lstStyle/>
            <a:p>
              <a:pPr algn="ctr"/>
              <a:r>
                <a:rPr lang="en-US" sz="7200" dirty="0">
                  <a:ln w="28575">
                    <a:solidFill>
                      <a:schemeClr val="tx1">
                        <a:lumMod val="65000"/>
                        <a:lumOff val="35000"/>
                      </a:schemeClr>
                    </a:solidFill>
                  </a:ln>
                  <a:solidFill>
                    <a:srgbClr val="DF8873"/>
                  </a:solidFill>
                  <a:latin typeface="UTM Thanh Nhac TL" panose="02040603050506020204" pitchFamily="18" charset="0"/>
                </a:rPr>
                <a:t>Mười năm cõng bạn đi học</a:t>
              </a:r>
            </a:p>
          </p:txBody>
        </p:sp>
      </p:grpSp>
      <p:sp>
        <p:nvSpPr>
          <p:cNvPr id="11" name="文本框 12">
            <a:extLst>
              <a:ext uri="{FF2B5EF4-FFF2-40B4-BE49-F238E27FC236}">
                <a16:creationId xmlns:a16="http://schemas.microsoft.com/office/drawing/2014/main" id="{30738678-4011-4E49-9007-1BE75978A135}"/>
              </a:ext>
            </a:extLst>
          </p:cNvPr>
          <p:cNvSpPr txBox="1"/>
          <p:nvPr/>
        </p:nvSpPr>
        <p:spPr>
          <a:xfrm>
            <a:off x="3045484" y="1571630"/>
            <a:ext cx="3252083" cy="919401"/>
          </a:xfrm>
          <a:prstGeom prst="roundRect">
            <a:avLst/>
          </a:prstGeom>
          <a:solidFill>
            <a:schemeClr val="accent4">
              <a:lumMod val="40000"/>
              <a:lumOff val="60000"/>
            </a:schemeClr>
          </a:solidFill>
          <a:ln>
            <a:prstDash val="sysDash"/>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prstClr val="black"/>
                </a:solidFill>
                <a:effectLst/>
                <a:uLnTx/>
                <a:uFillTx/>
                <a:latin typeface="UTM Tam Le" panose="02040603050506020204" pitchFamily="18" charset="0"/>
                <a:ea typeface="字魂107号-萌趣欢乐体" panose="00000500000000000000" pitchFamily="2" charset="-122"/>
                <a:cs typeface="+mn-cs"/>
              </a:rPr>
              <a:t>Chính</a:t>
            </a:r>
            <a:r>
              <a:rPr kumimoji="0" lang="en-US" altLang="zh-CN" sz="4800" b="0" i="0" u="none" strike="noStrike" kern="1200" cap="none" spc="0" normalizeH="0" noProof="0" dirty="0">
                <a:ln>
                  <a:noFill/>
                </a:ln>
                <a:solidFill>
                  <a:prstClr val="black"/>
                </a:solidFill>
                <a:effectLst/>
                <a:uLnTx/>
                <a:uFillTx/>
                <a:latin typeface="UTM Tam Le" panose="02040603050506020204" pitchFamily="18" charset="0"/>
                <a:ea typeface="字魂107号-萌趣欢乐体" panose="00000500000000000000" pitchFamily="2" charset="-122"/>
                <a:cs typeface="+mn-cs"/>
              </a:rPr>
              <a:t> tả</a:t>
            </a:r>
            <a:endParaRPr kumimoji="0" lang="zh-CN" altLang="en-US" sz="4800" b="0" i="0" u="none" strike="noStrike" kern="1200" cap="none" spc="0" normalizeH="0" baseline="0" noProof="0" dirty="0">
              <a:ln>
                <a:noFill/>
              </a:ln>
              <a:solidFill>
                <a:prstClr val="black"/>
              </a:solidFill>
              <a:effectLst/>
              <a:uLnTx/>
              <a:uFillTx/>
              <a:latin typeface="UTM Tam Le" panose="02040603050506020204" pitchFamily="18" charset="0"/>
              <a:ea typeface="字魂107号-萌趣欢乐体" panose="00000500000000000000" pitchFamily="2" charset="-122"/>
              <a:cs typeface="+mn-cs"/>
            </a:endParaRPr>
          </a:p>
        </p:txBody>
      </p:sp>
    </p:spTree>
    <p:extLst>
      <p:ext uri="{BB962C8B-B14F-4D97-AF65-F5344CB8AC3E}">
        <p14:creationId xmlns:p14="http://schemas.microsoft.com/office/powerpoint/2010/main" val="145455347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
            <a:extLst>
              <a:ext uri="{FF2B5EF4-FFF2-40B4-BE49-F238E27FC236}">
                <a16:creationId xmlns:a16="http://schemas.microsoft.com/office/drawing/2014/main" id="{C424F21C-5C4A-4C73-83FF-A2E699FA40CD}"/>
              </a:ext>
            </a:extLst>
          </p:cNvPr>
          <p:cNvPicPr>
            <a:picLocks noChangeAspect="1"/>
          </p:cNvPicPr>
          <p:nvPr/>
        </p:nvPicPr>
        <p:blipFill rotWithShape="1">
          <a:blip r:embed="rId2">
            <a:extLst>
              <a:ext uri="{28A0092B-C50C-407E-A947-70E740481C1C}">
                <a14:useLocalDpi xmlns:a14="http://schemas.microsoft.com/office/drawing/2010/main" val="0"/>
              </a:ext>
            </a:extLst>
          </a:blip>
          <a:srcRect l="4353" t="-1612" r="20043" b="6048"/>
          <a:stretch/>
        </p:blipFill>
        <p:spPr>
          <a:xfrm>
            <a:off x="5564348" y="507926"/>
            <a:ext cx="7040880" cy="7223760"/>
          </a:xfrm>
          <a:prstGeom prst="rect">
            <a:avLst/>
          </a:prstGeom>
        </p:spPr>
      </p:pic>
      <p:sp>
        <p:nvSpPr>
          <p:cNvPr id="3" name="Round Same Side Corner Rectangle 2"/>
          <p:cNvSpPr/>
          <p:nvPr/>
        </p:nvSpPr>
        <p:spPr>
          <a:xfrm>
            <a:off x="472657" y="1090863"/>
            <a:ext cx="11334331" cy="5847371"/>
          </a:xfrm>
          <a:prstGeom prst="round2SameRect">
            <a:avLst/>
          </a:prstGeom>
          <a:solidFill>
            <a:schemeClr val="bg1">
              <a:alpha val="93000"/>
            </a:schemeClr>
          </a:solidFill>
          <a:ln w="19050">
            <a:solidFill>
              <a:srgbClr val="C9154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图片 4">
            <a:extLst>
              <a:ext uri="{FF2B5EF4-FFF2-40B4-BE49-F238E27FC236}">
                <a16:creationId xmlns:a16="http://schemas.microsoft.com/office/drawing/2014/main" id="{7223B996-CEB0-4029-A26E-79F0FF8A13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38" b="25158"/>
          <a:stretch/>
        </p:blipFill>
        <p:spPr>
          <a:xfrm>
            <a:off x="2359052" y="-501078"/>
            <a:ext cx="6720779" cy="2018009"/>
          </a:xfrm>
          <a:prstGeom prst="rect">
            <a:avLst/>
          </a:prstGeom>
        </p:spPr>
      </p:pic>
      <p:pic>
        <p:nvPicPr>
          <p:cNvPr id="5" name="Picture 4">
            <a:extLst>
              <a:ext uri="{FF2B5EF4-FFF2-40B4-BE49-F238E27FC236}">
                <a16:creationId xmlns:a16="http://schemas.microsoft.com/office/drawing/2014/main" id="{58678B55-10D2-45EB-87B3-86172BD185FB}"/>
              </a:ext>
            </a:extLst>
          </p:cNvPr>
          <p:cNvPicPr>
            <a:picLocks noChangeAspect="1"/>
          </p:cNvPicPr>
          <p:nvPr/>
        </p:nvPicPr>
        <p:blipFill>
          <a:blip r:embed="rId4"/>
          <a:stretch>
            <a:fillRect/>
          </a:stretch>
        </p:blipFill>
        <p:spPr>
          <a:xfrm>
            <a:off x="3126002" y="342868"/>
            <a:ext cx="5472566" cy="1060828"/>
          </a:xfrm>
          <a:prstGeom prst="rect">
            <a:avLst/>
          </a:prstGeom>
        </p:spPr>
      </p:pic>
      <p:sp>
        <p:nvSpPr>
          <p:cNvPr id="6" name="TextBox 5"/>
          <p:cNvSpPr txBox="1"/>
          <p:nvPr/>
        </p:nvSpPr>
        <p:spPr>
          <a:xfrm>
            <a:off x="4138279" y="319284"/>
            <a:ext cx="4941552" cy="1107996"/>
          </a:xfrm>
          <a:prstGeom prst="rect">
            <a:avLst/>
          </a:prstGeom>
          <a:noFill/>
        </p:spPr>
        <p:txBody>
          <a:bodyPr wrap="square" rtlCol="0">
            <a:spAutoFit/>
          </a:bodyPr>
          <a:lstStyle/>
          <a:p>
            <a:r>
              <a:rPr lang="en-US" sz="6600" b="1" dirty="0" err="1">
                <a:solidFill>
                  <a:schemeClr val="accent6">
                    <a:lumMod val="75000"/>
                  </a:schemeClr>
                </a:solidFill>
                <a:latin typeface="UTM Wedding K&amp;T" panose="02040603050506020204" pitchFamily="18" charset="0"/>
              </a:rPr>
              <a:t>Nghe</a:t>
            </a:r>
            <a:r>
              <a:rPr lang="en-US" sz="6600" b="1" dirty="0">
                <a:solidFill>
                  <a:schemeClr val="accent6">
                    <a:lumMod val="75000"/>
                  </a:schemeClr>
                </a:solidFill>
                <a:latin typeface="UTM Wedding K&amp;T" panose="02040603050506020204" pitchFamily="18" charset="0"/>
              </a:rPr>
              <a:t> – </a:t>
            </a:r>
            <a:r>
              <a:rPr lang="en-US" sz="6600" b="1" dirty="0" err="1">
                <a:solidFill>
                  <a:schemeClr val="accent6">
                    <a:lumMod val="75000"/>
                  </a:schemeClr>
                </a:solidFill>
                <a:latin typeface="UTM Wedding K&amp;T" panose="02040603050506020204" pitchFamily="18" charset="0"/>
              </a:rPr>
              <a:t>viết</a:t>
            </a:r>
            <a:endParaRPr lang="en-US" sz="6600" b="1" dirty="0">
              <a:solidFill>
                <a:schemeClr val="accent6">
                  <a:lumMod val="75000"/>
                </a:schemeClr>
              </a:solidFill>
              <a:latin typeface="UTM Wedding K&amp;T" panose="02040603050506020204" pitchFamily="18" charset="0"/>
            </a:endParaRPr>
          </a:p>
        </p:txBody>
      </p:sp>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46062" y1="33232" x2="67721" y2="36507"/>
                        <a14:foregroundMark x1="67482" y1="68769" x2="71420" y2="73438"/>
                        <a14:foregroundMark x1="48150" y1="69254" x2="45644" y2="73924"/>
                        <a14:foregroundMark x1="33890" y1="53123" x2="40334" y2="52153"/>
                      </a14:backgroundRemoval>
                    </a14:imgEffect>
                  </a14:imgLayer>
                </a14:imgProps>
              </a:ext>
              <a:ext uri="{28A0092B-C50C-407E-A947-70E740481C1C}">
                <a14:useLocalDpi xmlns:a14="http://schemas.microsoft.com/office/drawing/2010/main" val="0"/>
              </a:ext>
            </a:extLst>
          </a:blip>
          <a:stretch>
            <a:fillRect/>
          </a:stretch>
        </p:blipFill>
        <p:spPr>
          <a:xfrm>
            <a:off x="6166295" y="1562096"/>
            <a:ext cx="6973496" cy="6858000"/>
          </a:xfrm>
          <a:prstGeom prst="rect">
            <a:avLst/>
          </a:prstGeom>
        </p:spPr>
      </p:pic>
      <p:pic>
        <p:nvPicPr>
          <p:cNvPr id="8" name="Picture 7">
            <a:extLst>
              <a:ext uri="{FF2B5EF4-FFF2-40B4-BE49-F238E27FC236}">
                <a16:creationId xmlns:a16="http://schemas.microsoft.com/office/drawing/2014/main" id="{4E542CB1-74CC-4A2F-9444-223B33291235}"/>
              </a:ext>
            </a:extLst>
          </p:cNvPr>
          <p:cNvPicPr>
            <a:picLocks noChangeAspect="1"/>
          </p:cNvPicPr>
          <p:nvPr/>
        </p:nvPicPr>
        <p:blipFill>
          <a:blip r:embed="rId7"/>
          <a:stretch>
            <a:fillRect/>
          </a:stretch>
        </p:blipFill>
        <p:spPr>
          <a:xfrm>
            <a:off x="1347537" y="3256159"/>
            <a:ext cx="3123989" cy="3247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a:extLst>
              <a:ext uri="{FF2B5EF4-FFF2-40B4-BE49-F238E27FC236}">
                <a16:creationId xmlns:a16="http://schemas.microsoft.com/office/drawing/2014/main" id="{C9CE1FFD-3017-4DE0-B29C-C892534AD7A4}"/>
              </a:ext>
            </a:extLst>
          </p:cNvPr>
          <p:cNvPicPr>
            <a:picLocks noChangeAspect="1"/>
          </p:cNvPicPr>
          <p:nvPr/>
        </p:nvPicPr>
        <p:blipFill>
          <a:blip r:embed="rId8"/>
          <a:stretch>
            <a:fillRect/>
          </a:stretch>
        </p:blipFill>
        <p:spPr>
          <a:xfrm>
            <a:off x="4564976" y="3256157"/>
            <a:ext cx="2868647" cy="32477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p:cNvSpPr txBox="1"/>
          <p:nvPr/>
        </p:nvSpPr>
        <p:spPr>
          <a:xfrm>
            <a:off x="2133600" y="2005263"/>
            <a:ext cx="4764505" cy="369332"/>
          </a:xfrm>
          <a:prstGeom prst="rect">
            <a:avLst/>
          </a:prstGeom>
          <a:noFill/>
        </p:spPr>
        <p:txBody>
          <a:bodyPr wrap="square" rtlCol="0">
            <a:spAutoFit/>
          </a:bodyPr>
          <a:lstStyle/>
          <a:p>
            <a:endParaRPr lang="en-US" dirty="0"/>
          </a:p>
        </p:txBody>
      </p:sp>
      <p:sp>
        <p:nvSpPr>
          <p:cNvPr id="11" name="TextBox 10">
            <a:extLst>
              <a:ext uri="{FF2B5EF4-FFF2-40B4-BE49-F238E27FC236}">
                <a16:creationId xmlns:a16="http://schemas.microsoft.com/office/drawing/2014/main" id="{A000B089-D276-445B-8532-F658D025DB2C}"/>
              </a:ext>
            </a:extLst>
          </p:cNvPr>
          <p:cNvSpPr txBox="1"/>
          <p:nvPr/>
        </p:nvSpPr>
        <p:spPr>
          <a:xfrm>
            <a:off x="1744799" y="2093912"/>
            <a:ext cx="5453453" cy="830997"/>
          </a:xfrm>
          <a:prstGeom prst="rect">
            <a:avLst/>
          </a:prstGeom>
          <a:noFill/>
        </p:spPr>
        <p:txBody>
          <a:bodyPr wrap="square">
            <a:spAutoFit/>
          </a:bodyPr>
          <a:lstStyle/>
          <a:p>
            <a:pPr>
              <a:buClrTx/>
              <a:buFontTx/>
              <a:buNone/>
            </a:pPr>
            <a:r>
              <a:rPr lang="en-US" sz="4800" b="1" kern="1200" dirty="0" err="1">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Tư</a:t>
            </a:r>
            <a:r>
              <a:rPr lang="en-US" sz="4800" b="1" kern="1200" dirty="0">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 </a:t>
            </a:r>
            <a:r>
              <a:rPr lang="en-US" sz="4800" b="1" kern="1200" dirty="0" err="1">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thế</a:t>
            </a:r>
            <a:r>
              <a:rPr lang="en-US" sz="4800" b="1" kern="1200" dirty="0">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 </a:t>
            </a:r>
            <a:r>
              <a:rPr lang="en-US" sz="4800" b="1" kern="1200" dirty="0" err="1">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ngồi</a:t>
            </a:r>
            <a:r>
              <a:rPr lang="en-US" sz="4800" b="1" kern="1200" dirty="0">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 </a:t>
            </a:r>
            <a:r>
              <a:rPr lang="en-US" sz="4800" b="1" kern="1200" dirty="0" err="1">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viết</a:t>
            </a:r>
            <a:endParaRPr lang="en-US" sz="4800" b="1" kern="1200" dirty="0">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endParaRPr>
          </a:p>
        </p:txBody>
      </p:sp>
    </p:spTree>
    <p:extLst>
      <p:ext uri="{BB962C8B-B14F-4D97-AF65-F5344CB8AC3E}">
        <p14:creationId xmlns:p14="http://schemas.microsoft.com/office/powerpoint/2010/main" val="276243299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28" dur="1000" fill="hold"/>
                                        <p:tgtEl>
                                          <p:spTgt spid="8"/>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8"/>
                                        </p:tgtEl>
                                      </p:cBhvr>
                                    </p:animEffect>
                                  </p:childTnLst>
                                </p:cTn>
                              </p:par>
                              <p:par>
                                <p:cTn id="33" presetID="25"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38" dur="1000" fill="hold"/>
                                        <p:tgtEl>
                                          <p:spTgt spid="9"/>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anim calcmode="lin" valueType="num">
                                      <p:cBhvr>
                                        <p:cTn id="54" dur="1000" fill="hold"/>
                                        <p:tgtEl>
                                          <p:spTgt spid="12"/>
                                        </p:tgtEl>
                                        <p:attrNameLst>
                                          <p:attrName>ppt_x</p:attrName>
                                        </p:attrNameLst>
                                      </p:cBhvr>
                                      <p:tavLst>
                                        <p:tav tm="0">
                                          <p:val>
                                            <p:strVal val="#ppt_x"/>
                                          </p:val>
                                        </p:tav>
                                        <p:tav tm="100000">
                                          <p:val>
                                            <p:strVal val="#ppt_x"/>
                                          </p:val>
                                        </p:tav>
                                      </p:tavLst>
                                    </p:anim>
                                    <p:anim calcmode="lin" valueType="num">
                                      <p:cBhvr>
                                        <p:cTn id="5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07393B6B-7628-4FFA-B66C-8B3C328C498F}"/>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3" name="图片 2">
            <a:extLst>
              <a:ext uri="{FF2B5EF4-FFF2-40B4-BE49-F238E27FC236}">
                <a16:creationId xmlns:a16="http://schemas.microsoft.com/office/drawing/2014/main" id="{6197252F-5CE3-4AE8-9AC9-837CFC57F336}"/>
              </a:ext>
            </a:extLst>
          </p:cNvPr>
          <p:cNvPicPr>
            <a:picLocks noChangeAspect="1"/>
          </p:cNvPicPr>
          <p:nvPr/>
        </p:nvPicPr>
        <p:blipFill rotWithShape="1">
          <a:blip r:embed="rId4">
            <a:extLst>
              <a:ext uri="{28A0092B-C50C-407E-A947-70E740481C1C}">
                <a14:useLocalDpi xmlns:a14="http://schemas.microsoft.com/office/drawing/2010/main" val="0"/>
              </a:ext>
            </a:extLst>
          </a:blip>
          <a:srcRect l="14749" t="3227" r="11348" b="6048"/>
          <a:stretch/>
        </p:blipFill>
        <p:spPr>
          <a:xfrm>
            <a:off x="274320" y="0"/>
            <a:ext cx="11917680" cy="6858000"/>
          </a:xfrm>
          <a:prstGeom prst="rect">
            <a:avLst/>
          </a:prstGeom>
        </p:spPr>
      </p:pic>
      <p:pic>
        <p:nvPicPr>
          <p:cNvPr id="21" name="图片 20">
            <a:extLst>
              <a:ext uri="{FF2B5EF4-FFF2-40B4-BE49-F238E27FC236}">
                <a16:creationId xmlns:a16="http://schemas.microsoft.com/office/drawing/2014/main" id="{188BB890-DB16-4C2A-8C16-AE9FD3F0E4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97567" y="-167640"/>
            <a:ext cx="6702929" cy="7480470"/>
          </a:xfrm>
          <a:prstGeom prst="rect">
            <a:avLst/>
          </a:prstGeom>
          <a:effectLst>
            <a:outerShdw blurRad="25400" dist="25400" dir="2700000" algn="tl" rotWithShape="0">
              <a:prstClr val="black">
                <a:alpha val="40000"/>
              </a:prstClr>
            </a:outerShdw>
          </a:effectLst>
        </p:spPr>
      </p:pic>
      <p:pic>
        <p:nvPicPr>
          <p:cNvPr id="22" name="图片 21">
            <a:extLst>
              <a:ext uri="{FF2B5EF4-FFF2-40B4-BE49-F238E27FC236}">
                <a16:creationId xmlns:a16="http://schemas.microsoft.com/office/drawing/2014/main" id="{C0CCC43E-3DE6-453B-87A4-C4A8AE0FDC46}"/>
              </a:ext>
            </a:extLst>
          </p:cNvPr>
          <p:cNvPicPr>
            <a:picLocks noChangeAspect="1"/>
          </p:cNvPicPr>
          <p:nvPr/>
        </p:nvPicPr>
        <p:blipFill rotWithShape="1">
          <a:blip r:embed="rId6">
            <a:extLst>
              <a:ext uri="{28A0092B-C50C-407E-A947-70E740481C1C}">
                <a14:useLocalDpi xmlns:a14="http://schemas.microsoft.com/office/drawing/2010/main" val="0"/>
              </a:ext>
            </a:extLst>
          </a:blip>
          <a:srcRect l="60438" t="58026" r="19562" b="10585"/>
          <a:stretch/>
        </p:blipFill>
        <p:spPr>
          <a:xfrm>
            <a:off x="614997" y="5237513"/>
            <a:ext cx="2202755" cy="1620487"/>
          </a:xfrm>
          <a:prstGeom prst="rect">
            <a:avLst/>
          </a:prstGeom>
        </p:spPr>
      </p:pic>
      <p:pic>
        <p:nvPicPr>
          <p:cNvPr id="23" name="图片 22">
            <a:extLst>
              <a:ext uri="{FF2B5EF4-FFF2-40B4-BE49-F238E27FC236}">
                <a16:creationId xmlns:a16="http://schemas.microsoft.com/office/drawing/2014/main" id="{C7C54BDA-6799-4A14-B1D6-F51BA71A0550}"/>
              </a:ext>
            </a:extLst>
          </p:cNvPr>
          <p:cNvPicPr>
            <a:picLocks noChangeAspect="1"/>
          </p:cNvPicPr>
          <p:nvPr/>
        </p:nvPicPr>
        <p:blipFill>
          <a:blip r:embed="rId7"/>
          <a:stretch>
            <a:fillRect/>
          </a:stretch>
        </p:blipFill>
        <p:spPr>
          <a:xfrm>
            <a:off x="1271258" y="97986"/>
            <a:ext cx="1435273" cy="1143000"/>
          </a:xfrm>
          <a:prstGeom prst="rect">
            <a:avLst/>
          </a:prstGeom>
          <a:effectLst>
            <a:outerShdw blurRad="12700" dist="12700" dir="2700000" algn="tl" rotWithShape="0">
              <a:prstClr val="black">
                <a:alpha val="40000"/>
              </a:prstClr>
            </a:outerShdw>
          </a:effectLst>
        </p:spPr>
      </p:pic>
      <p:pic>
        <p:nvPicPr>
          <p:cNvPr id="24" name="图片 23">
            <a:extLst>
              <a:ext uri="{FF2B5EF4-FFF2-40B4-BE49-F238E27FC236}">
                <a16:creationId xmlns:a16="http://schemas.microsoft.com/office/drawing/2014/main" id="{81913DA5-2E01-4990-A90A-59D001D844E4}"/>
              </a:ext>
            </a:extLst>
          </p:cNvPr>
          <p:cNvPicPr>
            <a:picLocks noChangeAspect="1"/>
          </p:cNvPicPr>
          <p:nvPr/>
        </p:nvPicPr>
        <p:blipFill>
          <a:blip r:embed="rId8"/>
          <a:stretch>
            <a:fillRect/>
          </a:stretch>
        </p:blipFill>
        <p:spPr>
          <a:xfrm rot="16982620">
            <a:off x="461871" y="4140745"/>
            <a:ext cx="793138" cy="892709"/>
          </a:xfrm>
          <a:prstGeom prst="rect">
            <a:avLst/>
          </a:prstGeom>
          <a:effectLst>
            <a:outerShdw blurRad="12700" dist="12700" dir="2700000" algn="tl" rotWithShape="0">
              <a:prstClr val="black">
                <a:alpha val="40000"/>
              </a:prstClr>
            </a:outerShdw>
          </a:effectLst>
        </p:spPr>
      </p:pic>
      <p:grpSp>
        <p:nvGrpSpPr>
          <p:cNvPr id="10" name="Group 9"/>
          <p:cNvGrpSpPr/>
          <p:nvPr/>
        </p:nvGrpSpPr>
        <p:grpSpPr>
          <a:xfrm>
            <a:off x="2662902" y="2275968"/>
            <a:ext cx="5017446" cy="2310584"/>
            <a:chOff x="2662902" y="2275968"/>
            <a:chExt cx="5017446" cy="2310584"/>
          </a:xfrm>
        </p:grpSpPr>
        <p:sp>
          <p:nvSpPr>
            <p:cNvPr id="9" name="TextBox 8"/>
            <p:cNvSpPr txBox="1"/>
            <p:nvPr/>
          </p:nvSpPr>
          <p:spPr>
            <a:xfrm>
              <a:off x="2662902" y="2275968"/>
              <a:ext cx="4973817" cy="2308324"/>
            </a:xfrm>
            <a:prstGeom prst="rect">
              <a:avLst/>
            </a:prstGeom>
            <a:noFill/>
          </p:spPr>
          <p:txBody>
            <a:bodyPr wrap="square" rtlCol="0">
              <a:spAutoFit/>
            </a:bodyPr>
            <a:lstStyle/>
            <a:p>
              <a:pPr algn="ctr"/>
              <a:r>
                <a:rPr lang="en-US" sz="7200" dirty="0">
                  <a:ln w="206375">
                    <a:solidFill>
                      <a:schemeClr val="bg1"/>
                    </a:solidFill>
                  </a:ln>
                  <a:solidFill>
                    <a:srgbClr val="002060"/>
                  </a:solidFill>
                  <a:latin typeface="UTM Thanh Nhac TL" panose="02040603050506020204" pitchFamily="18" charset="0"/>
                </a:rPr>
                <a:t>3</a:t>
              </a:r>
            </a:p>
            <a:p>
              <a:pPr algn="ctr"/>
              <a:r>
                <a:rPr lang="en-US" sz="7200" dirty="0">
                  <a:ln w="206375">
                    <a:solidFill>
                      <a:schemeClr val="bg1"/>
                    </a:solidFill>
                  </a:ln>
                  <a:solidFill>
                    <a:srgbClr val="002060"/>
                  </a:solidFill>
                  <a:latin typeface="UTM Thanh Nhac TL" panose="02040603050506020204" pitchFamily="18" charset="0"/>
                </a:rPr>
                <a:t>Soát  lỗi</a:t>
              </a:r>
            </a:p>
          </p:txBody>
        </p:sp>
        <p:pic>
          <p:nvPicPr>
            <p:cNvPr id="6" name="Picture 5"/>
            <p:cNvPicPr>
              <a:picLocks noChangeAspect="1"/>
            </p:cNvPicPr>
            <p:nvPr/>
          </p:nvPicPr>
          <p:blipFill>
            <a:blip r:embed="rId9"/>
            <a:stretch>
              <a:fillRect/>
            </a:stretch>
          </p:blipFill>
          <p:spPr>
            <a:xfrm>
              <a:off x="2705581" y="2275968"/>
              <a:ext cx="4974767" cy="2310584"/>
            </a:xfrm>
            <a:prstGeom prst="rect">
              <a:avLst/>
            </a:prstGeom>
          </p:spPr>
        </p:pic>
      </p:grpSp>
    </p:spTree>
    <p:extLst>
      <p:ext uri="{BB962C8B-B14F-4D97-AF65-F5344CB8AC3E}">
        <p14:creationId xmlns:p14="http://schemas.microsoft.com/office/powerpoint/2010/main" val="20506669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4099" y="653575"/>
            <a:ext cx="10428310" cy="5041355"/>
          </a:xfrm>
        </p:spPr>
        <p:txBody>
          <a:bodyPr/>
          <a:lstStyle/>
          <a:p>
            <a:pPr marL="0" indent="0" algn="ctr">
              <a:buNone/>
            </a:pPr>
            <a:r>
              <a:rPr lang="vi-VN" sz="2800" b="1" dirty="0">
                <a:solidFill>
                  <a:srgbClr val="002060"/>
                </a:solidFill>
                <a:latin typeface="Arial" panose="020B0604020202020204" pitchFamily="34" charset="0"/>
                <a:cs typeface="Arial" panose="020B0604020202020204" pitchFamily="34" charset="0"/>
              </a:rPr>
              <a:t>Mười năm cõng bạn đi học</a:t>
            </a:r>
            <a:endParaRPr lang="vi-VN" sz="2800" dirty="0">
              <a:solidFill>
                <a:srgbClr val="002060"/>
              </a:solidFill>
              <a:latin typeface="Arial" panose="020B0604020202020204" pitchFamily="34" charset="0"/>
              <a:cs typeface="Arial" panose="020B0604020202020204" pitchFamily="34" charset="0"/>
            </a:endParaRPr>
          </a:p>
          <a:p>
            <a:pPr marL="0" indent="0" algn="just">
              <a:buNone/>
            </a:pPr>
            <a:r>
              <a:rPr lang="en-US" sz="2800" dirty="0">
                <a:solidFill>
                  <a:srgbClr val="002060"/>
                </a:solidFill>
                <a:latin typeface="Arial" panose="020B0604020202020204" pitchFamily="34" charset="0"/>
                <a:cs typeface="Arial" panose="020B0604020202020204" pitchFamily="34" charset="0"/>
              </a:rPr>
              <a:t>	</a:t>
            </a:r>
            <a:r>
              <a:rPr lang="vi-VN" sz="2800" dirty="0">
                <a:solidFill>
                  <a:srgbClr val="002060"/>
                </a:solidFill>
                <a:latin typeface="Arial" panose="020B0604020202020204" pitchFamily="34" charset="0"/>
                <a:cs typeface="Arial" panose="020B0604020202020204" pitchFamily="34" charset="0"/>
              </a:rPr>
              <a:t>Ở xã Vinh Quang, huyện Chiêm Hóa, tỉnh Tuyên Quang, ai cũng biết câu chuyện cảm động về em Đoàn Trường Sinh 10 năm cõng bạn đến trường. Quãng đường từ nhà Sinh tới trường dài hơn 4 ki-lô-mét, qua đèo, vượt suối, khúc khuỷu, gập ghềnh. Thế mà Sinh không quản khó khăn, ngày ngày cõng bạn Hanh bị liệt cả hai chân đi về. Nhờ bạn giúp đỡ, lại có chí học hành, nhiều năm liền, Hanh là học sinh tiên tiến, có năm còn tham gia đội tuyển học sinh giỏi cấp huyện.</a:t>
            </a:r>
          </a:p>
          <a:p>
            <a:pPr marL="0" indent="0" algn="r">
              <a:buNone/>
            </a:pPr>
            <a:r>
              <a:rPr lang="vi-VN" sz="2800" i="1" dirty="0">
                <a:solidFill>
                  <a:srgbClr val="002060"/>
                </a:solidFill>
                <a:latin typeface="Arial" panose="020B0604020202020204" pitchFamily="34" charset="0"/>
                <a:cs typeface="Arial" panose="020B0604020202020204" pitchFamily="34" charset="0"/>
              </a:rPr>
              <a:t>Theo báo Đại Đoàn K</a:t>
            </a:r>
            <a:r>
              <a:rPr lang="en-US" sz="2800" i="1" dirty="0">
                <a:solidFill>
                  <a:srgbClr val="002060"/>
                </a:solidFill>
                <a:latin typeface="Arial" panose="020B0604020202020204" pitchFamily="34" charset="0"/>
                <a:cs typeface="Arial" panose="020B0604020202020204" pitchFamily="34" charset="0"/>
              </a:rPr>
              <a:t>ết</a:t>
            </a:r>
            <a:endParaRPr lang="en-US" sz="2800" dirty="0"/>
          </a:p>
        </p:txBody>
      </p:sp>
      <p:pic>
        <p:nvPicPr>
          <p:cNvPr id="4" name="图片 18" descr="D:\个人文件夹\2020年\办公室相关\ppt专用\素材图片\元素\幼小学习\11d7e452703442dfce22b12ef2fb5d75.jpg11d7e452703442dfce22b12ef2fb5d75"/>
          <p:cNvPicPr>
            <a:picLocks noChangeAspect="1"/>
          </p:cNvPicPr>
          <p:nvPr/>
        </p:nvPicPr>
        <p:blipFill>
          <a:blip r:embed="rId2"/>
          <a:srcRect/>
          <a:stretch>
            <a:fillRect/>
          </a:stretch>
        </p:blipFill>
        <p:spPr>
          <a:xfrm rot="5400000">
            <a:off x="8318206" y="2984205"/>
            <a:ext cx="6858000" cy="889594"/>
          </a:xfrm>
          <a:custGeom>
            <a:avLst/>
            <a:gdLst>
              <a:gd name="connsiteX0" fmla="*/ 0 w 5841580"/>
              <a:gd name="connsiteY0" fmla="*/ 0 h 799254"/>
              <a:gd name="connsiteX1" fmla="*/ 5841580 w 5841580"/>
              <a:gd name="connsiteY1" fmla="*/ 0 h 799254"/>
              <a:gd name="connsiteX2" fmla="*/ 5841580 w 5841580"/>
              <a:gd name="connsiteY2" fmla="*/ 598913 h 799254"/>
              <a:gd name="connsiteX3" fmla="*/ 2976501 w 5841580"/>
              <a:gd name="connsiteY3" fmla="*/ 532598 h 799254"/>
              <a:gd name="connsiteX4" fmla="*/ 7573 w 5841580"/>
              <a:gd name="connsiteY4" fmla="*/ 455633 h 799254"/>
              <a:gd name="connsiteX5" fmla="*/ 0 w 5841580"/>
              <a:gd name="connsiteY5" fmla="*/ 0 h 79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41580" h="799254">
                <a:moveTo>
                  <a:pt x="0" y="0"/>
                </a:moveTo>
                <a:lnTo>
                  <a:pt x="5841580" y="0"/>
                </a:lnTo>
                <a:lnTo>
                  <a:pt x="5841580" y="598913"/>
                </a:lnTo>
                <a:cubicBezTo>
                  <a:pt x="4720051" y="274735"/>
                  <a:pt x="3871670" y="261424"/>
                  <a:pt x="2976501" y="532598"/>
                </a:cubicBezTo>
                <a:cubicBezTo>
                  <a:pt x="1797097" y="954278"/>
                  <a:pt x="1556673" y="835927"/>
                  <a:pt x="7573" y="455633"/>
                </a:cubicBezTo>
                <a:cubicBezTo>
                  <a:pt x="5139" y="303744"/>
                  <a:pt x="2434" y="151889"/>
                  <a:pt x="0" y="0"/>
                </a:cubicBezTo>
                <a:close/>
              </a:path>
            </a:pathLst>
          </a:custGeom>
        </p:spPr>
      </p:pic>
      <p:pic>
        <p:nvPicPr>
          <p:cNvPr id="5" name="图片 19" descr="D:\个人文件夹\2020年\办公室相关\ppt专用\素材图片\元素\幼小学习\11d7e452703442dfce22b12ef2fb5d75.jpg11d7e452703442dfce22b12ef2fb5d75"/>
          <p:cNvPicPr>
            <a:picLocks noChangeAspect="1"/>
          </p:cNvPicPr>
          <p:nvPr/>
        </p:nvPicPr>
        <p:blipFill>
          <a:blip r:embed="rId2"/>
          <a:srcRect/>
          <a:stretch>
            <a:fillRect/>
          </a:stretch>
        </p:blipFill>
        <p:spPr>
          <a:xfrm rot="5400000" flipH="1" flipV="1">
            <a:off x="-2999699" y="2984205"/>
            <a:ext cx="6858000" cy="889594"/>
          </a:xfrm>
          <a:custGeom>
            <a:avLst/>
            <a:gdLst>
              <a:gd name="connsiteX0" fmla="*/ 0 w 5841580"/>
              <a:gd name="connsiteY0" fmla="*/ 0 h 799254"/>
              <a:gd name="connsiteX1" fmla="*/ 5841580 w 5841580"/>
              <a:gd name="connsiteY1" fmla="*/ 0 h 799254"/>
              <a:gd name="connsiteX2" fmla="*/ 5841580 w 5841580"/>
              <a:gd name="connsiteY2" fmla="*/ 598913 h 799254"/>
              <a:gd name="connsiteX3" fmla="*/ 2976501 w 5841580"/>
              <a:gd name="connsiteY3" fmla="*/ 532598 h 799254"/>
              <a:gd name="connsiteX4" fmla="*/ 7573 w 5841580"/>
              <a:gd name="connsiteY4" fmla="*/ 455633 h 799254"/>
              <a:gd name="connsiteX5" fmla="*/ 0 w 5841580"/>
              <a:gd name="connsiteY5" fmla="*/ 0 h 79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41580" h="799254">
                <a:moveTo>
                  <a:pt x="0" y="0"/>
                </a:moveTo>
                <a:lnTo>
                  <a:pt x="5841580" y="0"/>
                </a:lnTo>
                <a:lnTo>
                  <a:pt x="5841580" y="598913"/>
                </a:lnTo>
                <a:cubicBezTo>
                  <a:pt x="4720051" y="274735"/>
                  <a:pt x="3871670" y="261424"/>
                  <a:pt x="2976501" y="532598"/>
                </a:cubicBezTo>
                <a:cubicBezTo>
                  <a:pt x="1797097" y="954278"/>
                  <a:pt x="1556673" y="835927"/>
                  <a:pt x="7573" y="455633"/>
                </a:cubicBezTo>
                <a:cubicBezTo>
                  <a:pt x="5139" y="303744"/>
                  <a:pt x="2434" y="151889"/>
                  <a:pt x="0" y="0"/>
                </a:cubicBezTo>
                <a:close/>
              </a:path>
            </a:pathLst>
          </a:custGeom>
        </p:spPr>
      </p:pic>
    </p:spTree>
    <p:extLst>
      <p:ext uri="{BB962C8B-B14F-4D97-AF65-F5344CB8AC3E}">
        <p14:creationId xmlns:p14="http://schemas.microsoft.com/office/powerpoint/2010/main" val="377912877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2C901A0-3C10-4D02-AC26-5C3245F17767}"/>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9" name="图片 8">
            <a:extLst>
              <a:ext uri="{FF2B5EF4-FFF2-40B4-BE49-F238E27FC236}">
                <a16:creationId xmlns:a16="http://schemas.microsoft.com/office/drawing/2014/main" id="{C424F21C-5C4A-4C73-83FF-A2E699FA40CD}"/>
              </a:ext>
            </a:extLst>
          </p:cNvPr>
          <p:cNvPicPr>
            <a:picLocks noChangeAspect="1"/>
          </p:cNvPicPr>
          <p:nvPr/>
        </p:nvPicPr>
        <p:blipFill rotWithShape="1">
          <a:blip r:embed="rId4">
            <a:extLst>
              <a:ext uri="{28A0092B-C50C-407E-A947-70E740481C1C}">
                <a14:useLocalDpi xmlns:a14="http://schemas.microsoft.com/office/drawing/2010/main" val="0"/>
              </a:ext>
            </a:extLst>
          </a:blip>
          <a:srcRect l="4353" t="-1612" r="20043" b="6048"/>
          <a:stretch/>
        </p:blipFill>
        <p:spPr>
          <a:xfrm>
            <a:off x="40780" y="-365760"/>
            <a:ext cx="12192000" cy="7223760"/>
          </a:xfrm>
          <a:prstGeom prst="rect">
            <a:avLst/>
          </a:prstGeom>
        </p:spPr>
      </p:pic>
      <p:pic>
        <p:nvPicPr>
          <p:cNvPr id="7" name="图片 6">
            <a:extLst>
              <a:ext uri="{FF2B5EF4-FFF2-40B4-BE49-F238E27FC236}">
                <a16:creationId xmlns:a16="http://schemas.microsoft.com/office/drawing/2014/main" id="{B2123838-5966-40E4-B5FE-EC7BA5D75900}"/>
              </a:ext>
            </a:extLst>
          </p:cNvPr>
          <p:cNvPicPr>
            <a:picLocks noChangeAspect="1"/>
          </p:cNvPicPr>
          <p:nvPr/>
        </p:nvPicPr>
        <p:blipFill rotWithShape="1">
          <a:blip r:embed="rId5">
            <a:extLst>
              <a:ext uri="{28A0092B-C50C-407E-A947-70E740481C1C}">
                <a14:useLocalDpi xmlns:a14="http://schemas.microsoft.com/office/drawing/2010/main" val="0"/>
              </a:ext>
            </a:extLst>
          </a:blip>
          <a:srcRect l="3958" r="53334"/>
          <a:stretch/>
        </p:blipFill>
        <p:spPr>
          <a:xfrm>
            <a:off x="-40780" y="-2"/>
            <a:ext cx="6248399" cy="6858000"/>
          </a:xfrm>
          <a:prstGeom prst="rect">
            <a:avLst/>
          </a:prstGeom>
        </p:spPr>
      </p:pic>
      <p:sp>
        <p:nvSpPr>
          <p:cNvPr id="10" name="文本框 9">
            <a:extLst>
              <a:ext uri="{FF2B5EF4-FFF2-40B4-BE49-F238E27FC236}">
                <a16:creationId xmlns:a16="http://schemas.microsoft.com/office/drawing/2014/main" id="{1141D261-23EF-4F1B-8738-F15230826D84}"/>
              </a:ext>
            </a:extLst>
          </p:cNvPr>
          <p:cNvSpPr txBox="1"/>
          <p:nvPr/>
        </p:nvSpPr>
        <p:spPr>
          <a:xfrm>
            <a:off x="5628530" y="2246735"/>
            <a:ext cx="624839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w="12700">
                  <a:solidFill>
                    <a:srgbClr val="ED7D31">
                      <a:lumMod val="20000"/>
                      <a:lumOff val="80000"/>
                    </a:srgbClr>
                  </a:solidFill>
                </a:ln>
                <a:solidFill>
                  <a:srgbClr val="312114"/>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cs typeface="+mn-cs"/>
              </a:rPr>
              <a:t>Luyện</a:t>
            </a:r>
            <a:r>
              <a:rPr kumimoji="0" lang="en-US" altLang="zh-CN" sz="8000" b="0" i="0" u="none" strike="noStrike" kern="1200" cap="none" spc="0" normalizeH="0" noProof="0" dirty="0">
                <a:ln w="12700">
                  <a:solidFill>
                    <a:srgbClr val="ED7D31">
                      <a:lumMod val="20000"/>
                      <a:lumOff val="80000"/>
                    </a:srgbClr>
                  </a:solidFill>
                </a:ln>
                <a:solidFill>
                  <a:srgbClr val="312114"/>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cs typeface="+mn-cs"/>
              </a:rPr>
              <a:t> tập</a:t>
            </a:r>
            <a:endParaRPr kumimoji="0" lang="zh-CN" altLang="en-US" sz="8000" b="0" i="1" u="none" strike="noStrike" kern="1200" cap="none" spc="0" normalizeH="0" baseline="0" noProof="0" dirty="0">
              <a:ln w="12700">
                <a:solidFill>
                  <a:prstClr val="black"/>
                </a:solidFill>
              </a:ln>
              <a:solidFill>
                <a:srgbClr val="DF8873"/>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cs typeface="+mn-cs"/>
            </a:endParaRPr>
          </a:p>
        </p:txBody>
      </p:sp>
      <p:pic>
        <p:nvPicPr>
          <p:cNvPr id="15" name="图片 14">
            <a:extLst>
              <a:ext uri="{FF2B5EF4-FFF2-40B4-BE49-F238E27FC236}">
                <a16:creationId xmlns:a16="http://schemas.microsoft.com/office/drawing/2014/main" id="{336166C0-6619-4885-9D52-E75C96615C8C}"/>
              </a:ext>
            </a:extLst>
          </p:cNvPr>
          <p:cNvPicPr>
            <a:picLocks noChangeAspect="1"/>
          </p:cNvPicPr>
          <p:nvPr/>
        </p:nvPicPr>
        <p:blipFill rotWithShape="1">
          <a:blip r:embed="rId6">
            <a:extLst>
              <a:ext uri="{28A0092B-C50C-407E-A947-70E740481C1C}">
                <a14:useLocalDpi xmlns:a14="http://schemas.microsoft.com/office/drawing/2010/main" val="0"/>
              </a:ext>
            </a:extLst>
          </a:blip>
          <a:srcRect l="500" t="7239" r="86125" b="65777"/>
          <a:stretch/>
        </p:blipFill>
        <p:spPr>
          <a:xfrm>
            <a:off x="0" y="-1"/>
            <a:ext cx="1630680" cy="1542127"/>
          </a:xfrm>
          <a:prstGeom prst="rect">
            <a:avLst/>
          </a:prstGeom>
        </p:spPr>
      </p:pic>
      <p:pic>
        <p:nvPicPr>
          <p:cNvPr id="18" name="图片 17">
            <a:extLst>
              <a:ext uri="{FF2B5EF4-FFF2-40B4-BE49-F238E27FC236}">
                <a16:creationId xmlns:a16="http://schemas.microsoft.com/office/drawing/2014/main" id="{CF450B26-C4D7-4966-8257-F8339378F3B6}"/>
              </a:ext>
            </a:extLst>
          </p:cNvPr>
          <p:cNvPicPr>
            <a:picLocks noChangeAspect="1"/>
          </p:cNvPicPr>
          <p:nvPr/>
        </p:nvPicPr>
        <p:blipFill>
          <a:blip r:embed="rId7"/>
          <a:stretch>
            <a:fillRect/>
          </a:stretch>
        </p:blipFill>
        <p:spPr>
          <a:xfrm>
            <a:off x="9360912" y="500"/>
            <a:ext cx="1435273" cy="1143000"/>
          </a:xfrm>
          <a:prstGeom prst="rect">
            <a:avLst/>
          </a:prstGeom>
          <a:effectLst>
            <a:outerShdw blurRad="12700" dist="12700" dir="2700000" algn="tl" rotWithShape="0">
              <a:prstClr val="black">
                <a:alpha val="40000"/>
              </a:prstClr>
            </a:outerShdw>
          </a:effectLst>
        </p:spPr>
      </p:pic>
      <p:pic>
        <p:nvPicPr>
          <p:cNvPr id="19" name="图片 18">
            <a:extLst>
              <a:ext uri="{FF2B5EF4-FFF2-40B4-BE49-F238E27FC236}">
                <a16:creationId xmlns:a16="http://schemas.microsoft.com/office/drawing/2014/main" id="{F087F24E-B3E7-4F8D-A1CF-604F49A7A43A}"/>
              </a:ext>
            </a:extLst>
          </p:cNvPr>
          <p:cNvPicPr>
            <a:picLocks noChangeAspect="1"/>
          </p:cNvPicPr>
          <p:nvPr/>
        </p:nvPicPr>
        <p:blipFill>
          <a:blip r:embed="rId8"/>
          <a:stretch>
            <a:fillRect/>
          </a:stretch>
        </p:blipFill>
        <p:spPr>
          <a:xfrm rot="10521640">
            <a:off x="8236891" y="5859100"/>
            <a:ext cx="793138" cy="892709"/>
          </a:xfrm>
          <a:prstGeom prst="rect">
            <a:avLst/>
          </a:prstGeom>
          <a:effectLst>
            <a:outerShdw blurRad="12700" dist="12700" dir="2700000" algn="tl" rotWithShape="0">
              <a:prstClr val="black">
                <a:alpha val="40000"/>
              </a:prstClr>
            </a:outerShdw>
          </a:effectLst>
        </p:spPr>
      </p:pic>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447854" y="5446505"/>
            <a:ext cx="784926" cy="1335918"/>
          </a:xfrm>
          <a:prstGeom prst="rect">
            <a:avLst/>
          </a:prstGeom>
        </p:spPr>
      </p:pic>
    </p:spTree>
    <p:extLst>
      <p:ext uri="{BB962C8B-B14F-4D97-AF65-F5344CB8AC3E}">
        <p14:creationId xmlns:p14="http://schemas.microsoft.com/office/powerpoint/2010/main" val="52811362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5" name="Rounded Rectangle 114"/>
          <p:cNvSpPr/>
          <p:nvPr/>
        </p:nvSpPr>
        <p:spPr>
          <a:xfrm>
            <a:off x="136376" y="780191"/>
            <a:ext cx="11888573" cy="5913172"/>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lnRef>
          <a:fillRef idx="1">
            <a:schemeClr val="lt1"/>
          </a:fillRef>
          <a:effectRef idx="0">
            <a:schemeClr val="accent5"/>
          </a:effectRef>
          <a:fontRef idx="minor">
            <a:schemeClr val="dk1"/>
          </a:fontRef>
        </p:style>
        <p:txBody>
          <a:bodyPr rtlCol="0" anchor="ctr"/>
          <a:lstStyle/>
          <a:p>
            <a:pPr algn="ctr" defTabSz="1219170"/>
            <a:endParaRPr lang="en-US" sz="2400">
              <a:solidFill>
                <a:prstClr val="black"/>
              </a:solidFill>
              <a:latin typeface="Calibri"/>
            </a:endParaRPr>
          </a:p>
        </p:txBody>
      </p:sp>
      <p:sp>
        <p:nvSpPr>
          <p:cNvPr id="113" name="Text Box 31"/>
          <p:cNvSpPr txBox="1">
            <a:spLocks noChangeArrowheads="1"/>
          </p:cNvSpPr>
          <p:nvPr/>
        </p:nvSpPr>
        <p:spPr bwMode="auto">
          <a:xfrm>
            <a:off x="904462" y="23367"/>
            <a:ext cx="10184093" cy="584775"/>
          </a:xfrm>
          <a:prstGeom prst="rect">
            <a:avLst/>
          </a:prstGeom>
          <a:noFill/>
          <a:ln w="9525">
            <a:noFill/>
            <a:miter lim="800000"/>
          </a:ln>
        </p:spPr>
        <p:txBody>
          <a:bodyPr wrap="square">
            <a:spAutoFit/>
          </a:bodyPr>
          <a:lstStyle/>
          <a:p>
            <a:pPr defTabSz="1219170">
              <a:spcBef>
                <a:spcPct val="50000"/>
              </a:spcBef>
            </a:pP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en-US" sz="32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Chọn</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cách</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viết</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vi-VN"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a:t>
            </a:r>
            <a:r>
              <a:rPr lang="en-US" sz="32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úng</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từ</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vi-VN"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ã </a:t>
            </a:r>
            <a:r>
              <a:rPr lang="en-US" sz="32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cho</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trong</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ngoặc</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vi-VN"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đơ</a:t>
            </a:r>
            <a:r>
              <a:rPr 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 </a:t>
            </a:r>
          </a:p>
        </p:txBody>
      </p:sp>
      <p:sp>
        <p:nvSpPr>
          <p:cNvPr id="114" name="Text Box 33"/>
          <p:cNvSpPr txBox="1">
            <a:spLocks noChangeArrowheads="1"/>
          </p:cNvSpPr>
          <p:nvPr/>
        </p:nvSpPr>
        <p:spPr bwMode="auto">
          <a:xfrm>
            <a:off x="239349" y="804574"/>
            <a:ext cx="11785600" cy="5508688"/>
          </a:xfrm>
          <a:prstGeom prst="rect">
            <a:avLst/>
          </a:prstGeom>
          <a:noFill/>
          <a:ln w="9525">
            <a:noFill/>
            <a:miter lim="800000"/>
          </a:ln>
        </p:spPr>
        <p:txBody>
          <a:bodyPr>
            <a:spAutoFit/>
          </a:bodyPr>
          <a:lstStyle/>
          <a:p>
            <a:pPr algn="ctr" defTabSz="1219170">
              <a:spcBef>
                <a:spcPts val="800"/>
              </a:spcBef>
              <a:spcAft>
                <a:spcPts val="800"/>
              </a:spcAft>
            </a:pPr>
            <a:r>
              <a:rPr lang="en-US" sz="3200" b="1" dirty="0" err="1">
                <a:solidFill>
                  <a:srgbClr val="002060"/>
                </a:solidFill>
                <a:latin typeface="Arial" panose="020B0604020202020204" pitchFamily="34" charset="0"/>
                <a:cs typeface="Arial" panose="020B0604020202020204" pitchFamily="34" charset="0"/>
              </a:rPr>
              <a:t>Tìm</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chỗ</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ngồi</a:t>
            </a:r>
            <a:endParaRPr lang="en-US" sz="3200" b="1" dirty="0">
              <a:solidFill>
                <a:srgbClr val="002060"/>
              </a:solidFill>
              <a:latin typeface="Arial" panose="020B0604020202020204" pitchFamily="34" charset="0"/>
              <a:cs typeface="Arial" panose="020B0604020202020204" pitchFamily="34" charset="0"/>
            </a:endParaRPr>
          </a:p>
          <a:p>
            <a:pPr defTabSz="1219170">
              <a:spcBef>
                <a:spcPts val="800"/>
              </a:spcBef>
              <a:spcAft>
                <a:spcPts val="800"/>
              </a:spcAft>
            </a:pPr>
            <a:r>
              <a:rPr lang="en-US" sz="3200" b="1"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Rạp</a:t>
            </a:r>
            <a:r>
              <a:rPr lang="en-US" sz="2933" dirty="0">
                <a:solidFill>
                  <a:srgbClr val="002060"/>
                </a:solidFill>
                <a:latin typeface="Arial" panose="020B0604020202020204" pitchFamily="34" charset="0"/>
                <a:cs typeface="Arial" panose="020B0604020202020204" pitchFamily="34" charset="0"/>
              </a:rPr>
              <a:t> </a:t>
            </a:r>
            <a:r>
              <a:rPr lang="vi-VN" sz="2933" dirty="0">
                <a:solidFill>
                  <a:srgbClr val="002060"/>
                </a:solidFill>
                <a:latin typeface="Arial" panose="020B0604020202020204" pitchFamily="34" charset="0"/>
                <a:cs typeface="Arial" panose="020B0604020202020204" pitchFamily="34" charset="0"/>
              </a:rPr>
              <a:t>đ</a:t>
            </a:r>
            <a:r>
              <a:rPr lang="en-US" sz="2933" dirty="0" err="1">
                <a:solidFill>
                  <a:srgbClr val="002060"/>
                </a:solidFill>
                <a:latin typeface="Arial" panose="020B0604020202020204" pitchFamily="34" charset="0"/>
                <a:cs typeface="Arial" panose="020B0604020202020204" pitchFamily="34" charset="0"/>
              </a:rPr>
              <a:t>ang</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chiếu</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phim</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thì</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một</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bà</a:t>
            </a:r>
            <a:r>
              <a:rPr lang="en-US" sz="2933" dirty="0">
                <a:solidFill>
                  <a:srgbClr val="002060"/>
                </a:solidFill>
                <a:latin typeface="Arial" panose="020B0604020202020204" pitchFamily="34" charset="0"/>
                <a:cs typeface="Arial" panose="020B0604020202020204" pitchFamily="34" charset="0"/>
              </a:rPr>
              <a:t> </a:t>
            </a:r>
            <a:r>
              <a:rPr lang="vi-VN" sz="2933" dirty="0">
                <a:solidFill>
                  <a:srgbClr val="002060"/>
                </a:solidFill>
                <a:latin typeface="Arial" panose="020B0604020202020204" pitchFamily="34" charset="0"/>
                <a:cs typeface="Arial" panose="020B0604020202020204" pitchFamily="34" charset="0"/>
              </a:rPr>
              <a:t>đ</a:t>
            </a:r>
            <a:r>
              <a:rPr lang="en-US" sz="2933" dirty="0" err="1">
                <a:solidFill>
                  <a:srgbClr val="002060"/>
                </a:solidFill>
                <a:latin typeface="Arial" panose="020B0604020202020204" pitchFamily="34" charset="0"/>
                <a:cs typeface="Arial" panose="020B0604020202020204" pitchFamily="34" charset="0"/>
              </a:rPr>
              <a:t>ứng</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dậy</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len</a:t>
            </a:r>
            <a:r>
              <a:rPr lang="en-US" sz="2933" dirty="0">
                <a:solidFill>
                  <a:srgbClr val="002060"/>
                </a:solidFill>
                <a:latin typeface="Arial" panose="020B0604020202020204" pitchFamily="34" charset="0"/>
                <a:cs typeface="Arial" panose="020B0604020202020204" pitchFamily="34" charset="0"/>
              </a:rPr>
              <a:t> qua </a:t>
            </a:r>
            <a:r>
              <a:rPr lang="en-US" sz="2933" dirty="0" err="1">
                <a:solidFill>
                  <a:srgbClr val="002060"/>
                </a:solidFill>
                <a:latin typeface="Arial" panose="020B0604020202020204" pitchFamily="34" charset="0"/>
                <a:cs typeface="Arial" panose="020B0604020202020204" pitchFamily="34" charset="0"/>
              </a:rPr>
              <a:t>hàng</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ghế</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ra</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ngoài</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Lát</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sau</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xau</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bà</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trở</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lại</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và</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hỏi</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ông</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ngồi</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gần</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hàng</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ghế</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rằng</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rằn</a:t>
            </a:r>
            <a:r>
              <a:rPr lang="en-US" sz="2933" dirty="0">
                <a:solidFill>
                  <a:srgbClr val="002060"/>
                </a:solidFill>
                <a:latin typeface="Arial" panose="020B0604020202020204" pitchFamily="34" charset="0"/>
                <a:cs typeface="Arial" panose="020B0604020202020204" pitchFamily="34" charset="0"/>
              </a:rPr>
              <a:t> )  :</a:t>
            </a:r>
          </a:p>
          <a:p>
            <a:pPr defTabSz="1219170">
              <a:spcBef>
                <a:spcPts val="800"/>
              </a:spcBef>
              <a:spcAft>
                <a:spcPts val="800"/>
              </a:spcAft>
            </a:pP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Th</a:t>
            </a:r>
            <a:r>
              <a:rPr lang="vi-VN" sz="2933" dirty="0">
                <a:solidFill>
                  <a:srgbClr val="002060"/>
                </a:solidFill>
                <a:latin typeface="Arial" panose="020B0604020202020204" pitchFamily="34" charset="0"/>
                <a:cs typeface="Arial" panose="020B0604020202020204" pitchFamily="34" charset="0"/>
              </a:rPr>
              <a:t>ư</a:t>
            </a:r>
            <a:r>
              <a:rPr lang="en-US" sz="2933" dirty="0">
                <a:solidFill>
                  <a:srgbClr val="002060"/>
                </a:solidFill>
                <a:latin typeface="Arial" panose="020B0604020202020204" pitchFamily="34" charset="0"/>
                <a:cs typeface="Arial" panose="020B0604020202020204" pitchFamily="34" charset="0"/>
              </a:rPr>
              <a:t>a </a:t>
            </a:r>
            <a:r>
              <a:rPr lang="en-US" sz="2933" dirty="0" err="1">
                <a:solidFill>
                  <a:srgbClr val="002060"/>
                </a:solidFill>
                <a:latin typeface="Arial" panose="020B0604020202020204" pitchFamily="34" charset="0"/>
                <a:cs typeface="Arial" panose="020B0604020202020204" pitchFamily="34" charset="0"/>
              </a:rPr>
              <a:t>ông</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Phải</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ch</a:t>
            </a:r>
            <a:r>
              <a:rPr lang="vi-VN" sz="2933" dirty="0">
                <a:solidFill>
                  <a:srgbClr val="002060"/>
                </a:solidFill>
                <a:latin typeface="Arial" panose="020B0604020202020204" pitchFamily="34" charset="0"/>
                <a:cs typeface="Arial" panose="020B0604020202020204" pitchFamily="34" charset="0"/>
              </a:rPr>
              <a:t>ă</a:t>
            </a:r>
            <a:r>
              <a:rPr lang="en-US" sz="2933" dirty="0">
                <a:solidFill>
                  <a:srgbClr val="002060"/>
                </a:solidFill>
                <a:latin typeface="Arial" panose="020B0604020202020204" pitchFamily="34" charset="0"/>
                <a:cs typeface="Arial" panose="020B0604020202020204" pitchFamily="34" charset="0"/>
              </a:rPr>
              <a:t>ng   / </a:t>
            </a:r>
            <a:r>
              <a:rPr lang="en-US" sz="2933" dirty="0" err="1">
                <a:solidFill>
                  <a:srgbClr val="002060"/>
                </a:solidFill>
                <a:latin typeface="Arial" panose="020B0604020202020204" pitchFamily="34" charset="0"/>
                <a:cs typeface="Arial" panose="020B0604020202020204" pitchFamily="34" charset="0"/>
              </a:rPr>
              <a:t>ch</a:t>
            </a:r>
            <a:r>
              <a:rPr lang="vi-VN" sz="2933" dirty="0">
                <a:solidFill>
                  <a:srgbClr val="002060"/>
                </a:solidFill>
                <a:latin typeface="Arial" panose="020B0604020202020204" pitchFamily="34" charset="0"/>
                <a:cs typeface="Arial" panose="020B0604020202020204" pitchFamily="34" charset="0"/>
              </a:rPr>
              <a:t>ă</a:t>
            </a:r>
            <a:r>
              <a:rPr lang="en-US" sz="2933" dirty="0">
                <a:solidFill>
                  <a:srgbClr val="002060"/>
                </a:solidFill>
                <a:latin typeface="Arial" panose="020B0604020202020204" pitchFamily="34" charset="0"/>
                <a:cs typeface="Arial" panose="020B0604020202020204" pitchFamily="34" charset="0"/>
              </a:rPr>
              <a:t>n     ) </a:t>
            </a:r>
            <a:r>
              <a:rPr lang="en-US" sz="2933" dirty="0" err="1">
                <a:solidFill>
                  <a:srgbClr val="002060"/>
                </a:solidFill>
                <a:latin typeface="Arial" panose="020B0604020202020204" pitchFamily="34" charset="0"/>
                <a:cs typeface="Arial" panose="020B0604020202020204" pitchFamily="34" charset="0"/>
              </a:rPr>
              <a:t>lúc</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ra</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ngoài</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tôi</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vô</a:t>
            </a:r>
            <a:r>
              <a:rPr lang="en-US" sz="2933" dirty="0">
                <a:solidFill>
                  <a:srgbClr val="002060"/>
                </a:solidFill>
                <a:latin typeface="Arial" panose="020B0604020202020204" pitchFamily="34" charset="0"/>
                <a:cs typeface="Arial" panose="020B0604020202020204" pitchFamily="34" charset="0"/>
              </a:rPr>
              <a:t> ý </a:t>
            </a:r>
            <a:r>
              <a:rPr lang="en-US" sz="2933" dirty="0" err="1">
                <a:solidFill>
                  <a:srgbClr val="002060"/>
                </a:solidFill>
                <a:latin typeface="Arial" panose="020B0604020202020204" pitchFamily="34" charset="0"/>
                <a:cs typeface="Arial" panose="020B0604020202020204" pitchFamily="34" charset="0"/>
              </a:rPr>
              <a:t>giẫm</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vào</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chân</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ông</a:t>
            </a:r>
            <a:r>
              <a:rPr lang="en-US" sz="2933" dirty="0">
                <a:solidFill>
                  <a:srgbClr val="002060"/>
                </a:solidFill>
                <a:latin typeface="Arial" panose="020B0604020202020204" pitchFamily="34" charset="0"/>
                <a:cs typeface="Arial" panose="020B0604020202020204" pitchFamily="34" charset="0"/>
              </a:rPr>
              <a:t> ?</a:t>
            </a:r>
          </a:p>
          <a:p>
            <a:pPr defTabSz="1219170">
              <a:spcBef>
                <a:spcPts val="800"/>
              </a:spcBef>
              <a:spcAft>
                <a:spcPts val="800"/>
              </a:spcAft>
            </a:pP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Vâng</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nh</a:t>
            </a:r>
            <a:r>
              <a:rPr lang="vi-VN" sz="2933" dirty="0">
                <a:solidFill>
                  <a:srgbClr val="002060"/>
                </a:solidFill>
                <a:latin typeface="Arial" panose="020B0604020202020204" pitchFamily="34" charset="0"/>
                <a:cs typeface="Arial" panose="020B0604020202020204" pitchFamily="34" charset="0"/>
              </a:rPr>
              <a:t>ư</a:t>
            </a:r>
            <a:r>
              <a:rPr lang="en-US" sz="2933" dirty="0">
                <a:solidFill>
                  <a:srgbClr val="002060"/>
                </a:solidFill>
                <a:latin typeface="Arial" panose="020B0604020202020204" pitchFamily="34" charset="0"/>
                <a:cs typeface="Arial" panose="020B0604020202020204" pitchFamily="34" charset="0"/>
              </a:rPr>
              <a:t>ng ( sin    /    </a:t>
            </a:r>
            <a:r>
              <a:rPr lang="en-US" sz="2933" dirty="0" err="1">
                <a:solidFill>
                  <a:srgbClr val="002060"/>
                </a:solidFill>
                <a:latin typeface="Arial" panose="020B0604020202020204" pitchFamily="34" charset="0"/>
                <a:cs typeface="Arial" panose="020B0604020202020204" pitchFamily="34" charset="0"/>
              </a:rPr>
              <a:t>xin</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bà</a:t>
            </a:r>
            <a:r>
              <a:rPr lang="en-US" sz="2933" dirty="0">
                <a:solidFill>
                  <a:srgbClr val="002060"/>
                </a:solidFill>
                <a:latin typeface="Arial" panose="020B0604020202020204" pitchFamily="34" charset="0"/>
                <a:cs typeface="Arial" panose="020B0604020202020204" pitchFamily="34" charset="0"/>
              </a:rPr>
              <a:t> </a:t>
            </a:r>
            <a:r>
              <a:rPr lang="vi-VN" sz="2933" dirty="0">
                <a:solidFill>
                  <a:srgbClr val="002060"/>
                </a:solidFill>
                <a:latin typeface="Arial" panose="020B0604020202020204" pitchFamily="34" charset="0"/>
                <a:cs typeface="Arial" panose="020B0604020202020204" pitchFamily="34" charset="0"/>
              </a:rPr>
              <a:t>đ</a:t>
            </a:r>
            <a:r>
              <a:rPr lang="en-US" sz="2933" dirty="0" err="1">
                <a:solidFill>
                  <a:srgbClr val="002060"/>
                </a:solidFill>
                <a:latin typeface="Arial" panose="020B0604020202020204" pitchFamily="34" charset="0"/>
                <a:cs typeface="Arial" panose="020B0604020202020204" pitchFamily="34" charset="0"/>
              </a:rPr>
              <a:t>ừng</a:t>
            </a:r>
            <a:r>
              <a:rPr lang="en-US" sz="2933" dirty="0">
                <a:solidFill>
                  <a:srgbClr val="002060"/>
                </a:solidFill>
                <a:latin typeface="Arial" panose="020B0604020202020204" pitchFamily="34" charset="0"/>
                <a:cs typeface="Arial" panose="020B0604020202020204" pitchFamily="34" charset="0"/>
              </a:rPr>
              <a:t> ( b</a:t>
            </a:r>
            <a:r>
              <a:rPr lang="vi-VN" sz="2933" dirty="0">
                <a:solidFill>
                  <a:srgbClr val="002060"/>
                </a:solidFill>
                <a:latin typeface="Arial" panose="020B0604020202020204" pitchFamily="34" charset="0"/>
                <a:cs typeface="Arial" panose="020B0604020202020204" pitchFamily="34" charset="0"/>
              </a:rPr>
              <a:t>ă</a:t>
            </a:r>
            <a:r>
              <a:rPr lang="en-US" sz="2933" dirty="0">
                <a:solidFill>
                  <a:srgbClr val="002060"/>
                </a:solidFill>
                <a:latin typeface="Arial" panose="020B0604020202020204" pitchFamily="34" charset="0"/>
                <a:cs typeface="Arial" panose="020B0604020202020204" pitchFamily="34" charset="0"/>
              </a:rPr>
              <a:t>ng </a:t>
            </a:r>
            <a:r>
              <a:rPr lang="en-US" sz="2933" dirty="0" err="1">
                <a:solidFill>
                  <a:srgbClr val="002060"/>
                </a:solidFill>
                <a:latin typeface="Arial" panose="020B0604020202020204" pitchFamily="34" charset="0"/>
                <a:cs typeface="Arial" panose="020B0604020202020204" pitchFamily="34" charset="0"/>
              </a:rPr>
              <a:t>kho</a:t>
            </a:r>
            <a:r>
              <a:rPr lang="vi-VN" sz="2933" dirty="0">
                <a:solidFill>
                  <a:srgbClr val="002060"/>
                </a:solidFill>
                <a:latin typeface="Arial" panose="020B0604020202020204" pitchFamily="34" charset="0"/>
                <a:cs typeface="Arial" panose="020B0604020202020204" pitchFamily="34" charset="0"/>
              </a:rPr>
              <a:t>ă</a:t>
            </a:r>
            <a:r>
              <a:rPr lang="en-US" sz="2933" dirty="0">
                <a:solidFill>
                  <a:srgbClr val="002060"/>
                </a:solidFill>
                <a:latin typeface="Arial" panose="020B0604020202020204" pitchFamily="34" charset="0"/>
                <a:cs typeface="Arial" panose="020B0604020202020204" pitchFamily="34" charset="0"/>
              </a:rPr>
              <a:t>ng     /     b</a:t>
            </a:r>
            <a:r>
              <a:rPr lang="vi-VN" sz="2933" dirty="0">
                <a:solidFill>
                  <a:srgbClr val="002060"/>
                </a:solidFill>
                <a:latin typeface="Arial" panose="020B0604020202020204" pitchFamily="34" charset="0"/>
                <a:cs typeface="Arial" panose="020B0604020202020204" pitchFamily="34" charset="0"/>
              </a:rPr>
              <a:t>ă</a:t>
            </a:r>
            <a:r>
              <a:rPr lang="en-US" sz="2933" dirty="0">
                <a:solidFill>
                  <a:srgbClr val="002060"/>
                </a:solidFill>
                <a:latin typeface="Arial" panose="020B0604020202020204" pitchFamily="34" charset="0"/>
                <a:cs typeface="Arial" panose="020B0604020202020204" pitchFamily="34" charset="0"/>
              </a:rPr>
              <a:t>n </a:t>
            </a:r>
            <a:r>
              <a:rPr lang="en-US" sz="2933" dirty="0" err="1">
                <a:solidFill>
                  <a:srgbClr val="002060"/>
                </a:solidFill>
                <a:latin typeface="Arial" panose="020B0604020202020204" pitchFamily="34" charset="0"/>
                <a:cs typeface="Arial" panose="020B0604020202020204" pitchFamily="34" charset="0"/>
              </a:rPr>
              <a:t>kho</a:t>
            </a:r>
            <a:r>
              <a:rPr lang="vi-VN" sz="2933" dirty="0">
                <a:solidFill>
                  <a:srgbClr val="002060"/>
                </a:solidFill>
                <a:latin typeface="Arial" panose="020B0604020202020204" pitchFamily="34" charset="0"/>
                <a:cs typeface="Arial" panose="020B0604020202020204" pitchFamily="34" charset="0"/>
              </a:rPr>
              <a:t>ă</a:t>
            </a:r>
            <a:r>
              <a:rPr lang="en-US" sz="2933" dirty="0">
                <a:solidFill>
                  <a:srgbClr val="002060"/>
                </a:solidFill>
                <a:latin typeface="Arial" panose="020B0604020202020204" pitchFamily="34" charset="0"/>
                <a:cs typeface="Arial" panose="020B0604020202020204" pitchFamily="34" charset="0"/>
              </a:rPr>
              <a:t>n   ), </a:t>
            </a:r>
            <a:r>
              <a:rPr lang="en-US" sz="2933" dirty="0" err="1">
                <a:solidFill>
                  <a:srgbClr val="002060"/>
                </a:solidFill>
                <a:latin typeface="Arial" panose="020B0604020202020204" pitchFamily="34" charset="0"/>
                <a:cs typeface="Arial" panose="020B0604020202020204" pitchFamily="34" charset="0"/>
              </a:rPr>
              <a:t>tôi</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không</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sao</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xa</a:t>
            </a:r>
            <a:r>
              <a:rPr lang="en-US" sz="2933" dirty="0">
                <a:solidFill>
                  <a:srgbClr val="002060"/>
                </a:solidFill>
                <a:latin typeface="Arial" panose="020B0604020202020204" pitchFamily="34" charset="0"/>
                <a:cs typeface="Arial" panose="020B0604020202020204" pitchFamily="34" charset="0"/>
              </a:rPr>
              <a:t>  o) !</a:t>
            </a:r>
          </a:p>
          <a:p>
            <a:pPr defTabSz="1219170">
              <a:spcBef>
                <a:spcPts val="800"/>
              </a:spcBef>
              <a:spcAft>
                <a:spcPts val="800"/>
              </a:spcAft>
            </a:pP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Dạ</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không</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Tôi</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chỉ</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muốn</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hỏi</a:t>
            </a:r>
            <a:r>
              <a:rPr lang="en-US" sz="2933" dirty="0">
                <a:solidFill>
                  <a:srgbClr val="002060"/>
                </a:solidFill>
                <a:latin typeface="Arial" panose="020B0604020202020204" pitchFamily="34" charset="0"/>
                <a:cs typeface="Arial" panose="020B0604020202020204" pitchFamily="34" charset="0"/>
              </a:rPr>
              <a:t> </a:t>
            </a:r>
            <a:r>
              <a:rPr lang="vi-VN" sz="2933" dirty="0">
                <a:solidFill>
                  <a:srgbClr val="002060"/>
                </a:solidFill>
                <a:latin typeface="Arial" panose="020B0604020202020204" pitchFamily="34" charset="0"/>
                <a:cs typeface="Arial" panose="020B0604020202020204" pitchFamily="34" charset="0"/>
              </a:rPr>
              <a:t>đ</a:t>
            </a:r>
            <a:r>
              <a:rPr lang="en-US" sz="2933" dirty="0">
                <a:solidFill>
                  <a:srgbClr val="002060"/>
                </a:solidFill>
                <a:latin typeface="Arial" panose="020B0604020202020204" pitchFamily="34" charset="0"/>
                <a:cs typeface="Arial" panose="020B0604020202020204" pitchFamily="34" charset="0"/>
              </a:rPr>
              <a:t>ể ( </a:t>
            </a:r>
            <a:r>
              <a:rPr lang="en-US" sz="2933" dirty="0" err="1">
                <a:solidFill>
                  <a:srgbClr val="002060"/>
                </a:solidFill>
                <a:latin typeface="Arial" panose="020B0604020202020204" pitchFamily="34" charset="0"/>
                <a:cs typeface="Arial" panose="020B0604020202020204" pitchFamily="34" charset="0"/>
              </a:rPr>
              <a:t>sem</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xem</a:t>
            </a:r>
            <a:r>
              <a:rPr lang="en-US" sz="2933" dirty="0">
                <a:solidFill>
                  <a:srgbClr val="002060"/>
                </a:solidFill>
                <a:latin typeface="Arial" panose="020B0604020202020204" pitchFamily="34" charset="0"/>
                <a:cs typeface="Arial" panose="020B0604020202020204" pitchFamily="34" charset="0"/>
              </a:rPr>
              <a:t>    ) </a:t>
            </a:r>
            <a:r>
              <a:rPr lang="en-US" sz="2933" dirty="0" err="1">
                <a:solidFill>
                  <a:srgbClr val="002060"/>
                </a:solidFill>
                <a:latin typeface="Arial" panose="020B0604020202020204" pitchFamily="34" charset="0"/>
                <a:cs typeface="Arial" panose="020B0604020202020204" pitchFamily="34" charset="0"/>
              </a:rPr>
              <a:t>tôi</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có</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tìm</a:t>
            </a:r>
            <a:r>
              <a:rPr lang="en-US" sz="2933" dirty="0">
                <a:solidFill>
                  <a:srgbClr val="002060"/>
                </a:solidFill>
                <a:latin typeface="Arial" panose="020B0604020202020204" pitchFamily="34" charset="0"/>
                <a:cs typeface="Arial" panose="020B0604020202020204" pitchFamily="34" charset="0"/>
              </a:rPr>
              <a:t> </a:t>
            </a:r>
            <a:r>
              <a:rPr lang="vi-VN" sz="2933" dirty="0">
                <a:solidFill>
                  <a:srgbClr val="002060"/>
                </a:solidFill>
                <a:latin typeface="Arial" panose="020B0604020202020204" pitchFamily="34" charset="0"/>
                <a:cs typeface="Arial" panose="020B0604020202020204" pitchFamily="34" charset="0"/>
              </a:rPr>
              <a:t>đ</a:t>
            </a:r>
            <a:r>
              <a:rPr lang="en-US" sz="2933" dirty="0" err="1">
                <a:solidFill>
                  <a:srgbClr val="002060"/>
                </a:solidFill>
                <a:latin typeface="Arial" panose="020B0604020202020204" pitchFamily="34" charset="0"/>
                <a:cs typeface="Arial" panose="020B0604020202020204" pitchFamily="34" charset="0"/>
              </a:rPr>
              <a:t>úng</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hàng</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ghế</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của</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mình</a:t>
            </a:r>
            <a:r>
              <a:rPr lang="en-US" sz="2933" dirty="0">
                <a:solidFill>
                  <a:srgbClr val="002060"/>
                </a:solidFill>
                <a:latin typeface="Arial" panose="020B0604020202020204" pitchFamily="34" charset="0"/>
                <a:cs typeface="Arial" panose="020B0604020202020204" pitchFamily="34" charset="0"/>
              </a:rPr>
              <a:t> </a:t>
            </a:r>
            <a:r>
              <a:rPr lang="en-US" sz="2933" dirty="0" err="1">
                <a:solidFill>
                  <a:srgbClr val="002060"/>
                </a:solidFill>
                <a:latin typeface="Arial" panose="020B0604020202020204" pitchFamily="34" charset="0"/>
                <a:cs typeface="Arial" panose="020B0604020202020204" pitchFamily="34" charset="0"/>
              </a:rPr>
              <a:t>không</a:t>
            </a:r>
            <a:r>
              <a:rPr lang="en-US" sz="2933" dirty="0">
                <a:solidFill>
                  <a:srgbClr val="002060"/>
                </a:solidFill>
                <a:latin typeface="Arial" panose="020B0604020202020204" pitchFamily="34" charset="0"/>
                <a:cs typeface="Arial" panose="020B0604020202020204" pitchFamily="34" charset="0"/>
              </a:rPr>
              <a:t> . </a:t>
            </a:r>
          </a:p>
        </p:txBody>
      </p:sp>
      <p:grpSp>
        <p:nvGrpSpPr>
          <p:cNvPr id="17" name="Group 16"/>
          <p:cNvGrpSpPr/>
          <p:nvPr/>
        </p:nvGrpSpPr>
        <p:grpSpPr>
          <a:xfrm>
            <a:off x="2751482" y="2097801"/>
            <a:ext cx="867293" cy="574516"/>
            <a:chOff x="2051720" y="1492791"/>
            <a:chExt cx="650470" cy="430887"/>
          </a:xfrm>
        </p:grpSpPr>
        <p:sp>
          <p:nvSpPr>
            <p:cNvPr id="16" name="Rounded Rectangle 15"/>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16"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sau</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17" name="Group 116"/>
          <p:cNvGrpSpPr/>
          <p:nvPr/>
        </p:nvGrpSpPr>
        <p:grpSpPr>
          <a:xfrm>
            <a:off x="3887755" y="1990387"/>
            <a:ext cx="867293" cy="574516"/>
            <a:chOff x="2051720" y="1492791"/>
            <a:chExt cx="650470" cy="430887"/>
          </a:xfrm>
        </p:grpSpPr>
        <p:sp>
          <p:nvSpPr>
            <p:cNvPr id="118" name="Rounded Rectangle 117"/>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19"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xau</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20" name="Group 119"/>
          <p:cNvGrpSpPr/>
          <p:nvPr/>
        </p:nvGrpSpPr>
        <p:grpSpPr>
          <a:xfrm>
            <a:off x="527382" y="2493939"/>
            <a:ext cx="1076577" cy="543675"/>
            <a:chOff x="2051720" y="1538958"/>
            <a:chExt cx="665085" cy="398198"/>
          </a:xfrm>
        </p:grpSpPr>
        <p:sp>
          <p:nvSpPr>
            <p:cNvPr id="121" name="Rounded Rectangle 120"/>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22" name="Text Box 31"/>
            <p:cNvSpPr txBox="1">
              <a:spLocks noChangeArrowheads="1"/>
            </p:cNvSpPr>
            <p:nvPr/>
          </p:nvSpPr>
          <p:spPr bwMode="auto">
            <a:xfrm>
              <a:off x="2077117" y="1538958"/>
              <a:ext cx="639688" cy="398198"/>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rằng</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23" name="Group 122"/>
          <p:cNvGrpSpPr/>
          <p:nvPr/>
        </p:nvGrpSpPr>
        <p:grpSpPr>
          <a:xfrm>
            <a:off x="1844176" y="2480338"/>
            <a:ext cx="891451" cy="543675"/>
            <a:chOff x="2051720" y="1528214"/>
            <a:chExt cx="668588" cy="407756"/>
          </a:xfrm>
        </p:grpSpPr>
        <p:sp>
          <p:nvSpPr>
            <p:cNvPr id="124" name="Rounded Rectangle 123"/>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25" name="Text Box 31"/>
            <p:cNvSpPr txBox="1">
              <a:spLocks noChangeArrowheads="1"/>
            </p:cNvSpPr>
            <p:nvPr/>
          </p:nvSpPr>
          <p:spPr bwMode="auto">
            <a:xfrm>
              <a:off x="2080620" y="1528214"/>
              <a:ext cx="639688" cy="407756"/>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rằn</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27" name="Group 126"/>
          <p:cNvGrpSpPr/>
          <p:nvPr/>
        </p:nvGrpSpPr>
        <p:grpSpPr>
          <a:xfrm>
            <a:off x="4847861" y="3079979"/>
            <a:ext cx="1314612" cy="597175"/>
            <a:chOff x="2051720" y="1486296"/>
            <a:chExt cx="650470" cy="437382"/>
          </a:xfrm>
        </p:grpSpPr>
        <p:sp>
          <p:nvSpPr>
            <p:cNvPr id="128" name="Rounded Rectangle 127"/>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29" name="Text Box 31"/>
            <p:cNvSpPr txBox="1">
              <a:spLocks noChangeArrowheads="1"/>
            </p:cNvSpPr>
            <p:nvPr/>
          </p:nvSpPr>
          <p:spPr bwMode="auto">
            <a:xfrm>
              <a:off x="2062502" y="1486296"/>
              <a:ext cx="639688" cy="398197"/>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chăng</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30" name="Group 129"/>
          <p:cNvGrpSpPr/>
          <p:nvPr/>
        </p:nvGrpSpPr>
        <p:grpSpPr>
          <a:xfrm>
            <a:off x="6413572" y="3080920"/>
            <a:ext cx="1417585" cy="591414"/>
            <a:chOff x="2051720" y="1490517"/>
            <a:chExt cx="701421" cy="433161"/>
          </a:xfrm>
        </p:grpSpPr>
        <p:sp>
          <p:nvSpPr>
            <p:cNvPr id="131" name="Rounded Rectangle 130"/>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32" name="Text Box 31"/>
            <p:cNvSpPr txBox="1">
              <a:spLocks noChangeArrowheads="1"/>
            </p:cNvSpPr>
            <p:nvPr/>
          </p:nvSpPr>
          <p:spPr bwMode="auto">
            <a:xfrm>
              <a:off x="2113453" y="1490517"/>
              <a:ext cx="639688" cy="398196"/>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chăn</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33" name="Group 132"/>
          <p:cNvGrpSpPr/>
          <p:nvPr/>
        </p:nvGrpSpPr>
        <p:grpSpPr>
          <a:xfrm>
            <a:off x="4268601" y="4118857"/>
            <a:ext cx="931649" cy="556735"/>
            <a:chOff x="2051720" y="1506127"/>
            <a:chExt cx="698737" cy="417551"/>
          </a:xfrm>
        </p:grpSpPr>
        <p:sp>
          <p:nvSpPr>
            <p:cNvPr id="134" name="Rounded Rectangle 133"/>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35" name="Text Box 31"/>
            <p:cNvSpPr txBox="1">
              <a:spLocks noChangeArrowheads="1"/>
            </p:cNvSpPr>
            <p:nvPr/>
          </p:nvSpPr>
          <p:spPr bwMode="auto">
            <a:xfrm>
              <a:off x="2110769" y="1506127"/>
              <a:ext cx="639688" cy="407756"/>
            </a:xfrm>
            <a:prstGeom prst="rect">
              <a:avLst/>
            </a:prstGeom>
            <a:noFill/>
            <a:ln w="9525">
              <a:noFill/>
              <a:miter lim="800000"/>
            </a:ln>
          </p:spPr>
          <p:txBody>
            <a:bodyPr wrap="square">
              <a:spAutoFit/>
            </a:bodyPr>
            <a:lstStyle/>
            <a:p>
              <a:pPr defTabSz="1219170">
                <a:spcBef>
                  <a:spcPct val="50000"/>
                </a:spcBef>
              </a:pPr>
              <a:r>
                <a:rPr lang="en-US" sz="2933" dirty="0">
                  <a:solidFill>
                    <a:srgbClr val="4BACC6">
                      <a:lumMod val="50000"/>
                    </a:srgbClr>
                  </a:solidFill>
                  <a:latin typeface="Arial" panose="020B0604020202020204" pitchFamily="34" charset="0"/>
                  <a:cs typeface="Arial" panose="020B0604020202020204" pitchFamily="34" charset="0"/>
                </a:rPr>
                <a:t>sin</a:t>
              </a:r>
            </a:p>
          </p:txBody>
        </p:sp>
      </p:grpSp>
      <p:grpSp>
        <p:nvGrpSpPr>
          <p:cNvPr id="136" name="Group 135"/>
          <p:cNvGrpSpPr/>
          <p:nvPr/>
        </p:nvGrpSpPr>
        <p:grpSpPr>
          <a:xfrm>
            <a:off x="5356373" y="4101076"/>
            <a:ext cx="931649" cy="556735"/>
            <a:chOff x="2051720" y="1506127"/>
            <a:chExt cx="698737" cy="417551"/>
          </a:xfrm>
        </p:grpSpPr>
        <p:sp>
          <p:nvSpPr>
            <p:cNvPr id="137" name="Rounded Rectangle 136"/>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38" name="Text Box 31"/>
            <p:cNvSpPr txBox="1">
              <a:spLocks noChangeArrowheads="1"/>
            </p:cNvSpPr>
            <p:nvPr/>
          </p:nvSpPr>
          <p:spPr bwMode="auto">
            <a:xfrm>
              <a:off x="2110769" y="1506127"/>
              <a:ext cx="639688" cy="407756"/>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xin</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39" name="Group 138"/>
          <p:cNvGrpSpPr/>
          <p:nvPr/>
        </p:nvGrpSpPr>
        <p:grpSpPr>
          <a:xfrm>
            <a:off x="8208235" y="4144849"/>
            <a:ext cx="2880320" cy="597176"/>
            <a:chOff x="2051720" y="1486296"/>
            <a:chExt cx="728526" cy="437382"/>
          </a:xfrm>
        </p:grpSpPr>
        <p:sp>
          <p:nvSpPr>
            <p:cNvPr id="140" name="Rounded Rectangle 139"/>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41" name="Text Box 31"/>
            <p:cNvSpPr txBox="1">
              <a:spLocks noChangeArrowheads="1"/>
            </p:cNvSpPr>
            <p:nvPr/>
          </p:nvSpPr>
          <p:spPr bwMode="auto">
            <a:xfrm>
              <a:off x="2062502" y="1486296"/>
              <a:ext cx="717744" cy="398197"/>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băng</a:t>
              </a:r>
              <a:r>
                <a:rPr lang="en-US" sz="2933" dirty="0">
                  <a:solidFill>
                    <a:srgbClr val="4BACC6">
                      <a:lumMod val="50000"/>
                    </a:srgbClr>
                  </a:solidFill>
                  <a:latin typeface="Arial" panose="020B0604020202020204" pitchFamily="34" charset="0"/>
                  <a:cs typeface="Arial" panose="020B0604020202020204" pitchFamily="34" charset="0"/>
                </a:rPr>
                <a:t> </a:t>
              </a:r>
              <a:r>
                <a:rPr lang="en-US" sz="2933" dirty="0" err="1">
                  <a:solidFill>
                    <a:srgbClr val="4BACC6">
                      <a:lumMod val="50000"/>
                    </a:srgbClr>
                  </a:solidFill>
                  <a:latin typeface="Arial" panose="020B0604020202020204" pitchFamily="34" charset="0"/>
                  <a:cs typeface="Arial" panose="020B0604020202020204" pitchFamily="34" charset="0"/>
                </a:rPr>
                <a:t>khoăng</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45" name="Group 144"/>
          <p:cNvGrpSpPr/>
          <p:nvPr/>
        </p:nvGrpSpPr>
        <p:grpSpPr>
          <a:xfrm>
            <a:off x="311936" y="4636681"/>
            <a:ext cx="2036451" cy="597176"/>
            <a:chOff x="2051720" y="1486296"/>
            <a:chExt cx="650470" cy="437382"/>
          </a:xfrm>
        </p:grpSpPr>
        <p:sp>
          <p:nvSpPr>
            <p:cNvPr id="146" name="Rounded Rectangle 145"/>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47" name="Text Box 31"/>
            <p:cNvSpPr txBox="1">
              <a:spLocks noChangeArrowheads="1"/>
            </p:cNvSpPr>
            <p:nvPr/>
          </p:nvSpPr>
          <p:spPr bwMode="auto">
            <a:xfrm>
              <a:off x="2062502" y="1486296"/>
              <a:ext cx="639688" cy="398197"/>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băn</a:t>
              </a:r>
              <a:r>
                <a:rPr lang="en-US" sz="2933" dirty="0">
                  <a:solidFill>
                    <a:srgbClr val="4BACC6">
                      <a:lumMod val="50000"/>
                    </a:srgbClr>
                  </a:solidFill>
                  <a:latin typeface="Arial" panose="020B0604020202020204" pitchFamily="34" charset="0"/>
                  <a:cs typeface="Arial" panose="020B0604020202020204" pitchFamily="34" charset="0"/>
                </a:rPr>
                <a:t> </a:t>
              </a:r>
              <a:r>
                <a:rPr lang="en-US" sz="2933" dirty="0" err="1">
                  <a:solidFill>
                    <a:srgbClr val="4BACC6">
                      <a:lumMod val="50000"/>
                    </a:srgbClr>
                  </a:solidFill>
                  <a:latin typeface="Arial" panose="020B0604020202020204" pitchFamily="34" charset="0"/>
                  <a:cs typeface="Arial" panose="020B0604020202020204" pitchFamily="34" charset="0"/>
                </a:rPr>
                <a:t>khoăn</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48" name="Group 147"/>
          <p:cNvGrpSpPr/>
          <p:nvPr/>
        </p:nvGrpSpPr>
        <p:grpSpPr>
          <a:xfrm>
            <a:off x="4530923" y="4658651"/>
            <a:ext cx="867293" cy="574516"/>
            <a:chOff x="2051720" y="1492791"/>
            <a:chExt cx="650470" cy="430887"/>
          </a:xfrm>
        </p:grpSpPr>
        <p:sp>
          <p:nvSpPr>
            <p:cNvPr id="149" name="Rounded Rectangle 148"/>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50"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sao</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55" name="Group 154"/>
          <p:cNvGrpSpPr/>
          <p:nvPr/>
        </p:nvGrpSpPr>
        <p:grpSpPr>
          <a:xfrm>
            <a:off x="5728826" y="4658651"/>
            <a:ext cx="867293" cy="574516"/>
            <a:chOff x="2051720" y="1492791"/>
            <a:chExt cx="650470" cy="430887"/>
          </a:xfrm>
        </p:grpSpPr>
        <p:sp>
          <p:nvSpPr>
            <p:cNvPr id="156" name="Rounded Rectangle 155"/>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57"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xao</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58" name="Group 157"/>
          <p:cNvGrpSpPr/>
          <p:nvPr/>
        </p:nvGrpSpPr>
        <p:grpSpPr>
          <a:xfrm>
            <a:off x="7340941" y="5233168"/>
            <a:ext cx="1067523" cy="595527"/>
            <a:chOff x="2051720" y="1477033"/>
            <a:chExt cx="655510" cy="446645"/>
          </a:xfrm>
        </p:grpSpPr>
        <p:sp>
          <p:nvSpPr>
            <p:cNvPr id="159" name="Rounded Rectangle 158"/>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60" name="Text Box 31"/>
            <p:cNvSpPr txBox="1">
              <a:spLocks noChangeArrowheads="1"/>
            </p:cNvSpPr>
            <p:nvPr/>
          </p:nvSpPr>
          <p:spPr bwMode="auto">
            <a:xfrm>
              <a:off x="2067542" y="1477033"/>
              <a:ext cx="639688" cy="407756"/>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sem</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62" name="Group 161"/>
          <p:cNvGrpSpPr/>
          <p:nvPr/>
        </p:nvGrpSpPr>
        <p:grpSpPr>
          <a:xfrm>
            <a:off x="8734081" y="5233168"/>
            <a:ext cx="1067523" cy="595527"/>
            <a:chOff x="2051720" y="1477033"/>
            <a:chExt cx="655510" cy="446645"/>
          </a:xfrm>
        </p:grpSpPr>
        <p:sp>
          <p:nvSpPr>
            <p:cNvPr id="163" name="Rounded Rectangle 162"/>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64" name="Text Box 31"/>
            <p:cNvSpPr txBox="1">
              <a:spLocks noChangeArrowheads="1"/>
            </p:cNvSpPr>
            <p:nvPr/>
          </p:nvSpPr>
          <p:spPr bwMode="auto">
            <a:xfrm>
              <a:off x="2067542" y="1477033"/>
              <a:ext cx="639688" cy="407756"/>
            </a:xfrm>
            <a:prstGeom prst="rect">
              <a:avLst/>
            </a:prstGeom>
            <a:noFill/>
            <a:ln w="9525">
              <a:noFill/>
              <a:miter lim="800000"/>
            </a:ln>
          </p:spPr>
          <p:txBody>
            <a:bodyPr wrap="square">
              <a:spAutoFit/>
            </a:bodyPr>
            <a:lstStyle/>
            <a:p>
              <a:pPr defTabSz="1219170">
                <a:spcBef>
                  <a:spcPct val="50000"/>
                </a:spcBef>
              </a:pPr>
              <a:r>
                <a:rPr lang="en-US" sz="2933" dirty="0" err="1">
                  <a:solidFill>
                    <a:srgbClr val="4BACC6">
                      <a:lumMod val="50000"/>
                    </a:srgbClr>
                  </a:solidFill>
                  <a:latin typeface="Arial" panose="020B0604020202020204" pitchFamily="34" charset="0"/>
                  <a:cs typeface="Arial" panose="020B0604020202020204" pitchFamily="34" charset="0"/>
                </a:rPr>
                <a:t>xem</a:t>
              </a: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65" name="Group 164"/>
          <p:cNvGrpSpPr/>
          <p:nvPr/>
        </p:nvGrpSpPr>
        <p:grpSpPr>
          <a:xfrm>
            <a:off x="3921500" y="1985510"/>
            <a:ext cx="867293" cy="574516"/>
            <a:chOff x="2051720" y="1492791"/>
            <a:chExt cx="650470" cy="430887"/>
          </a:xfrm>
        </p:grpSpPr>
        <p:sp>
          <p:nvSpPr>
            <p:cNvPr id="166" name="Rounded Rectangle 165"/>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67"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68" name="Group 167"/>
          <p:cNvGrpSpPr/>
          <p:nvPr/>
        </p:nvGrpSpPr>
        <p:grpSpPr>
          <a:xfrm>
            <a:off x="1844176" y="2444699"/>
            <a:ext cx="867293" cy="574516"/>
            <a:chOff x="2051720" y="1492791"/>
            <a:chExt cx="650470" cy="430887"/>
          </a:xfrm>
        </p:grpSpPr>
        <p:sp>
          <p:nvSpPr>
            <p:cNvPr id="169" name="Rounded Rectangle 168"/>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70"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71" name="Group 170"/>
          <p:cNvGrpSpPr/>
          <p:nvPr/>
        </p:nvGrpSpPr>
        <p:grpSpPr>
          <a:xfrm>
            <a:off x="6418258" y="3107286"/>
            <a:ext cx="1309924" cy="574516"/>
            <a:chOff x="2051720" y="1492791"/>
            <a:chExt cx="650470" cy="430887"/>
          </a:xfrm>
        </p:grpSpPr>
        <p:sp>
          <p:nvSpPr>
            <p:cNvPr id="172" name="Rounded Rectangle 171"/>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73"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74" name="Group 173"/>
          <p:cNvGrpSpPr/>
          <p:nvPr/>
        </p:nvGrpSpPr>
        <p:grpSpPr>
          <a:xfrm>
            <a:off x="4281951" y="4103261"/>
            <a:ext cx="853944" cy="574516"/>
            <a:chOff x="2051720" y="1492791"/>
            <a:chExt cx="650470" cy="430887"/>
          </a:xfrm>
        </p:grpSpPr>
        <p:sp>
          <p:nvSpPr>
            <p:cNvPr id="175" name="Rounded Rectangle 174"/>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76"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77" name="Group 176"/>
          <p:cNvGrpSpPr/>
          <p:nvPr/>
        </p:nvGrpSpPr>
        <p:grpSpPr>
          <a:xfrm>
            <a:off x="8195628" y="4161779"/>
            <a:ext cx="2584323" cy="574516"/>
            <a:chOff x="2051720" y="1492791"/>
            <a:chExt cx="650470" cy="430887"/>
          </a:xfrm>
        </p:grpSpPr>
        <p:sp>
          <p:nvSpPr>
            <p:cNvPr id="178" name="Rounded Rectangle 177"/>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79"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80" name="Group 179"/>
          <p:cNvGrpSpPr/>
          <p:nvPr/>
        </p:nvGrpSpPr>
        <p:grpSpPr>
          <a:xfrm>
            <a:off x="5740073" y="4673761"/>
            <a:ext cx="856047" cy="574516"/>
            <a:chOff x="2051720" y="1492791"/>
            <a:chExt cx="650470" cy="430887"/>
          </a:xfrm>
        </p:grpSpPr>
        <p:sp>
          <p:nvSpPr>
            <p:cNvPr id="181" name="Rounded Rectangle 180"/>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82"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endParaRPr lang="en-US" sz="2933" dirty="0">
                <a:solidFill>
                  <a:srgbClr val="4BACC6">
                    <a:lumMod val="50000"/>
                  </a:srgbClr>
                </a:solidFill>
                <a:latin typeface="Arial" panose="020B0604020202020204" pitchFamily="34" charset="0"/>
                <a:cs typeface="Arial" panose="020B0604020202020204" pitchFamily="34" charset="0"/>
              </a:endParaRPr>
            </a:p>
          </p:txBody>
        </p:sp>
      </p:grpSp>
      <p:grpSp>
        <p:nvGrpSpPr>
          <p:cNvPr id="183" name="Group 182"/>
          <p:cNvGrpSpPr/>
          <p:nvPr/>
        </p:nvGrpSpPr>
        <p:grpSpPr>
          <a:xfrm>
            <a:off x="7340941" y="5259534"/>
            <a:ext cx="1059315" cy="574516"/>
            <a:chOff x="2051720" y="1492791"/>
            <a:chExt cx="650470" cy="430887"/>
          </a:xfrm>
        </p:grpSpPr>
        <p:sp>
          <p:nvSpPr>
            <p:cNvPr id="184" name="Rounded Rectangle 183"/>
            <p:cNvSpPr/>
            <p:nvPr/>
          </p:nvSpPr>
          <p:spPr>
            <a:xfrm>
              <a:off x="2051720" y="1563638"/>
              <a:ext cx="650470" cy="360040"/>
            </a:xfrm>
            <a:prstGeom prst="roundRect">
              <a:avLst/>
            </a:prstGeom>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en-US" sz="2933" dirty="0">
                <a:solidFill>
                  <a:srgbClr val="002060"/>
                </a:solidFill>
                <a:latin typeface="Arial" panose="020B0604020202020204" pitchFamily="34" charset="0"/>
                <a:cs typeface="Arial" panose="020B0604020202020204" pitchFamily="34" charset="0"/>
              </a:endParaRPr>
            </a:p>
          </p:txBody>
        </p:sp>
        <p:sp>
          <p:nvSpPr>
            <p:cNvPr id="185" name="Text Box 31"/>
            <p:cNvSpPr txBox="1">
              <a:spLocks noChangeArrowheads="1"/>
            </p:cNvSpPr>
            <p:nvPr/>
          </p:nvSpPr>
          <p:spPr bwMode="auto">
            <a:xfrm>
              <a:off x="2051720" y="1492791"/>
              <a:ext cx="639688" cy="407756"/>
            </a:xfrm>
            <a:prstGeom prst="rect">
              <a:avLst/>
            </a:prstGeom>
            <a:noFill/>
            <a:ln w="9525">
              <a:noFill/>
              <a:miter lim="800000"/>
            </a:ln>
          </p:spPr>
          <p:txBody>
            <a:bodyPr wrap="square">
              <a:spAutoFit/>
            </a:bodyPr>
            <a:lstStyle/>
            <a:p>
              <a:pPr defTabSz="1219170">
                <a:spcBef>
                  <a:spcPct val="50000"/>
                </a:spcBef>
              </a:pPr>
              <a:endParaRPr lang="en-US" sz="2933" dirty="0">
                <a:solidFill>
                  <a:srgbClr val="4BACC6">
                    <a:lumMod val="50000"/>
                  </a:srgb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07066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circle(in)">
                                      <p:cBhvr>
                                        <p:cTn id="7" dur="2000"/>
                                        <p:tgtEl>
                                          <p:spTgt spid="16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68"/>
                                        </p:tgtEl>
                                        <p:attrNameLst>
                                          <p:attrName>style.visibility</p:attrName>
                                        </p:attrNameLst>
                                      </p:cBhvr>
                                      <p:to>
                                        <p:strVal val="visible"/>
                                      </p:to>
                                    </p:set>
                                    <p:animEffect transition="in" filter="circle(in)">
                                      <p:cBhvr>
                                        <p:cTn id="12" dur="2000"/>
                                        <p:tgtEl>
                                          <p:spTgt spid="16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71"/>
                                        </p:tgtEl>
                                        <p:attrNameLst>
                                          <p:attrName>style.visibility</p:attrName>
                                        </p:attrNameLst>
                                      </p:cBhvr>
                                      <p:to>
                                        <p:strVal val="visible"/>
                                      </p:to>
                                    </p:set>
                                    <p:animEffect transition="in" filter="circle(in)">
                                      <p:cBhvr>
                                        <p:cTn id="17" dur="2000"/>
                                        <p:tgtEl>
                                          <p:spTgt spid="17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74"/>
                                        </p:tgtEl>
                                        <p:attrNameLst>
                                          <p:attrName>style.visibility</p:attrName>
                                        </p:attrNameLst>
                                      </p:cBhvr>
                                      <p:to>
                                        <p:strVal val="visible"/>
                                      </p:to>
                                    </p:set>
                                    <p:animEffect transition="in" filter="circle(in)">
                                      <p:cBhvr>
                                        <p:cTn id="22" dur="2000"/>
                                        <p:tgtEl>
                                          <p:spTgt spid="17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77"/>
                                        </p:tgtEl>
                                        <p:attrNameLst>
                                          <p:attrName>style.visibility</p:attrName>
                                        </p:attrNameLst>
                                      </p:cBhvr>
                                      <p:to>
                                        <p:strVal val="visible"/>
                                      </p:to>
                                    </p:set>
                                    <p:animEffect transition="in" filter="circle(in)">
                                      <p:cBhvr>
                                        <p:cTn id="27" dur="2000"/>
                                        <p:tgtEl>
                                          <p:spTgt spid="17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80"/>
                                        </p:tgtEl>
                                        <p:attrNameLst>
                                          <p:attrName>style.visibility</p:attrName>
                                        </p:attrNameLst>
                                      </p:cBhvr>
                                      <p:to>
                                        <p:strVal val="visible"/>
                                      </p:to>
                                    </p:set>
                                    <p:animEffect transition="in" filter="circle(in)">
                                      <p:cBhvr>
                                        <p:cTn id="32" dur="2000"/>
                                        <p:tgtEl>
                                          <p:spTgt spid="18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83"/>
                                        </p:tgtEl>
                                        <p:attrNameLst>
                                          <p:attrName>style.visibility</p:attrName>
                                        </p:attrNameLst>
                                      </p:cBhvr>
                                      <p:to>
                                        <p:strVal val="visible"/>
                                      </p:to>
                                    </p:set>
                                    <p:animEffect transition="in" filter="circle(in)">
                                      <p:cBhvr>
                                        <p:cTn id="37" dur="2000"/>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07393B6B-7628-4FFA-B66C-8B3C328C498F}"/>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3" name="图片 2">
            <a:extLst>
              <a:ext uri="{FF2B5EF4-FFF2-40B4-BE49-F238E27FC236}">
                <a16:creationId xmlns:a16="http://schemas.microsoft.com/office/drawing/2014/main" id="{6197252F-5CE3-4AE8-9AC9-837CFC57F336}"/>
              </a:ext>
            </a:extLst>
          </p:cNvPr>
          <p:cNvPicPr>
            <a:picLocks noChangeAspect="1"/>
          </p:cNvPicPr>
          <p:nvPr/>
        </p:nvPicPr>
        <p:blipFill rotWithShape="1">
          <a:blip r:embed="rId4">
            <a:extLst>
              <a:ext uri="{28A0092B-C50C-407E-A947-70E740481C1C}">
                <a14:useLocalDpi xmlns:a14="http://schemas.microsoft.com/office/drawing/2010/main" val="0"/>
              </a:ext>
            </a:extLst>
          </a:blip>
          <a:srcRect l="14749" t="3227" r="11348" b="6048"/>
          <a:stretch/>
        </p:blipFill>
        <p:spPr>
          <a:xfrm>
            <a:off x="274320" y="0"/>
            <a:ext cx="11917680" cy="6858000"/>
          </a:xfrm>
          <a:prstGeom prst="rect">
            <a:avLst/>
          </a:prstGeom>
        </p:spPr>
      </p:pic>
      <p:pic>
        <p:nvPicPr>
          <p:cNvPr id="21" name="图片 20">
            <a:extLst>
              <a:ext uri="{FF2B5EF4-FFF2-40B4-BE49-F238E27FC236}">
                <a16:creationId xmlns:a16="http://schemas.microsoft.com/office/drawing/2014/main" id="{188BB890-DB16-4C2A-8C16-AE9FD3F0E4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9360" y="3914777"/>
            <a:ext cx="2637296" cy="2943223"/>
          </a:xfrm>
          <a:prstGeom prst="rect">
            <a:avLst/>
          </a:prstGeom>
          <a:effectLst>
            <a:outerShdw blurRad="25400" dist="25400" dir="2700000" algn="tl" rotWithShape="0">
              <a:prstClr val="black">
                <a:alpha val="40000"/>
              </a:prstClr>
            </a:outerShdw>
          </a:effectLst>
        </p:spPr>
      </p:pic>
      <p:pic>
        <p:nvPicPr>
          <p:cNvPr id="22" name="图片 21">
            <a:extLst>
              <a:ext uri="{FF2B5EF4-FFF2-40B4-BE49-F238E27FC236}">
                <a16:creationId xmlns:a16="http://schemas.microsoft.com/office/drawing/2014/main" id="{C0CCC43E-3DE6-453B-87A4-C4A8AE0FDC46}"/>
              </a:ext>
            </a:extLst>
          </p:cNvPr>
          <p:cNvPicPr>
            <a:picLocks noChangeAspect="1"/>
          </p:cNvPicPr>
          <p:nvPr/>
        </p:nvPicPr>
        <p:blipFill rotWithShape="1">
          <a:blip r:embed="rId6">
            <a:extLst>
              <a:ext uri="{28A0092B-C50C-407E-A947-70E740481C1C}">
                <a14:useLocalDpi xmlns:a14="http://schemas.microsoft.com/office/drawing/2010/main" val="0"/>
              </a:ext>
            </a:extLst>
          </a:blip>
          <a:srcRect l="60438" t="58026" r="19562" b="10585"/>
          <a:stretch/>
        </p:blipFill>
        <p:spPr>
          <a:xfrm>
            <a:off x="614997" y="5237513"/>
            <a:ext cx="2202755" cy="1620487"/>
          </a:xfrm>
          <a:prstGeom prst="rect">
            <a:avLst/>
          </a:prstGeom>
        </p:spPr>
      </p:pic>
      <p:pic>
        <p:nvPicPr>
          <p:cNvPr id="23" name="图片 22">
            <a:extLst>
              <a:ext uri="{FF2B5EF4-FFF2-40B4-BE49-F238E27FC236}">
                <a16:creationId xmlns:a16="http://schemas.microsoft.com/office/drawing/2014/main" id="{C7C54BDA-6799-4A14-B1D6-F51BA71A0550}"/>
              </a:ext>
            </a:extLst>
          </p:cNvPr>
          <p:cNvPicPr>
            <a:picLocks noChangeAspect="1"/>
          </p:cNvPicPr>
          <p:nvPr/>
        </p:nvPicPr>
        <p:blipFill>
          <a:blip r:embed="rId7"/>
          <a:stretch>
            <a:fillRect/>
          </a:stretch>
        </p:blipFill>
        <p:spPr>
          <a:xfrm>
            <a:off x="1271258" y="97986"/>
            <a:ext cx="1435273" cy="1143000"/>
          </a:xfrm>
          <a:prstGeom prst="rect">
            <a:avLst/>
          </a:prstGeom>
          <a:effectLst>
            <a:outerShdw blurRad="12700" dist="12700" dir="2700000" algn="tl" rotWithShape="0">
              <a:prstClr val="black">
                <a:alpha val="40000"/>
              </a:prstClr>
            </a:outerShdw>
          </a:effectLst>
        </p:spPr>
      </p:pic>
      <p:pic>
        <p:nvPicPr>
          <p:cNvPr id="24" name="图片 23">
            <a:extLst>
              <a:ext uri="{FF2B5EF4-FFF2-40B4-BE49-F238E27FC236}">
                <a16:creationId xmlns:a16="http://schemas.microsoft.com/office/drawing/2014/main" id="{81913DA5-2E01-4990-A90A-59D001D844E4}"/>
              </a:ext>
            </a:extLst>
          </p:cNvPr>
          <p:cNvPicPr>
            <a:picLocks noChangeAspect="1"/>
          </p:cNvPicPr>
          <p:nvPr/>
        </p:nvPicPr>
        <p:blipFill>
          <a:blip r:embed="rId8"/>
          <a:stretch>
            <a:fillRect/>
          </a:stretch>
        </p:blipFill>
        <p:spPr>
          <a:xfrm rot="16982620">
            <a:off x="461871" y="4140745"/>
            <a:ext cx="793138" cy="892709"/>
          </a:xfrm>
          <a:prstGeom prst="rect">
            <a:avLst/>
          </a:prstGeom>
          <a:effectLst>
            <a:outerShdw blurRad="12700" dist="12700" dir="2700000" algn="tl" rotWithShape="0">
              <a:prstClr val="black">
                <a:alpha val="40000"/>
              </a:prstClr>
            </a:outerShdw>
          </a:effectLst>
        </p:spPr>
      </p:pic>
      <p:grpSp>
        <p:nvGrpSpPr>
          <p:cNvPr id="31" name="组合 49"/>
          <p:cNvGrpSpPr/>
          <p:nvPr/>
        </p:nvGrpSpPr>
        <p:grpSpPr>
          <a:xfrm>
            <a:off x="1828702" y="965067"/>
            <a:ext cx="8153498" cy="1846309"/>
            <a:chOff x="2445048" y="1151088"/>
            <a:chExt cx="8153498" cy="1846309"/>
          </a:xfrm>
        </p:grpSpPr>
        <p:sp>
          <p:nvSpPr>
            <p:cNvPr id="32" name="Freeform 17"/>
            <p:cNvSpPr/>
            <p:nvPr/>
          </p:nvSpPr>
          <p:spPr bwMode="auto">
            <a:xfrm>
              <a:off x="3102026" y="1432443"/>
              <a:ext cx="656979" cy="687435"/>
            </a:xfrm>
            <a:custGeom>
              <a:avLst/>
              <a:gdLst>
                <a:gd name="T0" fmla="*/ 453 w 453"/>
                <a:gd name="T1" fmla="*/ 0 h 474"/>
                <a:gd name="T2" fmla="*/ 0 w 453"/>
                <a:gd name="T3" fmla="*/ 194 h 474"/>
                <a:gd name="T4" fmla="*/ 0 w 453"/>
                <a:gd name="T5" fmla="*/ 474 h 474"/>
                <a:gd name="T6" fmla="*/ 453 w 453"/>
                <a:gd name="T7" fmla="*/ 277 h 474"/>
                <a:gd name="T8" fmla="*/ 453 w 453"/>
                <a:gd name="T9" fmla="*/ 0 h 474"/>
              </a:gdLst>
              <a:ahLst/>
              <a:cxnLst>
                <a:cxn ang="0">
                  <a:pos x="T0" y="T1"/>
                </a:cxn>
                <a:cxn ang="0">
                  <a:pos x="T2" y="T3"/>
                </a:cxn>
                <a:cxn ang="0">
                  <a:pos x="T4" y="T5"/>
                </a:cxn>
                <a:cxn ang="0">
                  <a:pos x="T6" y="T7"/>
                </a:cxn>
                <a:cxn ang="0">
                  <a:pos x="T8" y="T9"/>
                </a:cxn>
              </a:cxnLst>
              <a:rect l="0" t="0" r="r" b="b"/>
              <a:pathLst>
                <a:path w="453" h="474">
                  <a:moveTo>
                    <a:pt x="453" y="0"/>
                  </a:moveTo>
                  <a:lnTo>
                    <a:pt x="0" y="194"/>
                  </a:lnTo>
                  <a:lnTo>
                    <a:pt x="0" y="474"/>
                  </a:lnTo>
                  <a:lnTo>
                    <a:pt x="453" y="277"/>
                  </a:lnTo>
                  <a:lnTo>
                    <a:pt x="453" y="0"/>
                  </a:lnTo>
                  <a:close/>
                </a:path>
              </a:pathLst>
            </a:custGeom>
            <a:solidFill>
              <a:srgbClr val="F49C1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altLang="zh-CN" sz="1400" dirty="0"/>
            </a:p>
          </p:txBody>
        </p:sp>
        <p:sp>
          <p:nvSpPr>
            <p:cNvPr id="33" name="Freeform 18"/>
            <p:cNvSpPr/>
            <p:nvPr/>
          </p:nvSpPr>
          <p:spPr bwMode="auto">
            <a:xfrm>
              <a:off x="2445048" y="1432443"/>
              <a:ext cx="656979" cy="687435"/>
            </a:xfrm>
            <a:custGeom>
              <a:avLst/>
              <a:gdLst>
                <a:gd name="T0" fmla="*/ 0 w 453"/>
                <a:gd name="T1" fmla="*/ 0 h 474"/>
                <a:gd name="T2" fmla="*/ 453 w 453"/>
                <a:gd name="T3" fmla="*/ 194 h 474"/>
                <a:gd name="T4" fmla="*/ 453 w 453"/>
                <a:gd name="T5" fmla="*/ 474 h 474"/>
                <a:gd name="T6" fmla="*/ 0 w 453"/>
                <a:gd name="T7" fmla="*/ 277 h 474"/>
                <a:gd name="T8" fmla="*/ 0 w 453"/>
                <a:gd name="T9" fmla="*/ 0 h 474"/>
              </a:gdLst>
              <a:ahLst/>
              <a:cxnLst>
                <a:cxn ang="0">
                  <a:pos x="T0" y="T1"/>
                </a:cxn>
                <a:cxn ang="0">
                  <a:pos x="T2" y="T3"/>
                </a:cxn>
                <a:cxn ang="0">
                  <a:pos x="T4" y="T5"/>
                </a:cxn>
                <a:cxn ang="0">
                  <a:pos x="T6" y="T7"/>
                </a:cxn>
                <a:cxn ang="0">
                  <a:pos x="T8" y="T9"/>
                </a:cxn>
              </a:cxnLst>
              <a:rect l="0" t="0" r="r" b="b"/>
              <a:pathLst>
                <a:path w="453" h="474">
                  <a:moveTo>
                    <a:pt x="0" y="0"/>
                  </a:moveTo>
                  <a:lnTo>
                    <a:pt x="453" y="194"/>
                  </a:lnTo>
                  <a:lnTo>
                    <a:pt x="453" y="474"/>
                  </a:lnTo>
                  <a:lnTo>
                    <a:pt x="0" y="277"/>
                  </a:lnTo>
                  <a:lnTo>
                    <a:pt x="0" y="0"/>
                  </a:lnTo>
                  <a:close/>
                </a:path>
              </a:pathLst>
            </a:custGeom>
            <a:solidFill>
              <a:srgbClr val="F6AC4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34" name="Freeform 19"/>
            <p:cNvSpPr/>
            <p:nvPr/>
          </p:nvSpPr>
          <p:spPr bwMode="auto">
            <a:xfrm>
              <a:off x="2445048" y="1432443"/>
              <a:ext cx="656979" cy="687435"/>
            </a:xfrm>
            <a:custGeom>
              <a:avLst/>
              <a:gdLst>
                <a:gd name="T0" fmla="*/ 0 w 453"/>
                <a:gd name="T1" fmla="*/ 0 h 474"/>
                <a:gd name="T2" fmla="*/ 453 w 453"/>
                <a:gd name="T3" fmla="*/ 194 h 474"/>
                <a:gd name="T4" fmla="*/ 453 w 453"/>
                <a:gd name="T5" fmla="*/ 474 h 474"/>
                <a:gd name="T6" fmla="*/ 0 w 453"/>
                <a:gd name="T7" fmla="*/ 277 h 474"/>
                <a:gd name="T8" fmla="*/ 0 w 453"/>
                <a:gd name="T9" fmla="*/ 0 h 474"/>
              </a:gdLst>
              <a:ahLst/>
              <a:cxnLst>
                <a:cxn ang="0">
                  <a:pos x="T0" y="T1"/>
                </a:cxn>
                <a:cxn ang="0">
                  <a:pos x="T2" y="T3"/>
                </a:cxn>
                <a:cxn ang="0">
                  <a:pos x="T4" y="T5"/>
                </a:cxn>
                <a:cxn ang="0">
                  <a:pos x="T6" y="T7"/>
                </a:cxn>
                <a:cxn ang="0">
                  <a:pos x="T8" y="T9"/>
                </a:cxn>
              </a:cxnLst>
              <a:rect l="0" t="0" r="r" b="b"/>
              <a:pathLst>
                <a:path w="453" h="474">
                  <a:moveTo>
                    <a:pt x="0" y="0"/>
                  </a:moveTo>
                  <a:lnTo>
                    <a:pt x="453" y="194"/>
                  </a:lnTo>
                  <a:lnTo>
                    <a:pt x="453" y="474"/>
                  </a:lnTo>
                  <a:lnTo>
                    <a:pt x="0" y="27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35" name="Freeform 20"/>
            <p:cNvSpPr/>
            <p:nvPr/>
          </p:nvSpPr>
          <p:spPr bwMode="auto">
            <a:xfrm>
              <a:off x="2445049" y="1151088"/>
              <a:ext cx="1313957" cy="562710"/>
            </a:xfrm>
            <a:custGeom>
              <a:avLst/>
              <a:gdLst>
                <a:gd name="T0" fmla="*/ 453 w 906"/>
                <a:gd name="T1" fmla="*/ 0 h 388"/>
                <a:gd name="T2" fmla="*/ 0 w 906"/>
                <a:gd name="T3" fmla="*/ 194 h 388"/>
                <a:gd name="T4" fmla="*/ 453 w 906"/>
                <a:gd name="T5" fmla="*/ 388 h 388"/>
                <a:gd name="T6" fmla="*/ 906 w 906"/>
                <a:gd name="T7" fmla="*/ 194 h 388"/>
                <a:gd name="T8" fmla="*/ 453 w 906"/>
                <a:gd name="T9" fmla="*/ 0 h 388"/>
              </a:gdLst>
              <a:ahLst/>
              <a:cxnLst>
                <a:cxn ang="0">
                  <a:pos x="T0" y="T1"/>
                </a:cxn>
                <a:cxn ang="0">
                  <a:pos x="T2" y="T3"/>
                </a:cxn>
                <a:cxn ang="0">
                  <a:pos x="T4" y="T5"/>
                </a:cxn>
                <a:cxn ang="0">
                  <a:pos x="T6" y="T7"/>
                </a:cxn>
                <a:cxn ang="0">
                  <a:pos x="T8" y="T9"/>
                </a:cxn>
              </a:cxnLst>
              <a:rect l="0" t="0" r="r" b="b"/>
              <a:pathLst>
                <a:path w="906" h="388">
                  <a:moveTo>
                    <a:pt x="453" y="0"/>
                  </a:moveTo>
                  <a:lnTo>
                    <a:pt x="0" y="194"/>
                  </a:lnTo>
                  <a:lnTo>
                    <a:pt x="453" y="388"/>
                  </a:lnTo>
                  <a:lnTo>
                    <a:pt x="906" y="194"/>
                  </a:lnTo>
                  <a:lnTo>
                    <a:pt x="453" y="0"/>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sz="1400"/>
            </a:p>
          </p:txBody>
        </p:sp>
        <p:sp>
          <p:nvSpPr>
            <p:cNvPr id="36" name="Oval 31"/>
            <p:cNvSpPr>
              <a:spLocks noChangeArrowheads="1"/>
            </p:cNvSpPr>
            <p:nvPr/>
          </p:nvSpPr>
          <p:spPr bwMode="auto">
            <a:xfrm>
              <a:off x="3856174" y="1580373"/>
              <a:ext cx="140678" cy="136327"/>
            </a:xfrm>
            <a:prstGeom prst="ellipse">
              <a:avLst/>
            </a:prstGeom>
            <a:solidFill>
              <a:srgbClr val="EAA75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37" name="Freeform 32"/>
            <p:cNvSpPr/>
            <p:nvPr/>
          </p:nvSpPr>
          <p:spPr bwMode="auto">
            <a:xfrm>
              <a:off x="3992502" y="1623880"/>
              <a:ext cx="268303" cy="49310"/>
            </a:xfrm>
            <a:custGeom>
              <a:avLst/>
              <a:gdLst>
                <a:gd name="T0" fmla="*/ 78 w 78"/>
                <a:gd name="T1" fmla="*/ 0 h 14"/>
                <a:gd name="T2" fmla="*/ 0 w 78"/>
                <a:gd name="T3" fmla="*/ 0 h 14"/>
                <a:gd name="T4" fmla="*/ 1 w 78"/>
                <a:gd name="T5" fmla="*/ 7 h 14"/>
                <a:gd name="T6" fmla="*/ 0 w 78"/>
                <a:gd name="T7" fmla="*/ 14 h 14"/>
                <a:gd name="T8" fmla="*/ 78 w 78"/>
                <a:gd name="T9" fmla="*/ 14 h 14"/>
                <a:gd name="T10" fmla="*/ 78 w 78"/>
                <a:gd name="T11" fmla="*/ 0 h 14"/>
              </a:gdLst>
              <a:ahLst/>
              <a:cxnLst>
                <a:cxn ang="0">
                  <a:pos x="T0" y="T1"/>
                </a:cxn>
                <a:cxn ang="0">
                  <a:pos x="T2" y="T3"/>
                </a:cxn>
                <a:cxn ang="0">
                  <a:pos x="T4" y="T5"/>
                </a:cxn>
                <a:cxn ang="0">
                  <a:pos x="T6" y="T7"/>
                </a:cxn>
                <a:cxn ang="0">
                  <a:pos x="T8" y="T9"/>
                </a:cxn>
                <a:cxn ang="0">
                  <a:pos x="T10" y="T11"/>
                </a:cxn>
              </a:cxnLst>
              <a:rect l="0" t="0" r="r" b="b"/>
              <a:pathLst>
                <a:path w="78" h="14">
                  <a:moveTo>
                    <a:pt x="78" y="0"/>
                  </a:moveTo>
                  <a:cubicBezTo>
                    <a:pt x="0" y="0"/>
                    <a:pt x="0" y="0"/>
                    <a:pt x="0" y="0"/>
                  </a:cubicBezTo>
                  <a:cubicBezTo>
                    <a:pt x="0" y="2"/>
                    <a:pt x="1" y="5"/>
                    <a:pt x="1" y="7"/>
                  </a:cubicBezTo>
                  <a:cubicBezTo>
                    <a:pt x="1" y="9"/>
                    <a:pt x="0" y="12"/>
                    <a:pt x="0" y="14"/>
                  </a:cubicBezTo>
                  <a:cubicBezTo>
                    <a:pt x="78" y="14"/>
                    <a:pt x="78" y="14"/>
                    <a:pt x="78" y="14"/>
                  </a:cubicBezTo>
                  <a:cubicBezTo>
                    <a:pt x="78" y="0"/>
                    <a:pt x="78" y="0"/>
                    <a:pt x="78" y="0"/>
                  </a:cubicBezTo>
                </a:path>
              </a:pathLst>
            </a:custGeom>
            <a:solidFill>
              <a:srgbClr val="C5CDC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38" name="Freeform 33"/>
            <p:cNvSpPr/>
            <p:nvPr/>
          </p:nvSpPr>
          <p:spPr bwMode="auto">
            <a:xfrm>
              <a:off x="3924337" y="1623880"/>
              <a:ext cx="72515" cy="49310"/>
            </a:xfrm>
            <a:custGeom>
              <a:avLst/>
              <a:gdLst>
                <a:gd name="T0" fmla="*/ 20 w 21"/>
                <a:gd name="T1" fmla="*/ 0 h 14"/>
                <a:gd name="T2" fmla="*/ 0 w 21"/>
                <a:gd name="T3" fmla="*/ 0 h 14"/>
                <a:gd name="T4" fmla="*/ 0 w 21"/>
                <a:gd name="T5" fmla="*/ 14 h 14"/>
                <a:gd name="T6" fmla="*/ 20 w 21"/>
                <a:gd name="T7" fmla="*/ 14 h 14"/>
                <a:gd name="T8" fmla="*/ 21 w 21"/>
                <a:gd name="T9" fmla="*/ 7 h 14"/>
                <a:gd name="T10" fmla="*/ 20 w 21"/>
                <a:gd name="T11" fmla="*/ 0 h 14"/>
              </a:gdLst>
              <a:ahLst/>
              <a:cxnLst>
                <a:cxn ang="0">
                  <a:pos x="T0" y="T1"/>
                </a:cxn>
                <a:cxn ang="0">
                  <a:pos x="T2" y="T3"/>
                </a:cxn>
                <a:cxn ang="0">
                  <a:pos x="T4" y="T5"/>
                </a:cxn>
                <a:cxn ang="0">
                  <a:pos x="T6" y="T7"/>
                </a:cxn>
                <a:cxn ang="0">
                  <a:pos x="T8" y="T9"/>
                </a:cxn>
                <a:cxn ang="0">
                  <a:pos x="T10" y="T11"/>
                </a:cxn>
              </a:cxnLst>
              <a:rect l="0" t="0" r="r" b="b"/>
              <a:pathLst>
                <a:path w="21" h="14">
                  <a:moveTo>
                    <a:pt x="20" y="0"/>
                  </a:moveTo>
                  <a:cubicBezTo>
                    <a:pt x="0" y="0"/>
                    <a:pt x="0" y="0"/>
                    <a:pt x="0" y="0"/>
                  </a:cubicBezTo>
                  <a:cubicBezTo>
                    <a:pt x="0" y="14"/>
                    <a:pt x="0" y="14"/>
                    <a:pt x="0" y="14"/>
                  </a:cubicBezTo>
                  <a:cubicBezTo>
                    <a:pt x="20" y="14"/>
                    <a:pt x="20" y="14"/>
                    <a:pt x="20" y="14"/>
                  </a:cubicBezTo>
                  <a:cubicBezTo>
                    <a:pt x="20" y="12"/>
                    <a:pt x="21" y="9"/>
                    <a:pt x="21" y="7"/>
                  </a:cubicBezTo>
                  <a:cubicBezTo>
                    <a:pt x="21" y="5"/>
                    <a:pt x="20" y="2"/>
                    <a:pt x="20" y="0"/>
                  </a:cubicBezTo>
                </a:path>
              </a:pathLst>
            </a:custGeom>
            <a:solidFill>
              <a:srgbClr val="BA894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39" name="Oval 34"/>
            <p:cNvSpPr>
              <a:spLocks noChangeArrowheads="1"/>
            </p:cNvSpPr>
            <p:nvPr/>
          </p:nvSpPr>
          <p:spPr bwMode="auto">
            <a:xfrm>
              <a:off x="3893882" y="1618079"/>
              <a:ext cx="60912" cy="60912"/>
            </a:xfrm>
            <a:prstGeom prst="ellipse">
              <a:avLst/>
            </a:prstGeom>
            <a:solidFill>
              <a:srgbClr val="E6EA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40" name="Oval 35"/>
            <p:cNvSpPr>
              <a:spLocks noChangeArrowheads="1"/>
            </p:cNvSpPr>
            <p:nvPr/>
          </p:nvSpPr>
          <p:spPr bwMode="auto">
            <a:xfrm>
              <a:off x="4230347" y="1618079"/>
              <a:ext cx="62363" cy="60912"/>
            </a:xfrm>
            <a:prstGeom prst="ellipse">
              <a:avLst/>
            </a:prstGeom>
            <a:solidFill>
              <a:srgbClr val="45444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41" name="文本框 119"/>
            <p:cNvSpPr txBox="1"/>
            <p:nvPr/>
          </p:nvSpPr>
          <p:spPr>
            <a:xfrm>
              <a:off x="3814746" y="1178644"/>
              <a:ext cx="1339149" cy="438582"/>
            </a:xfrm>
            <a:prstGeom prst="rect">
              <a:avLst/>
            </a:prstGeom>
            <a:noFill/>
          </p:spPr>
          <p:txBody>
            <a:bodyPr wrap="none" lIns="68580" tIns="34290" rIns="68580" bIns="34290" rtlCol="0">
              <a:spAutoFit/>
            </a:bodyPr>
            <a:lstStyle/>
            <a:p>
              <a:r>
                <a:rPr lang="en-US" altLang="zh-CN" sz="2400" dirty="0" err="1">
                  <a:solidFill>
                    <a:srgbClr val="605E5E"/>
                  </a:solidFill>
                  <a:latin typeface="UTM Futura Extra" panose="02040603050506020204" pitchFamily="18" charset="0"/>
                  <a:cs typeface="Aharoni" panose="02010803020104030203" pitchFamily="2" charset="-79"/>
                </a:rPr>
                <a:t>Giải</a:t>
              </a:r>
              <a:r>
                <a:rPr lang="en-US" altLang="zh-CN" sz="2400" dirty="0">
                  <a:solidFill>
                    <a:srgbClr val="605E5E"/>
                  </a:solidFill>
                  <a:latin typeface="UTM Futura Extra" panose="02040603050506020204" pitchFamily="18" charset="0"/>
                  <a:cs typeface="Aharoni" panose="02010803020104030203" pitchFamily="2" charset="-79"/>
                </a:rPr>
                <a:t> </a:t>
              </a:r>
              <a:r>
                <a:rPr lang="en-US" altLang="zh-CN" sz="2400" dirty="0" err="1">
                  <a:solidFill>
                    <a:srgbClr val="605E5E"/>
                  </a:solidFill>
                  <a:latin typeface="UTM Futura Extra" panose="02040603050506020204" pitchFamily="18" charset="0"/>
                  <a:cs typeface="Aharoni" panose="02010803020104030203" pitchFamily="2" charset="-79"/>
                </a:rPr>
                <a:t>đố</a:t>
              </a:r>
              <a:endParaRPr lang="zh-CN" altLang="en-US" sz="2400" dirty="0">
                <a:solidFill>
                  <a:srgbClr val="605E5E"/>
                </a:solidFill>
                <a:latin typeface="UTM Futura Extra" panose="02040603050506020204" pitchFamily="18" charset="0"/>
                <a:cs typeface="Aharoni" panose="02010803020104030203" pitchFamily="2" charset="-79"/>
              </a:endParaRPr>
            </a:p>
          </p:txBody>
        </p:sp>
        <p:sp>
          <p:nvSpPr>
            <p:cNvPr id="42" name="文本框 120"/>
            <p:cNvSpPr txBox="1"/>
            <p:nvPr/>
          </p:nvSpPr>
          <p:spPr>
            <a:xfrm>
              <a:off x="3724998" y="1697041"/>
              <a:ext cx="6873548" cy="1300356"/>
            </a:xfrm>
            <a:prstGeom prst="rect">
              <a:avLst/>
            </a:prstGeom>
            <a:noFill/>
          </p:spPr>
          <p:txBody>
            <a:bodyPr wrap="none" lIns="68580" tIns="34290" rIns="68580" bIns="34290" rtlCol="0">
              <a:spAutoFit/>
            </a:bodyPr>
            <a:lstStyle/>
            <a:p>
              <a:pPr algn="ctr"/>
              <a:r>
                <a:rPr lang="en-US" sz="2800" b="1" dirty="0" err="1">
                  <a:solidFill>
                    <a:schemeClr val="accent5">
                      <a:lumMod val="50000"/>
                    </a:schemeClr>
                  </a:solidFill>
                  <a:latin typeface="Arial" panose="020B0604020202020204" pitchFamily="34" charset="0"/>
                  <a:cs typeface="Arial" panose="020B0604020202020204" pitchFamily="34" charset="0"/>
                </a:rPr>
                <a:t>Để</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nguyên</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tên</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một</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loài</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chim</a:t>
              </a:r>
              <a:r>
                <a:rPr lang="en-US" sz="2800" b="1" dirty="0">
                  <a:solidFill>
                    <a:schemeClr val="accent5">
                      <a:lumMod val="50000"/>
                    </a:schemeClr>
                  </a:solidFill>
                  <a:latin typeface="Arial" panose="020B0604020202020204" pitchFamily="34" charset="0"/>
                  <a:cs typeface="Arial" panose="020B0604020202020204" pitchFamily="34" charset="0"/>
                </a:rPr>
                <a:t> </a:t>
              </a:r>
            </a:p>
            <a:p>
              <a:pPr algn="ctr"/>
              <a:r>
                <a:rPr lang="en-US" sz="2800" b="1" dirty="0" err="1">
                  <a:solidFill>
                    <a:schemeClr val="accent5">
                      <a:lumMod val="50000"/>
                    </a:schemeClr>
                  </a:solidFill>
                  <a:latin typeface="Arial" panose="020B0604020202020204" pitchFamily="34" charset="0"/>
                  <a:cs typeface="Arial" panose="020B0604020202020204" pitchFamily="34" charset="0"/>
                </a:rPr>
                <a:t>Bỏ</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sắc</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th</a:t>
              </a:r>
              <a:r>
                <a:rPr lang="vi-VN" sz="2800" b="1" dirty="0">
                  <a:solidFill>
                    <a:schemeClr val="accent5">
                      <a:lumMod val="50000"/>
                    </a:schemeClr>
                  </a:solidFill>
                  <a:latin typeface="Arial" panose="020B0604020202020204" pitchFamily="34" charset="0"/>
                  <a:cs typeface="Arial" panose="020B0604020202020204" pitchFamily="34" charset="0"/>
                </a:rPr>
                <a:t>ư</a:t>
              </a:r>
              <a:r>
                <a:rPr lang="en-US" sz="2800" b="1" dirty="0" err="1">
                  <a:solidFill>
                    <a:schemeClr val="accent5">
                      <a:lumMod val="50000"/>
                    </a:schemeClr>
                  </a:solidFill>
                  <a:latin typeface="Arial" panose="020B0604020202020204" pitchFamily="34" charset="0"/>
                  <a:cs typeface="Arial" panose="020B0604020202020204" pitchFamily="34" charset="0"/>
                </a:rPr>
                <a:t>ờng</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thấy</a:t>
              </a:r>
              <a:r>
                <a:rPr lang="en-US" sz="2800" b="1" dirty="0">
                  <a:solidFill>
                    <a:schemeClr val="accent5">
                      <a:lumMod val="50000"/>
                    </a:schemeClr>
                  </a:solidFill>
                  <a:latin typeface="Arial" panose="020B0604020202020204" pitchFamily="34" charset="0"/>
                  <a:cs typeface="Arial" panose="020B0604020202020204" pitchFamily="34" charset="0"/>
                </a:rPr>
                <a:t> ban </a:t>
              </a:r>
              <a:r>
                <a:rPr lang="vi-VN" sz="2800" b="1" dirty="0">
                  <a:solidFill>
                    <a:schemeClr val="accent5">
                      <a:lumMod val="50000"/>
                    </a:schemeClr>
                  </a:solidFill>
                  <a:latin typeface="Arial" panose="020B0604020202020204" pitchFamily="34" charset="0"/>
                  <a:cs typeface="Arial" panose="020B0604020202020204" pitchFamily="34" charset="0"/>
                </a:rPr>
                <a:t>đ</a:t>
              </a:r>
              <a:r>
                <a:rPr lang="en-US" sz="2800" b="1" dirty="0" err="1">
                  <a:solidFill>
                    <a:schemeClr val="accent5">
                      <a:lumMod val="50000"/>
                    </a:schemeClr>
                  </a:solidFill>
                  <a:latin typeface="Arial" panose="020B0604020202020204" pitchFamily="34" charset="0"/>
                  <a:cs typeface="Arial" panose="020B0604020202020204" pitchFamily="34" charset="0"/>
                </a:rPr>
                <a:t>êm</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trên</a:t>
              </a:r>
              <a:r>
                <a:rPr lang="en-US" sz="2800" b="1" dirty="0">
                  <a:solidFill>
                    <a:schemeClr val="accent5">
                      <a:lumMod val="50000"/>
                    </a:schemeClr>
                  </a:solidFill>
                  <a:latin typeface="Arial" panose="020B0604020202020204" pitchFamily="34" charset="0"/>
                  <a:cs typeface="Arial" panose="020B0604020202020204" pitchFamily="34" charset="0"/>
                </a:rPr>
                <a:t> </a:t>
              </a:r>
              <a:r>
                <a:rPr lang="en-US" sz="2800" b="1" dirty="0" err="1">
                  <a:solidFill>
                    <a:schemeClr val="accent5">
                      <a:lumMod val="50000"/>
                    </a:schemeClr>
                  </a:solidFill>
                  <a:latin typeface="Arial" panose="020B0604020202020204" pitchFamily="34" charset="0"/>
                  <a:cs typeface="Arial" panose="020B0604020202020204" pitchFamily="34" charset="0"/>
                </a:rPr>
                <a:t>trời</a:t>
              </a:r>
              <a:r>
                <a:rPr lang="en-US" sz="2800" b="1" dirty="0">
                  <a:solidFill>
                    <a:schemeClr val="accent5">
                      <a:lumMod val="50000"/>
                    </a:schemeClr>
                  </a:solidFill>
                  <a:latin typeface="Arial" panose="020B0604020202020204" pitchFamily="34" charset="0"/>
                  <a:cs typeface="Arial" panose="020B0604020202020204" pitchFamily="34" charset="0"/>
                </a:rPr>
                <a:t>.</a:t>
              </a:r>
            </a:p>
            <a:p>
              <a:pPr algn="r"/>
              <a:r>
                <a:rPr lang="en-US" sz="2400" i="1" dirty="0">
                  <a:solidFill>
                    <a:schemeClr val="accent5">
                      <a:lumMod val="50000"/>
                    </a:schemeClr>
                  </a:solidFill>
                  <a:latin typeface="Arial" panose="020B0604020202020204" pitchFamily="34" charset="0"/>
                  <a:cs typeface="Arial" panose="020B0604020202020204" pitchFamily="34" charset="0"/>
                </a:rPr>
                <a:t>(</a:t>
              </a:r>
              <a:r>
                <a:rPr lang="en-US" sz="2400" i="1" dirty="0" err="1">
                  <a:solidFill>
                    <a:schemeClr val="accent5">
                      <a:lumMod val="50000"/>
                    </a:schemeClr>
                  </a:solidFill>
                  <a:latin typeface="Arial" panose="020B0604020202020204" pitchFamily="34" charset="0"/>
                  <a:cs typeface="Arial" panose="020B0604020202020204" pitchFamily="34" charset="0"/>
                </a:rPr>
                <a:t>Là</a:t>
              </a:r>
              <a:r>
                <a:rPr lang="en-US" sz="2400" i="1" dirty="0">
                  <a:solidFill>
                    <a:schemeClr val="accent5">
                      <a:lumMod val="50000"/>
                    </a:schemeClr>
                  </a:solidFill>
                  <a:latin typeface="Arial" panose="020B0604020202020204" pitchFamily="34" charset="0"/>
                  <a:cs typeface="Arial" panose="020B0604020202020204" pitchFamily="34" charset="0"/>
                </a:rPr>
                <a:t> </a:t>
              </a:r>
              <a:r>
                <a:rPr lang="en-US" sz="2400" i="1" dirty="0" err="1">
                  <a:solidFill>
                    <a:schemeClr val="accent5">
                      <a:lumMod val="50000"/>
                    </a:schemeClr>
                  </a:solidFill>
                  <a:latin typeface="Arial" panose="020B0604020202020204" pitchFamily="34" charset="0"/>
                  <a:cs typeface="Arial" panose="020B0604020202020204" pitchFamily="34" charset="0"/>
                </a:rPr>
                <a:t>những</a:t>
              </a:r>
              <a:r>
                <a:rPr lang="en-US" sz="2400" i="1" dirty="0">
                  <a:solidFill>
                    <a:schemeClr val="accent5">
                      <a:lumMod val="50000"/>
                    </a:schemeClr>
                  </a:solidFill>
                  <a:latin typeface="Arial" panose="020B0604020202020204" pitchFamily="34" charset="0"/>
                  <a:cs typeface="Arial" panose="020B0604020202020204" pitchFamily="34" charset="0"/>
                </a:rPr>
                <a:t> </a:t>
              </a:r>
              <a:r>
                <a:rPr lang="en-US" sz="2400" i="1" dirty="0" err="1">
                  <a:solidFill>
                    <a:schemeClr val="accent5">
                      <a:lumMod val="50000"/>
                    </a:schemeClr>
                  </a:solidFill>
                  <a:latin typeface="Arial" panose="020B0604020202020204" pitchFamily="34" charset="0"/>
                  <a:cs typeface="Arial" panose="020B0604020202020204" pitchFamily="34" charset="0"/>
                </a:rPr>
                <a:t>chữ</a:t>
              </a:r>
              <a:r>
                <a:rPr lang="en-US" sz="2400" i="1" dirty="0">
                  <a:solidFill>
                    <a:schemeClr val="accent5">
                      <a:lumMod val="50000"/>
                    </a:schemeClr>
                  </a:solidFill>
                  <a:latin typeface="Arial" panose="020B0604020202020204" pitchFamily="34" charset="0"/>
                  <a:cs typeface="Arial" panose="020B0604020202020204" pitchFamily="34" charset="0"/>
                </a:rPr>
                <a:t> </a:t>
              </a:r>
              <a:r>
                <a:rPr lang="en-US" sz="2400" i="1" dirty="0" err="1">
                  <a:solidFill>
                    <a:schemeClr val="accent5">
                      <a:lumMod val="50000"/>
                    </a:schemeClr>
                  </a:solidFill>
                  <a:latin typeface="Arial" panose="020B0604020202020204" pitchFamily="34" charset="0"/>
                  <a:cs typeface="Arial" panose="020B0604020202020204" pitchFamily="34" charset="0"/>
                </a:rPr>
                <a:t>gì</a:t>
              </a:r>
              <a:r>
                <a:rPr lang="en-US" sz="2400" i="1" dirty="0">
                  <a:solidFill>
                    <a:schemeClr val="accent5">
                      <a:lumMod val="50000"/>
                    </a:schemeClr>
                  </a:solidFill>
                  <a:latin typeface="Arial" panose="020B0604020202020204" pitchFamily="34" charset="0"/>
                  <a:cs typeface="Arial" panose="020B0604020202020204" pitchFamily="34" charset="0"/>
                </a:rPr>
                <a:t>?) </a:t>
              </a:r>
            </a:p>
          </p:txBody>
        </p:sp>
      </p:grpSp>
      <p:sp>
        <p:nvSpPr>
          <p:cNvPr id="43" name="Rounded Rectangle 42"/>
          <p:cNvSpPr/>
          <p:nvPr/>
        </p:nvSpPr>
        <p:spPr>
          <a:xfrm>
            <a:off x="3736251" y="3061717"/>
            <a:ext cx="2044680" cy="1872208"/>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a:off x="3336595" y="5077941"/>
            <a:ext cx="2843992" cy="576064"/>
          </a:xfrm>
          <a:prstGeom prst="roundRec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dirty="0" err="1">
                <a:solidFill>
                  <a:schemeClr val="accent5">
                    <a:lumMod val="50000"/>
                  </a:schemeClr>
                </a:solidFill>
                <a:latin typeface="Arial" panose="020B0604020202020204" pitchFamily="34" charset="0"/>
                <a:cs typeface="Arial" panose="020B0604020202020204" pitchFamily="34" charset="0"/>
              </a:rPr>
              <a:t>Chim</a:t>
            </a:r>
            <a:r>
              <a:rPr lang="en-US" sz="3200" b="1" dirty="0">
                <a:solidFill>
                  <a:schemeClr val="accent5">
                    <a:lumMod val="50000"/>
                  </a:schemeClr>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sáo</a:t>
            </a:r>
            <a:endParaRPr lang="en-US" sz="3200" b="1" dirty="0">
              <a:solidFill>
                <a:srgbClr val="FF0000"/>
              </a:solidFill>
              <a:latin typeface="Arial" panose="020B0604020202020204" pitchFamily="34" charset="0"/>
              <a:cs typeface="Arial" panose="020B0604020202020204" pitchFamily="34" charset="0"/>
            </a:endParaRPr>
          </a:p>
        </p:txBody>
      </p:sp>
      <p:sp>
        <p:nvSpPr>
          <p:cNvPr id="45" name="Rounded Rectangle 44"/>
          <p:cNvSpPr/>
          <p:nvPr/>
        </p:nvSpPr>
        <p:spPr>
          <a:xfrm>
            <a:off x="7084244" y="3050067"/>
            <a:ext cx="2044680" cy="1872208"/>
          </a:xfrm>
          <a:prstGeom prst="roundRect">
            <a:avLst/>
          </a:prstGeom>
          <a:blipFill>
            <a:blip r:embed="rId10"/>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6796212" y="5077941"/>
            <a:ext cx="2843992" cy="576064"/>
          </a:xfrm>
          <a:prstGeom prst="roundRec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dirty="0" err="1">
                <a:solidFill>
                  <a:schemeClr val="accent5">
                    <a:lumMod val="50000"/>
                  </a:schemeClr>
                </a:solidFill>
                <a:latin typeface="Arial" panose="020B0604020202020204" pitchFamily="34" charset="0"/>
                <a:cs typeface="Arial" panose="020B0604020202020204" pitchFamily="34" charset="0"/>
              </a:rPr>
              <a:t>Ngôi</a:t>
            </a:r>
            <a:r>
              <a:rPr lang="en-US" sz="3200" b="1" dirty="0">
                <a:solidFill>
                  <a:schemeClr val="accent5">
                    <a:lumMod val="50000"/>
                  </a:schemeClr>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sao</a:t>
            </a:r>
            <a:endParaRPr lang="en-US" sz="32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269870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down)">
                                      <p:cBhvr>
                                        <p:cTn id="20" dur="580">
                                          <p:stCondLst>
                                            <p:cond delay="0"/>
                                          </p:stCondLst>
                                        </p:cTn>
                                        <p:tgtEl>
                                          <p:spTgt spid="31"/>
                                        </p:tgtEl>
                                      </p:cBhvr>
                                    </p:animEffect>
                                    <p:anim calcmode="lin" valueType="num">
                                      <p:cBhvr>
                                        <p:cTn id="21"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26" dur="26">
                                          <p:stCondLst>
                                            <p:cond delay="650"/>
                                          </p:stCondLst>
                                        </p:cTn>
                                        <p:tgtEl>
                                          <p:spTgt spid="31"/>
                                        </p:tgtEl>
                                      </p:cBhvr>
                                      <p:to x="100000" y="60000"/>
                                    </p:animScale>
                                    <p:animScale>
                                      <p:cBhvr>
                                        <p:cTn id="27" dur="166" decel="50000">
                                          <p:stCondLst>
                                            <p:cond delay="676"/>
                                          </p:stCondLst>
                                        </p:cTn>
                                        <p:tgtEl>
                                          <p:spTgt spid="31"/>
                                        </p:tgtEl>
                                      </p:cBhvr>
                                      <p:to x="100000" y="100000"/>
                                    </p:animScale>
                                    <p:animScale>
                                      <p:cBhvr>
                                        <p:cTn id="28" dur="26">
                                          <p:stCondLst>
                                            <p:cond delay="1312"/>
                                          </p:stCondLst>
                                        </p:cTn>
                                        <p:tgtEl>
                                          <p:spTgt spid="31"/>
                                        </p:tgtEl>
                                      </p:cBhvr>
                                      <p:to x="100000" y="80000"/>
                                    </p:animScale>
                                    <p:animScale>
                                      <p:cBhvr>
                                        <p:cTn id="29" dur="166" decel="50000">
                                          <p:stCondLst>
                                            <p:cond delay="1338"/>
                                          </p:stCondLst>
                                        </p:cTn>
                                        <p:tgtEl>
                                          <p:spTgt spid="31"/>
                                        </p:tgtEl>
                                      </p:cBhvr>
                                      <p:to x="100000" y="100000"/>
                                    </p:animScale>
                                    <p:animScale>
                                      <p:cBhvr>
                                        <p:cTn id="30" dur="26">
                                          <p:stCondLst>
                                            <p:cond delay="1642"/>
                                          </p:stCondLst>
                                        </p:cTn>
                                        <p:tgtEl>
                                          <p:spTgt spid="31"/>
                                        </p:tgtEl>
                                      </p:cBhvr>
                                      <p:to x="100000" y="90000"/>
                                    </p:animScale>
                                    <p:animScale>
                                      <p:cBhvr>
                                        <p:cTn id="31" dur="166" decel="50000">
                                          <p:stCondLst>
                                            <p:cond delay="1668"/>
                                          </p:stCondLst>
                                        </p:cTn>
                                        <p:tgtEl>
                                          <p:spTgt spid="31"/>
                                        </p:tgtEl>
                                      </p:cBhvr>
                                      <p:to x="100000" y="100000"/>
                                    </p:animScale>
                                    <p:animScale>
                                      <p:cBhvr>
                                        <p:cTn id="32" dur="26">
                                          <p:stCondLst>
                                            <p:cond delay="1808"/>
                                          </p:stCondLst>
                                        </p:cTn>
                                        <p:tgtEl>
                                          <p:spTgt spid="31"/>
                                        </p:tgtEl>
                                      </p:cBhvr>
                                      <p:to x="100000" y="95000"/>
                                    </p:animScale>
                                    <p:animScale>
                                      <p:cBhvr>
                                        <p:cTn id="33" dur="166" decel="50000">
                                          <p:stCondLst>
                                            <p:cond delay="1834"/>
                                          </p:stCondLst>
                                        </p:cTn>
                                        <p:tgtEl>
                                          <p:spTgt spid="31"/>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43"/>
                                        </p:tgtEl>
                                        <p:attrNameLst>
                                          <p:attrName>style.visibility</p:attrName>
                                        </p:attrNameLst>
                                      </p:cBhvr>
                                      <p:to>
                                        <p:strVal val="visible"/>
                                      </p:to>
                                    </p:set>
                                    <p:anim calcmode="lin" valueType="num">
                                      <p:cBhvr>
                                        <p:cTn id="38" dur="1000" fill="hold"/>
                                        <p:tgtEl>
                                          <p:spTgt spid="43"/>
                                        </p:tgtEl>
                                        <p:attrNameLst>
                                          <p:attrName>ppt_w</p:attrName>
                                        </p:attrNameLst>
                                      </p:cBhvr>
                                      <p:tavLst>
                                        <p:tav tm="0">
                                          <p:val>
                                            <p:fltVal val="0"/>
                                          </p:val>
                                        </p:tav>
                                        <p:tav tm="100000">
                                          <p:val>
                                            <p:strVal val="#ppt_w"/>
                                          </p:val>
                                        </p:tav>
                                      </p:tavLst>
                                    </p:anim>
                                    <p:anim calcmode="lin" valueType="num">
                                      <p:cBhvr>
                                        <p:cTn id="39" dur="1000" fill="hold"/>
                                        <p:tgtEl>
                                          <p:spTgt spid="43"/>
                                        </p:tgtEl>
                                        <p:attrNameLst>
                                          <p:attrName>ppt_h</p:attrName>
                                        </p:attrNameLst>
                                      </p:cBhvr>
                                      <p:tavLst>
                                        <p:tav tm="0">
                                          <p:val>
                                            <p:fltVal val="0"/>
                                          </p:val>
                                        </p:tav>
                                        <p:tav tm="100000">
                                          <p:val>
                                            <p:strVal val="#ppt_h"/>
                                          </p:val>
                                        </p:tav>
                                      </p:tavLst>
                                    </p:anim>
                                    <p:anim calcmode="lin" valueType="num">
                                      <p:cBhvr>
                                        <p:cTn id="40" dur="1000" fill="hold"/>
                                        <p:tgtEl>
                                          <p:spTgt spid="43"/>
                                        </p:tgtEl>
                                        <p:attrNameLst>
                                          <p:attrName>style.rotation</p:attrName>
                                        </p:attrNameLst>
                                      </p:cBhvr>
                                      <p:tavLst>
                                        <p:tav tm="0">
                                          <p:val>
                                            <p:fltVal val="90"/>
                                          </p:val>
                                        </p:tav>
                                        <p:tav tm="100000">
                                          <p:val>
                                            <p:fltVal val="0"/>
                                          </p:val>
                                        </p:tav>
                                      </p:tavLst>
                                    </p:anim>
                                    <p:animEffect transition="in" filter="fade">
                                      <p:cBhvr>
                                        <p:cTn id="41" dur="1000"/>
                                        <p:tgtEl>
                                          <p:spTgt spid="43"/>
                                        </p:tgtEl>
                                      </p:cBhvr>
                                    </p:animEffect>
                                  </p:childTnLst>
                                </p:cTn>
                              </p:par>
                            </p:childTnLst>
                          </p:cTn>
                        </p:par>
                        <p:par>
                          <p:cTn id="42" fill="hold">
                            <p:stCondLst>
                              <p:cond delay="1000"/>
                            </p:stCondLst>
                            <p:childTnLst>
                              <p:par>
                                <p:cTn id="43" presetID="31" presetClass="entr" presetSubtype="0" fill="hold" grpId="0" nodeType="afterEffect">
                                  <p:stCondLst>
                                    <p:cond delay="0"/>
                                  </p:stCondLst>
                                  <p:childTnLst>
                                    <p:set>
                                      <p:cBhvr>
                                        <p:cTn id="44" dur="1" fill="hold">
                                          <p:stCondLst>
                                            <p:cond delay="0"/>
                                          </p:stCondLst>
                                        </p:cTn>
                                        <p:tgtEl>
                                          <p:spTgt spid="44"/>
                                        </p:tgtEl>
                                        <p:attrNameLst>
                                          <p:attrName>style.visibility</p:attrName>
                                        </p:attrNameLst>
                                      </p:cBhvr>
                                      <p:to>
                                        <p:strVal val="visible"/>
                                      </p:to>
                                    </p:set>
                                    <p:anim calcmode="lin" valueType="num">
                                      <p:cBhvr>
                                        <p:cTn id="45" dur="1000" fill="hold"/>
                                        <p:tgtEl>
                                          <p:spTgt spid="44"/>
                                        </p:tgtEl>
                                        <p:attrNameLst>
                                          <p:attrName>ppt_w</p:attrName>
                                        </p:attrNameLst>
                                      </p:cBhvr>
                                      <p:tavLst>
                                        <p:tav tm="0">
                                          <p:val>
                                            <p:fltVal val="0"/>
                                          </p:val>
                                        </p:tav>
                                        <p:tav tm="100000">
                                          <p:val>
                                            <p:strVal val="#ppt_w"/>
                                          </p:val>
                                        </p:tav>
                                      </p:tavLst>
                                    </p:anim>
                                    <p:anim calcmode="lin" valueType="num">
                                      <p:cBhvr>
                                        <p:cTn id="46" dur="1000" fill="hold"/>
                                        <p:tgtEl>
                                          <p:spTgt spid="44"/>
                                        </p:tgtEl>
                                        <p:attrNameLst>
                                          <p:attrName>ppt_h</p:attrName>
                                        </p:attrNameLst>
                                      </p:cBhvr>
                                      <p:tavLst>
                                        <p:tav tm="0">
                                          <p:val>
                                            <p:fltVal val="0"/>
                                          </p:val>
                                        </p:tav>
                                        <p:tav tm="100000">
                                          <p:val>
                                            <p:strVal val="#ppt_h"/>
                                          </p:val>
                                        </p:tav>
                                      </p:tavLst>
                                    </p:anim>
                                    <p:anim calcmode="lin" valueType="num">
                                      <p:cBhvr>
                                        <p:cTn id="47" dur="1000" fill="hold"/>
                                        <p:tgtEl>
                                          <p:spTgt spid="44"/>
                                        </p:tgtEl>
                                        <p:attrNameLst>
                                          <p:attrName>style.rotation</p:attrName>
                                        </p:attrNameLst>
                                      </p:cBhvr>
                                      <p:tavLst>
                                        <p:tav tm="0">
                                          <p:val>
                                            <p:fltVal val="90"/>
                                          </p:val>
                                        </p:tav>
                                        <p:tav tm="100000">
                                          <p:val>
                                            <p:fltVal val="0"/>
                                          </p:val>
                                        </p:tav>
                                      </p:tavLst>
                                    </p:anim>
                                    <p:animEffect transition="in" filter="fade">
                                      <p:cBhvr>
                                        <p:cTn id="48" dur="1000"/>
                                        <p:tgtEl>
                                          <p:spTgt spid="44"/>
                                        </p:tgtEl>
                                      </p:cBhvr>
                                    </p:animEffect>
                                  </p:childTnLst>
                                </p:cTn>
                              </p:par>
                            </p:childTnLst>
                          </p:cTn>
                        </p:par>
                        <p:par>
                          <p:cTn id="49" fill="hold">
                            <p:stCondLst>
                              <p:cond delay="2000"/>
                            </p:stCondLst>
                            <p:childTnLst>
                              <p:par>
                                <p:cTn id="50" presetID="31" presetClass="entr" presetSubtype="0" fill="hold" grpId="0" nodeType="afterEffect">
                                  <p:stCondLst>
                                    <p:cond delay="0"/>
                                  </p:stCondLst>
                                  <p:childTnLst>
                                    <p:set>
                                      <p:cBhvr>
                                        <p:cTn id="51" dur="1" fill="hold">
                                          <p:stCondLst>
                                            <p:cond delay="0"/>
                                          </p:stCondLst>
                                        </p:cTn>
                                        <p:tgtEl>
                                          <p:spTgt spid="45"/>
                                        </p:tgtEl>
                                        <p:attrNameLst>
                                          <p:attrName>style.visibility</p:attrName>
                                        </p:attrNameLst>
                                      </p:cBhvr>
                                      <p:to>
                                        <p:strVal val="visible"/>
                                      </p:to>
                                    </p:set>
                                    <p:anim calcmode="lin" valueType="num">
                                      <p:cBhvr>
                                        <p:cTn id="52" dur="1000" fill="hold"/>
                                        <p:tgtEl>
                                          <p:spTgt spid="45"/>
                                        </p:tgtEl>
                                        <p:attrNameLst>
                                          <p:attrName>ppt_w</p:attrName>
                                        </p:attrNameLst>
                                      </p:cBhvr>
                                      <p:tavLst>
                                        <p:tav tm="0">
                                          <p:val>
                                            <p:fltVal val="0"/>
                                          </p:val>
                                        </p:tav>
                                        <p:tav tm="100000">
                                          <p:val>
                                            <p:strVal val="#ppt_w"/>
                                          </p:val>
                                        </p:tav>
                                      </p:tavLst>
                                    </p:anim>
                                    <p:anim calcmode="lin" valueType="num">
                                      <p:cBhvr>
                                        <p:cTn id="53" dur="1000" fill="hold"/>
                                        <p:tgtEl>
                                          <p:spTgt spid="45"/>
                                        </p:tgtEl>
                                        <p:attrNameLst>
                                          <p:attrName>ppt_h</p:attrName>
                                        </p:attrNameLst>
                                      </p:cBhvr>
                                      <p:tavLst>
                                        <p:tav tm="0">
                                          <p:val>
                                            <p:fltVal val="0"/>
                                          </p:val>
                                        </p:tav>
                                        <p:tav tm="100000">
                                          <p:val>
                                            <p:strVal val="#ppt_h"/>
                                          </p:val>
                                        </p:tav>
                                      </p:tavLst>
                                    </p:anim>
                                    <p:anim calcmode="lin" valueType="num">
                                      <p:cBhvr>
                                        <p:cTn id="54" dur="1000" fill="hold"/>
                                        <p:tgtEl>
                                          <p:spTgt spid="45"/>
                                        </p:tgtEl>
                                        <p:attrNameLst>
                                          <p:attrName>style.rotation</p:attrName>
                                        </p:attrNameLst>
                                      </p:cBhvr>
                                      <p:tavLst>
                                        <p:tav tm="0">
                                          <p:val>
                                            <p:fltVal val="90"/>
                                          </p:val>
                                        </p:tav>
                                        <p:tav tm="100000">
                                          <p:val>
                                            <p:fltVal val="0"/>
                                          </p:val>
                                        </p:tav>
                                      </p:tavLst>
                                    </p:anim>
                                    <p:animEffect transition="in" filter="fade">
                                      <p:cBhvr>
                                        <p:cTn id="55" dur="1000"/>
                                        <p:tgtEl>
                                          <p:spTgt spid="45"/>
                                        </p:tgtEl>
                                      </p:cBhvr>
                                    </p:animEffect>
                                  </p:childTnLst>
                                </p:cTn>
                              </p:par>
                            </p:childTnLst>
                          </p:cTn>
                        </p:par>
                        <p:par>
                          <p:cTn id="56" fill="hold">
                            <p:stCondLst>
                              <p:cond delay="3000"/>
                            </p:stCondLst>
                            <p:childTnLst>
                              <p:par>
                                <p:cTn id="57" presetID="31" presetClass="entr" presetSubtype="0" fill="hold" grpId="0" nodeType="afterEffect">
                                  <p:stCondLst>
                                    <p:cond delay="0"/>
                                  </p:stCondLst>
                                  <p:childTnLst>
                                    <p:set>
                                      <p:cBhvr>
                                        <p:cTn id="58" dur="1" fill="hold">
                                          <p:stCondLst>
                                            <p:cond delay="0"/>
                                          </p:stCondLst>
                                        </p:cTn>
                                        <p:tgtEl>
                                          <p:spTgt spid="46"/>
                                        </p:tgtEl>
                                        <p:attrNameLst>
                                          <p:attrName>style.visibility</p:attrName>
                                        </p:attrNameLst>
                                      </p:cBhvr>
                                      <p:to>
                                        <p:strVal val="visible"/>
                                      </p:to>
                                    </p:set>
                                    <p:anim calcmode="lin" valueType="num">
                                      <p:cBhvr>
                                        <p:cTn id="59" dur="1000" fill="hold"/>
                                        <p:tgtEl>
                                          <p:spTgt spid="46"/>
                                        </p:tgtEl>
                                        <p:attrNameLst>
                                          <p:attrName>ppt_w</p:attrName>
                                        </p:attrNameLst>
                                      </p:cBhvr>
                                      <p:tavLst>
                                        <p:tav tm="0">
                                          <p:val>
                                            <p:fltVal val="0"/>
                                          </p:val>
                                        </p:tav>
                                        <p:tav tm="100000">
                                          <p:val>
                                            <p:strVal val="#ppt_w"/>
                                          </p:val>
                                        </p:tav>
                                      </p:tavLst>
                                    </p:anim>
                                    <p:anim calcmode="lin" valueType="num">
                                      <p:cBhvr>
                                        <p:cTn id="60" dur="1000" fill="hold"/>
                                        <p:tgtEl>
                                          <p:spTgt spid="46"/>
                                        </p:tgtEl>
                                        <p:attrNameLst>
                                          <p:attrName>ppt_h</p:attrName>
                                        </p:attrNameLst>
                                      </p:cBhvr>
                                      <p:tavLst>
                                        <p:tav tm="0">
                                          <p:val>
                                            <p:fltVal val="0"/>
                                          </p:val>
                                        </p:tav>
                                        <p:tav tm="100000">
                                          <p:val>
                                            <p:strVal val="#ppt_h"/>
                                          </p:val>
                                        </p:tav>
                                      </p:tavLst>
                                    </p:anim>
                                    <p:anim calcmode="lin" valueType="num">
                                      <p:cBhvr>
                                        <p:cTn id="61" dur="1000" fill="hold"/>
                                        <p:tgtEl>
                                          <p:spTgt spid="46"/>
                                        </p:tgtEl>
                                        <p:attrNameLst>
                                          <p:attrName>style.rotation</p:attrName>
                                        </p:attrNameLst>
                                      </p:cBhvr>
                                      <p:tavLst>
                                        <p:tav tm="0">
                                          <p:val>
                                            <p:fltVal val="90"/>
                                          </p:val>
                                        </p:tav>
                                        <p:tav tm="100000">
                                          <p:val>
                                            <p:fltVal val="0"/>
                                          </p:val>
                                        </p:tav>
                                      </p:tavLst>
                                    </p:anim>
                                    <p:animEffect transition="in" filter="fade">
                                      <p:cBhvr>
                                        <p:cTn id="62"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07393B6B-7628-4FFA-B66C-8B3C328C498F}"/>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3" name="图片 2">
            <a:extLst>
              <a:ext uri="{FF2B5EF4-FFF2-40B4-BE49-F238E27FC236}">
                <a16:creationId xmlns:a16="http://schemas.microsoft.com/office/drawing/2014/main" id="{6197252F-5CE3-4AE8-9AC9-837CFC57F336}"/>
              </a:ext>
            </a:extLst>
          </p:cNvPr>
          <p:cNvPicPr>
            <a:picLocks noChangeAspect="1"/>
          </p:cNvPicPr>
          <p:nvPr/>
        </p:nvPicPr>
        <p:blipFill rotWithShape="1">
          <a:blip r:embed="rId4">
            <a:extLst>
              <a:ext uri="{28A0092B-C50C-407E-A947-70E740481C1C}">
                <a14:useLocalDpi xmlns:a14="http://schemas.microsoft.com/office/drawing/2010/main" val="0"/>
              </a:ext>
            </a:extLst>
          </a:blip>
          <a:srcRect l="14749" t="3227" r="11348" b="6048"/>
          <a:stretch/>
        </p:blipFill>
        <p:spPr>
          <a:xfrm>
            <a:off x="274320" y="0"/>
            <a:ext cx="11917680" cy="6858000"/>
          </a:xfrm>
          <a:prstGeom prst="rect">
            <a:avLst/>
          </a:prstGeom>
        </p:spPr>
      </p:pic>
      <p:pic>
        <p:nvPicPr>
          <p:cNvPr id="21" name="图片 20">
            <a:extLst>
              <a:ext uri="{FF2B5EF4-FFF2-40B4-BE49-F238E27FC236}">
                <a16:creationId xmlns:a16="http://schemas.microsoft.com/office/drawing/2014/main" id="{188BB890-DB16-4C2A-8C16-AE9FD3F0E4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9360" y="3914777"/>
            <a:ext cx="2637296" cy="2943223"/>
          </a:xfrm>
          <a:prstGeom prst="rect">
            <a:avLst/>
          </a:prstGeom>
          <a:effectLst>
            <a:outerShdw blurRad="25400" dist="25400" dir="2700000" algn="tl" rotWithShape="0">
              <a:prstClr val="black">
                <a:alpha val="40000"/>
              </a:prstClr>
            </a:outerShdw>
          </a:effectLst>
        </p:spPr>
      </p:pic>
      <p:pic>
        <p:nvPicPr>
          <p:cNvPr id="22" name="图片 21">
            <a:extLst>
              <a:ext uri="{FF2B5EF4-FFF2-40B4-BE49-F238E27FC236}">
                <a16:creationId xmlns:a16="http://schemas.microsoft.com/office/drawing/2014/main" id="{C0CCC43E-3DE6-453B-87A4-C4A8AE0FDC46}"/>
              </a:ext>
            </a:extLst>
          </p:cNvPr>
          <p:cNvPicPr>
            <a:picLocks noChangeAspect="1"/>
          </p:cNvPicPr>
          <p:nvPr/>
        </p:nvPicPr>
        <p:blipFill rotWithShape="1">
          <a:blip r:embed="rId6">
            <a:extLst>
              <a:ext uri="{28A0092B-C50C-407E-A947-70E740481C1C}">
                <a14:useLocalDpi xmlns:a14="http://schemas.microsoft.com/office/drawing/2010/main" val="0"/>
              </a:ext>
            </a:extLst>
          </a:blip>
          <a:srcRect l="60438" t="58026" r="19562" b="10585"/>
          <a:stretch/>
        </p:blipFill>
        <p:spPr>
          <a:xfrm>
            <a:off x="614997" y="5237513"/>
            <a:ext cx="2202755" cy="1620487"/>
          </a:xfrm>
          <a:prstGeom prst="rect">
            <a:avLst/>
          </a:prstGeom>
        </p:spPr>
      </p:pic>
      <p:pic>
        <p:nvPicPr>
          <p:cNvPr id="23" name="图片 22">
            <a:extLst>
              <a:ext uri="{FF2B5EF4-FFF2-40B4-BE49-F238E27FC236}">
                <a16:creationId xmlns:a16="http://schemas.microsoft.com/office/drawing/2014/main" id="{C7C54BDA-6799-4A14-B1D6-F51BA71A0550}"/>
              </a:ext>
            </a:extLst>
          </p:cNvPr>
          <p:cNvPicPr>
            <a:picLocks noChangeAspect="1"/>
          </p:cNvPicPr>
          <p:nvPr/>
        </p:nvPicPr>
        <p:blipFill>
          <a:blip r:embed="rId7"/>
          <a:stretch>
            <a:fillRect/>
          </a:stretch>
        </p:blipFill>
        <p:spPr>
          <a:xfrm>
            <a:off x="1271258" y="97986"/>
            <a:ext cx="1435273" cy="1143000"/>
          </a:xfrm>
          <a:prstGeom prst="rect">
            <a:avLst/>
          </a:prstGeom>
          <a:effectLst>
            <a:outerShdw blurRad="12700" dist="12700" dir="2700000" algn="tl" rotWithShape="0">
              <a:prstClr val="black">
                <a:alpha val="40000"/>
              </a:prstClr>
            </a:outerShdw>
          </a:effectLst>
        </p:spPr>
      </p:pic>
      <p:pic>
        <p:nvPicPr>
          <p:cNvPr id="24" name="图片 23">
            <a:extLst>
              <a:ext uri="{FF2B5EF4-FFF2-40B4-BE49-F238E27FC236}">
                <a16:creationId xmlns:a16="http://schemas.microsoft.com/office/drawing/2014/main" id="{81913DA5-2E01-4990-A90A-59D001D844E4}"/>
              </a:ext>
            </a:extLst>
          </p:cNvPr>
          <p:cNvPicPr>
            <a:picLocks noChangeAspect="1"/>
          </p:cNvPicPr>
          <p:nvPr/>
        </p:nvPicPr>
        <p:blipFill>
          <a:blip r:embed="rId8"/>
          <a:stretch>
            <a:fillRect/>
          </a:stretch>
        </p:blipFill>
        <p:spPr>
          <a:xfrm rot="16982620">
            <a:off x="461871" y="4140745"/>
            <a:ext cx="793138" cy="892709"/>
          </a:xfrm>
          <a:prstGeom prst="rect">
            <a:avLst/>
          </a:prstGeom>
          <a:effectLst>
            <a:outerShdw blurRad="12700" dist="12700" dir="2700000" algn="tl" rotWithShape="0">
              <a:prstClr val="black">
                <a:alpha val="40000"/>
              </a:prstClr>
            </a:outerShdw>
          </a:effectLst>
        </p:spPr>
      </p:pic>
      <p:grpSp>
        <p:nvGrpSpPr>
          <p:cNvPr id="25" name="组合 49"/>
          <p:cNvGrpSpPr/>
          <p:nvPr/>
        </p:nvGrpSpPr>
        <p:grpSpPr>
          <a:xfrm>
            <a:off x="1657101" y="1013963"/>
            <a:ext cx="8485085" cy="1923979"/>
            <a:chOff x="2445048" y="1145612"/>
            <a:chExt cx="8485085" cy="1923979"/>
          </a:xfrm>
        </p:grpSpPr>
        <p:sp>
          <p:nvSpPr>
            <p:cNvPr id="27" name="Freeform 19"/>
            <p:cNvSpPr/>
            <p:nvPr/>
          </p:nvSpPr>
          <p:spPr bwMode="auto">
            <a:xfrm>
              <a:off x="2445048" y="1432443"/>
              <a:ext cx="656979" cy="687435"/>
            </a:xfrm>
            <a:custGeom>
              <a:avLst/>
              <a:gdLst>
                <a:gd name="T0" fmla="*/ 0 w 453"/>
                <a:gd name="T1" fmla="*/ 0 h 474"/>
                <a:gd name="T2" fmla="*/ 453 w 453"/>
                <a:gd name="T3" fmla="*/ 194 h 474"/>
                <a:gd name="T4" fmla="*/ 453 w 453"/>
                <a:gd name="T5" fmla="*/ 474 h 474"/>
                <a:gd name="T6" fmla="*/ 0 w 453"/>
                <a:gd name="T7" fmla="*/ 277 h 474"/>
                <a:gd name="T8" fmla="*/ 0 w 453"/>
                <a:gd name="T9" fmla="*/ 0 h 474"/>
              </a:gdLst>
              <a:ahLst/>
              <a:cxnLst>
                <a:cxn ang="0">
                  <a:pos x="T0" y="T1"/>
                </a:cxn>
                <a:cxn ang="0">
                  <a:pos x="T2" y="T3"/>
                </a:cxn>
                <a:cxn ang="0">
                  <a:pos x="T4" y="T5"/>
                </a:cxn>
                <a:cxn ang="0">
                  <a:pos x="T6" y="T7"/>
                </a:cxn>
                <a:cxn ang="0">
                  <a:pos x="T8" y="T9"/>
                </a:cxn>
              </a:cxnLst>
              <a:rect l="0" t="0" r="r" b="b"/>
              <a:pathLst>
                <a:path w="453" h="474">
                  <a:moveTo>
                    <a:pt x="0" y="0"/>
                  </a:moveTo>
                  <a:lnTo>
                    <a:pt x="453" y="194"/>
                  </a:lnTo>
                  <a:lnTo>
                    <a:pt x="453" y="474"/>
                  </a:lnTo>
                  <a:lnTo>
                    <a:pt x="0" y="27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28" name="文本框 119"/>
            <p:cNvSpPr txBox="1"/>
            <p:nvPr/>
          </p:nvSpPr>
          <p:spPr>
            <a:xfrm>
              <a:off x="8526893" y="1145612"/>
              <a:ext cx="1339149" cy="438582"/>
            </a:xfrm>
            <a:prstGeom prst="rect">
              <a:avLst/>
            </a:prstGeom>
            <a:noFill/>
          </p:spPr>
          <p:txBody>
            <a:bodyPr wrap="none" lIns="68580" tIns="34290" rIns="68580" bIns="34290" rtlCol="0">
              <a:spAutoFit/>
            </a:bodyPr>
            <a:lstStyle/>
            <a:p>
              <a:r>
                <a:rPr lang="en-US" altLang="zh-CN" sz="2400" dirty="0" err="1">
                  <a:solidFill>
                    <a:srgbClr val="605E5E"/>
                  </a:solidFill>
                  <a:latin typeface="UTM Futura Extra" panose="02040603050506020204" pitchFamily="18" charset="0"/>
                  <a:cs typeface="Aharoni" panose="02010803020104030203" pitchFamily="2" charset="-79"/>
                </a:rPr>
                <a:t>Giải</a:t>
              </a:r>
              <a:r>
                <a:rPr lang="en-US" altLang="zh-CN" sz="2400" dirty="0">
                  <a:solidFill>
                    <a:srgbClr val="605E5E"/>
                  </a:solidFill>
                  <a:latin typeface="UTM Futura Extra" panose="02040603050506020204" pitchFamily="18" charset="0"/>
                  <a:cs typeface="Aharoni" panose="02010803020104030203" pitchFamily="2" charset="-79"/>
                </a:rPr>
                <a:t> </a:t>
              </a:r>
              <a:r>
                <a:rPr lang="en-US" altLang="zh-CN" sz="2400" dirty="0" err="1">
                  <a:solidFill>
                    <a:srgbClr val="605E5E"/>
                  </a:solidFill>
                  <a:latin typeface="UTM Futura Extra" panose="02040603050506020204" pitchFamily="18" charset="0"/>
                  <a:cs typeface="Aharoni" panose="02010803020104030203" pitchFamily="2" charset="-79"/>
                </a:rPr>
                <a:t>đố</a:t>
              </a:r>
              <a:endParaRPr lang="zh-CN" altLang="en-US" sz="2400" dirty="0">
                <a:solidFill>
                  <a:srgbClr val="605E5E"/>
                </a:solidFill>
                <a:latin typeface="UTM Futura Extra" panose="02040603050506020204" pitchFamily="18" charset="0"/>
                <a:cs typeface="Aharoni" panose="02010803020104030203" pitchFamily="2" charset="-79"/>
              </a:endParaRPr>
            </a:p>
          </p:txBody>
        </p:sp>
        <p:sp>
          <p:nvSpPr>
            <p:cNvPr id="29" name="文本框 120"/>
            <p:cNvSpPr txBox="1"/>
            <p:nvPr/>
          </p:nvSpPr>
          <p:spPr>
            <a:xfrm>
              <a:off x="2799830" y="1769235"/>
              <a:ext cx="8130303" cy="1300356"/>
            </a:xfrm>
            <a:prstGeom prst="rect">
              <a:avLst/>
            </a:prstGeom>
            <a:noFill/>
          </p:spPr>
          <p:txBody>
            <a:bodyPr wrap="none" lIns="68580" tIns="34290" rIns="68580" bIns="34290" rtlCol="0">
              <a:spAutoFit/>
            </a:bodyPr>
            <a:lstStyle/>
            <a:p>
              <a:pPr algn="ctr"/>
              <a:r>
                <a:rPr lang="vi-VN" sz="2800" b="1" dirty="0">
                  <a:solidFill>
                    <a:schemeClr val="accent5">
                      <a:lumMod val="50000"/>
                    </a:schemeClr>
                  </a:solidFill>
                  <a:cs typeface="Arial" panose="020B0604020202020204" pitchFamily="34" charset="0"/>
                </a:rPr>
                <a:t>Để nguyên-  vằng vặt trời đêm </a:t>
              </a:r>
            </a:p>
            <a:p>
              <a:pPr algn="ctr"/>
              <a:r>
                <a:rPr lang="vi-VN" sz="2800" b="1" dirty="0">
                  <a:solidFill>
                    <a:schemeClr val="accent5">
                      <a:lumMod val="50000"/>
                    </a:schemeClr>
                  </a:solidFill>
                  <a:cs typeface="Arial" panose="020B0604020202020204" pitchFamily="34" charset="0"/>
                </a:rPr>
                <a:t>Thêm sắc</a:t>
              </a:r>
              <a:r>
                <a:rPr lang="en-US" sz="2800" b="1" dirty="0">
                  <a:solidFill>
                    <a:schemeClr val="accent5">
                      <a:lumMod val="50000"/>
                    </a:schemeClr>
                  </a:solidFill>
                  <a:cs typeface="Arial" panose="020B0604020202020204" pitchFamily="34" charset="0"/>
                </a:rPr>
                <a:t> </a:t>
              </a:r>
              <a:r>
                <a:rPr lang="vi-VN" sz="2800" b="1" dirty="0">
                  <a:solidFill>
                    <a:schemeClr val="accent5">
                      <a:lumMod val="50000"/>
                    </a:schemeClr>
                  </a:solidFill>
                  <a:cs typeface="Arial" panose="020B0604020202020204" pitchFamily="34" charset="0"/>
                </a:rPr>
                <a:t>- màu phấn cùng em tới trường. </a:t>
              </a:r>
              <a:endParaRPr lang="en-US" sz="2800" b="1" dirty="0">
                <a:solidFill>
                  <a:schemeClr val="accent5">
                    <a:lumMod val="50000"/>
                  </a:schemeClr>
                </a:solidFill>
                <a:cs typeface="Arial" panose="020B0604020202020204" pitchFamily="34" charset="0"/>
              </a:endParaRPr>
            </a:p>
            <a:p>
              <a:pPr algn="r"/>
              <a:r>
                <a:rPr lang="en-US" sz="2400" i="1" dirty="0">
                  <a:solidFill>
                    <a:schemeClr val="accent5">
                      <a:lumMod val="50000"/>
                    </a:schemeClr>
                  </a:solidFill>
                  <a:latin typeface="Arial" panose="020B0604020202020204" pitchFamily="34" charset="0"/>
                  <a:cs typeface="Arial" panose="020B0604020202020204" pitchFamily="34" charset="0"/>
                </a:rPr>
                <a:t>(</a:t>
              </a:r>
              <a:r>
                <a:rPr lang="en-US" sz="2400" i="1" dirty="0" err="1">
                  <a:solidFill>
                    <a:schemeClr val="accent5">
                      <a:lumMod val="50000"/>
                    </a:schemeClr>
                  </a:solidFill>
                  <a:latin typeface="Arial" panose="020B0604020202020204" pitchFamily="34" charset="0"/>
                  <a:cs typeface="Arial" panose="020B0604020202020204" pitchFamily="34" charset="0"/>
                </a:rPr>
                <a:t>Là</a:t>
              </a:r>
              <a:r>
                <a:rPr lang="en-US" sz="2400" i="1" dirty="0">
                  <a:solidFill>
                    <a:schemeClr val="accent5">
                      <a:lumMod val="50000"/>
                    </a:schemeClr>
                  </a:solidFill>
                  <a:latin typeface="Arial" panose="020B0604020202020204" pitchFamily="34" charset="0"/>
                  <a:cs typeface="Arial" panose="020B0604020202020204" pitchFamily="34" charset="0"/>
                </a:rPr>
                <a:t> </a:t>
              </a:r>
              <a:r>
                <a:rPr lang="en-US" sz="2400" i="1" dirty="0" err="1">
                  <a:solidFill>
                    <a:schemeClr val="accent5">
                      <a:lumMod val="50000"/>
                    </a:schemeClr>
                  </a:solidFill>
                  <a:latin typeface="Arial" panose="020B0604020202020204" pitchFamily="34" charset="0"/>
                  <a:cs typeface="Arial" panose="020B0604020202020204" pitchFamily="34" charset="0"/>
                </a:rPr>
                <a:t>những</a:t>
              </a:r>
              <a:r>
                <a:rPr lang="en-US" sz="2400" i="1" dirty="0">
                  <a:solidFill>
                    <a:schemeClr val="accent5">
                      <a:lumMod val="50000"/>
                    </a:schemeClr>
                  </a:solidFill>
                  <a:latin typeface="Arial" panose="020B0604020202020204" pitchFamily="34" charset="0"/>
                  <a:cs typeface="Arial" panose="020B0604020202020204" pitchFamily="34" charset="0"/>
                </a:rPr>
                <a:t> </a:t>
              </a:r>
              <a:r>
                <a:rPr lang="en-US" sz="2400" i="1" dirty="0" err="1">
                  <a:solidFill>
                    <a:schemeClr val="accent5">
                      <a:lumMod val="50000"/>
                    </a:schemeClr>
                  </a:solidFill>
                  <a:latin typeface="Arial" panose="020B0604020202020204" pitchFamily="34" charset="0"/>
                  <a:cs typeface="Arial" panose="020B0604020202020204" pitchFamily="34" charset="0"/>
                </a:rPr>
                <a:t>chữ</a:t>
              </a:r>
              <a:r>
                <a:rPr lang="en-US" sz="2400" i="1" dirty="0">
                  <a:solidFill>
                    <a:schemeClr val="accent5">
                      <a:lumMod val="50000"/>
                    </a:schemeClr>
                  </a:solidFill>
                  <a:latin typeface="Arial" panose="020B0604020202020204" pitchFamily="34" charset="0"/>
                  <a:cs typeface="Arial" panose="020B0604020202020204" pitchFamily="34" charset="0"/>
                </a:rPr>
                <a:t> </a:t>
              </a:r>
              <a:r>
                <a:rPr lang="en-US" sz="2400" i="1" dirty="0" err="1">
                  <a:solidFill>
                    <a:schemeClr val="accent5">
                      <a:lumMod val="50000"/>
                    </a:schemeClr>
                  </a:solidFill>
                  <a:latin typeface="Arial" panose="020B0604020202020204" pitchFamily="34" charset="0"/>
                  <a:cs typeface="Arial" panose="020B0604020202020204" pitchFamily="34" charset="0"/>
                </a:rPr>
                <a:t>gì</a:t>
              </a:r>
              <a:r>
                <a:rPr lang="en-US" sz="2400" i="1" dirty="0">
                  <a:solidFill>
                    <a:schemeClr val="accent5">
                      <a:lumMod val="50000"/>
                    </a:schemeClr>
                  </a:solidFill>
                  <a:latin typeface="Arial" panose="020B0604020202020204" pitchFamily="34" charset="0"/>
                  <a:cs typeface="Arial" panose="020B0604020202020204" pitchFamily="34" charset="0"/>
                </a:rPr>
                <a:t>?) </a:t>
              </a:r>
            </a:p>
          </p:txBody>
        </p:sp>
      </p:grpSp>
      <p:sp>
        <p:nvSpPr>
          <p:cNvPr id="30" name="Rounded Rectangle 29"/>
          <p:cNvSpPr/>
          <p:nvPr/>
        </p:nvSpPr>
        <p:spPr>
          <a:xfrm>
            <a:off x="3564650" y="3116089"/>
            <a:ext cx="2044680" cy="1872208"/>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3164994" y="5132313"/>
            <a:ext cx="2843992" cy="576064"/>
          </a:xfrm>
          <a:prstGeom prst="roundRec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dirty="0" err="1">
                <a:solidFill>
                  <a:schemeClr val="accent5">
                    <a:lumMod val="50000"/>
                  </a:schemeClr>
                </a:solidFill>
                <a:latin typeface="Arial" panose="020B0604020202020204" pitchFamily="34" charset="0"/>
                <a:cs typeface="Arial" panose="020B0604020202020204" pitchFamily="34" charset="0"/>
              </a:rPr>
              <a:t>Vầng</a:t>
            </a:r>
            <a:r>
              <a:rPr lang="en-US" sz="3200" b="1" dirty="0">
                <a:solidFill>
                  <a:schemeClr val="accent5">
                    <a:lumMod val="50000"/>
                  </a:schemeClr>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trăng</a:t>
            </a:r>
            <a:endParaRPr lang="en-US" sz="3200" b="1" dirty="0">
              <a:solidFill>
                <a:srgbClr val="FF0000"/>
              </a:solidFill>
              <a:latin typeface="Arial" panose="020B0604020202020204" pitchFamily="34" charset="0"/>
              <a:cs typeface="Arial" panose="020B0604020202020204" pitchFamily="34" charset="0"/>
            </a:endParaRPr>
          </a:p>
        </p:txBody>
      </p:sp>
      <p:sp>
        <p:nvSpPr>
          <p:cNvPr id="48" name="Rounded Rectangle 47"/>
          <p:cNvSpPr/>
          <p:nvPr/>
        </p:nvSpPr>
        <p:spPr>
          <a:xfrm>
            <a:off x="6912643" y="3104439"/>
            <a:ext cx="2044680" cy="1872208"/>
          </a:xfrm>
          <a:prstGeom prst="roundRect">
            <a:avLst/>
          </a:prstGeom>
          <a:blipFill>
            <a:blip r:embed="rId10"/>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ed Rectangle 48"/>
          <p:cNvSpPr/>
          <p:nvPr/>
        </p:nvSpPr>
        <p:spPr>
          <a:xfrm>
            <a:off x="6624611" y="5132313"/>
            <a:ext cx="2843992" cy="576064"/>
          </a:xfrm>
          <a:prstGeom prst="roundRec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dirty="0" err="1">
                <a:solidFill>
                  <a:schemeClr val="accent5">
                    <a:lumMod val="50000"/>
                  </a:schemeClr>
                </a:solidFill>
                <a:latin typeface="Arial" panose="020B0604020202020204" pitchFamily="34" charset="0"/>
                <a:cs typeface="Arial" panose="020B0604020202020204" pitchFamily="34" charset="0"/>
              </a:rPr>
              <a:t>Phấn</a:t>
            </a:r>
            <a:r>
              <a:rPr lang="en-US" sz="3200" b="1" dirty="0">
                <a:solidFill>
                  <a:schemeClr val="accent5">
                    <a:lumMod val="50000"/>
                  </a:schemeClr>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trắng</a:t>
            </a:r>
            <a:endParaRPr lang="en-US" sz="3200" b="1" dirty="0">
              <a:solidFill>
                <a:srgbClr val="FF0000"/>
              </a:solidFill>
              <a:latin typeface="Arial" panose="020B0604020202020204" pitchFamily="34" charset="0"/>
              <a:cs typeface="Arial" panose="020B0604020202020204" pitchFamily="34" charset="0"/>
            </a:endParaRPr>
          </a:p>
        </p:txBody>
      </p:sp>
      <p:grpSp>
        <p:nvGrpSpPr>
          <p:cNvPr id="50" name="组合 52"/>
          <p:cNvGrpSpPr/>
          <p:nvPr/>
        </p:nvGrpSpPr>
        <p:grpSpPr>
          <a:xfrm>
            <a:off x="8641559" y="1013963"/>
            <a:ext cx="1818657" cy="968790"/>
            <a:chOff x="1940349" y="3541156"/>
            <a:chExt cx="1818657" cy="968790"/>
          </a:xfrm>
        </p:grpSpPr>
        <p:sp>
          <p:nvSpPr>
            <p:cNvPr id="51" name="Freeform 6"/>
            <p:cNvSpPr/>
            <p:nvPr/>
          </p:nvSpPr>
          <p:spPr bwMode="auto">
            <a:xfrm>
              <a:off x="3102026" y="3822511"/>
              <a:ext cx="656979" cy="687435"/>
            </a:xfrm>
            <a:custGeom>
              <a:avLst/>
              <a:gdLst>
                <a:gd name="T0" fmla="*/ 453 w 453"/>
                <a:gd name="T1" fmla="*/ 0 h 474"/>
                <a:gd name="T2" fmla="*/ 0 w 453"/>
                <a:gd name="T3" fmla="*/ 197 h 474"/>
                <a:gd name="T4" fmla="*/ 0 w 453"/>
                <a:gd name="T5" fmla="*/ 474 h 474"/>
                <a:gd name="T6" fmla="*/ 453 w 453"/>
                <a:gd name="T7" fmla="*/ 277 h 474"/>
                <a:gd name="T8" fmla="*/ 453 w 453"/>
                <a:gd name="T9" fmla="*/ 0 h 474"/>
              </a:gdLst>
              <a:ahLst/>
              <a:cxnLst>
                <a:cxn ang="0">
                  <a:pos x="T0" y="T1"/>
                </a:cxn>
                <a:cxn ang="0">
                  <a:pos x="T2" y="T3"/>
                </a:cxn>
                <a:cxn ang="0">
                  <a:pos x="T4" y="T5"/>
                </a:cxn>
                <a:cxn ang="0">
                  <a:pos x="T6" y="T7"/>
                </a:cxn>
                <a:cxn ang="0">
                  <a:pos x="T8" y="T9"/>
                </a:cxn>
              </a:cxnLst>
              <a:rect l="0" t="0" r="r" b="b"/>
              <a:pathLst>
                <a:path w="453" h="474">
                  <a:moveTo>
                    <a:pt x="453" y="0"/>
                  </a:moveTo>
                  <a:lnTo>
                    <a:pt x="0" y="197"/>
                  </a:lnTo>
                  <a:lnTo>
                    <a:pt x="0" y="474"/>
                  </a:lnTo>
                  <a:lnTo>
                    <a:pt x="453" y="277"/>
                  </a:lnTo>
                  <a:lnTo>
                    <a:pt x="453" y="0"/>
                  </a:lnTo>
                  <a:close/>
                </a:path>
              </a:pathLst>
            </a:custGeom>
            <a:solidFill>
              <a:srgbClr val="2AA1D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52" name="Freeform 7"/>
            <p:cNvSpPr/>
            <p:nvPr/>
          </p:nvSpPr>
          <p:spPr bwMode="auto">
            <a:xfrm>
              <a:off x="2445048" y="3822511"/>
              <a:ext cx="656979" cy="687435"/>
            </a:xfrm>
            <a:custGeom>
              <a:avLst/>
              <a:gdLst>
                <a:gd name="T0" fmla="*/ 0 w 453"/>
                <a:gd name="T1" fmla="*/ 0 h 474"/>
                <a:gd name="T2" fmla="*/ 453 w 453"/>
                <a:gd name="T3" fmla="*/ 197 h 474"/>
                <a:gd name="T4" fmla="*/ 453 w 453"/>
                <a:gd name="T5" fmla="*/ 474 h 474"/>
                <a:gd name="T6" fmla="*/ 0 w 453"/>
                <a:gd name="T7" fmla="*/ 277 h 474"/>
                <a:gd name="T8" fmla="*/ 0 w 453"/>
                <a:gd name="T9" fmla="*/ 0 h 474"/>
              </a:gdLst>
              <a:ahLst/>
              <a:cxnLst>
                <a:cxn ang="0">
                  <a:pos x="T0" y="T1"/>
                </a:cxn>
                <a:cxn ang="0">
                  <a:pos x="T2" y="T3"/>
                </a:cxn>
                <a:cxn ang="0">
                  <a:pos x="T4" y="T5"/>
                </a:cxn>
                <a:cxn ang="0">
                  <a:pos x="T6" y="T7"/>
                </a:cxn>
                <a:cxn ang="0">
                  <a:pos x="T8" y="T9"/>
                </a:cxn>
              </a:cxnLst>
              <a:rect l="0" t="0" r="r" b="b"/>
              <a:pathLst>
                <a:path w="453" h="474">
                  <a:moveTo>
                    <a:pt x="0" y="0"/>
                  </a:moveTo>
                  <a:lnTo>
                    <a:pt x="453" y="197"/>
                  </a:lnTo>
                  <a:lnTo>
                    <a:pt x="453" y="474"/>
                  </a:lnTo>
                  <a:lnTo>
                    <a:pt x="0" y="277"/>
                  </a:lnTo>
                  <a:lnTo>
                    <a:pt x="0" y="0"/>
                  </a:lnTo>
                  <a:close/>
                </a:path>
              </a:pathLst>
            </a:custGeom>
            <a:solidFill>
              <a:srgbClr val="4BAEE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53" name="Freeform 8"/>
            <p:cNvSpPr/>
            <p:nvPr/>
          </p:nvSpPr>
          <p:spPr bwMode="auto">
            <a:xfrm>
              <a:off x="2445048" y="3822511"/>
              <a:ext cx="656979" cy="687435"/>
            </a:xfrm>
            <a:custGeom>
              <a:avLst/>
              <a:gdLst>
                <a:gd name="T0" fmla="*/ 0 w 453"/>
                <a:gd name="T1" fmla="*/ 0 h 474"/>
                <a:gd name="T2" fmla="*/ 453 w 453"/>
                <a:gd name="T3" fmla="*/ 197 h 474"/>
                <a:gd name="T4" fmla="*/ 453 w 453"/>
                <a:gd name="T5" fmla="*/ 474 h 474"/>
                <a:gd name="T6" fmla="*/ 0 w 453"/>
                <a:gd name="T7" fmla="*/ 277 h 474"/>
                <a:gd name="T8" fmla="*/ 0 w 453"/>
                <a:gd name="T9" fmla="*/ 0 h 474"/>
              </a:gdLst>
              <a:ahLst/>
              <a:cxnLst>
                <a:cxn ang="0">
                  <a:pos x="T0" y="T1"/>
                </a:cxn>
                <a:cxn ang="0">
                  <a:pos x="T2" y="T3"/>
                </a:cxn>
                <a:cxn ang="0">
                  <a:pos x="T4" y="T5"/>
                </a:cxn>
                <a:cxn ang="0">
                  <a:pos x="T6" y="T7"/>
                </a:cxn>
                <a:cxn ang="0">
                  <a:pos x="T8" y="T9"/>
                </a:cxn>
              </a:cxnLst>
              <a:rect l="0" t="0" r="r" b="b"/>
              <a:pathLst>
                <a:path w="453" h="474">
                  <a:moveTo>
                    <a:pt x="0" y="0"/>
                  </a:moveTo>
                  <a:lnTo>
                    <a:pt x="453" y="197"/>
                  </a:lnTo>
                  <a:lnTo>
                    <a:pt x="453" y="474"/>
                  </a:lnTo>
                  <a:lnTo>
                    <a:pt x="0" y="27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54" name="Freeform 9"/>
            <p:cNvSpPr/>
            <p:nvPr/>
          </p:nvSpPr>
          <p:spPr bwMode="auto">
            <a:xfrm>
              <a:off x="2445049" y="3541156"/>
              <a:ext cx="1313957" cy="567061"/>
            </a:xfrm>
            <a:custGeom>
              <a:avLst/>
              <a:gdLst>
                <a:gd name="T0" fmla="*/ 453 w 906"/>
                <a:gd name="T1" fmla="*/ 0 h 391"/>
                <a:gd name="T2" fmla="*/ 0 w 906"/>
                <a:gd name="T3" fmla="*/ 194 h 391"/>
                <a:gd name="T4" fmla="*/ 453 w 906"/>
                <a:gd name="T5" fmla="*/ 391 h 391"/>
                <a:gd name="T6" fmla="*/ 906 w 906"/>
                <a:gd name="T7" fmla="*/ 194 h 391"/>
                <a:gd name="T8" fmla="*/ 453 w 906"/>
                <a:gd name="T9" fmla="*/ 0 h 391"/>
              </a:gdLst>
              <a:ahLst/>
              <a:cxnLst>
                <a:cxn ang="0">
                  <a:pos x="T0" y="T1"/>
                </a:cxn>
                <a:cxn ang="0">
                  <a:pos x="T2" y="T3"/>
                </a:cxn>
                <a:cxn ang="0">
                  <a:pos x="T4" y="T5"/>
                </a:cxn>
                <a:cxn ang="0">
                  <a:pos x="T6" y="T7"/>
                </a:cxn>
                <a:cxn ang="0">
                  <a:pos x="T8" y="T9"/>
                </a:cxn>
              </a:cxnLst>
              <a:rect l="0" t="0" r="r" b="b"/>
              <a:pathLst>
                <a:path w="906" h="391">
                  <a:moveTo>
                    <a:pt x="453" y="0"/>
                  </a:moveTo>
                  <a:lnTo>
                    <a:pt x="0" y="194"/>
                  </a:lnTo>
                  <a:lnTo>
                    <a:pt x="453" y="391"/>
                  </a:lnTo>
                  <a:lnTo>
                    <a:pt x="906" y="194"/>
                  </a:lnTo>
                  <a:lnTo>
                    <a:pt x="453" y="0"/>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sz="1400"/>
            </a:p>
          </p:txBody>
        </p:sp>
        <p:sp>
          <p:nvSpPr>
            <p:cNvPr id="55" name="Oval 26"/>
            <p:cNvSpPr>
              <a:spLocks noChangeArrowheads="1"/>
            </p:cNvSpPr>
            <p:nvPr/>
          </p:nvSpPr>
          <p:spPr bwMode="auto">
            <a:xfrm>
              <a:off x="2236207" y="3929832"/>
              <a:ext cx="140678" cy="140678"/>
            </a:xfrm>
            <a:prstGeom prst="ellipse">
              <a:avLst/>
            </a:prstGeom>
            <a:solidFill>
              <a:srgbClr val="4F9DA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56" name="Freeform 27"/>
            <p:cNvSpPr/>
            <p:nvPr/>
          </p:nvSpPr>
          <p:spPr bwMode="auto">
            <a:xfrm>
              <a:off x="1970805" y="3977692"/>
              <a:ext cx="268303" cy="44959"/>
            </a:xfrm>
            <a:custGeom>
              <a:avLst/>
              <a:gdLst>
                <a:gd name="T0" fmla="*/ 78 w 78"/>
                <a:gd name="T1" fmla="*/ 0 h 13"/>
                <a:gd name="T2" fmla="*/ 0 w 78"/>
                <a:gd name="T3" fmla="*/ 0 h 13"/>
                <a:gd name="T4" fmla="*/ 0 w 78"/>
                <a:gd name="T5" fmla="*/ 13 h 13"/>
                <a:gd name="T6" fmla="*/ 78 w 78"/>
                <a:gd name="T7" fmla="*/ 13 h 13"/>
                <a:gd name="T8" fmla="*/ 77 w 78"/>
                <a:gd name="T9" fmla="*/ 7 h 13"/>
                <a:gd name="T10" fmla="*/ 78 w 78"/>
                <a:gd name="T11" fmla="*/ 0 h 13"/>
              </a:gdLst>
              <a:ahLst/>
              <a:cxnLst>
                <a:cxn ang="0">
                  <a:pos x="T0" y="T1"/>
                </a:cxn>
                <a:cxn ang="0">
                  <a:pos x="T2" y="T3"/>
                </a:cxn>
                <a:cxn ang="0">
                  <a:pos x="T4" y="T5"/>
                </a:cxn>
                <a:cxn ang="0">
                  <a:pos x="T6" y="T7"/>
                </a:cxn>
                <a:cxn ang="0">
                  <a:pos x="T8" y="T9"/>
                </a:cxn>
                <a:cxn ang="0">
                  <a:pos x="T10" y="T11"/>
                </a:cxn>
              </a:cxnLst>
              <a:rect l="0" t="0" r="r" b="b"/>
              <a:pathLst>
                <a:path w="78" h="13">
                  <a:moveTo>
                    <a:pt x="78" y="0"/>
                  </a:moveTo>
                  <a:cubicBezTo>
                    <a:pt x="0" y="0"/>
                    <a:pt x="0" y="0"/>
                    <a:pt x="0" y="0"/>
                  </a:cubicBezTo>
                  <a:cubicBezTo>
                    <a:pt x="0" y="13"/>
                    <a:pt x="0" y="13"/>
                    <a:pt x="0" y="13"/>
                  </a:cubicBezTo>
                  <a:cubicBezTo>
                    <a:pt x="78" y="13"/>
                    <a:pt x="78" y="13"/>
                    <a:pt x="78" y="13"/>
                  </a:cubicBezTo>
                  <a:cubicBezTo>
                    <a:pt x="78" y="11"/>
                    <a:pt x="77" y="9"/>
                    <a:pt x="77" y="7"/>
                  </a:cubicBezTo>
                  <a:cubicBezTo>
                    <a:pt x="77" y="4"/>
                    <a:pt x="78" y="2"/>
                    <a:pt x="78" y="0"/>
                  </a:cubicBezTo>
                </a:path>
              </a:pathLst>
            </a:custGeom>
            <a:solidFill>
              <a:srgbClr val="C5CDC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57" name="Freeform 28"/>
            <p:cNvSpPr/>
            <p:nvPr/>
          </p:nvSpPr>
          <p:spPr bwMode="auto">
            <a:xfrm>
              <a:off x="2236207" y="3977692"/>
              <a:ext cx="68163" cy="44959"/>
            </a:xfrm>
            <a:custGeom>
              <a:avLst/>
              <a:gdLst>
                <a:gd name="T0" fmla="*/ 20 w 20"/>
                <a:gd name="T1" fmla="*/ 0 h 13"/>
                <a:gd name="T2" fmla="*/ 1 w 20"/>
                <a:gd name="T3" fmla="*/ 0 h 13"/>
                <a:gd name="T4" fmla="*/ 0 w 20"/>
                <a:gd name="T5" fmla="*/ 7 h 13"/>
                <a:gd name="T6" fmla="*/ 1 w 20"/>
                <a:gd name="T7" fmla="*/ 13 h 13"/>
                <a:gd name="T8" fmla="*/ 20 w 20"/>
                <a:gd name="T9" fmla="*/ 13 h 13"/>
                <a:gd name="T10" fmla="*/ 20 w 20"/>
                <a:gd name="T11" fmla="*/ 0 h 13"/>
              </a:gdLst>
              <a:ahLst/>
              <a:cxnLst>
                <a:cxn ang="0">
                  <a:pos x="T0" y="T1"/>
                </a:cxn>
                <a:cxn ang="0">
                  <a:pos x="T2" y="T3"/>
                </a:cxn>
                <a:cxn ang="0">
                  <a:pos x="T4" y="T5"/>
                </a:cxn>
                <a:cxn ang="0">
                  <a:pos x="T6" y="T7"/>
                </a:cxn>
                <a:cxn ang="0">
                  <a:pos x="T8" y="T9"/>
                </a:cxn>
                <a:cxn ang="0">
                  <a:pos x="T10" y="T11"/>
                </a:cxn>
              </a:cxnLst>
              <a:rect l="0" t="0" r="r" b="b"/>
              <a:pathLst>
                <a:path w="20" h="13">
                  <a:moveTo>
                    <a:pt x="20" y="0"/>
                  </a:moveTo>
                  <a:cubicBezTo>
                    <a:pt x="1" y="0"/>
                    <a:pt x="1" y="0"/>
                    <a:pt x="1" y="0"/>
                  </a:cubicBezTo>
                  <a:cubicBezTo>
                    <a:pt x="1" y="2"/>
                    <a:pt x="0" y="4"/>
                    <a:pt x="0" y="7"/>
                  </a:cubicBezTo>
                  <a:cubicBezTo>
                    <a:pt x="0" y="9"/>
                    <a:pt x="1" y="11"/>
                    <a:pt x="1" y="13"/>
                  </a:cubicBezTo>
                  <a:cubicBezTo>
                    <a:pt x="20" y="13"/>
                    <a:pt x="20" y="13"/>
                    <a:pt x="20" y="13"/>
                  </a:cubicBezTo>
                  <a:cubicBezTo>
                    <a:pt x="20" y="0"/>
                    <a:pt x="20" y="0"/>
                    <a:pt x="20" y="0"/>
                  </a:cubicBezTo>
                </a:path>
              </a:pathLst>
            </a:custGeom>
            <a:solidFill>
              <a:srgbClr val="37869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58" name="Oval 29"/>
            <p:cNvSpPr>
              <a:spLocks noChangeArrowheads="1"/>
            </p:cNvSpPr>
            <p:nvPr/>
          </p:nvSpPr>
          <p:spPr bwMode="auto">
            <a:xfrm>
              <a:off x="2273915" y="3970440"/>
              <a:ext cx="65263" cy="62363"/>
            </a:xfrm>
            <a:prstGeom prst="ellipse">
              <a:avLst/>
            </a:prstGeom>
            <a:solidFill>
              <a:srgbClr val="E6EA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59" name="Oval 30"/>
            <p:cNvSpPr>
              <a:spLocks noChangeArrowheads="1"/>
            </p:cNvSpPr>
            <p:nvPr/>
          </p:nvSpPr>
          <p:spPr bwMode="auto">
            <a:xfrm>
              <a:off x="1940349" y="3970440"/>
              <a:ext cx="60912" cy="58011"/>
            </a:xfrm>
            <a:prstGeom prst="ellipse">
              <a:avLst/>
            </a:prstGeom>
            <a:solidFill>
              <a:srgbClr val="45444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400"/>
            </a:p>
          </p:txBody>
        </p:sp>
        <p:sp>
          <p:nvSpPr>
            <p:cNvPr id="60" name="Freeform 41"/>
            <p:cNvSpPr>
              <a:spLocks noEditPoints="1"/>
            </p:cNvSpPr>
            <p:nvPr/>
          </p:nvSpPr>
          <p:spPr bwMode="auto">
            <a:xfrm>
              <a:off x="2610381" y="3997996"/>
              <a:ext cx="265402" cy="333566"/>
            </a:xfrm>
            <a:custGeom>
              <a:avLst/>
              <a:gdLst>
                <a:gd name="T0" fmla="*/ 25 w 77"/>
                <a:gd name="T1" fmla="*/ 80 h 97"/>
                <a:gd name="T2" fmla="*/ 9 w 77"/>
                <a:gd name="T3" fmla="*/ 46 h 97"/>
                <a:gd name="T4" fmla="*/ 25 w 77"/>
                <a:gd name="T5" fmla="*/ 26 h 97"/>
                <a:gd name="T6" fmla="*/ 41 w 77"/>
                <a:gd name="T7" fmla="*/ 60 h 97"/>
                <a:gd name="T8" fmla="*/ 22 w 77"/>
                <a:gd name="T9" fmla="*/ 9 h 97"/>
                <a:gd name="T10" fmla="*/ 20 w 77"/>
                <a:gd name="T11" fmla="*/ 17 h 97"/>
                <a:gd name="T12" fmla="*/ 11 w 77"/>
                <a:gd name="T13" fmla="*/ 12 h 97"/>
                <a:gd name="T14" fmla="*/ 8 w 77"/>
                <a:gd name="T15" fmla="*/ 26 h 97"/>
                <a:gd name="T16" fmla="*/ 0 w 77"/>
                <a:gd name="T17" fmla="*/ 36 h 97"/>
                <a:gd name="T18" fmla="*/ 5 w 77"/>
                <a:gd name="T19" fmla="*/ 51 h 97"/>
                <a:gd name="T20" fmla="*/ 5 w 77"/>
                <a:gd name="T21" fmla="*/ 70 h 97"/>
                <a:gd name="T22" fmla="*/ 13 w 77"/>
                <a:gd name="T23" fmla="*/ 77 h 97"/>
                <a:gd name="T24" fmla="*/ 21 w 77"/>
                <a:gd name="T25" fmla="*/ 94 h 97"/>
                <a:gd name="T26" fmla="*/ 29 w 77"/>
                <a:gd name="T27" fmla="*/ 89 h 97"/>
                <a:gd name="T28" fmla="*/ 36 w 77"/>
                <a:gd name="T29" fmla="*/ 87 h 97"/>
                <a:gd name="T30" fmla="*/ 45 w 77"/>
                <a:gd name="T31" fmla="*/ 88 h 97"/>
                <a:gd name="T32" fmla="*/ 45 w 77"/>
                <a:gd name="T33" fmla="*/ 69 h 97"/>
                <a:gd name="T34" fmla="*/ 50 w 77"/>
                <a:gd name="T35" fmla="*/ 58 h 97"/>
                <a:gd name="T36" fmla="*/ 42 w 77"/>
                <a:gd name="T37" fmla="*/ 41 h 97"/>
                <a:gd name="T38" fmla="*/ 40 w 77"/>
                <a:gd name="T39" fmla="*/ 25 h 97"/>
                <a:gd name="T40" fmla="*/ 30 w 77"/>
                <a:gd name="T41" fmla="*/ 21 h 97"/>
                <a:gd name="T42" fmla="*/ 22 w 77"/>
                <a:gd name="T43" fmla="*/ 9 h 97"/>
                <a:gd name="T44" fmla="*/ 60 w 77"/>
                <a:gd name="T45" fmla="*/ 48 h 97"/>
                <a:gd name="T46" fmla="*/ 49 w 77"/>
                <a:gd name="T47" fmla="*/ 25 h 97"/>
                <a:gd name="T48" fmla="*/ 60 w 77"/>
                <a:gd name="T49" fmla="*/ 12 h 97"/>
                <a:gd name="T50" fmla="*/ 70 w 77"/>
                <a:gd name="T51" fmla="*/ 35 h 97"/>
                <a:gd name="T52" fmla="*/ 58 w 77"/>
                <a:gd name="T53" fmla="*/ 0 h 97"/>
                <a:gd name="T54" fmla="*/ 57 w 77"/>
                <a:gd name="T55" fmla="*/ 5 h 97"/>
                <a:gd name="T56" fmla="*/ 50 w 77"/>
                <a:gd name="T57" fmla="*/ 2 h 97"/>
                <a:gd name="T58" fmla="*/ 48 w 77"/>
                <a:gd name="T59" fmla="*/ 11 h 97"/>
                <a:gd name="T60" fmla="*/ 43 w 77"/>
                <a:gd name="T61" fmla="*/ 18 h 97"/>
                <a:gd name="T62" fmla="*/ 46 w 77"/>
                <a:gd name="T63" fmla="*/ 28 h 97"/>
                <a:gd name="T64" fmla="*/ 46 w 77"/>
                <a:gd name="T65" fmla="*/ 41 h 97"/>
                <a:gd name="T66" fmla="*/ 52 w 77"/>
                <a:gd name="T67" fmla="*/ 46 h 97"/>
                <a:gd name="T68" fmla="*/ 57 w 77"/>
                <a:gd name="T69" fmla="*/ 57 h 97"/>
                <a:gd name="T70" fmla="*/ 62 w 77"/>
                <a:gd name="T71" fmla="*/ 55 h 97"/>
                <a:gd name="T72" fmla="*/ 67 w 77"/>
                <a:gd name="T73" fmla="*/ 53 h 97"/>
                <a:gd name="T74" fmla="*/ 73 w 77"/>
                <a:gd name="T75" fmla="*/ 53 h 97"/>
                <a:gd name="T76" fmla="*/ 73 w 77"/>
                <a:gd name="T77" fmla="*/ 41 h 97"/>
                <a:gd name="T78" fmla="*/ 77 w 77"/>
                <a:gd name="T79" fmla="*/ 33 h 97"/>
                <a:gd name="T80" fmla="*/ 72 w 77"/>
                <a:gd name="T81" fmla="*/ 22 h 97"/>
                <a:gd name="T82" fmla="*/ 70 w 77"/>
                <a:gd name="T83" fmla="*/ 11 h 97"/>
                <a:gd name="T84" fmla="*/ 63 w 77"/>
                <a:gd name="T85" fmla="*/ 8 h 97"/>
                <a:gd name="T86" fmla="*/ 58 w 77"/>
                <a:gd name="T8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7" h="97">
                  <a:moveTo>
                    <a:pt x="29" y="81"/>
                  </a:moveTo>
                  <a:cubicBezTo>
                    <a:pt x="28" y="81"/>
                    <a:pt x="26" y="81"/>
                    <a:pt x="25" y="80"/>
                  </a:cubicBezTo>
                  <a:cubicBezTo>
                    <a:pt x="25" y="80"/>
                    <a:pt x="25" y="80"/>
                    <a:pt x="25" y="80"/>
                  </a:cubicBezTo>
                  <a:cubicBezTo>
                    <a:pt x="16" y="76"/>
                    <a:pt x="9" y="61"/>
                    <a:pt x="9" y="46"/>
                  </a:cubicBezTo>
                  <a:cubicBezTo>
                    <a:pt x="10" y="34"/>
                    <a:pt x="15" y="26"/>
                    <a:pt x="22" y="26"/>
                  </a:cubicBezTo>
                  <a:cubicBezTo>
                    <a:pt x="23" y="26"/>
                    <a:pt x="24" y="26"/>
                    <a:pt x="25" y="26"/>
                  </a:cubicBezTo>
                  <a:cubicBezTo>
                    <a:pt x="26" y="27"/>
                    <a:pt x="26" y="27"/>
                    <a:pt x="26" y="27"/>
                  </a:cubicBezTo>
                  <a:cubicBezTo>
                    <a:pt x="34" y="30"/>
                    <a:pt x="41" y="46"/>
                    <a:pt x="41" y="60"/>
                  </a:cubicBezTo>
                  <a:cubicBezTo>
                    <a:pt x="41" y="73"/>
                    <a:pt x="36" y="81"/>
                    <a:pt x="29" y="81"/>
                  </a:cubicBezTo>
                  <a:moveTo>
                    <a:pt x="22" y="9"/>
                  </a:moveTo>
                  <a:cubicBezTo>
                    <a:pt x="22" y="17"/>
                    <a:pt x="22" y="17"/>
                    <a:pt x="22" y="17"/>
                  </a:cubicBezTo>
                  <a:cubicBezTo>
                    <a:pt x="21" y="17"/>
                    <a:pt x="21" y="17"/>
                    <a:pt x="20" y="17"/>
                  </a:cubicBezTo>
                  <a:cubicBezTo>
                    <a:pt x="18" y="17"/>
                    <a:pt x="16" y="18"/>
                    <a:pt x="14" y="19"/>
                  </a:cubicBezTo>
                  <a:cubicBezTo>
                    <a:pt x="11" y="12"/>
                    <a:pt x="11" y="12"/>
                    <a:pt x="11" y="12"/>
                  </a:cubicBezTo>
                  <a:cubicBezTo>
                    <a:pt x="5" y="19"/>
                    <a:pt x="5" y="19"/>
                    <a:pt x="5" y="19"/>
                  </a:cubicBezTo>
                  <a:cubicBezTo>
                    <a:pt x="8" y="26"/>
                    <a:pt x="8" y="26"/>
                    <a:pt x="8" y="26"/>
                  </a:cubicBezTo>
                  <a:cubicBezTo>
                    <a:pt x="7" y="29"/>
                    <a:pt x="6" y="33"/>
                    <a:pt x="5" y="38"/>
                  </a:cubicBezTo>
                  <a:cubicBezTo>
                    <a:pt x="0" y="36"/>
                    <a:pt x="0" y="36"/>
                    <a:pt x="0" y="36"/>
                  </a:cubicBezTo>
                  <a:cubicBezTo>
                    <a:pt x="0" y="49"/>
                    <a:pt x="0" y="49"/>
                    <a:pt x="0" y="49"/>
                  </a:cubicBezTo>
                  <a:cubicBezTo>
                    <a:pt x="5" y="51"/>
                    <a:pt x="5" y="51"/>
                    <a:pt x="5" y="51"/>
                  </a:cubicBezTo>
                  <a:cubicBezTo>
                    <a:pt x="5" y="56"/>
                    <a:pt x="6" y="61"/>
                    <a:pt x="8" y="65"/>
                  </a:cubicBezTo>
                  <a:cubicBezTo>
                    <a:pt x="5" y="70"/>
                    <a:pt x="5" y="70"/>
                    <a:pt x="5" y="70"/>
                  </a:cubicBezTo>
                  <a:cubicBezTo>
                    <a:pt x="10" y="81"/>
                    <a:pt x="10" y="81"/>
                    <a:pt x="10" y="81"/>
                  </a:cubicBezTo>
                  <a:cubicBezTo>
                    <a:pt x="13" y="77"/>
                    <a:pt x="13" y="77"/>
                    <a:pt x="13" y="77"/>
                  </a:cubicBezTo>
                  <a:cubicBezTo>
                    <a:pt x="16" y="81"/>
                    <a:pt x="18" y="84"/>
                    <a:pt x="21" y="86"/>
                  </a:cubicBezTo>
                  <a:cubicBezTo>
                    <a:pt x="21" y="94"/>
                    <a:pt x="21" y="94"/>
                    <a:pt x="21" y="94"/>
                  </a:cubicBezTo>
                  <a:cubicBezTo>
                    <a:pt x="29" y="97"/>
                    <a:pt x="29" y="97"/>
                    <a:pt x="29" y="97"/>
                  </a:cubicBezTo>
                  <a:cubicBezTo>
                    <a:pt x="29" y="89"/>
                    <a:pt x="29" y="89"/>
                    <a:pt x="29" y="89"/>
                  </a:cubicBezTo>
                  <a:cubicBezTo>
                    <a:pt x="29" y="90"/>
                    <a:pt x="30" y="90"/>
                    <a:pt x="30" y="90"/>
                  </a:cubicBezTo>
                  <a:cubicBezTo>
                    <a:pt x="32" y="90"/>
                    <a:pt x="34" y="89"/>
                    <a:pt x="36" y="87"/>
                  </a:cubicBezTo>
                  <a:cubicBezTo>
                    <a:pt x="40" y="94"/>
                    <a:pt x="40" y="94"/>
                    <a:pt x="40" y="94"/>
                  </a:cubicBezTo>
                  <a:cubicBezTo>
                    <a:pt x="45" y="88"/>
                    <a:pt x="45" y="88"/>
                    <a:pt x="45" y="88"/>
                  </a:cubicBezTo>
                  <a:cubicBezTo>
                    <a:pt x="42" y="81"/>
                    <a:pt x="42" y="81"/>
                    <a:pt x="42" y="81"/>
                  </a:cubicBezTo>
                  <a:cubicBezTo>
                    <a:pt x="44" y="77"/>
                    <a:pt x="45" y="73"/>
                    <a:pt x="45" y="69"/>
                  </a:cubicBezTo>
                  <a:cubicBezTo>
                    <a:pt x="50" y="71"/>
                    <a:pt x="50" y="71"/>
                    <a:pt x="50" y="71"/>
                  </a:cubicBezTo>
                  <a:cubicBezTo>
                    <a:pt x="50" y="58"/>
                    <a:pt x="50" y="58"/>
                    <a:pt x="50" y="58"/>
                  </a:cubicBezTo>
                  <a:cubicBezTo>
                    <a:pt x="45" y="56"/>
                    <a:pt x="45" y="56"/>
                    <a:pt x="45" y="56"/>
                  </a:cubicBezTo>
                  <a:cubicBezTo>
                    <a:pt x="45" y="51"/>
                    <a:pt x="44" y="46"/>
                    <a:pt x="42" y="41"/>
                  </a:cubicBezTo>
                  <a:cubicBezTo>
                    <a:pt x="46" y="37"/>
                    <a:pt x="46" y="37"/>
                    <a:pt x="46" y="37"/>
                  </a:cubicBezTo>
                  <a:cubicBezTo>
                    <a:pt x="40" y="25"/>
                    <a:pt x="40" y="25"/>
                    <a:pt x="40" y="25"/>
                  </a:cubicBezTo>
                  <a:cubicBezTo>
                    <a:pt x="37" y="29"/>
                    <a:pt x="37" y="29"/>
                    <a:pt x="37" y="29"/>
                  </a:cubicBezTo>
                  <a:cubicBezTo>
                    <a:pt x="35" y="26"/>
                    <a:pt x="32" y="23"/>
                    <a:pt x="30" y="21"/>
                  </a:cubicBezTo>
                  <a:cubicBezTo>
                    <a:pt x="30" y="13"/>
                    <a:pt x="30" y="13"/>
                    <a:pt x="30" y="13"/>
                  </a:cubicBezTo>
                  <a:cubicBezTo>
                    <a:pt x="22" y="9"/>
                    <a:pt x="22" y="9"/>
                    <a:pt x="22" y="9"/>
                  </a:cubicBezTo>
                  <a:moveTo>
                    <a:pt x="62" y="49"/>
                  </a:moveTo>
                  <a:cubicBezTo>
                    <a:pt x="61" y="49"/>
                    <a:pt x="61" y="49"/>
                    <a:pt x="60" y="48"/>
                  </a:cubicBezTo>
                  <a:cubicBezTo>
                    <a:pt x="60" y="48"/>
                    <a:pt x="60" y="48"/>
                    <a:pt x="60" y="48"/>
                  </a:cubicBezTo>
                  <a:cubicBezTo>
                    <a:pt x="54" y="46"/>
                    <a:pt x="49" y="35"/>
                    <a:pt x="49" y="25"/>
                  </a:cubicBezTo>
                  <a:cubicBezTo>
                    <a:pt x="49" y="17"/>
                    <a:pt x="53" y="11"/>
                    <a:pt x="57" y="11"/>
                  </a:cubicBezTo>
                  <a:cubicBezTo>
                    <a:pt x="58" y="11"/>
                    <a:pt x="59" y="11"/>
                    <a:pt x="60" y="12"/>
                  </a:cubicBezTo>
                  <a:cubicBezTo>
                    <a:pt x="60" y="12"/>
                    <a:pt x="60" y="12"/>
                    <a:pt x="60" y="12"/>
                  </a:cubicBezTo>
                  <a:cubicBezTo>
                    <a:pt x="66" y="14"/>
                    <a:pt x="71" y="25"/>
                    <a:pt x="70" y="35"/>
                  </a:cubicBezTo>
                  <a:cubicBezTo>
                    <a:pt x="70" y="43"/>
                    <a:pt x="67" y="49"/>
                    <a:pt x="62" y="49"/>
                  </a:cubicBezTo>
                  <a:moveTo>
                    <a:pt x="58" y="0"/>
                  </a:moveTo>
                  <a:cubicBezTo>
                    <a:pt x="57" y="5"/>
                    <a:pt x="57" y="5"/>
                    <a:pt x="57" y="5"/>
                  </a:cubicBezTo>
                  <a:cubicBezTo>
                    <a:pt x="57" y="5"/>
                    <a:pt x="57" y="5"/>
                    <a:pt x="57" y="5"/>
                  </a:cubicBezTo>
                  <a:cubicBezTo>
                    <a:pt x="55" y="5"/>
                    <a:pt x="54" y="6"/>
                    <a:pt x="52" y="7"/>
                  </a:cubicBezTo>
                  <a:cubicBezTo>
                    <a:pt x="50" y="2"/>
                    <a:pt x="50" y="2"/>
                    <a:pt x="50" y="2"/>
                  </a:cubicBezTo>
                  <a:cubicBezTo>
                    <a:pt x="46" y="7"/>
                    <a:pt x="46" y="7"/>
                    <a:pt x="46" y="7"/>
                  </a:cubicBezTo>
                  <a:cubicBezTo>
                    <a:pt x="48" y="11"/>
                    <a:pt x="48" y="11"/>
                    <a:pt x="48" y="11"/>
                  </a:cubicBezTo>
                  <a:cubicBezTo>
                    <a:pt x="47" y="14"/>
                    <a:pt x="47" y="16"/>
                    <a:pt x="46" y="19"/>
                  </a:cubicBezTo>
                  <a:cubicBezTo>
                    <a:pt x="43" y="18"/>
                    <a:pt x="43" y="18"/>
                    <a:pt x="43" y="18"/>
                  </a:cubicBezTo>
                  <a:cubicBezTo>
                    <a:pt x="43" y="27"/>
                    <a:pt x="43" y="27"/>
                    <a:pt x="43" y="27"/>
                  </a:cubicBezTo>
                  <a:cubicBezTo>
                    <a:pt x="46" y="28"/>
                    <a:pt x="46" y="28"/>
                    <a:pt x="46" y="28"/>
                  </a:cubicBezTo>
                  <a:cubicBezTo>
                    <a:pt x="46" y="32"/>
                    <a:pt x="47" y="35"/>
                    <a:pt x="48" y="38"/>
                  </a:cubicBezTo>
                  <a:cubicBezTo>
                    <a:pt x="46" y="41"/>
                    <a:pt x="46" y="41"/>
                    <a:pt x="46" y="41"/>
                  </a:cubicBezTo>
                  <a:cubicBezTo>
                    <a:pt x="49" y="49"/>
                    <a:pt x="49" y="49"/>
                    <a:pt x="49" y="49"/>
                  </a:cubicBezTo>
                  <a:cubicBezTo>
                    <a:pt x="52" y="46"/>
                    <a:pt x="52" y="46"/>
                    <a:pt x="52" y="46"/>
                  </a:cubicBezTo>
                  <a:cubicBezTo>
                    <a:pt x="53" y="49"/>
                    <a:pt x="55" y="51"/>
                    <a:pt x="57" y="52"/>
                  </a:cubicBezTo>
                  <a:cubicBezTo>
                    <a:pt x="57" y="57"/>
                    <a:pt x="57" y="57"/>
                    <a:pt x="57" y="57"/>
                  </a:cubicBezTo>
                  <a:cubicBezTo>
                    <a:pt x="62" y="60"/>
                    <a:pt x="62" y="60"/>
                    <a:pt x="62" y="60"/>
                  </a:cubicBezTo>
                  <a:cubicBezTo>
                    <a:pt x="62" y="55"/>
                    <a:pt x="62" y="55"/>
                    <a:pt x="62" y="55"/>
                  </a:cubicBezTo>
                  <a:cubicBezTo>
                    <a:pt x="62" y="55"/>
                    <a:pt x="63" y="55"/>
                    <a:pt x="63" y="55"/>
                  </a:cubicBezTo>
                  <a:cubicBezTo>
                    <a:pt x="65" y="55"/>
                    <a:pt x="66" y="54"/>
                    <a:pt x="67" y="53"/>
                  </a:cubicBezTo>
                  <a:cubicBezTo>
                    <a:pt x="70" y="58"/>
                    <a:pt x="70" y="58"/>
                    <a:pt x="70" y="58"/>
                  </a:cubicBezTo>
                  <a:cubicBezTo>
                    <a:pt x="73" y="53"/>
                    <a:pt x="73" y="53"/>
                    <a:pt x="73" y="53"/>
                  </a:cubicBezTo>
                  <a:cubicBezTo>
                    <a:pt x="71" y="48"/>
                    <a:pt x="71" y="48"/>
                    <a:pt x="71" y="48"/>
                  </a:cubicBezTo>
                  <a:cubicBezTo>
                    <a:pt x="72" y="46"/>
                    <a:pt x="73" y="44"/>
                    <a:pt x="73" y="41"/>
                  </a:cubicBezTo>
                  <a:cubicBezTo>
                    <a:pt x="77" y="42"/>
                    <a:pt x="77" y="42"/>
                    <a:pt x="77" y="42"/>
                  </a:cubicBezTo>
                  <a:cubicBezTo>
                    <a:pt x="77" y="33"/>
                    <a:pt x="77" y="33"/>
                    <a:pt x="77" y="33"/>
                  </a:cubicBezTo>
                  <a:cubicBezTo>
                    <a:pt x="74" y="32"/>
                    <a:pt x="74" y="32"/>
                    <a:pt x="74" y="32"/>
                  </a:cubicBezTo>
                  <a:cubicBezTo>
                    <a:pt x="73" y="28"/>
                    <a:pt x="73" y="25"/>
                    <a:pt x="72" y="22"/>
                  </a:cubicBezTo>
                  <a:cubicBezTo>
                    <a:pt x="74" y="19"/>
                    <a:pt x="74" y="19"/>
                    <a:pt x="74" y="19"/>
                  </a:cubicBezTo>
                  <a:cubicBezTo>
                    <a:pt x="70" y="11"/>
                    <a:pt x="70" y="11"/>
                    <a:pt x="70" y="11"/>
                  </a:cubicBezTo>
                  <a:cubicBezTo>
                    <a:pt x="68" y="14"/>
                    <a:pt x="68" y="14"/>
                    <a:pt x="68" y="14"/>
                  </a:cubicBezTo>
                  <a:cubicBezTo>
                    <a:pt x="66" y="11"/>
                    <a:pt x="65" y="9"/>
                    <a:pt x="63" y="8"/>
                  </a:cubicBezTo>
                  <a:cubicBezTo>
                    <a:pt x="63" y="2"/>
                    <a:pt x="63" y="2"/>
                    <a:pt x="63" y="2"/>
                  </a:cubicBezTo>
                  <a:cubicBezTo>
                    <a:pt x="58" y="0"/>
                    <a:pt x="58" y="0"/>
                    <a:pt x="58" y="0"/>
                  </a:cubicBezTo>
                </a:path>
              </a:pathLst>
            </a:custGeom>
            <a:solidFill>
              <a:schemeClr val="bg1"/>
            </a:solidFill>
            <a:ln>
              <a:noFill/>
            </a:ln>
          </p:spPr>
          <p:txBody>
            <a:bodyPr vert="horz" wrap="square" lIns="68580" tIns="34290" rIns="68580" bIns="34290" numCol="1" anchor="t" anchorCtr="0" compatLnSpc="1"/>
            <a:lstStyle/>
            <a:p>
              <a:endParaRPr lang="zh-CN" altLang="en-US" sz="1400"/>
            </a:p>
          </p:txBody>
        </p:sp>
      </p:grpSp>
    </p:spTree>
    <p:extLst>
      <p:ext uri="{BB962C8B-B14F-4D97-AF65-F5344CB8AC3E}">
        <p14:creationId xmlns:p14="http://schemas.microsoft.com/office/powerpoint/2010/main" val="305571518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50"/>
                                        </p:tgtEl>
                                        <p:attrNameLst>
                                          <p:attrName>style.visibility</p:attrName>
                                        </p:attrNameLst>
                                      </p:cBhvr>
                                      <p:to>
                                        <p:strVal val="visible"/>
                                      </p:to>
                                    </p:set>
                                    <p:anim calcmode="lin" valueType="num">
                                      <p:cBhvr>
                                        <p:cTn id="20" dur="1000" fill="hold"/>
                                        <p:tgtEl>
                                          <p:spTgt spid="50"/>
                                        </p:tgtEl>
                                        <p:attrNameLst>
                                          <p:attrName>ppt_w</p:attrName>
                                        </p:attrNameLst>
                                      </p:cBhvr>
                                      <p:tavLst>
                                        <p:tav tm="0">
                                          <p:val>
                                            <p:fltVal val="0"/>
                                          </p:val>
                                        </p:tav>
                                        <p:tav tm="100000">
                                          <p:val>
                                            <p:strVal val="#ppt_w"/>
                                          </p:val>
                                        </p:tav>
                                      </p:tavLst>
                                    </p:anim>
                                    <p:anim calcmode="lin" valueType="num">
                                      <p:cBhvr>
                                        <p:cTn id="21" dur="1000" fill="hold"/>
                                        <p:tgtEl>
                                          <p:spTgt spid="50"/>
                                        </p:tgtEl>
                                        <p:attrNameLst>
                                          <p:attrName>ppt_h</p:attrName>
                                        </p:attrNameLst>
                                      </p:cBhvr>
                                      <p:tavLst>
                                        <p:tav tm="0">
                                          <p:val>
                                            <p:fltVal val="0"/>
                                          </p:val>
                                        </p:tav>
                                        <p:tav tm="100000">
                                          <p:val>
                                            <p:strVal val="#ppt_h"/>
                                          </p:val>
                                        </p:tav>
                                      </p:tavLst>
                                    </p:anim>
                                    <p:anim calcmode="lin" valueType="num">
                                      <p:cBhvr>
                                        <p:cTn id="22" dur="1000" fill="hold"/>
                                        <p:tgtEl>
                                          <p:spTgt spid="50"/>
                                        </p:tgtEl>
                                        <p:attrNameLst>
                                          <p:attrName>style.rotation</p:attrName>
                                        </p:attrNameLst>
                                      </p:cBhvr>
                                      <p:tavLst>
                                        <p:tav tm="0">
                                          <p:val>
                                            <p:fltVal val="90"/>
                                          </p:val>
                                        </p:tav>
                                        <p:tav tm="100000">
                                          <p:val>
                                            <p:fltVal val="0"/>
                                          </p:val>
                                        </p:tav>
                                      </p:tavLst>
                                    </p:anim>
                                    <p:animEffect transition="in" filter="fade">
                                      <p:cBhvr>
                                        <p:cTn id="23" dur="1000"/>
                                        <p:tgtEl>
                                          <p:spTgt spid="50"/>
                                        </p:tgtEl>
                                      </p:cBhvr>
                                    </p:animEffect>
                                  </p:childTnLst>
                                </p:cTn>
                              </p:par>
                              <p:par>
                                <p:cTn id="24" presetID="31" presetClass="entr" presetSubtype="0"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1000" fill="hold"/>
                                        <p:tgtEl>
                                          <p:spTgt spid="25"/>
                                        </p:tgtEl>
                                        <p:attrNameLst>
                                          <p:attrName>ppt_w</p:attrName>
                                        </p:attrNameLst>
                                      </p:cBhvr>
                                      <p:tavLst>
                                        <p:tav tm="0">
                                          <p:val>
                                            <p:fltVal val="0"/>
                                          </p:val>
                                        </p:tav>
                                        <p:tav tm="100000">
                                          <p:val>
                                            <p:strVal val="#ppt_w"/>
                                          </p:val>
                                        </p:tav>
                                      </p:tavLst>
                                    </p:anim>
                                    <p:anim calcmode="lin" valueType="num">
                                      <p:cBhvr>
                                        <p:cTn id="27" dur="1000" fill="hold"/>
                                        <p:tgtEl>
                                          <p:spTgt spid="25"/>
                                        </p:tgtEl>
                                        <p:attrNameLst>
                                          <p:attrName>ppt_h</p:attrName>
                                        </p:attrNameLst>
                                      </p:cBhvr>
                                      <p:tavLst>
                                        <p:tav tm="0">
                                          <p:val>
                                            <p:fltVal val="0"/>
                                          </p:val>
                                        </p:tav>
                                        <p:tav tm="100000">
                                          <p:val>
                                            <p:strVal val="#ppt_h"/>
                                          </p:val>
                                        </p:tav>
                                      </p:tavLst>
                                    </p:anim>
                                    <p:anim calcmode="lin" valueType="num">
                                      <p:cBhvr>
                                        <p:cTn id="28" dur="1000" fill="hold"/>
                                        <p:tgtEl>
                                          <p:spTgt spid="25"/>
                                        </p:tgtEl>
                                        <p:attrNameLst>
                                          <p:attrName>style.rotation</p:attrName>
                                        </p:attrNameLst>
                                      </p:cBhvr>
                                      <p:tavLst>
                                        <p:tav tm="0">
                                          <p:val>
                                            <p:fltVal val="90"/>
                                          </p:val>
                                        </p:tav>
                                        <p:tav tm="100000">
                                          <p:val>
                                            <p:fltVal val="0"/>
                                          </p:val>
                                        </p:tav>
                                      </p:tavLst>
                                    </p:anim>
                                    <p:animEffect transition="in" filter="fade">
                                      <p:cBhvr>
                                        <p:cTn id="29" dur="10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down)">
                                      <p:cBhvr>
                                        <p:cTn id="34" dur="580">
                                          <p:stCondLst>
                                            <p:cond delay="0"/>
                                          </p:stCondLst>
                                        </p:cTn>
                                        <p:tgtEl>
                                          <p:spTgt spid="30"/>
                                        </p:tgtEl>
                                      </p:cBhvr>
                                    </p:animEffect>
                                    <p:anim calcmode="lin" valueType="num">
                                      <p:cBhvr>
                                        <p:cTn id="35"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40" dur="26">
                                          <p:stCondLst>
                                            <p:cond delay="650"/>
                                          </p:stCondLst>
                                        </p:cTn>
                                        <p:tgtEl>
                                          <p:spTgt spid="30"/>
                                        </p:tgtEl>
                                      </p:cBhvr>
                                      <p:to x="100000" y="60000"/>
                                    </p:animScale>
                                    <p:animScale>
                                      <p:cBhvr>
                                        <p:cTn id="41" dur="166" decel="50000">
                                          <p:stCondLst>
                                            <p:cond delay="676"/>
                                          </p:stCondLst>
                                        </p:cTn>
                                        <p:tgtEl>
                                          <p:spTgt spid="30"/>
                                        </p:tgtEl>
                                      </p:cBhvr>
                                      <p:to x="100000" y="100000"/>
                                    </p:animScale>
                                    <p:animScale>
                                      <p:cBhvr>
                                        <p:cTn id="42" dur="26">
                                          <p:stCondLst>
                                            <p:cond delay="1312"/>
                                          </p:stCondLst>
                                        </p:cTn>
                                        <p:tgtEl>
                                          <p:spTgt spid="30"/>
                                        </p:tgtEl>
                                      </p:cBhvr>
                                      <p:to x="100000" y="80000"/>
                                    </p:animScale>
                                    <p:animScale>
                                      <p:cBhvr>
                                        <p:cTn id="43" dur="166" decel="50000">
                                          <p:stCondLst>
                                            <p:cond delay="1338"/>
                                          </p:stCondLst>
                                        </p:cTn>
                                        <p:tgtEl>
                                          <p:spTgt spid="30"/>
                                        </p:tgtEl>
                                      </p:cBhvr>
                                      <p:to x="100000" y="100000"/>
                                    </p:animScale>
                                    <p:animScale>
                                      <p:cBhvr>
                                        <p:cTn id="44" dur="26">
                                          <p:stCondLst>
                                            <p:cond delay="1642"/>
                                          </p:stCondLst>
                                        </p:cTn>
                                        <p:tgtEl>
                                          <p:spTgt spid="30"/>
                                        </p:tgtEl>
                                      </p:cBhvr>
                                      <p:to x="100000" y="90000"/>
                                    </p:animScale>
                                    <p:animScale>
                                      <p:cBhvr>
                                        <p:cTn id="45" dur="166" decel="50000">
                                          <p:stCondLst>
                                            <p:cond delay="1668"/>
                                          </p:stCondLst>
                                        </p:cTn>
                                        <p:tgtEl>
                                          <p:spTgt spid="30"/>
                                        </p:tgtEl>
                                      </p:cBhvr>
                                      <p:to x="100000" y="100000"/>
                                    </p:animScale>
                                    <p:animScale>
                                      <p:cBhvr>
                                        <p:cTn id="46" dur="26">
                                          <p:stCondLst>
                                            <p:cond delay="1808"/>
                                          </p:stCondLst>
                                        </p:cTn>
                                        <p:tgtEl>
                                          <p:spTgt spid="30"/>
                                        </p:tgtEl>
                                      </p:cBhvr>
                                      <p:to x="100000" y="95000"/>
                                    </p:animScale>
                                    <p:animScale>
                                      <p:cBhvr>
                                        <p:cTn id="47" dur="166" decel="50000">
                                          <p:stCondLst>
                                            <p:cond delay="1834"/>
                                          </p:stCondLst>
                                        </p:cTn>
                                        <p:tgtEl>
                                          <p:spTgt spid="30"/>
                                        </p:tgtEl>
                                      </p:cBhvr>
                                      <p:to x="100000" y="100000"/>
                                    </p:animScale>
                                  </p:childTnLst>
                                </p:cTn>
                              </p:par>
                            </p:childTnLst>
                          </p:cTn>
                        </p:par>
                        <p:par>
                          <p:cTn id="48" fill="hold">
                            <p:stCondLst>
                              <p:cond delay="2000"/>
                            </p:stCondLst>
                            <p:childTnLst>
                              <p:par>
                                <p:cTn id="49" presetID="26" presetClass="entr" presetSubtype="0" fill="hold" grpId="0" nodeType="after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wipe(down)">
                                      <p:cBhvr>
                                        <p:cTn id="51" dur="580">
                                          <p:stCondLst>
                                            <p:cond delay="0"/>
                                          </p:stCondLst>
                                        </p:cTn>
                                        <p:tgtEl>
                                          <p:spTgt spid="47"/>
                                        </p:tgtEl>
                                      </p:cBhvr>
                                    </p:animEffect>
                                    <p:anim calcmode="lin" valueType="num">
                                      <p:cBhvr>
                                        <p:cTn id="52"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57" dur="26">
                                          <p:stCondLst>
                                            <p:cond delay="650"/>
                                          </p:stCondLst>
                                        </p:cTn>
                                        <p:tgtEl>
                                          <p:spTgt spid="47"/>
                                        </p:tgtEl>
                                      </p:cBhvr>
                                      <p:to x="100000" y="60000"/>
                                    </p:animScale>
                                    <p:animScale>
                                      <p:cBhvr>
                                        <p:cTn id="58" dur="166" decel="50000">
                                          <p:stCondLst>
                                            <p:cond delay="676"/>
                                          </p:stCondLst>
                                        </p:cTn>
                                        <p:tgtEl>
                                          <p:spTgt spid="47"/>
                                        </p:tgtEl>
                                      </p:cBhvr>
                                      <p:to x="100000" y="100000"/>
                                    </p:animScale>
                                    <p:animScale>
                                      <p:cBhvr>
                                        <p:cTn id="59" dur="26">
                                          <p:stCondLst>
                                            <p:cond delay="1312"/>
                                          </p:stCondLst>
                                        </p:cTn>
                                        <p:tgtEl>
                                          <p:spTgt spid="47"/>
                                        </p:tgtEl>
                                      </p:cBhvr>
                                      <p:to x="100000" y="80000"/>
                                    </p:animScale>
                                    <p:animScale>
                                      <p:cBhvr>
                                        <p:cTn id="60" dur="166" decel="50000">
                                          <p:stCondLst>
                                            <p:cond delay="1338"/>
                                          </p:stCondLst>
                                        </p:cTn>
                                        <p:tgtEl>
                                          <p:spTgt spid="47"/>
                                        </p:tgtEl>
                                      </p:cBhvr>
                                      <p:to x="100000" y="100000"/>
                                    </p:animScale>
                                    <p:animScale>
                                      <p:cBhvr>
                                        <p:cTn id="61" dur="26">
                                          <p:stCondLst>
                                            <p:cond delay="1642"/>
                                          </p:stCondLst>
                                        </p:cTn>
                                        <p:tgtEl>
                                          <p:spTgt spid="47"/>
                                        </p:tgtEl>
                                      </p:cBhvr>
                                      <p:to x="100000" y="90000"/>
                                    </p:animScale>
                                    <p:animScale>
                                      <p:cBhvr>
                                        <p:cTn id="62" dur="166" decel="50000">
                                          <p:stCondLst>
                                            <p:cond delay="1668"/>
                                          </p:stCondLst>
                                        </p:cTn>
                                        <p:tgtEl>
                                          <p:spTgt spid="47"/>
                                        </p:tgtEl>
                                      </p:cBhvr>
                                      <p:to x="100000" y="100000"/>
                                    </p:animScale>
                                    <p:animScale>
                                      <p:cBhvr>
                                        <p:cTn id="63" dur="26">
                                          <p:stCondLst>
                                            <p:cond delay="1808"/>
                                          </p:stCondLst>
                                        </p:cTn>
                                        <p:tgtEl>
                                          <p:spTgt spid="47"/>
                                        </p:tgtEl>
                                      </p:cBhvr>
                                      <p:to x="100000" y="95000"/>
                                    </p:animScale>
                                    <p:animScale>
                                      <p:cBhvr>
                                        <p:cTn id="64" dur="166" decel="50000">
                                          <p:stCondLst>
                                            <p:cond delay="1834"/>
                                          </p:stCondLst>
                                        </p:cTn>
                                        <p:tgtEl>
                                          <p:spTgt spid="47"/>
                                        </p:tgtEl>
                                      </p:cBhvr>
                                      <p:to x="100000" y="100000"/>
                                    </p:animScale>
                                  </p:childTnLst>
                                </p:cTn>
                              </p:par>
                            </p:childTnLst>
                          </p:cTn>
                        </p:par>
                        <p:par>
                          <p:cTn id="65" fill="hold">
                            <p:stCondLst>
                              <p:cond delay="4000"/>
                            </p:stCondLst>
                            <p:childTnLst>
                              <p:par>
                                <p:cTn id="66" presetID="26" presetClass="entr" presetSubtype="0" fill="hold" grpId="0" nodeType="after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wipe(down)">
                                      <p:cBhvr>
                                        <p:cTn id="68" dur="580">
                                          <p:stCondLst>
                                            <p:cond delay="0"/>
                                          </p:stCondLst>
                                        </p:cTn>
                                        <p:tgtEl>
                                          <p:spTgt spid="48"/>
                                        </p:tgtEl>
                                      </p:cBhvr>
                                    </p:animEffect>
                                    <p:anim calcmode="lin" valueType="num">
                                      <p:cBhvr>
                                        <p:cTn id="69"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74" dur="26">
                                          <p:stCondLst>
                                            <p:cond delay="650"/>
                                          </p:stCondLst>
                                        </p:cTn>
                                        <p:tgtEl>
                                          <p:spTgt spid="48"/>
                                        </p:tgtEl>
                                      </p:cBhvr>
                                      <p:to x="100000" y="60000"/>
                                    </p:animScale>
                                    <p:animScale>
                                      <p:cBhvr>
                                        <p:cTn id="75" dur="166" decel="50000">
                                          <p:stCondLst>
                                            <p:cond delay="676"/>
                                          </p:stCondLst>
                                        </p:cTn>
                                        <p:tgtEl>
                                          <p:spTgt spid="48"/>
                                        </p:tgtEl>
                                      </p:cBhvr>
                                      <p:to x="100000" y="100000"/>
                                    </p:animScale>
                                    <p:animScale>
                                      <p:cBhvr>
                                        <p:cTn id="76" dur="26">
                                          <p:stCondLst>
                                            <p:cond delay="1312"/>
                                          </p:stCondLst>
                                        </p:cTn>
                                        <p:tgtEl>
                                          <p:spTgt spid="48"/>
                                        </p:tgtEl>
                                      </p:cBhvr>
                                      <p:to x="100000" y="80000"/>
                                    </p:animScale>
                                    <p:animScale>
                                      <p:cBhvr>
                                        <p:cTn id="77" dur="166" decel="50000">
                                          <p:stCondLst>
                                            <p:cond delay="1338"/>
                                          </p:stCondLst>
                                        </p:cTn>
                                        <p:tgtEl>
                                          <p:spTgt spid="48"/>
                                        </p:tgtEl>
                                      </p:cBhvr>
                                      <p:to x="100000" y="100000"/>
                                    </p:animScale>
                                    <p:animScale>
                                      <p:cBhvr>
                                        <p:cTn id="78" dur="26">
                                          <p:stCondLst>
                                            <p:cond delay="1642"/>
                                          </p:stCondLst>
                                        </p:cTn>
                                        <p:tgtEl>
                                          <p:spTgt spid="48"/>
                                        </p:tgtEl>
                                      </p:cBhvr>
                                      <p:to x="100000" y="90000"/>
                                    </p:animScale>
                                    <p:animScale>
                                      <p:cBhvr>
                                        <p:cTn id="79" dur="166" decel="50000">
                                          <p:stCondLst>
                                            <p:cond delay="1668"/>
                                          </p:stCondLst>
                                        </p:cTn>
                                        <p:tgtEl>
                                          <p:spTgt spid="48"/>
                                        </p:tgtEl>
                                      </p:cBhvr>
                                      <p:to x="100000" y="100000"/>
                                    </p:animScale>
                                    <p:animScale>
                                      <p:cBhvr>
                                        <p:cTn id="80" dur="26">
                                          <p:stCondLst>
                                            <p:cond delay="1808"/>
                                          </p:stCondLst>
                                        </p:cTn>
                                        <p:tgtEl>
                                          <p:spTgt spid="48"/>
                                        </p:tgtEl>
                                      </p:cBhvr>
                                      <p:to x="100000" y="95000"/>
                                    </p:animScale>
                                    <p:animScale>
                                      <p:cBhvr>
                                        <p:cTn id="81" dur="166" decel="50000">
                                          <p:stCondLst>
                                            <p:cond delay="1834"/>
                                          </p:stCondLst>
                                        </p:cTn>
                                        <p:tgtEl>
                                          <p:spTgt spid="48"/>
                                        </p:tgtEl>
                                      </p:cBhvr>
                                      <p:to x="100000" y="100000"/>
                                    </p:animScale>
                                  </p:childTnLst>
                                </p:cTn>
                              </p:par>
                            </p:childTnLst>
                          </p:cTn>
                        </p:par>
                        <p:par>
                          <p:cTn id="82" fill="hold">
                            <p:stCondLst>
                              <p:cond delay="6000"/>
                            </p:stCondLst>
                            <p:childTnLst>
                              <p:par>
                                <p:cTn id="83" presetID="26" presetClass="entr" presetSubtype="0" fill="hold" grpId="0" nodeType="afterEffect">
                                  <p:stCondLst>
                                    <p:cond delay="0"/>
                                  </p:stCondLst>
                                  <p:childTnLst>
                                    <p:set>
                                      <p:cBhvr>
                                        <p:cTn id="84" dur="1" fill="hold">
                                          <p:stCondLst>
                                            <p:cond delay="0"/>
                                          </p:stCondLst>
                                        </p:cTn>
                                        <p:tgtEl>
                                          <p:spTgt spid="49"/>
                                        </p:tgtEl>
                                        <p:attrNameLst>
                                          <p:attrName>style.visibility</p:attrName>
                                        </p:attrNameLst>
                                      </p:cBhvr>
                                      <p:to>
                                        <p:strVal val="visible"/>
                                      </p:to>
                                    </p:set>
                                    <p:animEffect transition="in" filter="wipe(down)">
                                      <p:cBhvr>
                                        <p:cTn id="85" dur="580">
                                          <p:stCondLst>
                                            <p:cond delay="0"/>
                                          </p:stCondLst>
                                        </p:cTn>
                                        <p:tgtEl>
                                          <p:spTgt spid="49"/>
                                        </p:tgtEl>
                                      </p:cBhvr>
                                    </p:animEffect>
                                    <p:anim calcmode="lin" valueType="num">
                                      <p:cBhvr>
                                        <p:cTn id="86"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91" dur="26">
                                          <p:stCondLst>
                                            <p:cond delay="650"/>
                                          </p:stCondLst>
                                        </p:cTn>
                                        <p:tgtEl>
                                          <p:spTgt spid="49"/>
                                        </p:tgtEl>
                                      </p:cBhvr>
                                      <p:to x="100000" y="60000"/>
                                    </p:animScale>
                                    <p:animScale>
                                      <p:cBhvr>
                                        <p:cTn id="92" dur="166" decel="50000">
                                          <p:stCondLst>
                                            <p:cond delay="676"/>
                                          </p:stCondLst>
                                        </p:cTn>
                                        <p:tgtEl>
                                          <p:spTgt spid="49"/>
                                        </p:tgtEl>
                                      </p:cBhvr>
                                      <p:to x="100000" y="100000"/>
                                    </p:animScale>
                                    <p:animScale>
                                      <p:cBhvr>
                                        <p:cTn id="93" dur="26">
                                          <p:stCondLst>
                                            <p:cond delay="1312"/>
                                          </p:stCondLst>
                                        </p:cTn>
                                        <p:tgtEl>
                                          <p:spTgt spid="49"/>
                                        </p:tgtEl>
                                      </p:cBhvr>
                                      <p:to x="100000" y="80000"/>
                                    </p:animScale>
                                    <p:animScale>
                                      <p:cBhvr>
                                        <p:cTn id="94" dur="166" decel="50000">
                                          <p:stCondLst>
                                            <p:cond delay="1338"/>
                                          </p:stCondLst>
                                        </p:cTn>
                                        <p:tgtEl>
                                          <p:spTgt spid="49"/>
                                        </p:tgtEl>
                                      </p:cBhvr>
                                      <p:to x="100000" y="100000"/>
                                    </p:animScale>
                                    <p:animScale>
                                      <p:cBhvr>
                                        <p:cTn id="95" dur="26">
                                          <p:stCondLst>
                                            <p:cond delay="1642"/>
                                          </p:stCondLst>
                                        </p:cTn>
                                        <p:tgtEl>
                                          <p:spTgt spid="49"/>
                                        </p:tgtEl>
                                      </p:cBhvr>
                                      <p:to x="100000" y="90000"/>
                                    </p:animScale>
                                    <p:animScale>
                                      <p:cBhvr>
                                        <p:cTn id="96" dur="166" decel="50000">
                                          <p:stCondLst>
                                            <p:cond delay="1668"/>
                                          </p:stCondLst>
                                        </p:cTn>
                                        <p:tgtEl>
                                          <p:spTgt spid="49"/>
                                        </p:tgtEl>
                                      </p:cBhvr>
                                      <p:to x="100000" y="100000"/>
                                    </p:animScale>
                                    <p:animScale>
                                      <p:cBhvr>
                                        <p:cTn id="97" dur="26">
                                          <p:stCondLst>
                                            <p:cond delay="1808"/>
                                          </p:stCondLst>
                                        </p:cTn>
                                        <p:tgtEl>
                                          <p:spTgt spid="49"/>
                                        </p:tgtEl>
                                      </p:cBhvr>
                                      <p:to x="100000" y="95000"/>
                                    </p:animScale>
                                    <p:animScale>
                                      <p:cBhvr>
                                        <p:cTn id="98" dur="166" decel="50000">
                                          <p:stCondLst>
                                            <p:cond delay="1834"/>
                                          </p:stCondLst>
                                        </p:cTn>
                                        <p:tgtEl>
                                          <p:spTgt spid="4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7" grpId="0" animBg="1"/>
      <p:bldP spid="48" grpId="0" animBg="1"/>
      <p:bldP spid="4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nvSpPr>
        <p:spPr>
          <a:xfrm>
            <a:off x="1597256" y="1687379"/>
            <a:ext cx="8900904" cy="3591632"/>
          </a:xfrm>
          <a:prstGeom prst="roundRect">
            <a:avLst>
              <a:gd name="adj" fmla="val 35216"/>
            </a:avLst>
          </a:prstGeom>
          <a:solidFill>
            <a:srgbClr val="FFC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2" name="圆角矩形 11"/>
          <p:cNvSpPr/>
          <p:nvPr/>
        </p:nvSpPr>
        <p:spPr>
          <a:xfrm>
            <a:off x="1923068" y="1609725"/>
            <a:ext cx="8201320" cy="4194810"/>
          </a:xfrm>
          <a:prstGeom prst="roundRect">
            <a:avLst>
              <a:gd name="adj" fmla="val 34169"/>
            </a:avLst>
          </a:prstGeom>
          <a:noFill/>
          <a:ln w="222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pic>
        <p:nvPicPr>
          <p:cNvPr id="30" name="图片 29"/>
          <p:cNvPicPr>
            <a:picLocks noChangeAspect="1"/>
          </p:cNvPicPr>
          <p:nvPr/>
        </p:nvPicPr>
        <p:blipFill>
          <a:blip r:embed="rId4"/>
          <a:srcRect/>
          <a:stretch>
            <a:fillRect/>
          </a:stretch>
        </p:blipFill>
        <p:spPr>
          <a:xfrm>
            <a:off x="10871931" y="680720"/>
            <a:ext cx="1320370" cy="6177515"/>
          </a:xfrm>
          <a:custGeom>
            <a:avLst/>
            <a:gdLst>
              <a:gd name="connsiteX0" fmla="*/ 689843 w 1320370"/>
              <a:gd name="connsiteY0" fmla="*/ 0 h 6177515"/>
              <a:gd name="connsiteX1" fmla="*/ 1320370 w 1320370"/>
              <a:gd name="connsiteY1" fmla="*/ 0 h 6177515"/>
              <a:gd name="connsiteX2" fmla="*/ 1320370 w 1320370"/>
              <a:gd name="connsiteY2" fmla="*/ 6177515 h 6177515"/>
              <a:gd name="connsiteX3" fmla="*/ 0 w 1320370"/>
              <a:gd name="connsiteY3" fmla="*/ 5220102 h 6177515"/>
              <a:gd name="connsiteX4" fmla="*/ 0 w 1320370"/>
              <a:gd name="connsiteY4" fmla="*/ 500212 h 617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177515">
                <a:moveTo>
                  <a:pt x="689843" y="0"/>
                </a:moveTo>
                <a:lnTo>
                  <a:pt x="1320370" y="0"/>
                </a:lnTo>
                <a:lnTo>
                  <a:pt x="1320370" y="6177515"/>
                </a:lnTo>
                <a:lnTo>
                  <a:pt x="0" y="5220102"/>
                </a:lnTo>
                <a:lnTo>
                  <a:pt x="0" y="500212"/>
                </a:lnTo>
                <a:close/>
              </a:path>
            </a:pathLst>
          </a:custGeom>
        </p:spPr>
      </p:pic>
      <p:sp>
        <p:nvSpPr>
          <p:cNvPr id="22" name="矩形 21"/>
          <p:cNvSpPr/>
          <p:nvPr/>
        </p:nvSpPr>
        <p:spPr>
          <a:xfrm>
            <a:off x="2896321" y="49145"/>
            <a:ext cx="5608395" cy="1411990"/>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6600" dirty="0">
                <a:ln>
                  <a:solidFill>
                    <a:srgbClr val="312114"/>
                  </a:solidFill>
                </a:ln>
                <a:solidFill>
                  <a:srgbClr val="FFC000"/>
                </a:solidFill>
                <a:latin typeface="UVN Dung Dan" panose="03060902040502020204" pitchFamily="66" charset="0"/>
                <a:ea typeface="字魂131号-酷乐潮玩体" panose="00000500000000000000" pitchFamily="2" charset="-122"/>
                <a:sym typeface="+mn-ea"/>
              </a:rPr>
              <a:t>DẶN DÒ</a:t>
            </a:r>
            <a:endParaRPr kumimoji="0" lang="zh-CN" altLang="zh-CN" sz="6600" b="0" i="0" u="none" strike="noStrike" kern="1200" cap="none" spc="0" normalizeH="0" baseline="0" noProof="0" dirty="0">
              <a:ln>
                <a:solidFill>
                  <a:srgbClr val="312114"/>
                </a:solidFill>
              </a:ln>
              <a:solidFill>
                <a:srgbClr val="FFC000"/>
              </a:solidFill>
              <a:effectLst/>
              <a:uLnTx/>
              <a:uFillTx/>
              <a:latin typeface="UVN Dung Dan" panose="03060902040502020204" pitchFamily="66" charset="0"/>
              <a:ea typeface="字魂131号-酷乐潮玩体" panose="00000500000000000000" pitchFamily="2" charset="-122"/>
              <a:sym typeface="+mn-ea"/>
            </a:endParaRPr>
          </a:p>
        </p:txBody>
      </p:sp>
      <p:pic>
        <p:nvPicPr>
          <p:cNvPr id="19" name="图片 18"/>
          <p:cNvPicPr>
            <a:picLocks noChangeAspect="1"/>
          </p:cNvPicPr>
          <p:nvPr/>
        </p:nvPicPr>
        <p:blipFill>
          <a:blip r:embed="rId5"/>
          <a:srcRect/>
          <a:stretch>
            <a:fillRect/>
          </a:stretch>
        </p:blipFill>
        <p:spPr>
          <a:xfrm>
            <a:off x="0" y="810221"/>
            <a:ext cx="1320370" cy="6049928"/>
          </a:xfrm>
          <a:custGeom>
            <a:avLst/>
            <a:gdLst>
              <a:gd name="connsiteX0" fmla="*/ 0 w 1320370"/>
              <a:gd name="connsiteY0" fmla="*/ 0 h 6049928"/>
              <a:gd name="connsiteX1" fmla="*/ 513219 w 1320370"/>
              <a:gd name="connsiteY1" fmla="*/ 0 h 6049928"/>
              <a:gd name="connsiteX2" fmla="*/ 1320370 w 1320370"/>
              <a:gd name="connsiteY2" fmla="*/ 585273 h 6049928"/>
              <a:gd name="connsiteX3" fmla="*/ 1320370 w 1320370"/>
              <a:gd name="connsiteY3" fmla="*/ 5092516 h 6049928"/>
              <a:gd name="connsiteX4" fmla="*/ 0 w 1320370"/>
              <a:gd name="connsiteY4" fmla="*/ 6049928 h 6049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049928">
                <a:moveTo>
                  <a:pt x="0" y="0"/>
                </a:moveTo>
                <a:lnTo>
                  <a:pt x="513219" y="0"/>
                </a:lnTo>
                <a:lnTo>
                  <a:pt x="1320370" y="585273"/>
                </a:lnTo>
                <a:lnTo>
                  <a:pt x="1320370" y="5092516"/>
                </a:lnTo>
                <a:lnTo>
                  <a:pt x="0" y="6049928"/>
                </a:lnTo>
                <a:close/>
              </a:path>
            </a:pathLst>
          </a:custGeom>
        </p:spPr>
      </p:pic>
      <p:sp>
        <p:nvSpPr>
          <p:cNvPr id="2" name="Rectangle 1"/>
          <p:cNvSpPr/>
          <p:nvPr/>
        </p:nvSpPr>
        <p:spPr>
          <a:xfrm>
            <a:off x="2531116" y="2768328"/>
            <a:ext cx="7338046" cy="1569660"/>
          </a:xfrm>
          <a:prstGeom prst="rect">
            <a:avLst/>
          </a:prstGeom>
        </p:spPr>
        <p:txBody>
          <a:bodyPr wrap="square">
            <a:spAutoFit/>
          </a:bodyPr>
          <a:lstStyle/>
          <a:p>
            <a:pPr marL="457200" indent="-457200" algn="just">
              <a:spcAft>
                <a:spcPts val="0"/>
              </a:spcAft>
              <a:buFontTx/>
              <a:buChar char="-"/>
            </a:pPr>
            <a:r>
              <a:rPr lang="en-US" sz="3200" dirty="0" err="1">
                <a:solidFill>
                  <a:srgbClr val="312114"/>
                </a:solidFill>
                <a:ea typeface="Times New Roman" panose="02020603050405020304" pitchFamily="18" charset="0"/>
              </a:rPr>
              <a:t>Hoàn</a:t>
            </a:r>
            <a:r>
              <a:rPr lang="en-US" sz="3200" dirty="0">
                <a:solidFill>
                  <a:srgbClr val="312114"/>
                </a:solidFill>
                <a:ea typeface="Times New Roman" panose="02020603050405020304" pitchFamily="18" charset="0"/>
              </a:rPr>
              <a:t> </a:t>
            </a:r>
            <a:r>
              <a:rPr lang="en-US" sz="3200" dirty="0" err="1">
                <a:solidFill>
                  <a:srgbClr val="312114"/>
                </a:solidFill>
                <a:ea typeface="Times New Roman" panose="02020603050405020304" pitchFamily="18" charset="0"/>
              </a:rPr>
              <a:t>thành</a:t>
            </a:r>
            <a:r>
              <a:rPr lang="en-US" sz="3200" dirty="0">
                <a:solidFill>
                  <a:srgbClr val="312114"/>
                </a:solidFill>
                <a:ea typeface="Times New Roman" panose="02020603050405020304" pitchFamily="18" charset="0"/>
              </a:rPr>
              <a:t> </a:t>
            </a:r>
            <a:r>
              <a:rPr lang="en-US" sz="3200" dirty="0" err="1">
                <a:solidFill>
                  <a:srgbClr val="312114"/>
                </a:solidFill>
                <a:ea typeface="Times New Roman" panose="02020603050405020304" pitchFamily="18" charset="0"/>
              </a:rPr>
              <a:t>các</a:t>
            </a:r>
            <a:r>
              <a:rPr lang="en-US" sz="3200" dirty="0">
                <a:solidFill>
                  <a:srgbClr val="312114"/>
                </a:solidFill>
                <a:ea typeface="Times New Roman" panose="02020603050405020304" pitchFamily="18" charset="0"/>
              </a:rPr>
              <a:t> </a:t>
            </a:r>
            <a:r>
              <a:rPr lang="en-US" sz="3200" dirty="0" err="1">
                <a:solidFill>
                  <a:srgbClr val="312114"/>
                </a:solidFill>
                <a:ea typeface="Times New Roman" panose="02020603050405020304" pitchFamily="18" charset="0"/>
              </a:rPr>
              <a:t>bài</a:t>
            </a:r>
            <a:r>
              <a:rPr lang="en-US" sz="3200" dirty="0">
                <a:solidFill>
                  <a:srgbClr val="312114"/>
                </a:solidFill>
                <a:ea typeface="Times New Roman" panose="02020603050405020304" pitchFamily="18" charset="0"/>
              </a:rPr>
              <a:t> </a:t>
            </a:r>
            <a:r>
              <a:rPr lang="en-US" sz="3200" dirty="0" err="1">
                <a:solidFill>
                  <a:srgbClr val="312114"/>
                </a:solidFill>
                <a:ea typeface="Times New Roman" panose="02020603050405020304" pitchFamily="18" charset="0"/>
              </a:rPr>
              <a:t>tập</a:t>
            </a:r>
            <a:r>
              <a:rPr lang="en-US" sz="3200" dirty="0">
                <a:solidFill>
                  <a:srgbClr val="312114"/>
                </a:solidFill>
                <a:ea typeface="Times New Roman" panose="02020603050405020304" pitchFamily="18" charset="0"/>
              </a:rPr>
              <a:t> </a:t>
            </a:r>
            <a:r>
              <a:rPr lang="en-US" sz="3200" dirty="0" err="1">
                <a:solidFill>
                  <a:srgbClr val="312114"/>
                </a:solidFill>
                <a:ea typeface="Times New Roman" panose="02020603050405020304" pitchFamily="18" charset="0"/>
              </a:rPr>
              <a:t>được</a:t>
            </a:r>
            <a:r>
              <a:rPr lang="en-US" sz="3200" dirty="0">
                <a:solidFill>
                  <a:srgbClr val="312114"/>
                </a:solidFill>
                <a:ea typeface="Times New Roman" panose="02020603050405020304" pitchFamily="18" charset="0"/>
              </a:rPr>
              <a:t> </a:t>
            </a:r>
            <a:r>
              <a:rPr lang="en-US" sz="3200" dirty="0" err="1">
                <a:solidFill>
                  <a:srgbClr val="312114"/>
                </a:solidFill>
                <a:ea typeface="Times New Roman" panose="02020603050405020304" pitchFamily="18" charset="0"/>
              </a:rPr>
              <a:t>giao</a:t>
            </a:r>
            <a:endParaRPr lang="en-US" sz="3200" dirty="0">
              <a:solidFill>
                <a:srgbClr val="312114"/>
              </a:solidFill>
              <a:ea typeface="Times New Roman" panose="02020603050405020304" pitchFamily="18" charset="0"/>
            </a:endParaRPr>
          </a:p>
          <a:p>
            <a:pPr marL="457200" indent="-457200" algn="just">
              <a:spcAft>
                <a:spcPts val="0"/>
              </a:spcAft>
              <a:buFontTx/>
              <a:buChar char="-"/>
            </a:pPr>
            <a:r>
              <a:rPr lang="en-US" sz="3200" dirty="0" err="1">
                <a:solidFill>
                  <a:srgbClr val="312114"/>
                </a:solidFill>
                <a:effectLst/>
                <a:ea typeface="Times New Roman" panose="02020603050405020304" pitchFamily="18" charset="0"/>
              </a:rPr>
              <a:t>Chuẩn</a:t>
            </a:r>
            <a:r>
              <a:rPr lang="en-US" sz="3200" dirty="0">
                <a:solidFill>
                  <a:srgbClr val="312114"/>
                </a:solidFill>
                <a:effectLst/>
                <a:ea typeface="Times New Roman" panose="02020603050405020304" pitchFamily="18" charset="0"/>
              </a:rPr>
              <a:t> </a:t>
            </a:r>
            <a:r>
              <a:rPr lang="en-US" sz="3200" dirty="0" err="1">
                <a:solidFill>
                  <a:srgbClr val="312114"/>
                </a:solidFill>
                <a:effectLst/>
                <a:ea typeface="Times New Roman" panose="02020603050405020304" pitchFamily="18" charset="0"/>
              </a:rPr>
              <a:t>bị</a:t>
            </a:r>
            <a:r>
              <a:rPr lang="en-US" sz="3200" dirty="0">
                <a:solidFill>
                  <a:srgbClr val="312114"/>
                </a:solidFill>
                <a:effectLst/>
                <a:ea typeface="Times New Roman" panose="02020603050405020304" pitchFamily="18" charset="0"/>
              </a:rPr>
              <a:t> </a:t>
            </a:r>
            <a:r>
              <a:rPr lang="en-US" sz="3200" dirty="0" err="1">
                <a:solidFill>
                  <a:srgbClr val="312114"/>
                </a:solidFill>
                <a:effectLst/>
                <a:ea typeface="Times New Roman" panose="02020603050405020304" pitchFamily="18" charset="0"/>
              </a:rPr>
              <a:t>bài</a:t>
            </a:r>
            <a:r>
              <a:rPr lang="en-US" sz="3200" dirty="0">
                <a:solidFill>
                  <a:srgbClr val="312114"/>
                </a:solidFill>
                <a:effectLst/>
                <a:ea typeface="Times New Roman" panose="02020603050405020304" pitchFamily="18" charset="0"/>
              </a:rPr>
              <a:t> </a:t>
            </a:r>
            <a:r>
              <a:rPr lang="en-US" sz="3200" dirty="0" err="1">
                <a:solidFill>
                  <a:srgbClr val="312114"/>
                </a:solidFill>
                <a:effectLst/>
                <a:ea typeface="Times New Roman" panose="02020603050405020304" pitchFamily="18" charset="0"/>
              </a:rPr>
              <a:t>sau</a:t>
            </a:r>
            <a:r>
              <a:rPr lang="en-US" sz="3200" dirty="0">
                <a:solidFill>
                  <a:srgbClr val="312114"/>
                </a:solidFill>
                <a:ea typeface="Times New Roman" panose="02020603050405020304" pitchFamily="18" charset="0"/>
              </a:rPr>
              <a:t>: </a:t>
            </a:r>
          </a:p>
          <a:p>
            <a:pPr algn="just">
              <a:spcAft>
                <a:spcPts val="0"/>
              </a:spcAft>
            </a:pPr>
            <a:r>
              <a:rPr lang="en-US" sz="3200" b="1" dirty="0">
                <a:solidFill>
                  <a:srgbClr val="312114"/>
                </a:solidFill>
                <a:ea typeface="Times New Roman" panose="02020603050405020304" pitchFamily="18" charset="0"/>
              </a:rPr>
              <a:t>        </a:t>
            </a:r>
            <a:endParaRPr lang="en-US" sz="3200" b="1" dirty="0">
              <a:solidFill>
                <a:srgbClr val="312114"/>
              </a:solidFill>
              <a:effectLst/>
              <a:ea typeface="Times New Roman" panose="02020603050405020304" pitchFamily="18" charset="0"/>
            </a:endParaRPr>
          </a:p>
        </p:txBody>
      </p:sp>
    </p:spTree>
    <p:custDataLst>
      <p:tags r:id="rId1"/>
    </p:custDataLst>
    <p:extLst>
      <p:ext uri="{BB962C8B-B14F-4D97-AF65-F5344CB8AC3E}">
        <p14:creationId xmlns:p14="http://schemas.microsoft.com/office/powerpoint/2010/main" val="12493036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cBhvr>
                                    </p:anim>
                                  </p:childTnLst>
                                </p:cTn>
                              </p:par>
                              <p:par>
                                <p:cTn id="8" presetID="24"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to="" calcmode="lin" valueType="num">
                                      <p:cBhvr>
                                        <p:cTn id="10" dur="1" fill="hold"/>
                                        <p:tgtEl>
                                          <p:spTgt spid="12"/>
                                        </p:tgtEl>
                                      </p:cBhvr>
                                    </p:anim>
                                  </p:childTnLst>
                                </p:cTn>
                              </p:par>
                              <p:par>
                                <p:cTn id="11" presetID="24"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 to="" calcmode="lin" valueType="num">
                                      <p:cBhvr>
                                        <p:cTn id="13" dur="1" fill="hold"/>
                                        <p:tgtEl>
                                          <p:spTgt spid="30"/>
                                        </p:tgtEl>
                                      </p:cBhvr>
                                    </p:anim>
                                  </p:childTnLst>
                                </p:cTn>
                              </p:par>
                              <p:par>
                                <p:cTn id="14" presetID="24"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 to="" calcmode="lin" valueType="num">
                                      <p:cBhvr>
                                        <p:cTn id="16" dur="1" fill="hold"/>
                                        <p:tgtEl>
                                          <p:spTgt spid="22"/>
                                        </p:tgtEl>
                                      </p:cBhvr>
                                    </p:anim>
                                  </p:childTnLst>
                                </p:cTn>
                              </p:par>
                              <p:par>
                                <p:cTn id="17" presetID="24"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to="" calcmode="lin" valueType="num">
                                      <p:cBhvr>
                                        <p:cTn id="19" dur="1" fill="hold"/>
                                        <p:tgtEl>
                                          <p:spTgt spid="19"/>
                                        </p:tgtEl>
                                      </p:cBhvr>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2" grpId="0" animBg="1"/>
      <p:bldP spid="12" grpId="1" animBg="1"/>
      <p:bldP spid="22" grpId="0"/>
      <p:bldP spid="22" grpId="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2C901A0-3C10-4D02-AC26-5C3245F17767}"/>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9" name="图片 8">
            <a:extLst>
              <a:ext uri="{FF2B5EF4-FFF2-40B4-BE49-F238E27FC236}">
                <a16:creationId xmlns:a16="http://schemas.microsoft.com/office/drawing/2014/main" id="{C424F21C-5C4A-4C73-83FF-A2E699FA40CD}"/>
              </a:ext>
            </a:extLst>
          </p:cNvPr>
          <p:cNvPicPr>
            <a:picLocks noChangeAspect="1"/>
          </p:cNvPicPr>
          <p:nvPr/>
        </p:nvPicPr>
        <p:blipFill rotWithShape="1">
          <a:blip r:embed="rId4">
            <a:extLst>
              <a:ext uri="{28A0092B-C50C-407E-A947-70E740481C1C}">
                <a14:useLocalDpi xmlns:a14="http://schemas.microsoft.com/office/drawing/2010/main" val="0"/>
              </a:ext>
            </a:extLst>
          </a:blip>
          <a:srcRect l="4353" t="-1612" r="20043" b="6048"/>
          <a:stretch/>
        </p:blipFill>
        <p:spPr>
          <a:xfrm>
            <a:off x="40780" y="-365760"/>
            <a:ext cx="12192000" cy="7223760"/>
          </a:xfrm>
          <a:prstGeom prst="rect">
            <a:avLst/>
          </a:prstGeom>
        </p:spPr>
      </p:pic>
      <p:pic>
        <p:nvPicPr>
          <p:cNvPr id="7" name="图片 6">
            <a:extLst>
              <a:ext uri="{FF2B5EF4-FFF2-40B4-BE49-F238E27FC236}">
                <a16:creationId xmlns:a16="http://schemas.microsoft.com/office/drawing/2014/main" id="{B2123838-5966-40E4-B5FE-EC7BA5D75900}"/>
              </a:ext>
            </a:extLst>
          </p:cNvPr>
          <p:cNvPicPr>
            <a:picLocks noChangeAspect="1"/>
          </p:cNvPicPr>
          <p:nvPr/>
        </p:nvPicPr>
        <p:blipFill rotWithShape="1">
          <a:blip r:embed="rId5">
            <a:extLst>
              <a:ext uri="{28A0092B-C50C-407E-A947-70E740481C1C}">
                <a14:useLocalDpi xmlns:a14="http://schemas.microsoft.com/office/drawing/2010/main" val="0"/>
              </a:ext>
            </a:extLst>
          </a:blip>
          <a:srcRect l="3958" r="53334"/>
          <a:stretch/>
        </p:blipFill>
        <p:spPr>
          <a:xfrm>
            <a:off x="-40780" y="-2"/>
            <a:ext cx="6248399" cy="6858000"/>
          </a:xfrm>
          <a:prstGeom prst="rect">
            <a:avLst/>
          </a:prstGeom>
        </p:spPr>
      </p:pic>
      <p:sp>
        <p:nvSpPr>
          <p:cNvPr id="10" name="文本框 9">
            <a:extLst>
              <a:ext uri="{FF2B5EF4-FFF2-40B4-BE49-F238E27FC236}">
                <a16:creationId xmlns:a16="http://schemas.microsoft.com/office/drawing/2014/main" id="{1141D261-23EF-4F1B-8738-F15230826D84}"/>
              </a:ext>
            </a:extLst>
          </p:cNvPr>
          <p:cNvSpPr txBox="1"/>
          <p:nvPr/>
        </p:nvSpPr>
        <p:spPr>
          <a:xfrm>
            <a:off x="5591919" y="1509258"/>
            <a:ext cx="6248398"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500" b="0" i="0" u="none" strike="noStrike" kern="1200" cap="none" spc="0" normalizeH="0" baseline="0" noProof="0" dirty="0" err="1">
                <a:ln w="12700">
                  <a:solidFill>
                    <a:srgbClr val="ED7D31">
                      <a:lumMod val="20000"/>
                      <a:lumOff val="80000"/>
                    </a:srgbClr>
                  </a:solidFill>
                </a:ln>
                <a:solidFill>
                  <a:srgbClr val="312114"/>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rPr>
              <a:t>Tạm</a:t>
            </a:r>
            <a:r>
              <a:rPr kumimoji="0" lang="en-US" altLang="zh-CN" sz="11500" b="0" i="0" u="none" strike="noStrike" kern="1200" cap="none" spc="0" normalizeH="0" baseline="0" noProof="0" dirty="0">
                <a:ln w="12700">
                  <a:solidFill>
                    <a:srgbClr val="ED7D31">
                      <a:lumMod val="20000"/>
                      <a:lumOff val="80000"/>
                    </a:srgbClr>
                  </a:solidFill>
                </a:ln>
                <a:solidFill>
                  <a:srgbClr val="312114"/>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rPr>
              <a:t> </a:t>
            </a:r>
            <a:r>
              <a:rPr kumimoji="0" lang="en-US" altLang="zh-CN" sz="11500" b="0" i="0" u="none" strike="noStrike" kern="1200" cap="none" spc="0" normalizeH="0" baseline="0" noProof="0" dirty="0" err="1">
                <a:ln w="12700">
                  <a:solidFill>
                    <a:srgbClr val="ED7D31">
                      <a:lumMod val="20000"/>
                      <a:lumOff val="80000"/>
                    </a:srgbClr>
                  </a:solidFill>
                </a:ln>
                <a:solidFill>
                  <a:srgbClr val="312114"/>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rPr>
              <a:t>biệt</a:t>
            </a:r>
            <a:r>
              <a:rPr kumimoji="0" lang="en-US" altLang="zh-CN" sz="11500" b="0" i="0" u="none" strike="noStrike" kern="1200" cap="none" spc="0" normalizeH="0" noProof="0" dirty="0">
                <a:ln w="12700">
                  <a:solidFill>
                    <a:srgbClr val="ED7D31">
                      <a:lumMod val="20000"/>
                      <a:lumOff val="80000"/>
                    </a:srgbClr>
                  </a:solidFill>
                </a:ln>
                <a:solidFill>
                  <a:srgbClr val="312114"/>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rPr>
              <a:t> </a:t>
            </a:r>
            <a:r>
              <a:rPr kumimoji="0" lang="en-US" altLang="zh-CN" sz="11500" b="0" i="0" u="none" strike="noStrike" kern="1200" cap="none" spc="0" normalizeH="0" noProof="0" dirty="0" err="1">
                <a:ln w="12700">
                  <a:solidFill>
                    <a:srgbClr val="ED7D31">
                      <a:lumMod val="20000"/>
                      <a:lumOff val="80000"/>
                    </a:srgbClr>
                  </a:solidFill>
                </a:ln>
                <a:solidFill>
                  <a:srgbClr val="312114"/>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rPr>
              <a:t>nhé</a:t>
            </a:r>
            <a:r>
              <a:rPr lang="en-US" altLang="zh-CN" sz="11500" dirty="0">
                <a:ln w="12700">
                  <a:solidFill>
                    <a:srgbClr val="ED7D31">
                      <a:lumMod val="20000"/>
                      <a:lumOff val="80000"/>
                    </a:srgbClr>
                  </a:solidFill>
                </a:ln>
                <a:solidFill>
                  <a:srgbClr val="312114"/>
                </a:solidFill>
                <a:effectLst>
                  <a:outerShdw blurRad="38100" dist="38100" dir="2700000" algn="tl">
                    <a:srgbClr val="000000">
                      <a:alpha val="43137"/>
                    </a:srgbClr>
                  </a:outerShdw>
                </a:effectLst>
                <a:latin typeface="UTM Azuki" panose="02040603050506020204" pitchFamily="18" charset="0"/>
                <a:ea typeface="字魂107号-萌趣欢乐体" panose="00000500000000000000" pitchFamily="2" charset="-122"/>
              </a:rPr>
              <a:t>!</a:t>
            </a:r>
            <a:endParaRPr kumimoji="0" lang="zh-CN" altLang="en-US" sz="11500" b="0" i="1" u="none" strike="noStrike" kern="1200" cap="none" spc="0" normalizeH="0" baseline="0" noProof="0" dirty="0">
              <a:ln w="12700">
                <a:solidFill>
                  <a:prstClr val="black"/>
                </a:solidFill>
              </a:ln>
              <a:solidFill>
                <a:srgbClr val="DF8873"/>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endParaRPr>
          </a:p>
        </p:txBody>
      </p:sp>
      <p:pic>
        <p:nvPicPr>
          <p:cNvPr id="15" name="图片 14">
            <a:extLst>
              <a:ext uri="{FF2B5EF4-FFF2-40B4-BE49-F238E27FC236}">
                <a16:creationId xmlns:a16="http://schemas.microsoft.com/office/drawing/2014/main" id="{336166C0-6619-4885-9D52-E75C96615C8C}"/>
              </a:ext>
            </a:extLst>
          </p:cNvPr>
          <p:cNvPicPr>
            <a:picLocks noChangeAspect="1"/>
          </p:cNvPicPr>
          <p:nvPr/>
        </p:nvPicPr>
        <p:blipFill rotWithShape="1">
          <a:blip r:embed="rId6">
            <a:extLst>
              <a:ext uri="{28A0092B-C50C-407E-A947-70E740481C1C}">
                <a14:useLocalDpi xmlns:a14="http://schemas.microsoft.com/office/drawing/2010/main" val="0"/>
              </a:ext>
            </a:extLst>
          </a:blip>
          <a:srcRect l="500" t="7239" r="86125" b="65777"/>
          <a:stretch/>
        </p:blipFill>
        <p:spPr>
          <a:xfrm>
            <a:off x="0" y="-1"/>
            <a:ext cx="1630680" cy="1542127"/>
          </a:xfrm>
          <a:prstGeom prst="rect">
            <a:avLst/>
          </a:prstGeom>
        </p:spPr>
      </p:pic>
      <p:pic>
        <p:nvPicPr>
          <p:cNvPr id="18" name="图片 17">
            <a:extLst>
              <a:ext uri="{FF2B5EF4-FFF2-40B4-BE49-F238E27FC236}">
                <a16:creationId xmlns:a16="http://schemas.microsoft.com/office/drawing/2014/main" id="{CF450B26-C4D7-4966-8257-F8339378F3B6}"/>
              </a:ext>
            </a:extLst>
          </p:cNvPr>
          <p:cNvPicPr>
            <a:picLocks noChangeAspect="1"/>
          </p:cNvPicPr>
          <p:nvPr/>
        </p:nvPicPr>
        <p:blipFill>
          <a:blip r:embed="rId7"/>
          <a:stretch>
            <a:fillRect/>
          </a:stretch>
        </p:blipFill>
        <p:spPr>
          <a:xfrm>
            <a:off x="9360912" y="500"/>
            <a:ext cx="1435273" cy="1143000"/>
          </a:xfrm>
          <a:prstGeom prst="rect">
            <a:avLst/>
          </a:prstGeom>
          <a:effectLst>
            <a:outerShdw blurRad="12700" dist="12700" dir="2700000" algn="tl" rotWithShape="0">
              <a:prstClr val="black">
                <a:alpha val="40000"/>
              </a:prstClr>
            </a:outerShdw>
          </a:effectLst>
        </p:spPr>
      </p:pic>
      <p:pic>
        <p:nvPicPr>
          <p:cNvPr id="19" name="图片 18">
            <a:extLst>
              <a:ext uri="{FF2B5EF4-FFF2-40B4-BE49-F238E27FC236}">
                <a16:creationId xmlns:a16="http://schemas.microsoft.com/office/drawing/2014/main" id="{F087F24E-B3E7-4F8D-A1CF-604F49A7A43A}"/>
              </a:ext>
            </a:extLst>
          </p:cNvPr>
          <p:cNvPicPr>
            <a:picLocks noChangeAspect="1"/>
          </p:cNvPicPr>
          <p:nvPr/>
        </p:nvPicPr>
        <p:blipFill>
          <a:blip r:embed="rId8"/>
          <a:stretch>
            <a:fillRect/>
          </a:stretch>
        </p:blipFill>
        <p:spPr>
          <a:xfrm rot="10521640">
            <a:off x="8236891" y="5859100"/>
            <a:ext cx="793138" cy="892709"/>
          </a:xfrm>
          <a:prstGeom prst="rect">
            <a:avLst/>
          </a:prstGeom>
          <a:effectLst>
            <a:outerShdw blurRad="12700" dist="12700" dir="2700000" algn="tl" rotWithShape="0">
              <a:prstClr val="black">
                <a:alpha val="40000"/>
              </a:prstClr>
            </a:outerShdw>
          </a:effectLst>
        </p:spPr>
      </p:pic>
    </p:spTree>
    <p:extLst>
      <p:ext uri="{BB962C8B-B14F-4D97-AF65-F5344CB8AC3E}">
        <p14:creationId xmlns:p14="http://schemas.microsoft.com/office/powerpoint/2010/main" val="1520561264"/>
      </p:ext>
    </p:extLst>
  </p:cSld>
  <p:clrMapOvr>
    <a:masterClrMapping/>
  </p:clrMapOvr>
  <p:transition spd="slow">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nvSpPr>
        <p:spPr>
          <a:xfrm>
            <a:off x="886460" y="1461135"/>
            <a:ext cx="10627360" cy="4717028"/>
          </a:xfrm>
          <a:prstGeom prst="roundRect">
            <a:avLst>
              <a:gd name="adj" fmla="val 35216"/>
            </a:avLst>
          </a:prstGeom>
          <a:solidFill>
            <a:srgbClr val="FFC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2" name="圆角矩形 11"/>
          <p:cNvSpPr/>
          <p:nvPr/>
        </p:nvSpPr>
        <p:spPr>
          <a:xfrm>
            <a:off x="1050925" y="1609725"/>
            <a:ext cx="10298430" cy="4194810"/>
          </a:xfrm>
          <a:prstGeom prst="roundRect">
            <a:avLst>
              <a:gd name="adj" fmla="val 34169"/>
            </a:avLst>
          </a:prstGeom>
          <a:noFill/>
          <a:ln w="222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pic>
        <p:nvPicPr>
          <p:cNvPr id="30" name="图片 29"/>
          <p:cNvPicPr>
            <a:picLocks noChangeAspect="1"/>
          </p:cNvPicPr>
          <p:nvPr/>
        </p:nvPicPr>
        <p:blipFill>
          <a:blip r:embed="rId4"/>
          <a:srcRect/>
          <a:stretch>
            <a:fillRect/>
          </a:stretch>
        </p:blipFill>
        <p:spPr>
          <a:xfrm>
            <a:off x="10871931" y="680720"/>
            <a:ext cx="1320370" cy="6177515"/>
          </a:xfrm>
          <a:custGeom>
            <a:avLst/>
            <a:gdLst>
              <a:gd name="connsiteX0" fmla="*/ 689843 w 1320370"/>
              <a:gd name="connsiteY0" fmla="*/ 0 h 6177515"/>
              <a:gd name="connsiteX1" fmla="*/ 1320370 w 1320370"/>
              <a:gd name="connsiteY1" fmla="*/ 0 h 6177515"/>
              <a:gd name="connsiteX2" fmla="*/ 1320370 w 1320370"/>
              <a:gd name="connsiteY2" fmla="*/ 6177515 h 6177515"/>
              <a:gd name="connsiteX3" fmla="*/ 0 w 1320370"/>
              <a:gd name="connsiteY3" fmla="*/ 5220102 h 6177515"/>
              <a:gd name="connsiteX4" fmla="*/ 0 w 1320370"/>
              <a:gd name="connsiteY4" fmla="*/ 500212 h 617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177515">
                <a:moveTo>
                  <a:pt x="689843" y="0"/>
                </a:moveTo>
                <a:lnTo>
                  <a:pt x="1320370" y="0"/>
                </a:lnTo>
                <a:lnTo>
                  <a:pt x="1320370" y="6177515"/>
                </a:lnTo>
                <a:lnTo>
                  <a:pt x="0" y="5220102"/>
                </a:lnTo>
                <a:lnTo>
                  <a:pt x="0" y="500212"/>
                </a:lnTo>
                <a:close/>
              </a:path>
            </a:pathLst>
          </a:custGeom>
        </p:spPr>
      </p:pic>
      <p:sp>
        <p:nvSpPr>
          <p:cNvPr id="22" name="矩形 21"/>
          <p:cNvSpPr/>
          <p:nvPr/>
        </p:nvSpPr>
        <p:spPr>
          <a:xfrm>
            <a:off x="3395942" y="174241"/>
            <a:ext cx="5608395" cy="1338828"/>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5400" b="0" i="0" u="none" strike="noStrike" kern="1200" cap="none" spc="0" normalizeH="0" baseline="0" noProof="0" dirty="0" err="1">
                <a:ln>
                  <a:solidFill>
                    <a:srgbClr val="312114"/>
                  </a:solidFill>
                </a:ln>
                <a:solidFill>
                  <a:srgbClr val="FFC000"/>
                </a:solidFill>
                <a:effectLst/>
                <a:uLnTx/>
                <a:uFillTx/>
                <a:latin typeface="UVN Dung Dan" panose="03060902040502020204" pitchFamily="66" charset="0"/>
                <a:ea typeface="字魂131号-酷乐潮玩体" panose="00000500000000000000" pitchFamily="2" charset="-122"/>
                <a:sym typeface="+mn-ea"/>
              </a:rPr>
              <a:t>Yêu</a:t>
            </a:r>
            <a:r>
              <a:rPr kumimoji="0" lang="en-US" altLang="zh-CN" sz="5400" b="0" i="0" u="none" strike="noStrike" kern="1200" cap="none" spc="0" normalizeH="0" noProof="0" dirty="0">
                <a:ln>
                  <a:solidFill>
                    <a:srgbClr val="312114"/>
                  </a:solidFill>
                </a:ln>
                <a:solidFill>
                  <a:srgbClr val="FFC000"/>
                </a:solidFill>
                <a:effectLst/>
                <a:uLnTx/>
                <a:uFillTx/>
                <a:latin typeface="UVN Dung Dan" panose="03060902040502020204" pitchFamily="66" charset="0"/>
                <a:ea typeface="字魂131号-酷乐潮玩体" panose="00000500000000000000" pitchFamily="2" charset="-122"/>
                <a:sym typeface="+mn-ea"/>
              </a:rPr>
              <a:t> </a:t>
            </a:r>
            <a:r>
              <a:rPr kumimoji="0" lang="en-US" altLang="zh-CN" sz="5400" b="0" i="0" u="none" strike="noStrike" kern="1200" cap="none" spc="0" normalizeH="0" noProof="0" dirty="0" err="1">
                <a:ln>
                  <a:solidFill>
                    <a:srgbClr val="312114"/>
                  </a:solidFill>
                </a:ln>
                <a:solidFill>
                  <a:srgbClr val="FFC000"/>
                </a:solidFill>
                <a:effectLst/>
                <a:uLnTx/>
                <a:uFillTx/>
                <a:latin typeface="UVN Dung Dan" panose="03060902040502020204" pitchFamily="66" charset="0"/>
                <a:ea typeface="字魂131号-酷乐潮玩体" panose="00000500000000000000" pitchFamily="2" charset="-122"/>
                <a:sym typeface="+mn-ea"/>
              </a:rPr>
              <a:t>cầu</a:t>
            </a:r>
            <a:r>
              <a:rPr kumimoji="0" lang="en-US" altLang="zh-CN" sz="5400" b="0" i="0" u="none" strike="noStrike" kern="1200" cap="none" spc="0" normalizeH="0" noProof="0" dirty="0">
                <a:ln>
                  <a:solidFill>
                    <a:srgbClr val="312114"/>
                  </a:solidFill>
                </a:ln>
                <a:solidFill>
                  <a:srgbClr val="FFC000"/>
                </a:solidFill>
                <a:effectLst/>
                <a:uLnTx/>
                <a:uFillTx/>
                <a:latin typeface="UVN Dung Dan" panose="03060902040502020204" pitchFamily="66" charset="0"/>
                <a:ea typeface="字魂131号-酷乐潮玩体" panose="00000500000000000000" pitchFamily="2" charset="-122"/>
                <a:sym typeface="+mn-ea"/>
              </a:rPr>
              <a:t> </a:t>
            </a:r>
            <a:r>
              <a:rPr kumimoji="0" lang="en-US" altLang="zh-CN" sz="5400" b="0" i="0" u="none" strike="noStrike" kern="1200" cap="none" spc="0" normalizeH="0" noProof="0" dirty="0" err="1">
                <a:ln>
                  <a:solidFill>
                    <a:srgbClr val="312114"/>
                  </a:solidFill>
                </a:ln>
                <a:solidFill>
                  <a:srgbClr val="FFC000"/>
                </a:solidFill>
                <a:effectLst/>
                <a:uLnTx/>
                <a:uFillTx/>
                <a:latin typeface="UVN Dung Dan" panose="03060902040502020204" pitchFamily="66" charset="0"/>
                <a:ea typeface="字魂131号-酷乐潮玩体" panose="00000500000000000000" pitchFamily="2" charset="-122"/>
                <a:sym typeface="+mn-ea"/>
              </a:rPr>
              <a:t>cần</a:t>
            </a:r>
            <a:r>
              <a:rPr kumimoji="0" lang="en-US" altLang="zh-CN" sz="5400" b="0" i="0" u="none" strike="noStrike" kern="1200" cap="none" spc="0" normalizeH="0" noProof="0" dirty="0">
                <a:ln>
                  <a:solidFill>
                    <a:srgbClr val="312114"/>
                  </a:solidFill>
                </a:ln>
                <a:solidFill>
                  <a:srgbClr val="FFC000"/>
                </a:solidFill>
                <a:effectLst/>
                <a:uLnTx/>
                <a:uFillTx/>
                <a:latin typeface="UVN Dung Dan" panose="03060902040502020204" pitchFamily="66" charset="0"/>
                <a:ea typeface="字魂131号-酷乐潮玩体" panose="00000500000000000000" pitchFamily="2" charset="-122"/>
                <a:sym typeface="+mn-ea"/>
              </a:rPr>
              <a:t> </a:t>
            </a:r>
            <a:r>
              <a:rPr kumimoji="0" lang="en-US" altLang="zh-CN" sz="5400" b="0" i="0" u="none" strike="noStrike" kern="1200" cap="none" spc="0" normalizeH="0" noProof="0" dirty="0" err="1">
                <a:ln>
                  <a:solidFill>
                    <a:srgbClr val="312114"/>
                  </a:solidFill>
                </a:ln>
                <a:solidFill>
                  <a:srgbClr val="FFC000"/>
                </a:solidFill>
                <a:effectLst/>
                <a:uLnTx/>
                <a:uFillTx/>
                <a:latin typeface="UVN Dung Dan" panose="03060902040502020204" pitchFamily="66" charset="0"/>
                <a:ea typeface="字魂131号-酷乐潮玩体" panose="00000500000000000000" pitchFamily="2" charset="-122"/>
                <a:sym typeface="+mn-ea"/>
              </a:rPr>
              <a:t>đạt</a:t>
            </a:r>
            <a:endParaRPr kumimoji="0" lang="zh-CN" altLang="zh-CN" sz="5400" b="0" i="0" u="none" strike="noStrike" kern="1200" cap="none" spc="0" normalizeH="0" baseline="0" noProof="0" dirty="0">
              <a:ln>
                <a:solidFill>
                  <a:srgbClr val="312114"/>
                </a:solidFill>
              </a:ln>
              <a:solidFill>
                <a:srgbClr val="FFC000"/>
              </a:solidFill>
              <a:effectLst/>
              <a:uLnTx/>
              <a:uFillTx/>
              <a:latin typeface="UVN Dung Dan" panose="03060902040502020204" pitchFamily="66" charset="0"/>
              <a:ea typeface="字魂131号-酷乐潮玩体" panose="00000500000000000000" pitchFamily="2" charset="-122"/>
              <a:sym typeface="+mn-ea"/>
            </a:endParaRPr>
          </a:p>
        </p:txBody>
      </p:sp>
      <p:pic>
        <p:nvPicPr>
          <p:cNvPr id="19" name="图片 18"/>
          <p:cNvPicPr>
            <a:picLocks noChangeAspect="1"/>
          </p:cNvPicPr>
          <p:nvPr/>
        </p:nvPicPr>
        <p:blipFill>
          <a:blip r:embed="rId5"/>
          <a:srcRect/>
          <a:stretch>
            <a:fillRect/>
          </a:stretch>
        </p:blipFill>
        <p:spPr>
          <a:xfrm>
            <a:off x="0" y="810221"/>
            <a:ext cx="1320370" cy="6049928"/>
          </a:xfrm>
          <a:custGeom>
            <a:avLst/>
            <a:gdLst>
              <a:gd name="connsiteX0" fmla="*/ 0 w 1320370"/>
              <a:gd name="connsiteY0" fmla="*/ 0 h 6049928"/>
              <a:gd name="connsiteX1" fmla="*/ 513219 w 1320370"/>
              <a:gd name="connsiteY1" fmla="*/ 0 h 6049928"/>
              <a:gd name="connsiteX2" fmla="*/ 1320370 w 1320370"/>
              <a:gd name="connsiteY2" fmla="*/ 585273 h 6049928"/>
              <a:gd name="connsiteX3" fmla="*/ 1320370 w 1320370"/>
              <a:gd name="connsiteY3" fmla="*/ 5092516 h 6049928"/>
              <a:gd name="connsiteX4" fmla="*/ 0 w 1320370"/>
              <a:gd name="connsiteY4" fmla="*/ 6049928 h 6049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049928">
                <a:moveTo>
                  <a:pt x="0" y="0"/>
                </a:moveTo>
                <a:lnTo>
                  <a:pt x="513219" y="0"/>
                </a:lnTo>
                <a:lnTo>
                  <a:pt x="1320370" y="585273"/>
                </a:lnTo>
                <a:lnTo>
                  <a:pt x="1320370" y="5092516"/>
                </a:lnTo>
                <a:lnTo>
                  <a:pt x="0" y="6049928"/>
                </a:lnTo>
                <a:close/>
              </a:path>
            </a:pathLst>
          </a:custGeom>
        </p:spPr>
      </p:pic>
      <p:sp>
        <p:nvSpPr>
          <p:cNvPr id="2" name="Rectangle 1"/>
          <p:cNvSpPr/>
          <p:nvPr/>
        </p:nvSpPr>
        <p:spPr>
          <a:xfrm>
            <a:off x="1645699" y="1803038"/>
            <a:ext cx="9226232" cy="3139321"/>
          </a:xfrm>
          <a:prstGeom prst="rect">
            <a:avLst/>
          </a:prstGeom>
        </p:spPr>
        <p:txBody>
          <a:bodyPr wrap="square">
            <a:spAutoFit/>
          </a:bodyPr>
          <a:lstStyle/>
          <a:p>
            <a:pPr algn="just">
              <a:spcAft>
                <a:spcPts val="0"/>
              </a:spcAft>
            </a:pPr>
            <a:r>
              <a:rPr lang="nl-NL" sz="2000" b="1" dirty="0">
                <a:ea typeface="Times New Roman" panose="02020603050405020304" pitchFamily="18" charset="0"/>
              </a:rPr>
              <a:t>1. Kiến thức </a:t>
            </a:r>
            <a:endParaRPr lang="en-US" dirty="0">
              <a:ea typeface="Times New Roman" panose="02020603050405020304" pitchFamily="18" charset="0"/>
            </a:endParaRPr>
          </a:p>
          <a:p>
            <a:pPr algn="just">
              <a:spcAft>
                <a:spcPts val="0"/>
              </a:spcAft>
            </a:pPr>
            <a:r>
              <a:rPr lang="nl-NL" sz="2000" dirty="0">
                <a:ea typeface="Times New Roman" panose="02020603050405020304" pitchFamily="18" charset="0"/>
              </a:rPr>
              <a:t>-  Hiểu được ý nghĩa câu chuyện</a:t>
            </a:r>
            <a:endParaRPr lang="en-US" dirty="0">
              <a:ea typeface="Times New Roman" panose="02020603050405020304" pitchFamily="18" charset="0"/>
            </a:endParaRPr>
          </a:p>
          <a:p>
            <a:pPr algn="just">
              <a:spcAft>
                <a:spcPts val="0"/>
              </a:spcAft>
            </a:pPr>
            <a:r>
              <a:rPr lang="nb-NO" sz="2000" b="1" dirty="0">
                <a:ea typeface="Times New Roman" panose="02020603050405020304" pitchFamily="18" charset="0"/>
              </a:rPr>
              <a:t>2. Kĩ</a:t>
            </a:r>
            <a:r>
              <a:rPr lang="nl-NL" sz="2000" b="1" dirty="0">
                <a:ea typeface="Times New Roman" panose="02020603050405020304" pitchFamily="18" charset="0"/>
              </a:rPr>
              <a:t> năng</a:t>
            </a:r>
            <a:endParaRPr lang="en-US" dirty="0">
              <a:ea typeface="Times New Roman" panose="02020603050405020304" pitchFamily="18" charset="0"/>
            </a:endParaRPr>
          </a:p>
          <a:p>
            <a:pPr marL="285750" indent="-285750" algn="just">
              <a:spcAft>
                <a:spcPts val="0"/>
              </a:spcAft>
              <a:buFontTx/>
              <a:buChar char="-"/>
            </a:pPr>
            <a:r>
              <a:rPr lang="en-US" dirty="0"/>
              <a:t>Nghe - viết đúng và trình bày bài CT sạch sẽ, đúng qui định.- Làm đúng BT2 và BT(3) a/b, hoặc BT CT phương ngữ do GV soạn.</a:t>
            </a:r>
          </a:p>
          <a:p>
            <a:pPr algn="just">
              <a:spcAft>
                <a:spcPts val="0"/>
              </a:spcAft>
            </a:pPr>
            <a:r>
              <a:rPr lang="nl-NL" sz="2000" b="1" dirty="0">
                <a:ea typeface="Times New Roman" panose="02020603050405020304" pitchFamily="18" charset="0"/>
              </a:rPr>
              <a:t>3. Phẩm chất</a:t>
            </a:r>
            <a:endParaRPr lang="en-US" dirty="0">
              <a:ea typeface="Times New Roman" panose="02020603050405020304" pitchFamily="18" charset="0"/>
            </a:endParaRPr>
          </a:p>
          <a:p>
            <a:pPr algn="just">
              <a:spcAft>
                <a:spcPts val="0"/>
              </a:spcAft>
            </a:pPr>
            <a:r>
              <a:rPr lang="nl-NL" sz="2000" dirty="0">
                <a:ea typeface="Times New Roman" panose="02020603050405020304" pitchFamily="18" charset="0"/>
              </a:rPr>
              <a:t>- HS có phẩm chất học tập tích cực, chăm chỉ</a:t>
            </a:r>
            <a:endParaRPr lang="en-US" dirty="0">
              <a:ea typeface="Times New Roman" panose="02020603050405020304" pitchFamily="18" charset="0"/>
            </a:endParaRPr>
          </a:p>
          <a:p>
            <a:pPr algn="just">
              <a:spcAft>
                <a:spcPts val="0"/>
              </a:spcAft>
            </a:pPr>
            <a:r>
              <a:rPr lang="nl-NL" sz="2000" b="1" dirty="0">
                <a:ea typeface="Times New Roman" panose="02020603050405020304" pitchFamily="18" charset="0"/>
              </a:rPr>
              <a:t>4. Góp phần phát triển các năng lực</a:t>
            </a:r>
            <a:endParaRPr lang="en-US" dirty="0">
              <a:ea typeface="Times New Roman" panose="02020603050405020304" pitchFamily="18" charset="0"/>
            </a:endParaRPr>
          </a:p>
          <a:p>
            <a:pPr>
              <a:spcAft>
                <a:spcPts val="0"/>
              </a:spcAft>
            </a:pPr>
            <a:r>
              <a:rPr lang="nl-NL" sz="2000" dirty="0">
                <a:ea typeface="Times New Roman" panose="02020603050405020304" pitchFamily="18" charset="0"/>
              </a:rPr>
              <a:t>- </a:t>
            </a:r>
            <a:r>
              <a:rPr lang="nl-NL" sz="2000" dirty="0">
                <a:solidFill>
                  <a:srgbClr val="000000"/>
                </a:solidFill>
                <a:ea typeface="Times New Roman" panose="02020603050405020304" pitchFamily="18" charset="0"/>
              </a:rPr>
              <a:t>NL tự học, NL giao tiếp và hợp tác, NL giải quyết vấn đề và sáng tạo, NL ngôn ngữ, NL thẩm mĩ.</a:t>
            </a:r>
            <a:endParaRPr lang="en-US" dirty="0">
              <a:effectLst/>
              <a:ea typeface="Times New Roman" panose="02020603050405020304" pitchFamily="18" charset="0"/>
            </a:endParaRPr>
          </a:p>
        </p:txBody>
      </p:sp>
    </p:spTree>
    <p:custDataLst>
      <p:tags r:id="rId1"/>
    </p:custDataLst>
    <p:extLst>
      <p:ext uri="{BB962C8B-B14F-4D97-AF65-F5344CB8AC3E}">
        <p14:creationId xmlns:p14="http://schemas.microsoft.com/office/powerpoint/2010/main" val="44408772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cBhvr>
                                    </p:anim>
                                  </p:childTnLst>
                                </p:cTn>
                              </p:par>
                              <p:par>
                                <p:cTn id="8" presetID="24"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to="" calcmode="lin" valueType="num">
                                      <p:cBhvr>
                                        <p:cTn id="10" dur="1" fill="hold"/>
                                        <p:tgtEl>
                                          <p:spTgt spid="12"/>
                                        </p:tgtEl>
                                      </p:cBhvr>
                                    </p:anim>
                                  </p:childTnLst>
                                </p:cTn>
                              </p:par>
                              <p:par>
                                <p:cTn id="11" presetID="24"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 to="" calcmode="lin" valueType="num">
                                      <p:cBhvr>
                                        <p:cTn id="13" dur="1" fill="hold"/>
                                        <p:tgtEl>
                                          <p:spTgt spid="30"/>
                                        </p:tgtEl>
                                      </p:cBhvr>
                                    </p:anim>
                                  </p:childTnLst>
                                </p:cTn>
                              </p:par>
                              <p:par>
                                <p:cTn id="14" presetID="24"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 to="" calcmode="lin" valueType="num">
                                      <p:cBhvr>
                                        <p:cTn id="16" dur="1" fill="hold"/>
                                        <p:tgtEl>
                                          <p:spTgt spid="22"/>
                                        </p:tgtEl>
                                      </p:cBhvr>
                                    </p:anim>
                                  </p:childTnLst>
                                </p:cTn>
                              </p:par>
                              <p:par>
                                <p:cTn id="17" presetID="24"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to="" calcmode="lin" valueType="num">
                                      <p:cBhvr>
                                        <p:cTn id="19" dur="1" fill="hold"/>
                                        <p:tgtEl>
                                          <p:spTgt spid="19"/>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2" grpId="0" animBg="1"/>
      <p:bldP spid="12" grpId="1" animBg="1"/>
      <p:bldP spid="22" grpId="0"/>
      <p:bldP spid="2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07393B6B-7628-4FFA-B66C-8B3C328C498F}"/>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3" name="图片 2">
            <a:extLst>
              <a:ext uri="{FF2B5EF4-FFF2-40B4-BE49-F238E27FC236}">
                <a16:creationId xmlns:a16="http://schemas.microsoft.com/office/drawing/2014/main" id="{6197252F-5CE3-4AE8-9AC9-837CFC57F336}"/>
              </a:ext>
            </a:extLst>
          </p:cNvPr>
          <p:cNvPicPr>
            <a:picLocks noChangeAspect="1"/>
          </p:cNvPicPr>
          <p:nvPr/>
        </p:nvPicPr>
        <p:blipFill rotWithShape="1">
          <a:blip r:embed="rId4">
            <a:extLst>
              <a:ext uri="{28A0092B-C50C-407E-A947-70E740481C1C}">
                <a14:useLocalDpi xmlns:a14="http://schemas.microsoft.com/office/drawing/2010/main" val="0"/>
              </a:ext>
            </a:extLst>
          </a:blip>
          <a:srcRect l="14749" t="3227" r="11348" b="6048"/>
          <a:stretch/>
        </p:blipFill>
        <p:spPr>
          <a:xfrm>
            <a:off x="274320" y="0"/>
            <a:ext cx="11917680" cy="6858000"/>
          </a:xfrm>
          <a:prstGeom prst="rect">
            <a:avLst/>
          </a:prstGeom>
        </p:spPr>
      </p:pic>
      <p:pic>
        <p:nvPicPr>
          <p:cNvPr id="21" name="图片 20">
            <a:extLst>
              <a:ext uri="{FF2B5EF4-FFF2-40B4-BE49-F238E27FC236}">
                <a16:creationId xmlns:a16="http://schemas.microsoft.com/office/drawing/2014/main" id="{188BB890-DB16-4C2A-8C16-AE9FD3F0E4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97567" y="-167640"/>
            <a:ext cx="6702929" cy="7480470"/>
          </a:xfrm>
          <a:prstGeom prst="rect">
            <a:avLst/>
          </a:prstGeom>
          <a:effectLst>
            <a:outerShdw blurRad="25400" dist="25400" dir="2700000" algn="tl" rotWithShape="0">
              <a:prstClr val="black">
                <a:alpha val="40000"/>
              </a:prstClr>
            </a:outerShdw>
          </a:effectLst>
        </p:spPr>
      </p:pic>
      <p:pic>
        <p:nvPicPr>
          <p:cNvPr id="22" name="图片 21">
            <a:extLst>
              <a:ext uri="{FF2B5EF4-FFF2-40B4-BE49-F238E27FC236}">
                <a16:creationId xmlns:a16="http://schemas.microsoft.com/office/drawing/2014/main" id="{C0CCC43E-3DE6-453B-87A4-C4A8AE0FDC46}"/>
              </a:ext>
            </a:extLst>
          </p:cNvPr>
          <p:cNvPicPr>
            <a:picLocks noChangeAspect="1"/>
          </p:cNvPicPr>
          <p:nvPr/>
        </p:nvPicPr>
        <p:blipFill rotWithShape="1">
          <a:blip r:embed="rId6">
            <a:extLst>
              <a:ext uri="{28A0092B-C50C-407E-A947-70E740481C1C}">
                <a14:useLocalDpi xmlns:a14="http://schemas.microsoft.com/office/drawing/2010/main" val="0"/>
              </a:ext>
            </a:extLst>
          </a:blip>
          <a:srcRect l="60438" t="58026" r="19562" b="10585"/>
          <a:stretch/>
        </p:blipFill>
        <p:spPr>
          <a:xfrm>
            <a:off x="614997" y="5237513"/>
            <a:ext cx="2202755" cy="1620487"/>
          </a:xfrm>
          <a:prstGeom prst="rect">
            <a:avLst/>
          </a:prstGeom>
        </p:spPr>
      </p:pic>
      <p:pic>
        <p:nvPicPr>
          <p:cNvPr id="23" name="图片 22">
            <a:extLst>
              <a:ext uri="{FF2B5EF4-FFF2-40B4-BE49-F238E27FC236}">
                <a16:creationId xmlns:a16="http://schemas.microsoft.com/office/drawing/2014/main" id="{C7C54BDA-6799-4A14-B1D6-F51BA71A0550}"/>
              </a:ext>
            </a:extLst>
          </p:cNvPr>
          <p:cNvPicPr>
            <a:picLocks noChangeAspect="1"/>
          </p:cNvPicPr>
          <p:nvPr/>
        </p:nvPicPr>
        <p:blipFill>
          <a:blip r:embed="rId7"/>
          <a:stretch>
            <a:fillRect/>
          </a:stretch>
        </p:blipFill>
        <p:spPr>
          <a:xfrm>
            <a:off x="1271258" y="97986"/>
            <a:ext cx="1435273" cy="1143000"/>
          </a:xfrm>
          <a:prstGeom prst="rect">
            <a:avLst/>
          </a:prstGeom>
          <a:effectLst>
            <a:outerShdw blurRad="12700" dist="12700" dir="2700000" algn="tl" rotWithShape="0">
              <a:prstClr val="black">
                <a:alpha val="40000"/>
              </a:prstClr>
            </a:outerShdw>
          </a:effectLst>
        </p:spPr>
      </p:pic>
      <p:pic>
        <p:nvPicPr>
          <p:cNvPr id="24" name="图片 23">
            <a:extLst>
              <a:ext uri="{FF2B5EF4-FFF2-40B4-BE49-F238E27FC236}">
                <a16:creationId xmlns:a16="http://schemas.microsoft.com/office/drawing/2014/main" id="{81913DA5-2E01-4990-A90A-59D001D844E4}"/>
              </a:ext>
            </a:extLst>
          </p:cNvPr>
          <p:cNvPicPr>
            <a:picLocks noChangeAspect="1"/>
          </p:cNvPicPr>
          <p:nvPr/>
        </p:nvPicPr>
        <p:blipFill>
          <a:blip r:embed="rId8"/>
          <a:stretch>
            <a:fillRect/>
          </a:stretch>
        </p:blipFill>
        <p:spPr>
          <a:xfrm rot="16982620">
            <a:off x="461871" y="4140745"/>
            <a:ext cx="793138" cy="892709"/>
          </a:xfrm>
          <a:prstGeom prst="rect">
            <a:avLst/>
          </a:prstGeom>
          <a:effectLst>
            <a:outerShdw blurRad="12700" dist="12700" dir="2700000" algn="tl" rotWithShape="0">
              <a:prstClr val="black">
                <a:alpha val="40000"/>
              </a:prstClr>
            </a:outerShdw>
          </a:effectLst>
        </p:spPr>
      </p:pic>
      <p:sp>
        <p:nvSpPr>
          <p:cNvPr id="2" name="TextBox 1"/>
          <p:cNvSpPr txBox="1"/>
          <p:nvPr/>
        </p:nvSpPr>
        <p:spPr>
          <a:xfrm>
            <a:off x="3007461" y="1657856"/>
            <a:ext cx="3710269" cy="3416320"/>
          </a:xfrm>
          <a:prstGeom prst="rect">
            <a:avLst/>
          </a:prstGeom>
          <a:noFill/>
        </p:spPr>
        <p:txBody>
          <a:bodyPr wrap="square" rtlCol="0">
            <a:spAutoFit/>
          </a:bodyPr>
          <a:lstStyle/>
          <a:p>
            <a:pPr algn="ctr"/>
            <a:r>
              <a:rPr lang="en-US" sz="7200" dirty="0">
                <a:ln w="28575">
                  <a:solidFill>
                    <a:schemeClr val="tx1">
                      <a:lumMod val="65000"/>
                      <a:lumOff val="35000"/>
                    </a:schemeClr>
                  </a:solidFill>
                </a:ln>
                <a:solidFill>
                  <a:srgbClr val="DF8873"/>
                </a:solidFill>
                <a:latin typeface="UTM Thanh Nhac TL" panose="02040603050506020204" pitchFamily="18" charset="0"/>
              </a:rPr>
              <a:t>1</a:t>
            </a:r>
          </a:p>
          <a:p>
            <a:pPr algn="ctr"/>
            <a:r>
              <a:rPr lang="en-US" sz="7200" dirty="0">
                <a:ln w="28575">
                  <a:solidFill>
                    <a:schemeClr val="tx1">
                      <a:lumMod val="65000"/>
                      <a:lumOff val="35000"/>
                    </a:schemeClr>
                  </a:solidFill>
                </a:ln>
                <a:solidFill>
                  <a:srgbClr val="DF8873"/>
                </a:solidFill>
                <a:latin typeface="UTM Thanh Nhac TL" panose="02040603050506020204" pitchFamily="18" charset="0"/>
              </a:rPr>
              <a:t>KHỞI ĐỘNG</a:t>
            </a:r>
          </a:p>
        </p:txBody>
      </p:sp>
    </p:spTree>
    <p:extLst>
      <p:ext uri="{BB962C8B-B14F-4D97-AF65-F5344CB8AC3E}">
        <p14:creationId xmlns:p14="http://schemas.microsoft.com/office/powerpoint/2010/main" val="381184273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8248" y="399888"/>
            <a:ext cx="10424161" cy="5041355"/>
          </a:xfrm>
        </p:spPr>
        <p:txBody>
          <a:bodyPr/>
          <a:lstStyle/>
          <a:p>
            <a:pPr marL="0" indent="0" algn="ctr">
              <a:buNone/>
            </a:pPr>
            <a:r>
              <a:rPr lang="vi-VN" sz="2800" b="1" dirty="0">
                <a:solidFill>
                  <a:srgbClr val="002060"/>
                </a:solidFill>
                <a:latin typeface="Arial" panose="020B0604020202020204" pitchFamily="34" charset="0"/>
                <a:cs typeface="Arial" panose="020B0604020202020204" pitchFamily="34" charset="0"/>
              </a:rPr>
              <a:t>Mười năm cõng bạn đi học</a:t>
            </a:r>
            <a:endParaRPr lang="vi-VN" sz="2800" dirty="0">
              <a:solidFill>
                <a:srgbClr val="002060"/>
              </a:solidFill>
              <a:latin typeface="Arial" panose="020B0604020202020204" pitchFamily="34" charset="0"/>
              <a:cs typeface="Arial" panose="020B0604020202020204" pitchFamily="34" charset="0"/>
            </a:endParaRPr>
          </a:p>
          <a:p>
            <a:pPr marL="0" indent="0" algn="just">
              <a:buNone/>
            </a:pPr>
            <a:r>
              <a:rPr lang="en-US" sz="2800" dirty="0">
                <a:solidFill>
                  <a:srgbClr val="002060"/>
                </a:solidFill>
                <a:latin typeface="Arial" panose="020B0604020202020204" pitchFamily="34" charset="0"/>
                <a:cs typeface="Arial" panose="020B0604020202020204" pitchFamily="34" charset="0"/>
              </a:rPr>
              <a:t>	</a:t>
            </a:r>
            <a:r>
              <a:rPr lang="vi-VN" sz="2800" dirty="0">
                <a:solidFill>
                  <a:srgbClr val="002060"/>
                </a:solidFill>
                <a:latin typeface="Arial" panose="020B0604020202020204" pitchFamily="34" charset="0"/>
                <a:cs typeface="Arial" panose="020B0604020202020204" pitchFamily="34" charset="0"/>
              </a:rPr>
              <a:t>Ở xã Vinh Quang, huyện Chiêm Hóa, tỉnh Tuyên Quang, ai cũng biết câu chuyện cảm động về em Đoàn Trường Sinh 10 năm cõng bạn đến trường. Quãng đường từ nhà Sinh tới trường dài hơn 4 ki-lô-mét, qua đèo, vượt suối, khúc khuỷu, gập ghềnh. Thế mà Sinh không quản khó khăn, ngày ngày cõng bạn Hanh bị liệt cả hai chân đi về. Nhờ bạn giúp đỡ, lại có chí học hành, nhiều năm liền, Hanh là học sinh tiên tiến, có năm còn tham gia đội tuyển học sinh giỏi cấp huyện.</a:t>
            </a:r>
          </a:p>
          <a:p>
            <a:pPr marL="0" indent="0" algn="r">
              <a:buNone/>
            </a:pPr>
            <a:r>
              <a:rPr lang="vi-VN" sz="2800" i="1" dirty="0">
                <a:solidFill>
                  <a:srgbClr val="002060"/>
                </a:solidFill>
                <a:latin typeface="Arial" panose="020B0604020202020204" pitchFamily="34" charset="0"/>
                <a:cs typeface="Arial" panose="020B0604020202020204" pitchFamily="34" charset="0"/>
              </a:rPr>
              <a:t>Theo báo Đại Đoàn K</a:t>
            </a:r>
            <a:r>
              <a:rPr lang="en-US" sz="2800" i="1" dirty="0">
                <a:solidFill>
                  <a:srgbClr val="002060"/>
                </a:solidFill>
                <a:latin typeface="Arial" panose="020B0604020202020204" pitchFamily="34" charset="0"/>
                <a:cs typeface="Arial" panose="020B0604020202020204" pitchFamily="34" charset="0"/>
              </a:rPr>
              <a:t>ết</a:t>
            </a:r>
            <a:endParaRPr lang="en-US" sz="2800" dirty="0"/>
          </a:p>
        </p:txBody>
      </p:sp>
      <p:pic>
        <p:nvPicPr>
          <p:cNvPr id="4" name="图片 18" descr="D:\个人文件夹\2020年\办公室相关\ppt专用\素材图片\元素\幼小学习\11d7e452703442dfce22b12ef2fb5d75.jpg11d7e452703442dfce22b12ef2fb5d75"/>
          <p:cNvPicPr>
            <a:picLocks noChangeAspect="1"/>
          </p:cNvPicPr>
          <p:nvPr/>
        </p:nvPicPr>
        <p:blipFill>
          <a:blip r:embed="rId2"/>
          <a:srcRect/>
          <a:stretch>
            <a:fillRect/>
          </a:stretch>
        </p:blipFill>
        <p:spPr>
          <a:xfrm rot="5400000">
            <a:off x="8318206" y="2984205"/>
            <a:ext cx="6858000" cy="889594"/>
          </a:xfrm>
          <a:custGeom>
            <a:avLst/>
            <a:gdLst>
              <a:gd name="connsiteX0" fmla="*/ 0 w 5841580"/>
              <a:gd name="connsiteY0" fmla="*/ 0 h 799254"/>
              <a:gd name="connsiteX1" fmla="*/ 5841580 w 5841580"/>
              <a:gd name="connsiteY1" fmla="*/ 0 h 799254"/>
              <a:gd name="connsiteX2" fmla="*/ 5841580 w 5841580"/>
              <a:gd name="connsiteY2" fmla="*/ 598913 h 799254"/>
              <a:gd name="connsiteX3" fmla="*/ 2976501 w 5841580"/>
              <a:gd name="connsiteY3" fmla="*/ 532598 h 799254"/>
              <a:gd name="connsiteX4" fmla="*/ 7573 w 5841580"/>
              <a:gd name="connsiteY4" fmla="*/ 455633 h 799254"/>
              <a:gd name="connsiteX5" fmla="*/ 0 w 5841580"/>
              <a:gd name="connsiteY5" fmla="*/ 0 h 79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41580" h="799254">
                <a:moveTo>
                  <a:pt x="0" y="0"/>
                </a:moveTo>
                <a:lnTo>
                  <a:pt x="5841580" y="0"/>
                </a:lnTo>
                <a:lnTo>
                  <a:pt x="5841580" y="598913"/>
                </a:lnTo>
                <a:cubicBezTo>
                  <a:pt x="4720051" y="274735"/>
                  <a:pt x="3871670" y="261424"/>
                  <a:pt x="2976501" y="532598"/>
                </a:cubicBezTo>
                <a:cubicBezTo>
                  <a:pt x="1797097" y="954278"/>
                  <a:pt x="1556673" y="835927"/>
                  <a:pt x="7573" y="455633"/>
                </a:cubicBezTo>
                <a:cubicBezTo>
                  <a:pt x="5139" y="303744"/>
                  <a:pt x="2434" y="151889"/>
                  <a:pt x="0" y="0"/>
                </a:cubicBezTo>
                <a:close/>
              </a:path>
            </a:pathLst>
          </a:custGeom>
        </p:spPr>
      </p:pic>
      <p:pic>
        <p:nvPicPr>
          <p:cNvPr id="5" name="图片 19" descr="D:\个人文件夹\2020年\办公室相关\ppt专用\素材图片\元素\幼小学习\11d7e452703442dfce22b12ef2fb5d75.jpg11d7e452703442dfce22b12ef2fb5d75"/>
          <p:cNvPicPr>
            <a:picLocks noChangeAspect="1"/>
          </p:cNvPicPr>
          <p:nvPr/>
        </p:nvPicPr>
        <p:blipFill>
          <a:blip r:embed="rId2"/>
          <a:srcRect/>
          <a:stretch>
            <a:fillRect/>
          </a:stretch>
        </p:blipFill>
        <p:spPr>
          <a:xfrm rot="5400000" flipH="1" flipV="1">
            <a:off x="-2999699" y="2984205"/>
            <a:ext cx="6858000" cy="889594"/>
          </a:xfrm>
          <a:custGeom>
            <a:avLst/>
            <a:gdLst>
              <a:gd name="connsiteX0" fmla="*/ 0 w 5841580"/>
              <a:gd name="connsiteY0" fmla="*/ 0 h 799254"/>
              <a:gd name="connsiteX1" fmla="*/ 5841580 w 5841580"/>
              <a:gd name="connsiteY1" fmla="*/ 0 h 799254"/>
              <a:gd name="connsiteX2" fmla="*/ 5841580 w 5841580"/>
              <a:gd name="connsiteY2" fmla="*/ 598913 h 799254"/>
              <a:gd name="connsiteX3" fmla="*/ 2976501 w 5841580"/>
              <a:gd name="connsiteY3" fmla="*/ 532598 h 799254"/>
              <a:gd name="connsiteX4" fmla="*/ 7573 w 5841580"/>
              <a:gd name="connsiteY4" fmla="*/ 455633 h 799254"/>
              <a:gd name="connsiteX5" fmla="*/ 0 w 5841580"/>
              <a:gd name="connsiteY5" fmla="*/ 0 h 79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41580" h="799254">
                <a:moveTo>
                  <a:pt x="0" y="0"/>
                </a:moveTo>
                <a:lnTo>
                  <a:pt x="5841580" y="0"/>
                </a:lnTo>
                <a:lnTo>
                  <a:pt x="5841580" y="598913"/>
                </a:lnTo>
                <a:cubicBezTo>
                  <a:pt x="4720051" y="274735"/>
                  <a:pt x="3871670" y="261424"/>
                  <a:pt x="2976501" y="532598"/>
                </a:cubicBezTo>
                <a:cubicBezTo>
                  <a:pt x="1797097" y="954278"/>
                  <a:pt x="1556673" y="835927"/>
                  <a:pt x="7573" y="455633"/>
                </a:cubicBezTo>
                <a:cubicBezTo>
                  <a:pt x="5139" y="303744"/>
                  <a:pt x="2434" y="151889"/>
                  <a:pt x="0" y="0"/>
                </a:cubicBezTo>
                <a:close/>
              </a:path>
            </a:pathLst>
          </a:custGeom>
        </p:spPr>
      </p:pic>
    </p:spTree>
    <p:extLst>
      <p:ext uri="{BB962C8B-B14F-4D97-AF65-F5344CB8AC3E}">
        <p14:creationId xmlns:p14="http://schemas.microsoft.com/office/powerpoint/2010/main" val="21552208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07393B6B-7628-4FFA-B66C-8B3C328C498F}"/>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3" name="图片 2">
            <a:extLst>
              <a:ext uri="{FF2B5EF4-FFF2-40B4-BE49-F238E27FC236}">
                <a16:creationId xmlns:a16="http://schemas.microsoft.com/office/drawing/2014/main" id="{6197252F-5CE3-4AE8-9AC9-837CFC57F336}"/>
              </a:ext>
            </a:extLst>
          </p:cNvPr>
          <p:cNvPicPr>
            <a:picLocks noChangeAspect="1"/>
          </p:cNvPicPr>
          <p:nvPr/>
        </p:nvPicPr>
        <p:blipFill rotWithShape="1">
          <a:blip r:embed="rId4">
            <a:extLst>
              <a:ext uri="{28A0092B-C50C-407E-A947-70E740481C1C}">
                <a14:useLocalDpi xmlns:a14="http://schemas.microsoft.com/office/drawing/2010/main" val="0"/>
              </a:ext>
            </a:extLst>
          </a:blip>
          <a:srcRect l="14749" t="3227" r="11348" b="6048"/>
          <a:stretch/>
        </p:blipFill>
        <p:spPr>
          <a:xfrm>
            <a:off x="274320" y="0"/>
            <a:ext cx="11917680" cy="6858000"/>
          </a:xfrm>
          <a:prstGeom prst="rect">
            <a:avLst/>
          </a:prstGeom>
        </p:spPr>
      </p:pic>
      <p:pic>
        <p:nvPicPr>
          <p:cNvPr id="21" name="图片 20">
            <a:extLst>
              <a:ext uri="{FF2B5EF4-FFF2-40B4-BE49-F238E27FC236}">
                <a16:creationId xmlns:a16="http://schemas.microsoft.com/office/drawing/2014/main" id="{188BB890-DB16-4C2A-8C16-AE9FD3F0E4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97567" y="-167640"/>
            <a:ext cx="6702929" cy="7480470"/>
          </a:xfrm>
          <a:prstGeom prst="rect">
            <a:avLst/>
          </a:prstGeom>
          <a:effectLst>
            <a:outerShdw blurRad="25400" dist="25400" dir="2700000" algn="tl" rotWithShape="0">
              <a:prstClr val="black">
                <a:alpha val="40000"/>
              </a:prstClr>
            </a:outerShdw>
          </a:effectLst>
        </p:spPr>
      </p:pic>
      <p:pic>
        <p:nvPicPr>
          <p:cNvPr id="22" name="图片 21">
            <a:extLst>
              <a:ext uri="{FF2B5EF4-FFF2-40B4-BE49-F238E27FC236}">
                <a16:creationId xmlns:a16="http://schemas.microsoft.com/office/drawing/2014/main" id="{C0CCC43E-3DE6-453B-87A4-C4A8AE0FDC46}"/>
              </a:ext>
            </a:extLst>
          </p:cNvPr>
          <p:cNvPicPr>
            <a:picLocks noChangeAspect="1"/>
          </p:cNvPicPr>
          <p:nvPr/>
        </p:nvPicPr>
        <p:blipFill rotWithShape="1">
          <a:blip r:embed="rId6">
            <a:extLst>
              <a:ext uri="{28A0092B-C50C-407E-A947-70E740481C1C}">
                <a14:useLocalDpi xmlns:a14="http://schemas.microsoft.com/office/drawing/2010/main" val="0"/>
              </a:ext>
            </a:extLst>
          </a:blip>
          <a:srcRect l="60438" t="58026" r="19562" b="10585"/>
          <a:stretch/>
        </p:blipFill>
        <p:spPr>
          <a:xfrm>
            <a:off x="614997" y="5237513"/>
            <a:ext cx="2202755" cy="1620487"/>
          </a:xfrm>
          <a:prstGeom prst="rect">
            <a:avLst/>
          </a:prstGeom>
        </p:spPr>
      </p:pic>
      <p:pic>
        <p:nvPicPr>
          <p:cNvPr id="23" name="图片 22">
            <a:extLst>
              <a:ext uri="{FF2B5EF4-FFF2-40B4-BE49-F238E27FC236}">
                <a16:creationId xmlns:a16="http://schemas.microsoft.com/office/drawing/2014/main" id="{C7C54BDA-6799-4A14-B1D6-F51BA71A0550}"/>
              </a:ext>
            </a:extLst>
          </p:cNvPr>
          <p:cNvPicPr>
            <a:picLocks noChangeAspect="1"/>
          </p:cNvPicPr>
          <p:nvPr/>
        </p:nvPicPr>
        <p:blipFill>
          <a:blip r:embed="rId7"/>
          <a:stretch>
            <a:fillRect/>
          </a:stretch>
        </p:blipFill>
        <p:spPr>
          <a:xfrm>
            <a:off x="1271258" y="97986"/>
            <a:ext cx="1435273" cy="1143000"/>
          </a:xfrm>
          <a:prstGeom prst="rect">
            <a:avLst/>
          </a:prstGeom>
          <a:effectLst>
            <a:outerShdw blurRad="12700" dist="12700" dir="2700000" algn="tl" rotWithShape="0">
              <a:prstClr val="black">
                <a:alpha val="40000"/>
              </a:prstClr>
            </a:outerShdw>
          </a:effectLst>
        </p:spPr>
      </p:pic>
      <p:pic>
        <p:nvPicPr>
          <p:cNvPr id="24" name="图片 23">
            <a:extLst>
              <a:ext uri="{FF2B5EF4-FFF2-40B4-BE49-F238E27FC236}">
                <a16:creationId xmlns:a16="http://schemas.microsoft.com/office/drawing/2014/main" id="{81913DA5-2E01-4990-A90A-59D001D844E4}"/>
              </a:ext>
            </a:extLst>
          </p:cNvPr>
          <p:cNvPicPr>
            <a:picLocks noChangeAspect="1"/>
          </p:cNvPicPr>
          <p:nvPr/>
        </p:nvPicPr>
        <p:blipFill>
          <a:blip r:embed="rId8"/>
          <a:stretch>
            <a:fillRect/>
          </a:stretch>
        </p:blipFill>
        <p:spPr>
          <a:xfrm rot="16982620">
            <a:off x="461871" y="4140745"/>
            <a:ext cx="793138" cy="892709"/>
          </a:xfrm>
          <a:prstGeom prst="rect">
            <a:avLst/>
          </a:prstGeom>
          <a:effectLst>
            <a:outerShdw blurRad="12700" dist="12700" dir="2700000" algn="tl" rotWithShape="0">
              <a:prstClr val="black">
                <a:alpha val="40000"/>
              </a:prstClr>
            </a:outerShdw>
          </a:effectLst>
        </p:spPr>
      </p:pic>
      <p:sp>
        <p:nvSpPr>
          <p:cNvPr id="2" name="TextBox 1"/>
          <p:cNvSpPr txBox="1"/>
          <p:nvPr/>
        </p:nvSpPr>
        <p:spPr>
          <a:xfrm>
            <a:off x="2706531" y="1657856"/>
            <a:ext cx="4011199" cy="3416320"/>
          </a:xfrm>
          <a:prstGeom prst="rect">
            <a:avLst/>
          </a:prstGeom>
          <a:noFill/>
        </p:spPr>
        <p:txBody>
          <a:bodyPr wrap="square" rtlCol="0">
            <a:spAutoFit/>
          </a:bodyPr>
          <a:lstStyle/>
          <a:p>
            <a:pPr algn="ctr"/>
            <a:r>
              <a:rPr lang="en-US" sz="7200" dirty="0">
                <a:ln w="28575">
                  <a:solidFill>
                    <a:schemeClr val="tx1">
                      <a:lumMod val="65000"/>
                      <a:lumOff val="35000"/>
                    </a:schemeClr>
                  </a:solidFill>
                </a:ln>
                <a:solidFill>
                  <a:schemeClr val="accent4">
                    <a:lumMod val="60000"/>
                    <a:lumOff val="40000"/>
                  </a:schemeClr>
                </a:solidFill>
                <a:latin typeface="UTM Thanh Nhac TL" panose="02040603050506020204" pitchFamily="18" charset="0"/>
              </a:rPr>
              <a:t>2</a:t>
            </a:r>
          </a:p>
          <a:p>
            <a:pPr algn="ctr"/>
            <a:r>
              <a:rPr lang="en-US" sz="7200" dirty="0">
                <a:ln w="28575">
                  <a:solidFill>
                    <a:schemeClr val="tx1">
                      <a:lumMod val="65000"/>
                      <a:lumOff val="35000"/>
                    </a:schemeClr>
                  </a:solidFill>
                </a:ln>
                <a:solidFill>
                  <a:schemeClr val="accent4">
                    <a:lumMod val="60000"/>
                    <a:lumOff val="40000"/>
                  </a:schemeClr>
                </a:solidFill>
                <a:latin typeface="UTM Thanh Nhac TL" panose="02040603050506020204" pitchFamily="18" charset="0"/>
              </a:rPr>
              <a:t>KHÁM PHÁ</a:t>
            </a:r>
          </a:p>
        </p:txBody>
      </p:sp>
    </p:spTree>
    <p:extLst>
      <p:ext uri="{BB962C8B-B14F-4D97-AF65-F5344CB8AC3E}">
        <p14:creationId xmlns:p14="http://schemas.microsoft.com/office/powerpoint/2010/main" val="180918263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nvSpPr>
        <p:spPr>
          <a:xfrm>
            <a:off x="479890" y="1341202"/>
            <a:ext cx="11538857" cy="5255351"/>
          </a:xfrm>
          <a:prstGeom prst="roundRect">
            <a:avLst>
              <a:gd name="adj" fmla="val 9117"/>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字魂130号-快乐俏黑体"/>
              <a:cs typeface="+mn-cs"/>
            </a:endParaRPr>
          </a:p>
        </p:txBody>
      </p:sp>
      <p:sp>
        <p:nvSpPr>
          <p:cNvPr id="12" name="圆角矩形 11"/>
          <p:cNvSpPr/>
          <p:nvPr/>
        </p:nvSpPr>
        <p:spPr>
          <a:xfrm>
            <a:off x="1050925" y="1609725"/>
            <a:ext cx="10298430" cy="4910818"/>
          </a:xfrm>
          <a:prstGeom prst="roundRect">
            <a:avLst>
              <a:gd name="adj" fmla="val 4326"/>
            </a:avLst>
          </a:prstGeom>
          <a:noFill/>
          <a:ln w="222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字魂130号-快乐俏黑体"/>
              <a:cs typeface="+mn-cs"/>
            </a:endParaRPr>
          </a:p>
        </p:txBody>
      </p:sp>
      <p:pic>
        <p:nvPicPr>
          <p:cNvPr id="30" name="图片 29"/>
          <p:cNvPicPr>
            <a:picLocks noChangeAspect="1"/>
          </p:cNvPicPr>
          <p:nvPr/>
        </p:nvPicPr>
        <p:blipFill>
          <a:blip r:embed="rId4"/>
          <a:srcRect/>
          <a:stretch>
            <a:fillRect/>
          </a:stretch>
        </p:blipFill>
        <p:spPr>
          <a:xfrm>
            <a:off x="10871931" y="680720"/>
            <a:ext cx="1320370" cy="6177515"/>
          </a:xfrm>
          <a:custGeom>
            <a:avLst/>
            <a:gdLst>
              <a:gd name="connsiteX0" fmla="*/ 689843 w 1320370"/>
              <a:gd name="connsiteY0" fmla="*/ 0 h 6177515"/>
              <a:gd name="connsiteX1" fmla="*/ 1320370 w 1320370"/>
              <a:gd name="connsiteY1" fmla="*/ 0 h 6177515"/>
              <a:gd name="connsiteX2" fmla="*/ 1320370 w 1320370"/>
              <a:gd name="connsiteY2" fmla="*/ 6177515 h 6177515"/>
              <a:gd name="connsiteX3" fmla="*/ 0 w 1320370"/>
              <a:gd name="connsiteY3" fmla="*/ 5220102 h 6177515"/>
              <a:gd name="connsiteX4" fmla="*/ 0 w 1320370"/>
              <a:gd name="connsiteY4" fmla="*/ 500212 h 617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177515">
                <a:moveTo>
                  <a:pt x="689843" y="0"/>
                </a:moveTo>
                <a:lnTo>
                  <a:pt x="1320370" y="0"/>
                </a:lnTo>
                <a:lnTo>
                  <a:pt x="1320370" y="6177515"/>
                </a:lnTo>
                <a:lnTo>
                  <a:pt x="0" y="5220102"/>
                </a:lnTo>
                <a:lnTo>
                  <a:pt x="0" y="500212"/>
                </a:lnTo>
                <a:close/>
              </a:path>
            </a:pathLst>
          </a:custGeom>
        </p:spPr>
      </p:pic>
      <p:pic>
        <p:nvPicPr>
          <p:cNvPr id="19" name="图片 18"/>
          <p:cNvPicPr>
            <a:picLocks noChangeAspect="1"/>
          </p:cNvPicPr>
          <p:nvPr/>
        </p:nvPicPr>
        <p:blipFill>
          <a:blip r:embed="rId5"/>
          <a:srcRect/>
          <a:stretch>
            <a:fillRect/>
          </a:stretch>
        </p:blipFill>
        <p:spPr>
          <a:xfrm>
            <a:off x="0" y="2628135"/>
            <a:ext cx="1320370" cy="6049928"/>
          </a:xfrm>
          <a:custGeom>
            <a:avLst/>
            <a:gdLst>
              <a:gd name="connsiteX0" fmla="*/ 0 w 1320370"/>
              <a:gd name="connsiteY0" fmla="*/ 0 h 6049928"/>
              <a:gd name="connsiteX1" fmla="*/ 513219 w 1320370"/>
              <a:gd name="connsiteY1" fmla="*/ 0 h 6049928"/>
              <a:gd name="connsiteX2" fmla="*/ 1320370 w 1320370"/>
              <a:gd name="connsiteY2" fmla="*/ 585273 h 6049928"/>
              <a:gd name="connsiteX3" fmla="*/ 1320370 w 1320370"/>
              <a:gd name="connsiteY3" fmla="*/ 5092516 h 6049928"/>
              <a:gd name="connsiteX4" fmla="*/ 0 w 1320370"/>
              <a:gd name="connsiteY4" fmla="*/ 6049928 h 6049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049928">
                <a:moveTo>
                  <a:pt x="0" y="0"/>
                </a:moveTo>
                <a:lnTo>
                  <a:pt x="513219" y="0"/>
                </a:lnTo>
                <a:lnTo>
                  <a:pt x="1320370" y="585273"/>
                </a:lnTo>
                <a:lnTo>
                  <a:pt x="1320370" y="5092516"/>
                </a:lnTo>
                <a:lnTo>
                  <a:pt x="0" y="6049928"/>
                </a:lnTo>
                <a:close/>
              </a:path>
            </a:pathLst>
          </a:custGeom>
        </p:spPr>
      </p:pic>
      <p:pic>
        <p:nvPicPr>
          <p:cNvPr id="20" name="图片 20"/>
          <p:cNvPicPr>
            <a:picLocks noChangeAspect="1"/>
          </p:cNvPicPr>
          <p:nvPr/>
        </p:nvPicPr>
        <p:blipFill rotWithShape="1">
          <a:blip r:embed="rId6"/>
          <a:srcRect/>
          <a:stretch>
            <a:fillRect/>
          </a:stretch>
        </p:blipFill>
        <p:spPr>
          <a:xfrm>
            <a:off x="0" y="-229999"/>
            <a:ext cx="2404811" cy="1691134"/>
          </a:xfrm>
          <a:prstGeom prst="rect">
            <a:avLst/>
          </a:prstGeom>
        </p:spPr>
      </p:pic>
      <p:sp>
        <p:nvSpPr>
          <p:cNvPr id="23" name="矩形 21"/>
          <p:cNvSpPr/>
          <p:nvPr/>
        </p:nvSpPr>
        <p:spPr>
          <a:xfrm>
            <a:off x="394050" y="-19367"/>
            <a:ext cx="1616710" cy="1055866"/>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r>
              <a:rPr lang="en-US" altLang="zh-CN" sz="4800" dirty="0">
                <a:solidFill>
                  <a:srgbClr val="0070C0"/>
                </a:solidFill>
                <a:latin typeface="UVN Thang Vu" panose="03090702030407020404" pitchFamily="66" charset="0"/>
                <a:ea typeface="字魂131号-酷乐潮玩体" panose="00000500000000000000" pitchFamily="2" charset="-122"/>
                <a:sym typeface="+mn-ea"/>
              </a:rPr>
              <a:t>Câu 1</a:t>
            </a:r>
            <a:endParaRPr kumimoji="0" lang="zh-CN" altLang="zh-CN" sz="4800" b="0" i="0" u="none" strike="noStrike" kern="1200" cap="none" spc="0" normalizeH="0" baseline="0" noProof="0" dirty="0">
              <a:ln>
                <a:noFill/>
              </a:ln>
              <a:solidFill>
                <a:srgbClr val="0070C0"/>
              </a:solidFill>
              <a:effectLst/>
              <a:uLnTx/>
              <a:uFillTx/>
              <a:latin typeface="UVN Thang Vu" panose="03090702030407020404" pitchFamily="66" charset="0"/>
              <a:ea typeface="字魂131号-酷乐潮玩体" panose="00000500000000000000" pitchFamily="2" charset="-122"/>
              <a:sym typeface="+mn-ea"/>
            </a:endParaRPr>
          </a:p>
        </p:txBody>
      </p:sp>
      <p:sp>
        <p:nvSpPr>
          <p:cNvPr id="24" name="Rectangle 23"/>
          <p:cNvSpPr/>
          <p:nvPr/>
        </p:nvSpPr>
        <p:spPr>
          <a:xfrm>
            <a:off x="1644975" y="1738061"/>
            <a:ext cx="9704380" cy="646331"/>
          </a:xfrm>
          <a:prstGeom prst="rect">
            <a:avLst/>
          </a:prstGeom>
        </p:spPr>
        <p:txBody>
          <a:bodyPr wrap="square">
            <a:spAutoFit/>
          </a:bodyPr>
          <a:lstStyle/>
          <a:p>
            <a:pPr fontAlgn="base">
              <a:spcBef>
                <a:spcPct val="0"/>
              </a:spcBef>
              <a:spcAft>
                <a:spcPct val="0"/>
              </a:spcAft>
            </a:pPr>
            <a:r>
              <a:rPr lang="en-US" altLang="en-US" sz="3600" b="1" dirty="0">
                <a:solidFill>
                  <a:schemeClr val="bg1"/>
                </a:solidFill>
                <a:latin typeface="Arial" panose="020B0604020202020204" pitchFamily="34" charset="0"/>
                <a:cs typeface="Arial" panose="020B0604020202020204" pitchFamily="34" charset="0"/>
              </a:rPr>
              <a:t>Bạn Sinh đã làm gì để giúp đỡ bạn Hanh?</a:t>
            </a:r>
          </a:p>
        </p:txBody>
      </p:sp>
      <p:sp>
        <p:nvSpPr>
          <p:cNvPr id="13" name="圆角矩形 7"/>
          <p:cNvSpPr/>
          <p:nvPr/>
        </p:nvSpPr>
        <p:spPr>
          <a:xfrm>
            <a:off x="1372835" y="2689095"/>
            <a:ext cx="9721886" cy="3305209"/>
          </a:xfrm>
          <a:prstGeom prst="roundRect">
            <a:avLst>
              <a:gd name="adj" fmla="val 35216"/>
            </a:avLst>
          </a:prstGeom>
          <a:solidFill>
            <a:srgbClr val="FFC939"/>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5" name="TextBox 14"/>
          <p:cNvSpPr txBox="1"/>
          <p:nvPr/>
        </p:nvSpPr>
        <p:spPr>
          <a:xfrm>
            <a:off x="1602556" y="4063229"/>
            <a:ext cx="9039655" cy="769441"/>
          </a:xfrm>
          <a:prstGeom prst="rect">
            <a:avLst/>
          </a:prstGeom>
          <a:noFill/>
        </p:spPr>
        <p:txBody>
          <a:bodyPr wrap="none" rtlCol="0">
            <a:spAutoFit/>
          </a:bodyPr>
          <a:lstStyle/>
          <a:p>
            <a:pPr algn="ctr"/>
            <a:r>
              <a:rPr lang="en-US" altLang="zh-CN" sz="4400" dirty="0" err="1">
                <a:solidFill>
                  <a:srgbClr val="203864"/>
                </a:solidFill>
                <a:latin typeface="Arial" panose="020B0604020202020204" pitchFamily="34" charset="0"/>
                <a:cs typeface="Arial" panose="020B0604020202020204" pitchFamily="34" charset="0"/>
              </a:rPr>
              <a:t>Sinh</a:t>
            </a:r>
            <a:r>
              <a:rPr lang="en-US" altLang="zh-CN" sz="4400" dirty="0">
                <a:solidFill>
                  <a:srgbClr val="203864"/>
                </a:solidFill>
                <a:latin typeface="Arial" panose="020B0604020202020204" pitchFamily="34" charset="0"/>
                <a:cs typeface="Arial" panose="020B0604020202020204" pitchFamily="34" charset="0"/>
              </a:rPr>
              <a:t> </a:t>
            </a:r>
            <a:r>
              <a:rPr lang="en-US" altLang="zh-CN" sz="4400" dirty="0" err="1">
                <a:solidFill>
                  <a:srgbClr val="203864"/>
                </a:solidFill>
                <a:latin typeface="Arial" panose="020B0604020202020204" pitchFamily="34" charset="0"/>
                <a:cs typeface="Arial" panose="020B0604020202020204" pitchFamily="34" charset="0"/>
              </a:rPr>
              <a:t>cõng</a:t>
            </a:r>
            <a:r>
              <a:rPr lang="en-US" altLang="zh-CN" sz="4400" dirty="0">
                <a:solidFill>
                  <a:srgbClr val="203864"/>
                </a:solidFill>
                <a:latin typeface="Arial" panose="020B0604020202020204" pitchFamily="34" charset="0"/>
                <a:cs typeface="Arial" panose="020B0604020202020204" pitchFamily="34" charset="0"/>
              </a:rPr>
              <a:t> </a:t>
            </a:r>
            <a:r>
              <a:rPr lang="en-US" altLang="zh-CN" sz="4400" dirty="0" err="1">
                <a:solidFill>
                  <a:srgbClr val="203864"/>
                </a:solidFill>
                <a:latin typeface="Arial" panose="020B0604020202020204" pitchFamily="34" charset="0"/>
                <a:cs typeface="Arial" panose="020B0604020202020204" pitchFamily="34" charset="0"/>
              </a:rPr>
              <a:t>bạn</a:t>
            </a:r>
            <a:r>
              <a:rPr lang="en-US" altLang="zh-CN" sz="4400" dirty="0">
                <a:solidFill>
                  <a:srgbClr val="203864"/>
                </a:solidFill>
                <a:latin typeface="Arial" panose="020B0604020202020204" pitchFamily="34" charset="0"/>
                <a:cs typeface="Arial" panose="020B0604020202020204" pitchFamily="34" charset="0"/>
              </a:rPr>
              <a:t> </a:t>
            </a:r>
            <a:r>
              <a:rPr lang="en-US" altLang="zh-CN" sz="4400" dirty="0" err="1">
                <a:solidFill>
                  <a:srgbClr val="203864"/>
                </a:solidFill>
                <a:latin typeface="Arial" panose="020B0604020202020204" pitchFamily="34" charset="0"/>
                <a:cs typeface="Arial" panose="020B0604020202020204" pitchFamily="34" charset="0"/>
              </a:rPr>
              <a:t>đi</a:t>
            </a:r>
            <a:r>
              <a:rPr lang="en-US" altLang="zh-CN" sz="4400" dirty="0">
                <a:solidFill>
                  <a:srgbClr val="203864"/>
                </a:solidFill>
                <a:latin typeface="Arial" panose="020B0604020202020204" pitchFamily="34" charset="0"/>
                <a:cs typeface="Arial" panose="020B0604020202020204" pitchFamily="34" charset="0"/>
              </a:rPr>
              <a:t> </a:t>
            </a:r>
            <a:r>
              <a:rPr lang="en-US" altLang="zh-CN" sz="4400" dirty="0" err="1">
                <a:solidFill>
                  <a:srgbClr val="203864"/>
                </a:solidFill>
                <a:latin typeface="Arial" panose="020B0604020202020204" pitchFamily="34" charset="0"/>
                <a:cs typeface="Arial" panose="020B0604020202020204" pitchFamily="34" charset="0"/>
              </a:rPr>
              <a:t>học</a:t>
            </a:r>
            <a:r>
              <a:rPr lang="en-US" altLang="zh-CN" sz="4400" dirty="0">
                <a:solidFill>
                  <a:srgbClr val="203864"/>
                </a:solidFill>
                <a:latin typeface="Arial" panose="020B0604020202020204" pitchFamily="34" charset="0"/>
                <a:cs typeface="Arial" panose="020B0604020202020204" pitchFamily="34" charset="0"/>
              </a:rPr>
              <a:t> </a:t>
            </a:r>
            <a:r>
              <a:rPr lang="en-US" altLang="zh-CN" sz="4400" dirty="0" err="1">
                <a:solidFill>
                  <a:srgbClr val="203864"/>
                </a:solidFill>
                <a:latin typeface="Arial" panose="020B0604020202020204" pitchFamily="34" charset="0"/>
                <a:cs typeface="Arial" panose="020B0604020202020204" pitchFamily="34" charset="0"/>
              </a:rPr>
              <a:t>suốt</a:t>
            </a:r>
            <a:r>
              <a:rPr lang="en-US" altLang="zh-CN" sz="4400" dirty="0">
                <a:solidFill>
                  <a:srgbClr val="203864"/>
                </a:solidFill>
                <a:latin typeface="Arial" panose="020B0604020202020204" pitchFamily="34" charset="0"/>
                <a:cs typeface="Arial" panose="020B0604020202020204" pitchFamily="34" charset="0"/>
              </a:rPr>
              <a:t> 10 </a:t>
            </a:r>
            <a:r>
              <a:rPr lang="en-US" altLang="zh-CN" sz="4400" dirty="0" err="1">
                <a:solidFill>
                  <a:srgbClr val="203864"/>
                </a:solidFill>
                <a:latin typeface="Arial" panose="020B0604020202020204" pitchFamily="34" charset="0"/>
                <a:cs typeface="Arial" panose="020B0604020202020204" pitchFamily="34" charset="0"/>
              </a:rPr>
              <a:t>năm</a:t>
            </a:r>
            <a:r>
              <a:rPr lang="en-US" altLang="zh-CN" sz="4400" dirty="0">
                <a:solidFill>
                  <a:srgbClr val="203864"/>
                </a:solidFill>
                <a:latin typeface="Arial" panose="020B0604020202020204" pitchFamily="34" charset="0"/>
                <a:cs typeface="Arial" panose="020B0604020202020204" pitchFamily="34" charset="0"/>
              </a:rPr>
              <a:t>. </a:t>
            </a:r>
            <a:endParaRPr lang="zh-CN" altLang="en-US" sz="4400" dirty="0">
              <a:solidFill>
                <a:srgbClr val="203864"/>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153389794"/>
      </p:ext>
    </p:extLst>
  </p:cSld>
  <p:clrMapOvr>
    <a:masterClrMapping/>
  </p:clrMapOvr>
  <p:transition spd="slow" advClick="0"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to="" calcmode="lin" valueType="num">
                                      <p:cBhvr>
                                        <p:cTn id="24" dur="1" fill="hold"/>
                                        <p:tgtEl>
                                          <p:spTgt spid="1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3" grpId="0"/>
      <p:bldP spid="23" grpId="1"/>
      <p:bldP spid="24" grpId="0"/>
      <p:bldP spid="13" grpId="0" animBg="1"/>
      <p:bldP spid="1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nvSpPr>
        <p:spPr>
          <a:xfrm>
            <a:off x="479890" y="1341202"/>
            <a:ext cx="11538857" cy="5255351"/>
          </a:xfrm>
          <a:prstGeom prst="roundRect">
            <a:avLst>
              <a:gd name="adj" fmla="val 9117"/>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字魂130号-快乐俏黑体"/>
              <a:cs typeface="+mn-cs"/>
            </a:endParaRPr>
          </a:p>
        </p:txBody>
      </p:sp>
      <p:sp>
        <p:nvSpPr>
          <p:cNvPr id="12" name="圆角矩形 11"/>
          <p:cNvSpPr/>
          <p:nvPr/>
        </p:nvSpPr>
        <p:spPr>
          <a:xfrm>
            <a:off x="1050925" y="1609725"/>
            <a:ext cx="10298430" cy="4910818"/>
          </a:xfrm>
          <a:prstGeom prst="roundRect">
            <a:avLst>
              <a:gd name="adj" fmla="val 4326"/>
            </a:avLst>
          </a:prstGeom>
          <a:noFill/>
          <a:ln w="222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字魂130号-快乐俏黑体"/>
              <a:cs typeface="+mn-cs"/>
            </a:endParaRPr>
          </a:p>
        </p:txBody>
      </p:sp>
      <p:pic>
        <p:nvPicPr>
          <p:cNvPr id="30" name="图片 29"/>
          <p:cNvPicPr>
            <a:picLocks noChangeAspect="1"/>
          </p:cNvPicPr>
          <p:nvPr/>
        </p:nvPicPr>
        <p:blipFill>
          <a:blip r:embed="rId4"/>
          <a:srcRect/>
          <a:stretch>
            <a:fillRect/>
          </a:stretch>
        </p:blipFill>
        <p:spPr>
          <a:xfrm>
            <a:off x="10871931" y="680720"/>
            <a:ext cx="1320370" cy="6177515"/>
          </a:xfrm>
          <a:custGeom>
            <a:avLst/>
            <a:gdLst>
              <a:gd name="connsiteX0" fmla="*/ 689843 w 1320370"/>
              <a:gd name="connsiteY0" fmla="*/ 0 h 6177515"/>
              <a:gd name="connsiteX1" fmla="*/ 1320370 w 1320370"/>
              <a:gd name="connsiteY1" fmla="*/ 0 h 6177515"/>
              <a:gd name="connsiteX2" fmla="*/ 1320370 w 1320370"/>
              <a:gd name="connsiteY2" fmla="*/ 6177515 h 6177515"/>
              <a:gd name="connsiteX3" fmla="*/ 0 w 1320370"/>
              <a:gd name="connsiteY3" fmla="*/ 5220102 h 6177515"/>
              <a:gd name="connsiteX4" fmla="*/ 0 w 1320370"/>
              <a:gd name="connsiteY4" fmla="*/ 500212 h 617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177515">
                <a:moveTo>
                  <a:pt x="689843" y="0"/>
                </a:moveTo>
                <a:lnTo>
                  <a:pt x="1320370" y="0"/>
                </a:lnTo>
                <a:lnTo>
                  <a:pt x="1320370" y="6177515"/>
                </a:lnTo>
                <a:lnTo>
                  <a:pt x="0" y="5220102"/>
                </a:lnTo>
                <a:lnTo>
                  <a:pt x="0" y="500212"/>
                </a:lnTo>
                <a:close/>
              </a:path>
            </a:pathLst>
          </a:custGeom>
        </p:spPr>
      </p:pic>
      <p:pic>
        <p:nvPicPr>
          <p:cNvPr id="19" name="图片 18"/>
          <p:cNvPicPr>
            <a:picLocks noChangeAspect="1"/>
          </p:cNvPicPr>
          <p:nvPr/>
        </p:nvPicPr>
        <p:blipFill>
          <a:blip r:embed="rId5"/>
          <a:srcRect/>
          <a:stretch>
            <a:fillRect/>
          </a:stretch>
        </p:blipFill>
        <p:spPr>
          <a:xfrm>
            <a:off x="0" y="2628135"/>
            <a:ext cx="1320370" cy="6049928"/>
          </a:xfrm>
          <a:custGeom>
            <a:avLst/>
            <a:gdLst>
              <a:gd name="connsiteX0" fmla="*/ 0 w 1320370"/>
              <a:gd name="connsiteY0" fmla="*/ 0 h 6049928"/>
              <a:gd name="connsiteX1" fmla="*/ 513219 w 1320370"/>
              <a:gd name="connsiteY1" fmla="*/ 0 h 6049928"/>
              <a:gd name="connsiteX2" fmla="*/ 1320370 w 1320370"/>
              <a:gd name="connsiteY2" fmla="*/ 585273 h 6049928"/>
              <a:gd name="connsiteX3" fmla="*/ 1320370 w 1320370"/>
              <a:gd name="connsiteY3" fmla="*/ 5092516 h 6049928"/>
              <a:gd name="connsiteX4" fmla="*/ 0 w 1320370"/>
              <a:gd name="connsiteY4" fmla="*/ 6049928 h 6049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049928">
                <a:moveTo>
                  <a:pt x="0" y="0"/>
                </a:moveTo>
                <a:lnTo>
                  <a:pt x="513219" y="0"/>
                </a:lnTo>
                <a:lnTo>
                  <a:pt x="1320370" y="585273"/>
                </a:lnTo>
                <a:lnTo>
                  <a:pt x="1320370" y="5092516"/>
                </a:lnTo>
                <a:lnTo>
                  <a:pt x="0" y="6049928"/>
                </a:lnTo>
                <a:close/>
              </a:path>
            </a:pathLst>
          </a:custGeom>
        </p:spPr>
      </p:pic>
      <p:pic>
        <p:nvPicPr>
          <p:cNvPr id="20" name="图片 20"/>
          <p:cNvPicPr>
            <a:picLocks noChangeAspect="1"/>
          </p:cNvPicPr>
          <p:nvPr/>
        </p:nvPicPr>
        <p:blipFill rotWithShape="1">
          <a:blip r:embed="rId6"/>
          <a:srcRect/>
          <a:stretch>
            <a:fillRect/>
          </a:stretch>
        </p:blipFill>
        <p:spPr>
          <a:xfrm>
            <a:off x="0" y="-229999"/>
            <a:ext cx="2404811" cy="1691134"/>
          </a:xfrm>
          <a:prstGeom prst="rect">
            <a:avLst/>
          </a:prstGeom>
        </p:spPr>
      </p:pic>
      <p:sp>
        <p:nvSpPr>
          <p:cNvPr id="23" name="矩形 21"/>
          <p:cNvSpPr/>
          <p:nvPr/>
        </p:nvSpPr>
        <p:spPr>
          <a:xfrm>
            <a:off x="394050" y="-19367"/>
            <a:ext cx="1616710" cy="1055866"/>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r>
              <a:rPr lang="en-US" altLang="zh-CN" sz="4800" dirty="0">
                <a:solidFill>
                  <a:srgbClr val="0070C0"/>
                </a:solidFill>
                <a:latin typeface="UVN Thang Vu" panose="03090702030407020404" pitchFamily="66" charset="0"/>
                <a:ea typeface="字魂131号-酷乐潮玩体" panose="00000500000000000000" pitchFamily="2" charset="-122"/>
                <a:sym typeface="+mn-ea"/>
              </a:rPr>
              <a:t>Câu 2</a:t>
            </a:r>
            <a:endParaRPr kumimoji="0" lang="zh-CN" altLang="zh-CN" sz="4800" b="0" i="0" u="none" strike="noStrike" kern="1200" cap="none" spc="0" normalizeH="0" baseline="0" noProof="0" dirty="0">
              <a:ln>
                <a:noFill/>
              </a:ln>
              <a:solidFill>
                <a:srgbClr val="0070C0"/>
              </a:solidFill>
              <a:effectLst/>
              <a:uLnTx/>
              <a:uFillTx/>
              <a:latin typeface="UVN Thang Vu" panose="03090702030407020404" pitchFamily="66" charset="0"/>
              <a:ea typeface="字魂131号-酷乐潮玩体" panose="00000500000000000000" pitchFamily="2" charset="-122"/>
              <a:sym typeface="+mn-ea"/>
            </a:endParaRPr>
          </a:p>
        </p:txBody>
      </p:sp>
      <p:sp>
        <p:nvSpPr>
          <p:cNvPr id="24" name="Rectangle 23"/>
          <p:cNvSpPr/>
          <p:nvPr/>
        </p:nvSpPr>
        <p:spPr>
          <a:xfrm>
            <a:off x="958443" y="1855558"/>
            <a:ext cx="10275415" cy="646331"/>
          </a:xfrm>
          <a:prstGeom prst="rect">
            <a:avLst/>
          </a:prstGeom>
        </p:spPr>
        <p:txBody>
          <a:bodyPr wrap="square">
            <a:spAutoFit/>
          </a:bodyPr>
          <a:lstStyle/>
          <a:p>
            <a:pPr fontAlgn="auto">
              <a:spcBef>
                <a:spcPts val="0"/>
              </a:spcBef>
              <a:spcAft>
                <a:spcPts val="0"/>
              </a:spcAft>
              <a:defRPr/>
            </a:pPr>
            <a:r>
              <a:rPr lang="en-US" altLang="zh-CN" sz="3600" b="1" dirty="0">
                <a:solidFill>
                  <a:schemeClr val="bg1"/>
                </a:solidFill>
                <a:latin typeface="Arial" panose="020B0604020202020204" pitchFamily="34" charset="0"/>
                <a:ea typeface="SimSun" panose="02010600030101010101" pitchFamily="2" charset="-122"/>
                <a:cs typeface="Arial" panose="020B0604020202020204" pitchFamily="34" charset="0"/>
              </a:rPr>
              <a:t>Việc làm của Sinh đáng trân trọng ở điểm nào? </a:t>
            </a:r>
          </a:p>
        </p:txBody>
      </p:sp>
      <p:grpSp>
        <p:nvGrpSpPr>
          <p:cNvPr id="2" name="Group 1"/>
          <p:cNvGrpSpPr/>
          <p:nvPr/>
        </p:nvGrpSpPr>
        <p:grpSpPr>
          <a:xfrm>
            <a:off x="1372835" y="2689095"/>
            <a:ext cx="9721886" cy="3305209"/>
            <a:chOff x="1372835" y="2689095"/>
            <a:chExt cx="9721886" cy="3305209"/>
          </a:xfrm>
        </p:grpSpPr>
        <p:sp>
          <p:nvSpPr>
            <p:cNvPr id="13" name="圆角矩形 7"/>
            <p:cNvSpPr/>
            <p:nvPr/>
          </p:nvSpPr>
          <p:spPr>
            <a:xfrm>
              <a:off x="1372835" y="2689095"/>
              <a:ext cx="9721886" cy="3305209"/>
            </a:xfrm>
            <a:prstGeom prst="roundRect">
              <a:avLst>
                <a:gd name="adj" fmla="val 35216"/>
              </a:avLst>
            </a:prstGeom>
            <a:solidFill>
              <a:srgbClr val="FFC939"/>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5" name="TextBox 14"/>
            <p:cNvSpPr txBox="1"/>
            <p:nvPr/>
          </p:nvSpPr>
          <p:spPr>
            <a:xfrm>
              <a:off x="1549688" y="3121180"/>
              <a:ext cx="9269778" cy="2308324"/>
            </a:xfrm>
            <a:prstGeom prst="rect">
              <a:avLst/>
            </a:prstGeom>
            <a:noFill/>
          </p:spPr>
          <p:txBody>
            <a:bodyPr wrap="square" rtlCol="0">
              <a:spAutoFit/>
            </a:bodyPr>
            <a:lstStyle/>
            <a:p>
              <a:pPr algn="ctr"/>
              <a:r>
                <a:rPr lang="vi-VN" altLang="zh-CN" sz="3600" dirty="0">
                  <a:solidFill>
                    <a:srgbClr val="002060"/>
                  </a:solidFill>
                </a:rPr>
                <a:t>Tuy còn nhỏ nhưng Sinh không quản khó khăn, ngày ngày cõng Hanh tới trường với đoạn đường dài hơn 4</a:t>
              </a:r>
              <a:r>
                <a:rPr lang="en-US" altLang="zh-CN" sz="3600" dirty="0">
                  <a:solidFill>
                    <a:srgbClr val="002060"/>
                  </a:solidFill>
                </a:rPr>
                <a:t> </a:t>
              </a:r>
              <a:r>
                <a:rPr lang="vi-VN" altLang="zh-CN" sz="3600" dirty="0">
                  <a:solidFill>
                    <a:srgbClr val="002060"/>
                  </a:solidFill>
                </a:rPr>
                <a:t>ki-lô-mét, qua đèo, vượt suối, khúc khuỷu, gập ghềnh</a:t>
              </a:r>
              <a:r>
                <a:rPr lang="en-US" altLang="zh-CN" sz="3600" dirty="0">
                  <a:solidFill>
                    <a:srgbClr val="002060"/>
                  </a:solidFill>
                  <a:latin typeface="Arial" panose="020B0604020202020204" pitchFamily="34" charset="0"/>
                  <a:cs typeface="Arial" panose="020B0604020202020204" pitchFamily="34" charset="0"/>
                </a:rPr>
                <a:t>. </a:t>
              </a:r>
              <a:endParaRPr lang="zh-CN" altLang="en-US" sz="3600" dirty="0">
                <a:solidFill>
                  <a:srgbClr val="002060"/>
                </a:solidFill>
                <a:latin typeface="Arial" panose="020B0604020202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1101372842"/>
      </p:ext>
    </p:extLst>
  </p:cSld>
  <p:clrMapOvr>
    <a:masterClrMapping/>
  </p:clrMapOvr>
  <p:transition spd="slow" advClick="0"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circle(in)">
                                      <p:cBhvr>
                                        <p:cTn id="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3" grpId="0"/>
      <p:bldP spid="23" grpId="1"/>
      <p:bldP spid="24" grpId="0"/>
      <p:bldP spid="1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2C901A0-3C10-4D02-AC26-5C3245F17767}"/>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9" name="图片 8">
            <a:extLst>
              <a:ext uri="{FF2B5EF4-FFF2-40B4-BE49-F238E27FC236}">
                <a16:creationId xmlns:a16="http://schemas.microsoft.com/office/drawing/2014/main" id="{C424F21C-5C4A-4C73-83FF-A2E699FA40CD}"/>
              </a:ext>
            </a:extLst>
          </p:cNvPr>
          <p:cNvPicPr>
            <a:picLocks noChangeAspect="1"/>
          </p:cNvPicPr>
          <p:nvPr/>
        </p:nvPicPr>
        <p:blipFill rotWithShape="1">
          <a:blip r:embed="rId4">
            <a:extLst>
              <a:ext uri="{28A0092B-C50C-407E-A947-70E740481C1C}">
                <a14:useLocalDpi xmlns:a14="http://schemas.microsoft.com/office/drawing/2010/main" val="0"/>
              </a:ext>
            </a:extLst>
          </a:blip>
          <a:srcRect l="4353" t="-1612" r="20043" b="6048"/>
          <a:stretch/>
        </p:blipFill>
        <p:spPr>
          <a:xfrm>
            <a:off x="0" y="-41706"/>
            <a:ext cx="12192000" cy="7223760"/>
          </a:xfrm>
          <a:prstGeom prst="rect">
            <a:avLst/>
          </a:prstGeom>
        </p:spPr>
      </p:pic>
      <p:pic>
        <p:nvPicPr>
          <p:cNvPr id="7" name="图片 6">
            <a:extLst>
              <a:ext uri="{FF2B5EF4-FFF2-40B4-BE49-F238E27FC236}">
                <a16:creationId xmlns:a16="http://schemas.microsoft.com/office/drawing/2014/main" id="{B2123838-5966-40E4-B5FE-EC7BA5D75900}"/>
              </a:ext>
            </a:extLst>
          </p:cNvPr>
          <p:cNvPicPr>
            <a:picLocks noChangeAspect="1"/>
          </p:cNvPicPr>
          <p:nvPr/>
        </p:nvPicPr>
        <p:blipFill rotWithShape="1">
          <a:blip r:embed="rId5">
            <a:extLst>
              <a:ext uri="{28A0092B-C50C-407E-A947-70E740481C1C}">
                <a14:useLocalDpi xmlns:a14="http://schemas.microsoft.com/office/drawing/2010/main" val="0"/>
              </a:ext>
            </a:extLst>
          </a:blip>
          <a:srcRect l="3958" r="53334"/>
          <a:stretch/>
        </p:blipFill>
        <p:spPr>
          <a:xfrm>
            <a:off x="-40780" y="-2"/>
            <a:ext cx="6248399" cy="6858000"/>
          </a:xfrm>
          <a:prstGeom prst="rect">
            <a:avLst/>
          </a:prstGeom>
        </p:spPr>
      </p:pic>
      <p:sp>
        <p:nvSpPr>
          <p:cNvPr id="10" name="文本框 9">
            <a:extLst>
              <a:ext uri="{FF2B5EF4-FFF2-40B4-BE49-F238E27FC236}">
                <a16:creationId xmlns:a16="http://schemas.microsoft.com/office/drawing/2014/main" id="{1141D261-23EF-4F1B-8738-F15230826D84}"/>
              </a:ext>
            </a:extLst>
          </p:cNvPr>
          <p:cNvSpPr txBox="1"/>
          <p:nvPr/>
        </p:nvSpPr>
        <p:spPr>
          <a:xfrm>
            <a:off x="4966882" y="2852892"/>
            <a:ext cx="772171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w="12700">
                  <a:solidFill>
                    <a:srgbClr val="ED7D31">
                      <a:lumMod val="20000"/>
                      <a:lumOff val="80000"/>
                    </a:srgbClr>
                  </a:solidFill>
                </a:ln>
                <a:solidFill>
                  <a:srgbClr val="312114"/>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cs typeface="+mn-cs"/>
              </a:rPr>
              <a:t>Luyện</a:t>
            </a:r>
            <a:r>
              <a:rPr kumimoji="0" lang="en-US" altLang="zh-CN" sz="8000" b="0" i="0" u="none" strike="noStrike" kern="1200" cap="none" spc="0" normalizeH="0" noProof="0" dirty="0">
                <a:ln w="12700">
                  <a:solidFill>
                    <a:srgbClr val="ED7D31">
                      <a:lumMod val="20000"/>
                      <a:lumOff val="80000"/>
                    </a:srgbClr>
                  </a:solidFill>
                </a:ln>
                <a:solidFill>
                  <a:srgbClr val="312114"/>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cs typeface="+mn-cs"/>
              </a:rPr>
              <a:t> viết từ khó</a:t>
            </a:r>
            <a:endParaRPr kumimoji="0" lang="zh-CN" altLang="en-US" sz="8000" b="0" i="1" u="none" strike="noStrike" kern="1200" cap="none" spc="0" normalizeH="0" baseline="0" noProof="0" dirty="0">
              <a:ln w="12700">
                <a:solidFill>
                  <a:prstClr val="black"/>
                </a:solidFill>
              </a:ln>
              <a:solidFill>
                <a:srgbClr val="DF8873"/>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cs typeface="+mn-cs"/>
            </a:endParaRPr>
          </a:p>
        </p:txBody>
      </p:sp>
      <p:pic>
        <p:nvPicPr>
          <p:cNvPr id="15" name="图片 14">
            <a:extLst>
              <a:ext uri="{FF2B5EF4-FFF2-40B4-BE49-F238E27FC236}">
                <a16:creationId xmlns:a16="http://schemas.microsoft.com/office/drawing/2014/main" id="{336166C0-6619-4885-9D52-E75C96615C8C}"/>
              </a:ext>
            </a:extLst>
          </p:cNvPr>
          <p:cNvPicPr>
            <a:picLocks noChangeAspect="1"/>
          </p:cNvPicPr>
          <p:nvPr/>
        </p:nvPicPr>
        <p:blipFill rotWithShape="1">
          <a:blip r:embed="rId6">
            <a:extLst>
              <a:ext uri="{28A0092B-C50C-407E-A947-70E740481C1C}">
                <a14:useLocalDpi xmlns:a14="http://schemas.microsoft.com/office/drawing/2010/main" val="0"/>
              </a:ext>
            </a:extLst>
          </a:blip>
          <a:srcRect l="500" t="7239" r="86125" b="65777"/>
          <a:stretch/>
        </p:blipFill>
        <p:spPr>
          <a:xfrm>
            <a:off x="0" y="-1"/>
            <a:ext cx="1630680" cy="1542127"/>
          </a:xfrm>
          <a:prstGeom prst="rect">
            <a:avLst/>
          </a:prstGeom>
        </p:spPr>
      </p:pic>
      <p:pic>
        <p:nvPicPr>
          <p:cNvPr id="18" name="图片 17">
            <a:extLst>
              <a:ext uri="{FF2B5EF4-FFF2-40B4-BE49-F238E27FC236}">
                <a16:creationId xmlns:a16="http://schemas.microsoft.com/office/drawing/2014/main" id="{CF450B26-C4D7-4966-8257-F8339378F3B6}"/>
              </a:ext>
            </a:extLst>
          </p:cNvPr>
          <p:cNvPicPr>
            <a:picLocks noChangeAspect="1"/>
          </p:cNvPicPr>
          <p:nvPr/>
        </p:nvPicPr>
        <p:blipFill>
          <a:blip r:embed="rId7"/>
          <a:stretch>
            <a:fillRect/>
          </a:stretch>
        </p:blipFill>
        <p:spPr>
          <a:xfrm>
            <a:off x="9360912" y="500"/>
            <a:ext cx="1435273" cy="1143000"/>
          </a:xfrm>
          <a:prstGeom prst="rect">
            <a:avLst/>
          </a:prstGeom>
          <a:effectLst>
            <a:outerShdw blurRad="12700" dist="12700" dir="2700000" algn="tl" rotWithShape="0">
              <a:prstClr val="black">
                <a:alpha val="40000"/>
              </a:prstClr>
            </a:outerShdw>
          </a:effectLst>
        </p:spPr>
      </p:pic>
      <p:pic>
        <p:nvPicPr>
          <p:cNvPr id="19" name="图片 18">
            <a:extLst>
              <a:ext uri="{FF2B5EF4-FFF2-40B4-BE49-F238E27FC236}">
                <a16:creationId xmlns:a16="http://schemas.microsoft.com/office/drawing/2014/main" id="{F087F24E-B3E7-4F8D-A1CF-604F49A7A43A}"/>
              </a:ext>
            </a:extLst>
          </p:cNvPr>
          <p:cNvPicPr>
            <a:picLocks noChangeAspect="1"/>
          </p:cNvPicPr>
          <p:nvPr/>
        </p:nvPicPr>
        <p:blipFill>
          <a:blip r:embed="rId8"/>
          <a:stretch>
            <a:fillRect/>
          </a:stretch>
        </p:blipFill>
        <p:spPr>
          <a:xfrm rot="10521640">
            <a:off x="8236891" y="5859100"/>
            <a:ext cx="793138" cy="892709"/>
          </a:xfrm>
          <a:prstGeom prst="rect">
            <a:avLst/>
          </a:prstGeom>
          <a:effectLst>
            <a:outerShdw blurRad="12700" dist="12700" dir="2700000" algn="tl" rotWithShape="0">
              <a:prstClr val="black">
                <a:alpha val="40000"/>
              </a:prstClr>
            </a:outerShdw>
          </a:effectLst>
        </p:spPr>
      </p:pic>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447854" y="5446505"/>
            <a:ext cx="784926" cy="1335918"/>
          </a:xfrm>
          <a:prstGeom prst="rect">
            <a:avLst/>
          </a:prstGeom>
        </p:spPr>
      </p:pic>
    </p:spTree>
    <p:extLst>
      <p:ext uri="{BB962C8B-B14F-4D97-AF65-F5344CB8AC3E}">
        <p14:creationId xmlns:p14="http://schemas.microsoft.com/office/powerpoint/2010/main" val="21875871"/>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2C901A0-3C10-4D02-AC26-5C3245F17767}"/>
              </a:ext>
            </a:extLst>
          </p:cNvPr>
          <p:cNvPicPr>
            <a:picLocks noChangeAspect="1"/>
          </p:cNvPicPr>
          <p:nvPr/>
        </p:nvPicPr>
        <p:blipFill rotWithShape="1">
          <a:blip r:embed="rId3">
            <a:extLst>
              <a:ext uri="{28A0092B-C50C-407E-A947-70E740481C1C}">
                <a14:useLocalDpi xmlns:a14="http://schemas.microsoft.com/office/drawing/2010/main" val="0"/>
              </a:ext>
            </a:extLst>
          </a:blip>
          <a:srcRect r="16667"/>
          <a:stretch/>
        </p:blipFill>
        <p:spPr>
          <a:xfrm>
            <a:off x="0" y="0"/>
            <a:ext cx="12192000" cy="6858000"/>
          </a:xfrm>
          <a:prstGeom prst="rect">
            <a:avLst/>
          </a:prstGeom>
        </p:spPr>
      </p:pic>
      <p:pic>
        <p:nvPicPr>
          <p:cNvPr id="12" name="图片 8">
            <a:extLst>
              <a:ext uri="{FF2B5EF4-FFF2-40B4-BE49-F238E27FC236}">
                <a16:creationId xmlns:a16="http://schemas.microsoft.com/office/drawing/2014/main" id="{C424F21C-5C4A-4C73-83FF-A2E699FA40CD}"/>
              </a:ext>
            </a:extLst>
          </p:cNvPr>
          <p:cNvPicPr>
            <a:picLocks noChangeAspect="1"/>
          </p:cNvPicPr>
          <p:nvPr/>
        </p:nvPicPr>
        <p:blipFill rotWithShape="1">
          <a:blip r:embed="rId4">
            <a:duotone>
              <a:prstClr val="black"/>
              <a:schemeClr val="accent4">
                <a:tint val="45000"/>
                <a:satMod val="400000"/>
              </a:schemeClr>
            </a:duotone>
            <a:extLst>
              <a:ext uri="{28A0092B-C50C-407E-A947-70E740481C1C}">
                <a14:useLocalDpi xmlns:a14="http://schemas.microsoft.com/office/drawing/2010/main" val="0"/>
              </a:ext>
            </a:extLst>
          </a:blip>
          <a:srcRect l="4353" t="-1612" r="20043" b="6048"/>
          <a:stretch/>
        </p:blipFill>
        <p:spPr>
          <a:xfrm flipH="1">
            <a:off x="-30303" y="-182880"/>
            <a:ext cx="7040880" cy="7223760"/>
          </a:xfrm>
          <a:prstGeom prst="rect">
            <a:avLst/>
          </a:prstGeom>
        </p:spPr>
      </p:pic>
      <p:pic>
        <p:nvPicPr>
          <p:cNvPr id="9" name="图片 8">
            <a:extLst>
              <a:ext uri="{FF2B5EF4-FFF2-40B4-BE49-F238E27FC236}">
                <a16:creationId xmlns:a16="http://schemas.microsoft.com/office/drawing/2014/main" id="{C424F21C-5C4A-4C73-83FF-A2E699FA40CD}"/>
              </a:ext>
            </a:extLst>
          </p:cNvPr>
          <p:cNvPicPr>
            <a:picLocks noChangeAspect="1"/>
          </p:cNvPicPr>
          <p:nvPr/>
        </p:nvPicPr>
        <p:blipFill rotWithShape="1">
          <a:blip r:embed="rId4">
            <a:extLst>
              <a:ext uri="{28A0092B-C50C-407E-A947-70E740481C1C}">
                <a14:useLocalDpi xmlns:a14="http://schemas.microsoft.com/office/drawing/2010/main" val="0"/>
              </a:ext>
            </a:extLst>
          </a:blip>
          <a:srcRect l="4353" t="-1612" r="20043" b="6048"/>
          <a:stretch/>
        </p:blipFill>
        <p:spPr>
          <a:xfrm>
            <a:off x="5151120" y="-365189"/>
            <a:ext cx="7040880" cy="7223760"/>
          </a:xfrm>
          <a:prstGeom prst="rect">
            <a:avLst/>
          </a:prstGeom>
        </p:spPr>
      </p:pic>
      <p:sp>
        <p:nvSpPr>
          <p:cNvPr id="10" name="文本框 9">
            <a:extLst>
              <a:ext uri="{FF2B5EF4-FFF2-40B4-BE49-F238E27FC236}">
                <a16:creationId xmlns:a16="http://schemas.microsoft.com/office/drawing/2014/main" id="{1141D261-23EF-4F1B-8738-F15230826D84}"/>
              </a:ext>
            </a:extLst>
          </p:cNvPr>
          <p:cNvSpPr txBox="1"/>
          <p:nvPr/>
        </p:nvSpPr>
        <p:spPr>
          <a:xfrm>
            <a:off x="-1372785" y="1290432"/>
            <a:ext cx="772171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0" i="0" u="none" strike="noStrike" kern="1200" cap="none" spc="0" normalizeH="0" baseline="0" noProof="0" dirty="0">
                <a:ln w="12700">
                  <a:solidFill>
                    <a:srgbClr val="ED7D31">
                      <a:lumMod val="20000"/>
                      <a:lumOff val="80000"/>
                    </a:srgbClr>
                  </a:solidFill>
                </a:ln>
                <a:solidFill>
                  <a:schemeClr val="accent2">
                    <a:lumMod val="75000"/>
                  </a:schemeClr>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cs typeface="+mn-cs"/>
              </a:rPr>
              <a:t>Tên</a:t>
            </a:r>
            <a:r>
              <a:rPr kumimoji="0" lang="en-US" altLang="zh-CN" sz="8800" b="0" i="0" u="none" strike="noStrike" kern="1200" cap="none" spc="0" normalizeH="0" noProof="0" dirty="0">
                <a:ln w="12700">
                  <a:solidFill>
                    <a:srgbClr val="ED7D31">
                      <a:lumMod val="20000"/>
                      <a:lumOff val="80000"/>
                    </a:srgbClr>
                  </a:solidFill>
                </a:ln>
                <a:solidFill>
                  <a:schemeClr val="accent2">
                    <a:lumMod val="75000"/>
                  </a:schemeClr>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cs typeface="+mn-cs"/>
              </a:rPr>
              <a:t> riêng</a:t>
            </a:r>
            <a:endParaRPr kumimoji="0" lang="zh-CN" altLang="en-US" sz="8800" b="0" i="1" u="none" strike="noStrike" kern="1200" cap="none" spc="0" normalizeH="0" baseline="0" noProof="0" dirty="0">
              <a:ln w="12700">
                <a:solidFill>
                  <a:prstClr val="black"/>
                </a:solidFill>
              </a:ln>
              <a:solidFill>
                <a:schemeClr val="accent2">
                  <a:lumMod val="75000"/>
                </a:schemeClr>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cs typeface="+mn-cs"/>
            </a:endParaRPr>
          </a:p>
        </p:txBody>
      </p:sp>
      <p:pic>
        <p:nvPicPr>
          <p:cNvPr id="15" name="图片 14">
            <a:extLst>
              <a:ext uri="{FF2B5EF4-FFF2-40B4-BE49-F238E27FC236}">
                <a16:creationId xmlns:a16="http://schemas.microsoft.com/office/drawing/2014/main" id="{336166C0-6619-4885-9D52-E75C96615C8C}"/>
              </a:ext>
            </a:extLst>
          </p:cNvPr>
          <p:cNvPicPr>
            <a:picLocks noChangeAspect="1"/>
          </p:cNvPicPr>
          <p:nvPr/>
        </p:nvPicPr>
        <p:blipFill rotWithShape="1">
          <a:blip r:embed="rId5">
            <a:extLst>
              <a:ext uri="{28A0092B-C50C-407E-A947-70E740481C1C}">
                <a14:useLocalDpi xmlns:a14="http://schemas.microsoft.com/office/drawing/2010/main" val="0"/>
              </a:ext>
            </a:extLst>
          </a:blip>
          <a:srcRect l="500" t="7239" r="86125" b="65777"/>
          <a:stretch/>
        </p:blipFill>
        <p:spPr>
          <a:xfrm>
            <a:off x="0" y="-1"/>
            <a:ext cx="1630680" cy="1542127"/>
          </a:xfrm>
          <a:prstGeom prst="rect">
            <a:avLst/>
          </a:prstGeom>
        </p:spPr>
      </p:pic>
      <p:pic>
        <p:nvPicPr>
          <p:cNvPr id="18" name="图片 17">
            <a:extLst>
              <a:ext uri="{FF2B5EF4-FFF2-40B4-BE49-F238E27FC236}">
                <a16:creationId xmlns:a16="http://schemas.microsoft.com/office/drawing/2014/main" id="{CF450B26-C4D7-4966-8257-F8339378F3B6}"/>
              </a:ext>
            </a:extLst>
          </p:cNvPr>
          <p:cNvPicPr>
            <a:picLocks noChangeAspect="1"/>
          </p:cNvPicPr>
          <p:nvPr/>
        </p:nvPicPr>
        <p:blipFill>
          <a:blip r:embed="rId6"/>
          <a:stretch>
            <a:fillRect/>
          </a:stretch>
        </p:blipFill>
        <p:spPr>
          <a:xfrm>
            <a:off x="9360912" y="500"/>
            <a:ext cx="1435273" cy="1143000"/>
          </a:xfrm>
          <a:prstGeom prst="rect">
            <a:avLst/>
          </a:prstGeom>
          <a:effectLst>
            <a:outerShdw blurRad="12700" dist="12700" dir="2700000" algn="tl" rotWithShape="0">
              <a:prstClr val="black">
                <a:alpha val="40000"/>
              </a:prstClr>
            </a:outerShdw>
          </a:effectLst>
        </p:spPr>
      </p:pic>
      <p:pic>
        <p:nvPicPr>
          <p:cNvPr id="19" name="图片 18">
            <a:extLst>
              <a:ext uri="{FF2B5EF4-FFF2-40B4-BE49-F238E27FC236}">
                <a16:creationId xmlns:a16="http://schemas.microsoft.com/office/drawing/2014/main" id="{F087F24E-B3E7-4F8D-A1CF-604F49A7A43A}"/>
              </a:ext>
            </a:extLst>
          </p:cNvPr>
          <p:cNvPicPr>
            <a:picLocks noChangeAspect="1"/>
          </p:cNvPicPr>
          <p:nvPr/>
        </p:nvPicPr>
        <p:blipFill>
          <a:blip r:embed="rId7"/>
          <a:stretch>
            <a:fillRect/>
          </a:stretch>
        </p:blipFill>
        <p:spPr>
          <a:xfrm rot="10521640">
            <a:off x="8236891" y="5859100"/>
            <a:ext cx="793138" cy="892709"/>
          </a:xfrm>
          <a:prstGeom prst="rect">
            <a:avLst/>
          </a:prstGeom>
          <a:effectLst>
            <a:outerShdw blurRad="12700" dist="12700" dir="2700000" algn="tl" rotWithShape="0">
              <a:prstClr val="black">
                <a:alpha val="40000"/>
              </a:prstClr>
            </a:outerShdw>
          </a:effectLst>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854" y="5446505"/>
            <a:ext cx="784926" cy="1335918"/>
          </a:xfrm>
          <a:prstGeom prst="rect">
            <a:avLst/>
          </a:prstGeom>
        </p:spPr>
      </p:pic>
      <p:sp>
        <p:nvSpPr>
          <p:cNvPr id="3" name="Rectangle 2"/>
          <p:cNvSpPr/>
          <p:nvPr/>
        </p:nvSpPr>
        <p:spPr>
          <a:xfrm>
            <a:off x="-396240" y="2623783"/>
            <a:ext cx="6941160" cy="2862322"/>
          </a:xfrm>
          <a:prstGeom prst="rect">
            <a:avLst/>
          </a:prstGeom>
        </p:spPr>
        <p:txBody>
          <a:bodyPr wrap="square">
            <a:spAutoFit/>
          </a:bodyPr>
          <a:lstStyle/>
          <a:p>
            <a:pPr algn="ctr">
              <a:defRPr/>
            </a:pP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V</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inh </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Q</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uang</a:t>
            </a:r>
          </a:p>
          <a:p>
            <a:pPr algn="ctr">
              <a:defRPr/>
            </a:pP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C</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hiêm </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H</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óa</a:t>
            </a:r>
          </a:p>
          <a:p>
            <a:pPr algn="ctr">
              <a:defRPr/>
            </a:pP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T</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uyên </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Q</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uang</a:t>
            </a:r>
          </a:p>
          <a:p>
            <a:pPr algn="ctr">
              <a:defRPr/>
            </a:pP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Đ</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oàn </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T</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rường </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S</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inh</a:t>
            </a:r>
          </a:p>
          <a:p>
            <a:pPr algn="ctr">
              <a:defRPr/>
            </a:pP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H</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anh</a:t>
            </a:r>
          </a:p>
        </p:txBody>
      </p:sp>
      <p:sp>
        <p:nvSpPr>
          <p:cNvPr id="4" name="Rectangle 3"/>
          <p:cNvSpPr/>
          <p:nvPr/>
        </p:nvSpPr>
        <p:spPr>
          <a:xfrm>
            <a:off x="8185774" y="2623783"/>
            <a:ext cx="3262080" cy="3416320"/>
          </a:xfrm>
          <a:prstGeom prst="rect">
            <a:avLst/>
          </a:prstGeom>
        </p:spPr>
        <p:txBody>
          <a:bodyPr wrap="square">
            <a:spAutoFit/>
          </a:bodyPr>
          <a:lstStyle/>
          <a:p>
            <a:pPr algn="ctr">
              <a:defRPr/>
            </a:pP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khúc kh</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uỷu</a:t>
            </a:r>
          </a:p>
          <a:p>
            <a:pPr algn="ctr">
              <a:defRPr/>
            </a:pP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gập </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ghềnh</a:t>
            </a:r>
          </a:p>
          <a:p>
            <a:pPr algn="ctr">
              <a:defRPr/>
            </a:pP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l</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iệt</a:t>
            </a:r>
          </a:p>
          <a:p>
            <a:pPr algn="ctr">
              <a:defRPr/>
            </a:pP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qu</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ãng</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 đường</a:t>
            </a:r>
          </a:p>
          <a:p>
            <a:pPr algn="ctr">
              <a:defRPr/>
            </a:pP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qu</a:t>
            </a:r>
            <a:r>
              <a:rPr lang="en-US" altLang="zh-CN" sz="3600" b="1" dirty="0">
                <a:solidFill>
                  <a:srgbClr val="FF0000"/>
                </a:solidFill>
                <a:latin typeface="Arial" panose="020B0604020202020204" pitchFamily="34" charset="0"/>
                <a:ea typeface="SimSun" panose="02010600030101010101" pitchFamily="2" charset="-122"/>
                <a:cs typeface="Arial" panose="020B0604020202020204" pitchFamily="34" charset="0"/>
              </a:rPr>
              <a:t>ản</a:t>
            </a: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 </a:t>
            </a:r>
          </a:p>
          <a:p>
            <a:pPr algn="ctr">
              <a:defRPr/>
            </a:pPr>
            <a:r>
              <a:rPr lang="en-US" altLang="zh-CN" sz="3600" b="1" dirty="0">
                <a:solidFill>
                  <a:schemeClr val="tx1">
                    <a:lumMod val="75000"/>
                    <a:lumOff val="25000"/>
                  </a:schemeClr>
                </a:solidFill>
                <a:latin typeface="Arial" panose="020B0604020202020204" pitchFamily="34" charset="0"/>
                <a:ea typeface="SimSun" panose="02010600030101010101" pitchFamily="2" charset="-122"/>
                <a:cs typeface="Arial" panose="020B0604020202020204" pitchFamily="34" charset="0"/>
              </a:rPr>
              <a:t>ki – lô – mét </a:t>
            </a:r>
          </a:p>
        </p:txBody>
      </p:sp>
      <p:sp>
        <p:nvSpPr>
          <p:cNvPr id="13" name="文本框 9">
            <a:extLst>
              <a:ext uri="{FF2B5EF4-FFF2-40B4-BE49-F238E27FC236}">
                <a16:creationId xmlns:a16="http://schemas.microsoft.com/office/drawing/2014/main" id="{1141D261-23EF-4F1B-8738-F15230826D84}"/>
              </a:ext>
            </a:extLst>
          </p:cNvPr>
          <p:cNvSpPr txBox="1"/>
          <p:nvPr/>
        </p:nvSpPr>
        <p:spPr>
          <a:xfrm>
            <a:off x="5757363" y="1198003"/>
            <a:ext cx="772171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800" dirty="0">
                <a:ln w="12700">
                  <a:solidFill>
                    <a:srgbClr val="ED7D31">
                      <a:lumMod val="20000"/>
                      <a:lumOff val="80000"/>
                    </a:srgbClr>
                  </a:solidFill>
                </a:ln>
                <a:solidFill>
                  <a:schemeClr val="accent2">
                    <a:lumMod val="75000"/>
                  </a:schemeClr>
                </a:solidFill>
                <a:effectLst>
                  <a:outerShdw blurRad="38100" dist="38100" dir="2700000" algn="tl">
                    <a:srgbClr val="000000">
                      <a:alpha val="43137"/>
                    </a:srgbClr>
                  </a:outerShdw>
                </a:effectLst>
                <a:latin typeface="UTM Azuki" panose="02040603050506020204" pitchFamily="18" charset="0"/>
                <a:ea typeface="字魂107号-萌趣欢乐体" panose="00000500000000000000" pitchFamily="2" charset="-122"/>
              </a:rPr>
              <a:t>Từ khó</a:t>
            </a:r>
            <a:endParaRPr kumimoji="0" lang="zh-CN" altLang="en-US" sz="8800" b="0" i="1" u="none" strike="noStrike" kern="1200" cap="none" spc="0" normalizeH="0" baseline="0" noProof="0" dirty="0">
              <a:ln w="12700">
                <a:solidFill>
                  <a:prstClr val="black"/>
                </a:solidFill>
              </a:ln>
              <a:solidFill>
                <a:schemeClr val="accent2">
                  <a:lumMod val="75000"/>
                </a:schemeClr>
              </a:solidFill>
              <a:effectLst>
                <a:outerShdw blurRad="38100" dist="38100" dir="2700000" algn="tl">
                  <a:srgbClr val="000000">
                    <a:alpha val="43137"/>
                  </a:srgbClr>
                </a:outerShdw>
              </a:effectLst>
              <a:uLnTx/>
              <a:uFillTx/>
              <a:latin typeface="UTM Azuki" panose="02040603050506020204" pitchFamily="18" charset="0"/>
              <a:ea typeface="字魂107号-萌趣欢乐体" panose="00000500000000000000" pitchFamily="2" charset="-122"/>
            </a:endParaRPr>
          </a:p>
        </p:txBody>
      </p:sp>
      <p:sp>
        <p:nvSpPr>
          <p:cNvPr id="14" name="Freeform 34"/>
          <p:cNvSpPr/>
          <p:nvPr/>
        </p:nvSpPr>
        <p:spPr bwMode="auto">
          <a:xfrm flipH="1">
            <a:off x="673063" y="5601889"/>
            <a:ext cx="4437277" cy="1066655"/>
          </a:xfrm>
          <a:custGeom>
            <a:avLst/>
            <a:gdLst>
              <a:gd name="T0" fmla="*/ 528 w 528"/>
              <a:gd name="T1" fmla="*/ 488 h 528"/>
              <a:gd name="T2" fmla="*/ 488 w 528"/>
              <a:gd name="T3" fmla="*/ 528 h 528"/>
              <a:gd name="T4" fmla="*/ 40 w 528"/>
              <a:gd name="T5" fmla="*/ 528 h 528"/>
              <a:gd name="T6" fmla="*/ 0 w 528"/>
              <a:gd name="T7" fmla="*/ 488 h 528"/>
              <a:gd name="T8" fmla="*/ 0 w 528"/>
              <a:gd name="T9" fmla="*/ 40 h 528"/>
              <a:gd name="T10" fmla="*/ 40 w 528"/>
              <a:gd name="T11" fmla="*/ 0 h 528"/>
              <a:gd name="T12" fmla="*/ 488 w 528"/>
              <a:gd name="T13" fmla="*/ 0 h 528"/>
              <a:gd name="T14" fmla="*/ 528 w 528"/>
              <a:gd name="T15" fmla="*/ 40 h 528"/>
              <a:gd name="T16" fmla="*/ 528 w 528"/>
              <a:gd name="T17" fmla="*/ 48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8" h="528">
                <a:moveTo>
                  <a:pt x="528" y="488"/>
                </a:moveTo>
                <a:cubicBezTo>
                  <a:pt x="528" y="510"/>
                  <a:pt x="510" y="528"/>
                  <a:pt x="488" y="528"/>
                </a:cubicBezTo>
                <a:cubicBezTo>
                  <a:pt x="40" y="528"/>
                  <a:pt x="40" y="528"/>
                  <a:pt x="40" y="528"/>
                </a:cubicBezTo>
                <a:cubicBezTo>
                  <a:pt x="18" y="528"/>
                  <a:pt x="0" y="510"/>
                  <a:pt x="0" y="488"/>
                </a:cubicBezTo>
                <a:cubicBezTo>
                  <a:pt x="0" y="40"/>
                  <a:pt x="0" y="40"/>
                  <a:pt x="0" y="40"/>
                </a:cubicBezTo>
                <a:cubicBezTo>
                  <a:pt x="0" y="18"/>
                  <a:pt x="18" y="0"/>
                  <a:pt x="40" y="0"/>
                </a:cubicBezTo>
                <a:cubicBezTo>
                  <a:pt x="488" y="0"/>
                  <a:pt x="488" y="0"/>
                  <a:pt x="488" y="0"/>
                </a:cubicBezTo>
                <a:cubicBezTo>
                  <a:pt x="510" y="0"/>
                  <a:pt x="528" y="18"/>
                  <a:pt x="528" y="40"/>
                </a:cubicBezTo>
                <a:cubicBezTo>
                  <a:pt x="528" y="488"/>
                  <a:pt x="528" y="488"/>
                  <a:pt x="528" y="488"/>
                </a:cubicBezTo>
              </a:path>
            </a:pathLst>
          </a:custGeom>
          <a:solidFill>
            <a:srgbClr val="556911"/>
          </a:solidFill>
          <a:ln>
            <a:noFill/>
          </a:ln>
          <a:effectLst>
            <a:outerShdw blurRad="50800" dist="38100" dir="5400000" algn="t" rotWithShape="0">
              <a:prstClr val="black">
                <a:alpha val="40000"/>
              </a:prstClr>
            </a:outerShdw>
          </a:effec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err="1">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Viết</a:t>
            </a:r>
            <a:r>
              <a:rPr kumimoji="0" lang="en-US" altLang="zh-CN" sz="3200" b="1" i="0" u="none" strike="noStrike" kern="1200" cap="none" spc="0" normalizeH="0" baseline="0" noProof="0" dirty="0">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 </a:t>
            </a:r>
            <a:r>
              <a:rPr kumimoji="0" lang="en-US" altLang="zh-CN" sz="3200" b="1" i="0" u="none" strike="noStrike" kern="1200" cap="none" spc="0" normalizeH="0" baseline="0" noProof="0" dirty="0" err="1">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hoa</a:t>
            </a:r>
            <a:r>
              <a:rPr kumimoji="0" lang="en-US" altLang="zh-CN" sz="3200" b="1" i="0" u="none" strike="noStrike" kern="1200" cap="none" spc="0" normalizeH="0" baseline="0" noProof="0" dirty="0">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 </a:t>
            </a:r>
            <a:r>
              <a:rPr kumimoji="0" lang="en-US" altLang="zh-CN" sz="3200" b="1" i="0" u="none" strike="noStrike" kern="1200" cap="none" spc="0" normalizeH="0" baseline="0" noProof="0" dirty="0" err="1">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chữ</a:t>
            </a:r>
            <a:r>
              <a:rPr kumimoji="0" lang="en-US" altLang="zh-CN" sz="3200" b="1" i="0" u="none" strike="noStrike" kern="1200" cap="none" spc="0" normalizeH="0" noProof="0" dirty="0">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 </a:t>
            </a:r>
            <a:r>
              <a:rPr kumimoji="0" lang="en-US" altLang="zh-CN" sz="3200" b="1" i="0" u="none" strike="noStrike" kern="1200" cap="none" spc="0" normalizeH="0" noProof="0" dirty="0" err="1">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cái</a:t>
            </a:r>
            <a:r>
              <a:rPr kumimoji="0" lang="en-US" altLang="zh-CN" sz="3200" b="1" i="0" u="none" strike="noStrike" kern="1200" cap="none" spc="0" normalizeH="0" noProof="0" dirty="0">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 </a:t>
            </a:r>
            <a:r>
              <a:rPr kumimoji="0" lang="en-US" altLang="zh-CN" sz="3200" b="1" i="0" u="none" strike="noStrike" kern="1200" cap="none" spc="0" normalizeH="0" noProof="0" dirty="0" err="1">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đầu</a:t>
            </a:r>
            <a:r>
              <a:rPr kumimoji="0" lang="en-US" altLang="zh-CN" sz="3200" b="1" i="0" u="none" strike="noStrike" kern="1200" cap="none" spc="0" normalizeH="0" noProof="0" dirty="0">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 </a:t>
            </a:r>
            <a:r>
              <a:rPr kumimoji="0" lang="en-US" altLang="zh-CN" sz="3200" b="1" i="0" u="none" strike="noStrike" kern="1200" cap="none" spc="0" normalizeH="0" noProof="0" dirty="0" err="1">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của</a:t>
            </a:r>
            <a:r>
              <a:rPr kumimoji="0" lang="en-US" altLang="zh-CN" sz="3200" b="1" i="0" u="none" strike="noStrike" kern="1200" cap="none" spc="0" normalizeH="0" noProof="0" dirty="0">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 </a:t>
            </a:r>
            <a:r>
              <a:rPr kumimoji="0" lang="en-US" altLang="zh-CN" sz="3200" b="1" i="0" u="none" strike="noStrike" kern="1200" cap="none" spc="0" normalizeH="0" noProof="0" dirty="0" err="1">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mỗi</a:t>
            </a:r>
            <a:r>
              <a:rPr kumimoji="0" lang="en-US" altLang="zh-CN" sz="3200" b="1" i="0" u="none" strike="noStrike" kern="1200" cap="none" spc="0" normalizeH="0" noProof="0" dirty="0">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 </a:t>
            </a:r>
            <a:r>
              <a:rPr kumimoji="0" lang="en-US" altLang="zh-CN" sz="3200" b="1" i="0" u="none" strike="noStrike" kern="1200" cap="none" spc="0" normalizeH="0" noProof="0" dirty="0" err="1">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tiếng</a:t>
            </a:r>
            <a:r>
              <a:rPr kumimoji="0" lang="en-US" altLang="zh-CN" sz="3200" b="1" i="0" u="none" strike="noStrike" kern="1200" cap="none" spc="0" normalizeH="0" noProof="0" dirty="0">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rPr>
              <a:t> </a:t>
            </a:r>
            <a:endParaRPr kumimoji="0" lang="zh-CN" altLang="en-US" sz="3200" b="1" i="0" u="none" strike="noStrike" kern="1200" cap="none" spc="0" normalizeH="0" baseline="0" noProof="0" dirty="0">
              <a:ln>
                <a:noFill/>
              </a:ln>
              <a:solidFill>
                <a:schemeClr val="bg1"/>
              </a:solidFill>
              <a:effectLst/>
              <a:uLnTx/>
              <a:uFillTx/>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156691670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heel(1)">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4" grpId="0"/>
      <p:bldP spid="13" grpId="0"/>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24.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25.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2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字魂130号-快乐俏黑体"/>
        <a:cs typeface=""/>
      </a:majorFont>
      <a:minorFont>
        <a:latin typeface="Arial"/>
        <a:ea typeface="字魂130号-快乐俏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字魂130号-快乐俏黑体"/>
        <a:cs typeface=""/>
      </a:majorFont>
      <a:minorFont>
        <a:latin typeface="Arial"/>
        <a:ea typeface="字魂130号-快乐俏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891</TotalTime>
  <Words>764</Words>
  <Application>Microsoft Office PowerPoint</Application>
  <PresentationFormat>Widescreen</PresentationFormat>
  <Paragraphs>100</Paragraphs>
  <Slides>18</Slides>
  <Notes>15</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18</vt:i4>
      </vt:variant>
    </vt:vector>
  </HeadingPairs>
  <TitlesOfParts>
    <vt:vector size="35" baseType="lpstr">
      <vt:lpstr>UTM Netmuc KT</vt:lpstr>
      <vt:lpstr>UTM Wedding K&amp;T</vt:lpstr>
      <vt:lpstr>Calibri</vt:lpstr>
      <vt:lpstr>UVN Bay Buom Nang</vt:lpstr>
      <vt:lpstr>UVN Thang Vu</vt:lpstr>
      <vt:lpstr>UTM Tam Le</vt:lpstr>
      <vt:lpstr>UTM Azuki</vt:lpstr>
      <vt:lpstr>Arial</vt:lpstr>
      <vt:lpstr>UTM Thanh Nhac TL</vt:lpstr>
      <vt:lpstr>等线</vt:lpstr>
      <vt:lpstr>等线 Light</vt:lpstr>
      <vt:lpstr>UTM Futura Extra</vt:lpstr>
      <vt:lpstr>UVN Dung Dan</vt:lpstr>
      <vt:lpstr>Office 主题​​</vt:lpstr>
      <vt:lpstr>1_Office 主题​​</vt:lpstr>
      <vt:lpstr>2_Office 主题​​</vt:lpstr>
      <vt:lpstr>5_Office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Dương Thị Lan Anh</cp:lastModifiedBy>
  <cp:revision>29</cp:revision>
  <dcterms:created xsi:type="dcterms:W3CDTF">2022-02-15T10:14:09Z</dcterms:created>
  <dcterms:modified xsi:type="dcterms:W3CDTF">2022-09-15T14:05:26Z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2022-09-15T14:05:23Z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ef1b4cce-9d23-46fb-8ad1-39c33b51c8b0</vt:lpwstr>
  </property>
  <property fmtid="{D5CDD505-2E9C-101B-9397-08002B2CF9AE}" pid="8" name="MSIP_Label_defa4170-0d19-0005-0004-bc88714345d2_ContentBits">
    <vt:lpwstr>0</vt:lpwstr>
  </property>
</Properties>
</file>