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1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8" r:id="rId12"/>
    <p:sldId id="279" r:id="rId13"/>
    <p:sldId id="267" r:id="rId14"/>
    <p:sldId id="268" r:id="rId15"/>
    <p:sldId id="269" r:id="rId16"/>
    <p:sldId id="280" r:id="rId17"/>
    <p:sldId id="270" r:id="rId18"/>
    <p:sldId id="281" r:id="rId19"/>
    <p:sldId id="27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558" autoAdjust="0"/>
    <p:restoredTop sz="94660"/>
  </p:normalViewPr>
  <p:slideViewPr>
    <p:cSldViewPr snapToGrid="0">
      <p:cViewPr>
        <p:scale>
          <a:sx n="50" d="100"/>
          <a:sy n="50" d="100"/>
        </p:scale>
        <p:origin x="750" y="5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B1775D-DA9F-41BE-85D5-2F87EC88842B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55449E-54A0-420E-9BC7-FCABFBBEB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904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A39DD-8312-4AF0-8206-6D24B9C9B0E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847219-5F0A-48F3-83CE-4DFCBC987022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9/14/2022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Măng Non Team</a:t>
            </a:r>
          </a:p>
        </p:txBody>
      </p:sp>
    </p:spTree>
    <p:extLst>
      <p:ext uri="{BB962C8B-B14F-4D97-AF65-F5344CB8AC3E}">
        <p14:creationId xmlns:p14="http://schemas.microsoft.com/office/powerpoint/2010/main" val="21567227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A39DD-8312-4AF0-8206-6D24B9C9B0E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0240E0-D0D1-46DA-8856-E42DBBDC93B0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9/14/2022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Măng Non Team</a:t>
            </a:r>
          </a:p>
        </p:txBody>
      </p:sp>
    </p:spTree>
    <p:extLst>
      <p:ext uri="{BB962C8B-B14F-4D97-AF65-F5344CB8AC3E}">
        <p14:creationId xmlns:p14="http://schemas.microsoft.com/office/powerpoint/2010/main" val="16501269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A39DD-8312-4AF0-8206-6D24B9C9B0E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C077FA-862E-4B8F-B766-11DAD5E116CA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9/14/2022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Măng Non Team</a:t>
            </a:r>
          </a:p>
        </p:txBody>
      </p:sp>
    </p:spTree>
    <p:extLst>
      <p:ext uri="{BB962C8B-B14F-4D97-AF65-F5344CB8AC3E}">
        <p14:creationId xmlns:p14="http://schemas.microsoft.com/office/powerpoint/2010/main" val="2834958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7112E0-471A-46EE-BD1C-B020858F040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9/14/2022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21CEBF-9B9A-47FC-BE6D-2ED9D159CD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0788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7112E0-471A-46EE-BD1C-B020858F040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9/14/2022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21CEBF-9B9A-47FC-BE6D-2ED9D159CD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093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7112E0-471A-46EE-BD1C-B020858F040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9/14/2022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21CEBF-9B9A-47FC-BE6D-2ED9D159CD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451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F6FEC97-1389-42A0-89B5-4F932A4A7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09FAB89-670F-4C9C-BE31-703288A2A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AEB3DB9-1814-4EC3-89C6-F00C9328A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5134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8873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045017-8FE4-4B4F-B6D7-932ADBDAE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937FE39-9B61-445E-970F-5630BACD1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05F8463-EF49-440C-855E-B3529958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0735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617240D-3FFD-4B37-B41A-DE2DC29C7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03C2A9F-C11B-44DE-AC3F-6D7007D97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EFCB1D1-879D-4994-B141-5600ED1A9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991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91A4C16-115F-4BAF-A7C6-0D35AADE1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F8A4299-5DF9-42D3-9B39-6E0CC8097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881C771-9347-4097-B961-6A14517F4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1728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B4364BB-3573-4087-8070-E8E03F1FF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373BA40-C4D5-4E71-B9FA-63CA17F70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FD05B9A-50A9-4A72-8A14-8943EF364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9636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49377C1-05FB-402C-AD10-FE68211C7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C3AB296-824A-4BBA-9EF9-02A792B68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39DD524-F5B2-4F22-A9A8-A7B1E6B77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259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CA4D7D4-47E8-4E05-936E-B2D7F316B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F620E06-6DF6-4C99-8CF2-4501BB589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E6D4E1F-A5C6-4FC6-9D46-A64234A9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23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7112E0-471A-46EE-BD1C-B020858F040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9/14/2022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21CEBF-9B9A-47FC-BE6D-2ED9D159CD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256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B0F18D1-D802-4ACC-9F07-48DC1292A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B6BC1E0-E999-4F40-B5DC-E3C2D6C78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61F03CD-48F1-40DE-B84A-EBA44C3B2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5169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E52E2C8-0BC2-4428-B87F-CAE62D24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F36DA95-492B-4B58-BC8B-C4A9E66E5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7A2E644-4611-4026-8D9F-E5FB5E158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087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810C62B-3612-444E-BF93-B496D3C36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96CF058-403E-4A87-A8D1-1B4558B79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B2CF62-0FD9-4C35-95A8-7BCD271C2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4864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7112E0-471A-46EE-BD1C-B020858F040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9/14/2022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21CEBF-9B9A-47FC-BE6D-2ED9D159CD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0929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7112E0-471A-46EE-BD1C-B020858F040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9/14/2022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21CEBF-9B9A-47FC-BE6D-2ED9D159CD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6610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7112E0-471A-46EE-BD1C-B020858F040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9/14/2022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21CEBF-9B9A-47FC-BE6D-2ED9D159CD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116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7112E0-471A-46EE-BD1C-B020858F040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9/14/2022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21CEBF-9B9A-47FC-BE6D-2ED9D159CD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9028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7112E0-471A-46EE-BD1C-B020858F040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9/14/2022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21CEBF-9B9A-47FC-BE6D-2ED9D159CD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8659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7112E0-471A-46EE-BD1C-B020858F040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9/14/2022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21CEBF-9B9A-47FC-BE6D-2ED9D159CD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5380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7112E0-471A-46EE-BD1C-B020858F040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9/14/2022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21CEBF-9B9A-47FC-BE6D-2ED9D159CD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264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7112E0-471A-46EE-BD1C-B020858F040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9/14/2022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21CEBF-9B9A-47FC-BE6D-2ED9D159CD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3847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F60831-DDEB-4AB4-97D4-1E72AD7ECE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917E1C-9E99-4340-8DCF-65BD95302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1FCA968-239B-4783-A691-344BA3C1C2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4705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21" Type="http://schemas.microsoft.com/office/2007/relationships/hdphoto" Target="../media/hdphoto3.wdp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microsoft.com/office/2007/relationships/hdphoto" Target="../media/hdphoto1.wdp"/><Relationship Id="rId2" Type="http://schemas.openxmlformats.org/officeDocument/2006/relationships/audio" Target="../media/media1.mp3"/><Relationship Id="rId16" Type="http://schemas.openxmlformats.org/officeDocument/2006/relationships/image" Target="../media/image13.png"/><Relationship Id="rId20" Type="http://schemas.openxmlformats.org/officeDocument/2006/relationships/image" Target="../media/image15.png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24" Type="http://schemas.openxmlformats.org/officeDocument/2006/relationships/image" Target="../media/image17.png"/><Relationship Id="rId5" Type="http://schemas.openxmlformats.org/officeDocument/2006/relationships/image" Target="../media/image2.png"/><Relationship Id="rId15" Type="http://schemas.openxmlformats.org/officeDocument/2006/relationships/image" Target="../media/image12.png"/><Relationship Id="rId23" Type="http://schemas.microsoft.com/office/2007/relationships/hdphoto" Target="../media/hdphoto4.wdp"/><Relationship Id="rId10" Type="http://schemas.openxmlformats.org/officeDocument/2006/relationships/image" Target="../media/image7.png"/><Relationship Id="rId19" Type="http://schemas.microsoft.com/office/2007/relationships/hdphoto" Target="../media/hdphoto2.wdp"/><Relationship Id="rId4" Type="http://schemas.openxmlformats.org/officeDocument/2006/relationships/image" Target="../media/image1.jfif"/><Relationship Id="rId9" Type="http://schemas.openxmlformats.org/officeDocument/2006/relationships/image" Target="../media/image6.png"/><Relationship Id="rId14" Type="http://schemas.openxmlformats.org/officeDocument/2006/relationships/image" Target="../media/image11.png"/><Relationship Id="rId22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fif"/><Relationship Id="rId13" Type="http://schemas.openxmlformats.org/officeDocument/2006/relationships/image" Target="../media/image57.jpeg"/><Relationship Id="rId3" Type="http://schemas.openxmlformats.org/officeDocument/2006/relationships/tags" Target="../tags/tag7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0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tags" Target="../tags/tag10.xml"/><Relationship Id="rId11" Type="http://schemas.openxmlformats.org/officeDocument/2006/relationships/image" Target="../media/image56.png"/><Relationship Id="rId5" Type="http://schemas.openxmlformats.org/officeDocument/2006/relationships/tags" Target="../tags/tag9.xml"/><Relationship Id="rId10" Type="http://schemas.openxmlformats.org/officeDocument/2006/relationships/image" Target="../media/image59.png"/><Relationship Id="rId4" Type="http://schemas.openxmlformats.org/officeDocument/2006/relationships/tags" Target="../tags/tag8.xml"/><Relationship Id="rId9" Type="http://schemas.openxmlformats.org/officeDocument/2006/relationships/image" Target="../media/image58.png"/><Relationship Id="rId14" Type="http://schemas.openxmlformats.org/officeDocument/2006/relationships/image" Target="../media/image6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microsoft.com/office/2007/relationships/hdphoto" Target="../media/hdphoto23.wdp"/><Relationship Id="rId5" Type="http://schemas.openxmlformats.org/officeDocument/2006/relationships/image" Target="../media/image53.png"/><Relationship Id="rId4" Type="http://schemas.openxmlformats.org/officeDocument/2006/relationships/image" Target="../media/image24.jf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microsoft.com/office/2007/relationships/hdphoto" Target="../media/hdphoto1.wdp"/><Relationship Id="rId3" Type="http://schemas.openxmlformats.org/officeDocument/2006/relationships/slideLayout" Target="../slideLayouts/slideLayout18.xml"/><Relationship Id="rId7" Type="http://schemas.microsoft.com/office/2007/relationships/hdphoto" Target="../media/hdphoto22.wdp"/><Relationship Id="rId12" Type="http://schemas.openxmlformats.org/officeDocument/2006/relationships/image" Target="../media/image13.png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51.png"/><Relationship Id="rId11" Type="http://schemas.microsoft.com/office/2007/relationships/hdphoto" Target="../media/hdphoto24.wdp"/><Relationship Id="rId5" Type="http://schemas.openxmlformats.org/officeDocument/2006/relationships/image" Target="../media/image62.png"/><Relationship Id="rId10" Type="http://schemas.openxmlformats.org/officeDocument/2006/relationships/image" Target="../media/image54.png"/><Relationship Id="rId4" Type="http://schemas.openxmlformats.org/officeDocument/2006/relationships/image" Target="../media/image24.jfif"/><Relationship Id="rId9" Type="http://schemas.microsoft.com/office/2007/relationships/hdphoto" Target="../media/hdphoto25.wdp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microsoft.com/office/2007/relationships/hdphoto" Target="../media/hdphoto27.wdp"/><Relationship Id="rId18" Type="http://schemas.openxmlformats.org/officeDocument/2006/relationships/image" Target="../media/image68.png"/><Relationship Id="rId3" Type="http://schemas.openxmlformats.org/officeDocument/2006/relationships/image" Target="../media/image64.png"/><Relationship Id="rId21" Type="http://schemas.microsoft.com/office/2007/relationships/hdphoto" Target="../media/hdphoto7.wdp"/><Relationship Id="rId7" Type="http://schemas.openxmlformats.org/officeDocument/2006/relationships/image" Target="../media/image21.png"/><Relationship Id="rId12" Type="http://schemas.openxmlformats.org/officeDocument/2006/relationships/image" Target="../media/image66.png"/><Relationship Id="rId17" Type="http://schemas.microsoft.com/office/2007/relationships/hdphoto" Target="../media/hdphoto22.wdp"/><Relationship Id="rId2" Type="http://schemas.openxmlformats.org/officeDocument/2006/relationships/image" Target="../media/image30.jfif"/><Relationship Id="rId16" Type="http://schemas.openxmlformats.org/officeDocument/2006/relationships/image" Target="../media/image51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18.xml"/><Relationship Id="rId6" Type="http://schemas.microsoft.com/office/2007/relationships/hdphoto" Target="../media/hdphoto3.wdp"/><Relationship Id="rId11" Type="http://schemas.openxmlformats.org/officeDocument/2006/relationships/image" Target="../media/image65.png"/><Relationship Id="rId5" Type="http://schemas.openxmlformats.org/officeDocument/2006/relationships/image" Target="../media/image15.png"/><Relationship Id="rId15" Type="http://schemas.microsoft.com/office/2007/relationships/hdphoto" Target="../media/hdphoto28.wdp"/><Relationship Id="rId10" Type="http://schemas.microsoft.com/office/2007/relationships/hdphoto" Target="../media/hdphoto15.wdp"/><Relationship Id="rId19" Type="http://schemas.openxmlformats.org/officeDocument/2006/relationships/image" Target="../media/image69.png"/><Relationship Id="rId4" Type="http://schemas.microsoft.com/office/2007/relationships/hdphoto" Target="../media/hdphoto26.wdp"/><Relationship Id="rId9" Type="http://schemas.openxmlformats.org/officeDocument/2006/relationships/image" Target="../media/image36.png"/><Relationship Id="rId14" Type="http://schemas.openxmlformats.org/officeDocument/2006/relationships/image" Target="../media/image67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30.wdp"/><Relationship Id="rId3" Type="http://schemas.openxmlformats.org/officeDocument/2006/relationships/image" Target="../media/image70.png"/><Relationship Id="rId7" Type="http://schemas.openxmlformats.org/officeDocument/2006/relationships/image" Target="../media/image73.png"/><Relationship Id="rId12" Type="http://schemas.microsoft.com/office/2007/relationships/hdphoto" Target="../media/hdphoto20.wdp"/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8.xml"/><Relationship Id="rId6" Type="http://schemas.microsoft.com/office/2007/relationships/hdphoto" Target="../media/hdphoto29.wdp"/><Relationship Id="rId11" Type="http://schemas.openxmlformats.org/officeDocument/2006/relationships/image" Target="../media/image47.png"/><Relationship Id="rId5" Type="http://schemas.openxmlformats.org/officeDocument/2006/relationships/image" Target="../media/image72.png"/><Relationship Id="rId10" Type="http://schemas.microsoft.com/office/2007/relationships/hdphoto" Target="../media/hdphoto31.wdp"/><Relationship Id="rId4" Type="http://schemas.openxmlformats.org/officeDocument/2006/relationships/image" Target="../media/image71.png"/><Relationship Id="rId9" Type="http://schemas.openxmlformats.org/officeDocument/2006/relationships/image" Target="../media/image74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30.wdp"/><Relationship Id="rId3" Type="http://schemas.openxmlformats.org/officeDocument/2006/relationships/image" Target="../media/image70.png"/><Relationship Id="rId7" Type="http://schemas.openxmlformats.org/officeDocument/2006/relationships/image" Target="../media/image73.png"/><Relationship Id="rId12" Type="http://schemas.microsoft.com/office/2007/relationships/hdphoto" Target="../media/hdphoto20.wdp"/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8.xml"/><Relationship Id="rId6" Type="http://schemas.microsoft.com/office/2007/relationships/hdphoto" Target="../media/hdphoto29.wdp"/><Relationship Id="rId11" Type="http://schemas.openxmlformats.org/officeDocument/2006/relationships/image" Target="../media/image47.png"/><Relationship Id="rId5" Type="http://schemas.openxmlformats.org/officeDocument/2006/relationships/image" Target="../media/image72.png"/><Relationship Id="rId10" Type="http://schemas.microsoft.com/office/2007/relationships/hdphoto" Target="../media/hdphoto31.wdp"/><Relationship Id="rId4" Type="http://schemas.openxmlformats.org/officeDocument/2006/relationships/image" Target="../media/image71.png"/><Relationship Id="rId9" Type="http://schemas.openxmlformats.org/officeDocument/2006/relationships/image" Target="../media/image74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13" Type="http://schemas.microsoft.com/office/2007/relationships/hdphoto" Target="../media/hdphoto20.wdp"/><Relationship Id="rId3" Type="http://schemas.openxmlformats.org/officeDocument/2006/relationships/image" Target="../media/image72.png"/><Relationship Id="rId7" Type="http://schemas.openxmlformats.org/officeDocument/2006/relationships/image" Target="../media/image26.png"/><Relationship Id="rId12" Type="http://schemas.openxmlformats.org/officeDocument/2006/relationships/image" Target="../media/image47.png"/><Relationship Id="rId2" Type="http://schemas.openxmlformats.org/officeDocument/2006/relationships/image" Target="../media/image24.jfi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1.png"/><Relationship Id="rId11" Type="http://schemas.microsoft.com/office/2007/relationships/hdphoto" Target="../media/hdphoto32.wdp"/><Relationship Id="rId5" Type="http://schemas.openxmlformats.org/officeDocument/2006/relationships/image" Target="../media/image70.png"/><Relationship Id="rId10" Type="http://schemas.openxmlformats.org/officeDocument/2006/relationships/image" Target="../media/image76.png"/><Relationship Id="rId4" Type="http://schemas.microsoft.com/office/2007/relationships/hdphoto" Target="../media/hdphoto29.wdp"/><Relationship Id="rId9" Type="http://schemas.openxmlformats.org/officeDocument/2006/relationships/image" Target="../media/image75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13" Type="http://schemas.microsoft.com/office/2007/relationships/hdphoto" Target="../media/hdphoto20.wdp"/><Relationship Id="rId3" Type="http://schemas.openxmlformats.org/officeDocument/2006/relationships/image" Target="../media/image72.png"/><Relationship Id="rId7" Type="http://schemas.openxmlformats.org/officeDocument/2006/relationships/image" Target="../media/image26.png"/><Relationship Id="rId12" Type="http://schemas.openxmlformats.org/officeDocument/2006/relationships/image" Target="../media/image47.png"/><Relationship Id="rId2" Type="http://schemas.openxmlformats.org/officeDocument/2006/relationships/image" Target="../media/image24.jfi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1.png"/><Relationship Id="rId11" Type="http://schemas.microsoft.com/office/2007/relationships/hdphoto" Target="../media/hdphoto32.wdp"/><Relationship Id="rId5" Type="http://schemas.openxmlformats.org/officeDocument/2006/relationships/image" Target="../media/image70.png"/><Relationship Id="rId10" Type="http://schemas.openxmlformats.org/officeDocument/2006/relationships/image" Target="../media/image76.png"/><Relationship Id="rId4" Type="http://schemas.microsoft.com/office/2007/relationships/hdphoto" Target="../media/hdphoto29.wdp"/><Relationship Id="rId9" Type="http://schemas.openxmlformats.org/officeDocument/2006/relationships/image" Target="../media/image7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35.png"/><Relationship Id="rId3" Type="http://schemas.openxmlformats.org/officeDocument/2006/relationships/image" Target="../media/image77.png"/><Relationship Id="rId7" Type="http://schemas.openxmlformats.org/officeDocument/2006/relationships/image" Target="../media/image70.png"/><Relationship Id="rId12" Type="http://schemas.openxmlformats.org/officeDocument/2006/relationships/image" Target="../media/image80.png"/><Relationship Id="rId17" Type="http://schemas.openxmlformats.org/officeDocument/2006/relationships/image" Target="../media/image18.png"/><Relationship Id="rId2" Type="http://schemas.openxmlformats.org/officeDocument/2006/relationships/image" Target="../media/image24.jfif"/><Relationship Id="rId16" Type="http://schemas.openxmlformats.org/officeDocument/2006/relationships/image" Target="../media/image69.png"/><Relationship Id="rId1" Type="http://schemas.openxmlformats.org/officeDocument/2006/relationships/slideLayout" Target="../slideLayouts/slideLayout18.xml"/><Relationship Id="rId6" Type="http://schemas.microsoft.com/office/2007/relationships/hdphoto" Target="../media/hdphoto34.wdp"/><Relationship Id="rId11" Type="http://schemas.microsoft.com/office/2007/relationships/hdphoto" Target="../media/hdphoto9.wdp"/><Relationship Id="rId5" Type="http://schemas.openxmlformats.org/officeDocument/2006/relationships/image" Target="../media/image78.png"/><Relationship Id="rId15" Type="http://schemas.openxmlformats.org/officeDocument/2006/relationships/image" Target="../media/image68.png"/><Relationship Id="rId10" Type="http://schemas.openxmlformats.org/officeDocument/2006/relationships/image" Target="../media/image26.png"/><Relationship Id="rId4" Type="http://schemas.microsoft.com/office/2007/relationships/hdphoto" Target="../media/hdphoto33.wdp"/><Relationship Id="rId9" Type="http://schemas.microsoft.com/office/2007/relationships/hdphoto" Target="../media/hdphoto35.wdp"/><Relationship Id="rId14" Type="http://schemas.microsoft.com/office/2007/relationships/hdphoto" Target="../media/hdphoto14.wdp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16.png"/><Relationship Id="rId3" Type="http://schemas.openxmlformats.org/officeDocument/2006/relationships/image" Target="../media/image1.jfif"/><Relationship Id="rId7" Type="http://schemas.openxmlformats.org/officeDocument/2006/relationships/image" Target="../media/image21.png"/><Relationship Id="rId12" Type="http://schemas.microsoft.com/office/2007/relationships/hdphoto" Target="../media/hdphoto7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svg"/><Relationship Id="rId11" Type="http://schemas.openxmlformats.org/officeDocument/2006/relationships/image" Target="../media/image23.png"/><Relationship Id="rId5" Type="http://schemas.openxmlformats.org/officeDocument/2006/relationships/image" Target="../media/image19.png"/><Relationship Id="rId10" Type="http://schemas.microsoft.com/office/2007/relationships/hdphoto" Target="../media/hdphoto6.wdp"/><Relationship Id="rId4" Type="http://schemas.openxmlformats.org/officeDocument/2006/relationships/image" Target="../media/image18.png"/><Relationship Id="rId9" Type="http://schemas.openxmlformats.org/officeDocument/2006/relationships/image" Target="../media/image22.png"/><Relationship Id="rId14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8.png"/><Relationship Id="rId3" Type="http://schemas.openxmlformats.org/officeDocument/2006/relationships/image" Target="../media/image24.jfif"/><Relationship Id="rId7" Type="http://schemas.microsoft.com/office/2007/relationships/hdphoto" Target="../media/hdphoto8.wdp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6" Type="http://schemas.microsoft.com/office/2007/relationships/hdphoto" Target="../media/hdphoto11.wdp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11" Type="http://schemas.microsoft.com/office/2007/relationships/hdphoto" Target="../media/hdphoto4.wdp"/><Relationship Id="rId5" Type="http://schemas.openxmlformats.org/officeDocument/2006/relationships/image" Target="../media/image20.svg"/><Relationship Id="rId15" Type="http://schemas.openxmlformats.org/officeDocument/2006/relationships/image" Target="../media/image29.png"/><Relationship Id="rId10" Type="http://schemas.openxmlformats.org/officeDocument/2006/relationships/image" Target="../media/image16.png"/><Relationship Id="rId4" Type="http://schemas.openxmlformats.org/officeDocument/2006/relationships/image" Target="../media/image19.png"/><Relationship Id="rId9" Type="http://schemas.microsoft.com/office/2007/relationships/hdphoto" Target="../media/hdphoto9.wdp"/><Relationship Id="rId14" Type="http://schemas.microsoft.com/office/2007/relationships/hdphoto" Target="../media/hdphoto10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13" Type="http://schemas.openxmlformats.org/officeDocument/2006/relationships/image" Target="../media/image21.png"/><Relationship Id="rId3" Type="http://schemas.openxmlformats.org/officeDocument/2006/relationships/audio" Target="../media/audio1.wav"/><Relationship Id="rId7" Type="http://schemas.openxmlformats.org/officeDocument/2006/relationships/image" Target="../media/image33.png"/><Relationship Id="rId12" Type="http://schemas.microsoft.com/office/2007/relationships/hdphoto" Target="../media/hdphoto14.wdp"/><Relationship Id="rId2" Type="http://schemas.openxmlformats.org/officeDocument/2006/relationships/notesSlide" Target="../notesSlides/notesSlide3.xml"/><Relationship Id="rId16" Type="http://schemas.microsoft.com/office/2007/relationships/hdphoto" Target="../media/hdphoto15.wdp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svg"/><Relationship Id="rId11" Type="http://schemas.openxmlformats.org/officeDocument/2006/relationships/image" Target="../media/image35.png"/><Relationship Id="rId5" Type="http://schemas.openxmlformats.org/officeDocument/2006/relationships/image" Target="../media/image31.png"/><Relationship Id="rId15" Type="http://schemas.openxmlformats.org/officeDocument/2006/relationships/image" Target="../media/image36.png"/><Relationship Id="rId10" Type="http://schemas.microsoft.com/office/2007/relationships/hdphoto" Target="../media/hdphoto13.wdp"/><Relationship Id="rId4" Type="http://schemas.openxmlformats.org/officeDocument/2006/relationships/image" Target="../media/image30.jfif"/><Relationship Id="rId9" Type="http://schemas.openxmlformats.org/officeDocument/2006/relationships/image" Target="../media/image34.png"/><Relationship Id="rId14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4.png"/><Relationship Id="rId18" Type="http://schemas.microsoft.com/office/2007/relationships/hdphoto" Target="../media/hdphoto20.wdp"/><Relationship Id="rId3" Type="http://schemas.openxmlformats.org/officeDocument/2006/relationships/image" Target="../media/image37.png"/><Relationship Id="rId7" Type="http://schemas.microsoft.com/office/2007/relationships/hdphoto" Target="../media/hdphoto17.wdp"/><Relationship Id="rId12" Type="http://schemas.openxmlformats.org/officeDocument/2006/relationships/image" Target="../media/image43.png"/><Relationship Id="rId17" Type="http://schemas.openxmlformats.org/officeDocument/2006/relationships/image" Target="../media/image47.png"/><Relationship Id="rId2" Type="http://schemas.openxmlformats.org/officeDocument/2006/relationships/audio" Target="../media/audio1.wav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9.png"/><Relationship Id="rId11" Type="http://schemas.openxmlformats.org/officeDocument/2006/relationships/image" Target="../media/image42.png"/><Relationship Id="rId5" Type="http://schemas.microsoft.com/office/2007/relationships/hdphoto" Target="../media/hdphoto16.wdp"/><Relationship Id="rId15" Type="http://schemas.microsoft.com/office/2007/relationships/hdphoto" Target="../media/hdphoto19.wdp"/><Relationship Id="rId10" Type="http://schemas.openxmlformats.org/officeDocument/2006/relationships/image" Target="../media/image41.png"/><Relationship Id="rId4" Type="http://schemas.openxmlformats.org/officeDocument/2006/relationships/image" Target="../media/image38.png"/><Relationship Id="rId9" Type="http://schemas.microsoft.com/office/2007/relationships/hdphoto" Target="../media/hdphoto18.wdp"/><Relationship Id="rId14" Type="http://schemas.openxmlformats.org/officeDocument/2006/relationships/image" Target="../media/image4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35.png"/><Relationship Id="rId7" Type="http://schemas.openxmlformats.org/officeDocument/2006/relationships/image" Target="../media/image4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microsoft.com/office/2007/relationships/hdphoto" Target="../media/hdphoto14.wdp"/><Relationship Id="rId9" Type="http://schemas.microsoft.com/office/2007/relationships/hdphoto" Target="../media/hdphoto21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13" Type="http://schemas.microsoft.com/office/2007/relationships/hdphoto" Target="../media/hdphoto18.wdp"/><Relationship Id="rId3" Type="http://schemas.openxmlformats.org/officeDocument/2006/relationships/image" Target="../media/image23.png"/><Relationship Id="rId7" Type="http://schemas.openxmlformats.org/officeDocument/2006/relationships/image" Target="../media/image51.png"/><Relationship Id="rId12" Type="http://schemas.openxmlformats.org/officeDocument/2006/relationships/image" Target="../media/image4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Relationship Id="rId6" Type="http://schemas.microsoft.com/office/2007/relationships/hdphoto" Target="../media/hdphoto6.wdp"/><Relationship Id="rId11" Type="http://schemas.microsoft.com/office/2007/relationships/hdphoto" Target="../media/hdphoto8.wdp"/><Relationship Id="rId5" Type="http://schemas.openxmlformats.org/officeDocument/2006/relationships/image" Target="../media/image50.png"/><Relationship Id="rId10" Type="http://schemas.openxmlformats.org/officeDocument/2006/relationships/image" Target="../media/image25.png"/><Relationship Id="rId4" Type="http://schemas.microsoft.com/office/2007/relationships/hdphoto" Target="../media/hdphoto7.wdp"/><Relationship Id="rId9" Type="http://schemas.openxmlformats.org/officeDocument/2006/relationships/image" Target="../media/image5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24.jfif"/><Relationship Id="rId7" Type="http://schemas.microsoft.com/office/2007/relationships/hdphoto" Target="../media/hdphoto24.wdp"/><Relationship Id="rId12" Type="http://schemas.openxmlformats.org/officeDocument/2006/relationships/image" Target="../media/image57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.xml"/><Relationship Id="rId6" Type="http://schemas.openxmlformats.org/officeDocument/2006/relationships/image" Target="../media/image54.png"/><Relationship Id="rId11" Type="http://schemas.openxmlformats.org/officeDocument/2006/relationships/image" Target="../media/image56.png"/><Relationship Id="rId5" Type="http://schemas.microsoft.com/office/2007/relationships/hdphoto" Target="../media/hdphoto23.wdp"/><Relationship Id="rId10" Type="http://schemas.microsoft.com/office/2007/relationships/hdphoto" Target="../media/hdphoto1.wdp"/><Relationship Id="rId4" Type="http://schemas.openxmlformats.org/officeDocument/2006/relationships/image" Target="../media/image53.png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tags" Target="../tags/tag4.xml"/><Relationship Id="rId7" Type="http://schemas.microsoft.com/office/2007/relationships/hdphoto" Target="../media/hdphoto23.wdp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53.png"/><Relationship Id="rId5" Type="http://schemas.openxmlformats.org/officeDocument/2006/relationships/image" Target="../media/image24.jfif"/><Relationship Id="rId10" Type="http://schemas.openxmlformats.org/officeDocument/2006/relationships/image" Target="../media/image56.png"/><Relationship Id="rId4" Type="http://schemas.openxmlformats.org/officeDocument/2006/relationships/slideLayout" Target="../slideLayouts/slideLayout18.xml"/><Relationship Id="rId9" Type="http://schemas.microsoft.com/office/2007/relationships/hdphoto" Target="../media/hdphoto2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8000" b="-10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/>
        </p:nvGrpSpPr>
        <p:grpSpPr>
          <a:xfrm>
            <a:off x="-235758" y="-130785"/>
            <a:ext cx="12868133" cy="6617326"/>
            <a:chOff x="-357672" y="146284"/>
            <a:chExt cx="12868133" cy="6617326"/>
          </a:xfrm>
        </p:grpSpPr>
        <p:grpSp>
          <p:nvGrpSpPr>
            <p:cNvPr id="32" name="Group 31"/>
            <p:cNvGrpSpPr/>
            <p:nvPr/>
          </p:nvGrpSpPr>
          <p:grpSpPr>
            <a:xfrm>
              <a:off x="-357672" y="146284"/>
              <a:ext cx="12868133" cy="6617326"/>
              <a:chOff x="-456146" y="0"/>
              <a:chExt cx="12868133" cy="6617326"/>
            </a:xfrm>
          </p:grpSpPr>
          <p:pic>
            <p:nvPicPr>
              <p:cNvPr id="37" name="Picture 36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456146" y="1908154"/>
                <a:ext cx="1887844" cy="1408839"/>
              </a:xfrm>
              <a:prstGeom prst="rect">
                <a:avLst/>
              </a:prstGeom>
            </p:spPr>
          </p:pic>
          <p:pic>
            <p:nvPicPr>
              <p:cNvPr id="38" name="Picture 37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10971" y="0"/>
                <a:ext cx="1034071" cy="771695"/>
              </a:xfrm>
              <a:prstGeom prst="rect">
                <a:avLst/>
              </a:prstGeom>
            </p:spPr>
          </p:pic>
          <p:pic>
            <p:nvPicPr>
              <p:cNvPr id="39" name="Picture 38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59743" y="5774149"/>
                <a:ext cx="1129857" cy="843177"/>
              </a:xfrm>
              <a:prstGeom prst="rect">
                <a:avLst/>
              </a:prstGeom>
            </p:spPr>
          </p:pic>
          <p:pic>
            <p:nvPicPr>
              <p:cNvPr id="40" name="Picture 3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9871" y="3445720"/>
                <a:ext cx="1034071" cy="771695"/>
              </a:xfrm>
              <a:prstGeom prst="rect">
                <a:avLst/>
              </a:prstGeom>
            </p:spPr>
          </p:pic>
          <p:pic>
            <p:nvPicPr>
              <p:cNvPr id="41" name="Picture 40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77916" y="2154876"/>
                <a:ext cx="1034071" cy="771695"/>
              </a:xfrm>
              <a:prstGeom prst="rect">
                <a:avLst/>
              </a:prstGeom>
            </p:spPr>
          </p:pic>
          <p:pic>
            <p:nvPicPr>
              <p:cNvPr id="42" name="Picture 41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20263" y="6132581"/>
                <a:ext cx="649558" cy="484745"/>
              </a:xfrm>
              <a:prstGeom prst="rect">
                <a:avLst/>
              </a:prstGeom>
            </p:spPr>
          </p:pic>
          <p:pic>
            <p:nvPicPr>
              <p:cNvPr id="43" name="Picture 42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83730" y="165071"/>
                <a:ext cx="1061124" cy="791884"/>
              </a:xfrm>
              <a:prstGeom prst="rect">
                <a:avLst/>
              </a:prstGeom>
            </p:spPr>
          </p:pic>
          <p:pic>
            <p:nvPicPr>
              <p:cNvPr id="44" name="Picture 43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39303" y="216860"/>
                <a:ext cx="511929" cy="382037"/>
              </a:xfrm>
              <a:prstGeom prst="rect">
                <a:avLst/>
              </a:prstGeom>
            </p:spPr>
          </p:pic>
          <p:pic>
            <p:nvPicPr>
              <p:cNvPr id="45" name="Picture 44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4568" y="1551199"/>
                <a:ext cx="799352" cy="596532"/>
              </a:xfrm>
              <a:prstGeom prst="rect">
                <a:avLst/>
              </a:prstGeom>
            </p:spPr>
          </p:pic>
          <p:pic>
            <p:nvPicPr>
              <p:cNvPr id="46" name="Picture 45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440057" y="3353019"/>
                <a:ext cx="620272" cy="462890"/>
              </a:xfrm>
              <a:prstGeom prst="rect">
                <a:avLst/>
              </a:prstGeom>
            </p:spPr>
          </p:pic>
        </p:grpSp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5826" y="5595682"/>
              <a:ext cx="511929" cy="382037"/>
            </a:xfrm>
            <a:prstGeom prst="rect">
              <a:avLst/>
            </a:prstGeom>
          </p:spPr>
        </p:pic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34668" y="6136735"/>
              <a:ext cx="711248" cy="530783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16547" y="5446895"/>
              <a:ext cx="711303" cy="530824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61780" y="2954583"/>
              <a:ext cx="711303" cy="530824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>
            <a:off x="1041901" y="738092"/>
            <a:ext cx="8756234" cy="5230067"/>
            <a:chOff x="1163638" y="1095213"/>
            <a:chExt cx="8756234" cy="4286720"/>
          </a:xfrm>
        </p:grpSpPr>
        <p:grpSp>
          <p:nvGrpSpPr>
            <p:cNvPr id="21" name="Group 20"/>
            <p:cNvGrpSpPr/>
            <p:nvPr/>
          </p:nvGrpSpPr>
          <p:grpSpPr>
            <a:xfrm>
              <a:off x="1376061" y="1095213"/>
              <a:ext cx="8156703" cy="4286720"/>
              <a:chOff x="1119385" y="1162359"/>
              <a:chExt cx="8156703" cy="4126346"/>
            </a:xfrm>
          </p:grpSpPr>
          <p:pic>
            <p:nvPicPr>
              <p:cNvPr id="3" name="图片 1"/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67400" y="1162359"/>
                <a:ext cx="7323871" cy="2519025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pic>
            <p:nvPicPr>
              <p:cNvPr id="4" name="图片 2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19385" y="2622099"/>
                <a:ext cx="8156703" cy="2666606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</p:grpSp>
        <p:sp>
          <p:nvSpPr>
            <p:cNvPr id="2" name="TextBox 1"/>
            <p:cNvSpPr txBox="1"/>
            <p:nvPr/>
          </p:nvSpPr>
          <p:spPr>
            <a:xfrm>
              <a:off x="1163638" y="2958942"/>
              <a:ext cx="8756234" cy="1589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UTM Ambrose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SO </a:t>
              </a: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Ambrose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  <a:latin typeface="UTM Ambrose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sánh </a:t>
              </a: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Ambrose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UTM Ambrose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các </a:t>
              </a: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Ambrose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</a:p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33CC33"/>
                  </a:solidFill>
                  <a:effectLst/>
                  <a:uLnTx/>
                  <a:uFillTx/>
                  <a:latin typeface="UTM Ambrose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Số </a:t>
              </a: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  <a:latin typeface="UTM Ambrose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có</a:t>
              </a: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Ambrose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75000"/>
                    </a:srgbClr>
                  </a:solidFill>
                  <a:effectLst/>
                  <a:uLnTx/>
                  <a:uFillTx/>
                  <a:latin typeface="UTM Ambrose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nhiều</a:t>
              </a: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Ambrose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UTM Ambrose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chữ</a:t>
              </a: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Ambrose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số</a:t>
              </a: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5118" y="5702477"/>
            <a:ext cx="971292" cy="11004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9744" b="89776" l="2556" r="93930">
                        <a14:foregroundMark x1="39617" y1="17093" x2="43131" y2="19489"/>
                        <a14:foregroundMark x1="24920" y1="12620" x2="25240" y2="16134"/>
                        <a14:foregroundMark x1="12939" y1="27476" x2="14856" y2="32428"/>
                        <a14:foregroundMark x1="71406" y1="74601" x2="71885" y2="78275"/>
                        <a14:foregroundMark x1="50000" y1="69489" x2="49840" y2="75080"/>
                        <a14:foregroundMark x1="63259" y1="84345" x2="62460" y2="87700"/>
                        <a14:foregroundMark x1="24121" y1="11981" x2="24121" y2="16613"/>
                        <a14:foregroundMark x1="25719" y1="14537" x2="25399" y2="100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495" y="0"/>
            <a:ext cx="4559492" cy="26544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2" name="Group 21"/>
          <p:cNvGrpSpPr/>
          <p:nvPr/>
        </p:nvGrpSpPr>
        <p:grpSpPr>
          <a:xfrm>
            <a:off x="-119460" y="4348433"/>
            <a:ext cx="3884890" cy="2927003"/>
            <a:chOff x="29023" y="4731213"/>
            <a:chExt cx="3613517" cy="2431552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10000" b="90000" l="0" r="100000">
                          <a14:foregroundMark x1="11094" y1="66719" x2="17344" y2="80000"/>
                          <a14:foregroundMark x1="89844" y1="23281" x2="82031" y2="320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023" y="4731213"/>
              <a:ext cx="3613517" cy="243155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3" name="TextBox 22"/>
            <p:cNvSpPr txBox="1"/>
            <p:nvPr/>
          </p:nvSpPr>
          <p:spPr>
            <a:xfrm>
              <a:off x="654317" y="5556133"/>
              <a:ext cx="2744215" cy="7670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kashi" panose="02040603050506020204" pitchFamily="18" charset="0"/>
                  <a:ea typeface="+mn-ea"/>
                  <a:cs typeface="#9Slide03 Cousine Bold" panose="02070709020205020404" pitchFamily="49" charset="0"/>
                </a:rPr>
                <a:t>Toán 4</a:t>
              </a: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7187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0372" y="2361109"/>
            <a:ext cx="4779880" cy="54341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174" y="5824340"/>
            <a:ext cx="2068751" cy="12437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nhac-khong-loi-giai-dieu-vui-tuoi-Nhieu-ca-s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-4113066" y="7046136"/>
            <a:ext cx="609600" cy="6096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317352" y="4975046"/>
            <a:ext cx="17926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#9Slide03 Cousine Bold" panose="02070709020205020404" pitchFamily="49" charset="0"/>
              </a:rPr>
              <a:t>Trang 12</a:t>
            </a:r>
          </a:p>
        </p:txBody>
      </p:sp>
    </p:spTree>
    <p:extLst>
      <p:ext uri="{BB962C8B-B14F-4D97-AF65-F5344CB8AC3E}">
        <p14:creationId xmlns:p14="http://schemas.microsoft.com/office/powerpoint/2010/main" val="3802696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3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alphaModFix amt="66000"/>
            <a:lum/>
          </a:blip>
          <a:srcRect/>
          <a:stretch>
            <a:fillRect t="-76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9191069" y="2031860"/>
            <a:ext cx="101914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9600" b="1" cap="none" spc="600">
                <a:ln w="12700">
                  <a:solidFill>
                    <a:srgbClr val="FFFF99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071420" y="2107645"/>
            <a:ext cx="114517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none" spc="600">
                <a:ln w="12700">
                  <a:solidFill>
                    <a:srgbClr val="FFFF99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020809" y="2088373"/>
            <a:ext cx="114517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none" spc="600">
                <a:ln w="12700">
                  <a:solidFill>
                    <a:srgbClr val="FFFF99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977869" y="2030250"/>
            <a:ext cx="114517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none" spc="600">
                <a:ln w="12700">
                  <a:solidFill>
                    <a:srgbClr val="FFFF99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    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288577" y="2041612"/>
            <a:ext cx="114517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none" spc="600">
                <a:ln w="12700">
                  <a:solidFill>
                    <a:srgbClr val="FFFF99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    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312807" y="2095751"/>
            <a:ext cx="114517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none" spc="600">
                <a:ln w="12700">
                  <a:solidFill>
                    <a:srgbClr val="FFFF99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     </a:t>
            </a:r>
          </a:p>
        </p:txBody>
      </p:sp>
      <p:pic>
        <p:nvPicPr>
          <p:cNvPr id="19" name="PA_图片 13" descr="图片包含 轮子&#10;&#10;已生成高可信度的说明">
            <a:extLst>
              <a:ext uri="{FF2B5EF4-FFF2-40B4-BE49-F238E27FC236}">
                <a16:creationId xmlns:a16="http://schemas.microsoft.com/office/drawing/2014/main" id="{D503F71A-BC92-416A-840E-AB61F69DA1E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7913" y="-593329"/>
            <a:ext cx="7204193" cy="1757120"/>
          </a:xfrm>
          <a:prstGeom prst="rect">
            <a:avLst/>
          </a:prstGeom>
        </p:spPr>
      </p:pic>
      <p:pic>
        <p:nvPicPr>
          <p:cNvPr id="20" name="PA_图片 6">
            <a:extLst>
              <a:ext uri="{FF2B5EF4-FFF2-40B4-BE49-F238E27FC236}">
                <a16:creationId xmlns:a16="http://schemas.microsoft.com/office/drawing/2014/main" id="{444D52FE-8165-4300-A967-CA134A5378D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8004" y="-368413"/>
            <a:ext cx="8410575" cy="5419725"/>
          </a:xfrm>
          <a:prstGeom prst="rect">
            <a:avLst/>
          </a:prstGeom>
        </p:spPr>
      </p:pic>
      <p:sp>
        <p:nvSpPr>
          <p:cNvPr id="21" name="PA_文本框 9">
            <a:extLst>
              <a:ext uri="{FF2B5EF4-FFF2-40B4-BE49-F238E27FC236}">
                <a16:creationId xmlns:a16="http://schemas.microsoft.com/office/drawing/2014/main" id="{A77DE055-20FC-46C4-BA35-162A84AC7BB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925757" y="1060013"/>
            <a:ext cx="473586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>
                <a:solidFill>
                  <a:schemeClr val="tx2"/>
                </a:solidFill>
                <a:cs typeface="+mn-ea"/>
                <a:sym typeface="+mn-lt"/>
              </a:rPr>
              <a:t>Hai số có cùng số chữ số thì ta so sánh từng cặp chữ số ở cùng một hàng theo thứ tự từ trái sang phải.</a:t>
            </a:r>
            <a:endParaRPr lang="zh-CN" altLang="en-US" sz="3600" dirty="0">
              <a:solidFill>
                <a:schemeClr val="tx2"/>
              </a:solidFill>
              <a:cs typeface="+mn-ea"/>
              <a:sym typeface="+mn-lt"/>
            </a:endParaRPr>
          </a:p>
        </p:txBody>
      </p:sp>
      <p:sp>
        <p:nvSpPr>
          <p:cNvPr id="22" name="PA_矩形 11">
            <a:extLst>
              <a:ext uri="{FF2B5EF4-FFF2-40B4-BE49-F238E27FC236}">
                <a16:creationId xmlns:a16="http://schemas.microsoft.com/office/drawing/2014/main" id="{B77243B0-F4D7-4F38-ACF2-646914BAAFB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4925757" y="2399710"/>
            <a:ext cx="49485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dirty="0">
                <a:solidFill>
                  <a:srgbClr val="22222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　　</a:t>
            </a:r>
            <a:endParaRPr lang="zh-CN" altLang="en-US" dirty="0">
              <a:solidFill>
                <a:srgbClr val="222222"/>
              </a:solidFill>
              <a:latin typeface="迷你简少儿" panose="03000509000000000000" pitchFamily="65" charset="-122"/>
              <a:ea typeface="迷你简少儿" panose="03000509000000000000" pitchFamily="65" charset="-122"/>
              <a:cs typeface=".黑体-日本?" panose="02000500000000000000" pitchFamily="2" charset="-122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39334" y="2095751"/>
            <a:ext cx="114517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none" spc="600">
                <a:ln w="12700">
                  <a:solidFill>
                    <a:srgbClr val="FFFF99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    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726815" y="2041612"/>
            <a:ext cx="101914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9600" b="1" cap="none" spc="600">
                <a:ln w="12700">
                  <a:solidFill>
                    <a:srgbClr val="FFFF99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     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141441" y="5159883"/>
            <a:ext cx="750795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Hàng trăm nghìn </a:t>
            </a:r>
            <a:r>
              <a:rPr lang="en-US" sz="4400" b="1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đều bằng 6</a:t>
            </a:r>
            <a:endParaRPr lang="en-US" sz="4400" b="1" cap="none" spc="0">
              <a:ln w="0"/>
              <a:solidFill>
                <a:schemeClr val="accent6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593398" y="5110541"/>
            <a:ext cx="723748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Vậy: </a:t>
            </a:r>
            <a:r>
              <a:rPr lang="en-US" sz="4400" b="1">
                <a:ln w="0"/>
                <a:solidFill>
                  <a:srgbClr val="3B65A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693 251 </a:t>
            </a:r>
            <a:r>
              <a:rPr lang="en-US" sz="44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sz="4400" b="1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>
                <a:ln w="0"/>
                <a:solidFill>
                  <a:srgbClr val="3B65A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693 500</a:t>
            </a:r>
          </a:p>
          <a:p>
            <a:pPr algn="ctr"/>
            <a:r>
              <a:rPr lang="en-US" sz="4400" b="1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hay </a:t>
            </a:r>
            <a:r>
              <a:rPr lang="en-US" sz="4400" b="1">
                <a:ln w="0"/>
                <a:solidFill>
                  <a:srgbClr val="3B65A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693 500 </a:t>
            </a:r>
            <a:r>
              <a:rPr lang="en-US" sz="44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US" sz="4400" b="1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>
                <a:ln w="0"/>
                <a:solidFill>
                  <a:srgbClr val="3B65A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693 251</a:t>
            </a:r>
          </a:p>
        </p:txBody>
      </p:sp>
      <p:grpSp>
        <p:nvGrpSpPr>
          <p:cNvPr id="28" name="PA_组合 3">
            <a:extLst>
              <a:ext uri="{FF2B5EF4-FFF2-40B4-BE49-F238E27FC236}">
                <a16:creationId xmlns:a16="http://schemas.microsoft.com/office/drawing/2014/main" id="{66B719AC-E52B-4C0D-B697-4744D0EE6F68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198824" y="-29913"/>
            <a:ext cx="3214687" cy="2071525"/>
            <a:chOff x="5408505" y="-250666"/>
            <a:chExt cx="3214687" cy="2071525"/>
          </a:xfrm>
        </p:grpSpPr>
        <p:pic>
          <p:nvPicPr>
            <p:cNvPr id="29" name="图片 12">
              <a:extLst>
                <a:ext uri="{FF2B5EF4-FFF2-40B4-BE49-F238E27FC236}">
                  <a16:creationId xmlns:a16="http://schemas.microsoft.com/office/drawing/2014/main" id="{CDF9613D-7751-454F-A5F1-E010F8A0BFE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8505" y="-250666"/>
              <a:ext cx="3214687" cy="2071525"/>
            </a:xfrm>
            <a:prstGeom prst="rect">
              <a:avLst/>
            </a:prstGeom>
          </p:spPr>
        </p:pic>
        <p:sp>
          <p:nvSpPr>
            <p:cNvPr id="30" name="文本框 13">
              <a:extLst>
                <a:ext uri="{FF2B5EF4-FFF2-40B4-BE49-F238E27FC236}">
                  <a16:creationId xmlns:a16="http://schemas.microsoft.com/office/drawing/2014/main" id="{78EAE7CD-EFB8-4C4A-AE99-BAB9D1FBE008}"/>
                </a:ext>
              </a:extLst>
            </p:cNvPr>
            <p:cNvSpPr txBox="1"/>
            <p:nvPr/>
          </p:nvSpPr>
          <p:spPr>
            <a:xfrm>
              <a:off x="6065866" y="433487"/>
              <a:ext cx="19177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b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Ví dụ 2</a:t>
              </a:r>
              <a:endParaRPr lang="zh-CN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31" name="PA_组合 10">
            <a:extLst>
              <a:ext uri="{FF2B5EF4-FFF2-40B4-BE49-F238E27FC236}">
                <a16:creationId xmlns:a16="http://schemas.microsoft.com/office/drawing/2014/main" id="{6E36C929-E3DF-434E-9EF6-4D0E63E884FD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3085452" y="281850"/>
            <a:ext cx="8693677" cy="1498600"/>
            <a:chOff x="1902668" y="1246761"/>
            <a:chExt cx="8053768" cy="1498600"/>
          </a:xfrm>
        </p:grpSpPr>
        <p:pic>
          <p:nvPicPr>
            <p:cNvPr id="32" name="图片 24">
              <a:extLst>
                <a:ext uri="{FF2B5EF4-FFF2-40B4-BE49-F238E27FC236}">
                  <a16:creationId xmlns:a16="http://schemas.microsoft.com/office/drawing/2014/main" id="{6C007B28-2524-4926-956E-E73B3DA1E6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98" t="5227" r="66872" b="47674"/>
            <a:stretch/>
          </p:blipFill>
          <p:spPr>
            <a:xfrm>
              <a:off x="1902668" y="1246761"/>
              <a:ext cx="1211832" cy="1498600"/>
            </a:xfrm>
            <a:prstGeom prst="rect">
              <a:avLst/>
            </a:prstGeom>
          </p:spPr>
        </p:pic>
        <p:sp>
          <p:nvSpPr>
            <p:cNvPr id="33" name="文本框 25">
              <a:extLst>
                <a:ext uri="{FF2B5EF4-FFF2-40B4-BE49-F238E27FC236}">
                  <a16:creationId xmlns:a16="http://schemas.microsoft.com/office/drawing/2014/main" id="{59AE4758-EE57-4EE1-A9B7-9BC342BC5295}"/>
                </a:ext>
              </a:extLst>
            </p:cNvPr>
            <p:cNvSpPr txBox="1"/>
            <p:nvPr/>
          </p:nvSpPr>
          <p:spPr>
            <a:xfrm>
              <a:off x="3029062" y="1521341"/>
              <a:ext cx="6927374" cy="1104245"/>
            </a:xfrm>
            <a:prstGeom prst="horizontalScroll">
              <a:avLst/>
            </a:prstGeom>
            <a:solidFill>
              <a:srgbClr val="6BBBF5"/>
            </a:solidFill>
            <a:ln w="31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800" b="1">
                  <a:solidFill>
                    <a:srgbClr val="0068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So sánh </a:t>
              </a:r>
              <a:r>
                <a:rPr lang="de-DE" altLang="zh-CN" sz="48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693 251 </a:t>
              </a:r>
              <a:r>
                <a:rPr lang="de-DE" altLang="zh-CN" sz="4800" b="1">
                  <a:solidFill>
                    <a:srgbClr val="0068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và</a:t>
              </a:r>
              <a:r>
                <a:rPr lang="de-DE" altLang="zh-CN" sz="48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de-DE" altLang="zh-CN" sz="48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693 500</a:t>
              </a:r>
              <a:endParaRPr lang="zh-CN" alt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34" name="Rectangle 33"/>
          <p:cNvSpPr/>
          <p:nvPr/>
        </p:nvSpPr>
        <p:spPr>
          <a:xfrm>
            <a:off x="761410" y="3022661"/>
            <a:ext cx="472437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spc="600">
                <a:ln w="0"/>
                <a:solidFill>
                  <a:srgbClr val="3B65A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693 251</a:t>
            </a:r>
          </a:p>
        </p:txBody>
      </p:sp>
      <p:sp>
        <p:nvSpPr>
          <p:cNvPr id="35" name="Rectangle 34"/>
          <p:cNvSpPr/>
          <p:nvPr/>
        </p:nvSpPr>
        <p:spPr>
          <a:xfrm>
            <a:off x="6699865" y="3022661"/>
            <a:ext cx="472437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600">
                <a:ln w="0"/>
                <a:solidFill>
                  <a:srgbClr val="3B65A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693 500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052487" y="2983630"/>
            <a:ext cx="149271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0" cap="none" spc="600">
                <a:ln w="0"/>
                <a:solidFill>
                  <a:srgbClr val="FFFF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…</a:t>
            </a:r>
          </a:p>
        </p:txBody>
      </p:sp>
      <p:sp>
        <p:nvSpPr>
          <p:cNvPr id="37" name="Flowchart: Terminator 36"/>
          <p:cNvSpPr/>
          <p:nvPr/>
        </p:nvSpPr>
        <p:spPr>
          <a:xfrm>
            <a:off x="1708373" y="4856813"/>
            <a:ext cx="2418766" cy="957942"/>
          </a:xfrm>
          <a:prstGeom prst="flowChartTerminator">
            <a:avLst/>
          </a:prstGeom>
          <a:blipFill>
            <a:blip r:embed="rId1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772D7"/>
                </a:solidFill>
                <a:latin typeface="UVN Banh Mi" pitchFamily="2" charset="0"/>
              </a:rPr>
              <a:t>6 chữ số</a:t>
            </a:r>
          </a:p>
        </p:txBody>
      </p:sp>
      <p:sp>
        <p:nvSpPr>
          <p:cNvPr id="38" name="Flowchart: Terminator 37"/>
          <p:cNvSpPr/>
          <p:nvPr/>
        </p:nvSpPr>
        <p:spPr>
          <a:xfrm>
            <a:off x="7920349" y="4859278"/>
            <a:ext cx="2418766" cy="957942"/>
          </a:xfrm>
          <a:prstGeom prst="flowChartTerminator">
            <a:avLst/>
          </a:prstGeom>
          <a:blipFill>
            <a:blip r:embed="rId1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772D7"/>
                </a:solidFill>
                <a:latin typeface="UVN Banh Mi" pitchFamily="2" charset="0"/>
              </a:rPr>
              <a:t>6 chữ số</a:t>
            </a:r>
          </a:p>
        </p:txBody>
      </p:sp>
      <p:sp>
        <p:nvSpPr>
          <p:cNvPr id="39" name="Right Bracket 38"/>
          <p:cNvSpPr/>
          <p:nvPr/>
        </p:nvSpPr>
        <p:spPr>
          <a:xfrm rot="5400000">
            <a:off x="2748942" y="2569898"/>
            <a:ext cx="298674" cy="4084189"/>
          </a:xfrm>
          <a:prstGeom prst="rightBracket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ight Bracket 39"/>
          <p:cNvSpPr/>
          <p:nvPr/>
        </p:nvSpPr>
        <p:spPr>
          <a:xfrm rot="5400000">
            <a:off x="8899852" y="2511196"/>
            <a:ext cx="298674" cy="4084189"/>
          </a:xfrm>
          <a:prstGeom prst="rightBracket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Down Arrow 40"/>
          <p:cNvSpPr/>
          <p:nvPr/>
        </p:nvSpPr>
        <p:spPr>
          <a:xfrm>
            <a:off x="1171436" y="1916278"/>
            <a:ext cx="218904" cy="408533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Down Arrow 41"/>
          <p:cNvSpPr/>
          <p:nvPr/>
        </p:nvSpPr>
        <p:spPr>
          <a:xfrm>
            <a:off x="7110097" y="1916278"/>
            <a:ext cx="218904" cy="408533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750402" y="2099790"/>
            <a:ext cx="472437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spc="600">
                <a:ln w="0"/>
                <a:solidFill>
                  <a:srgbClr val="3B65A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693 251</a:t>
            </a:r>
          </a:p>
        </p:txBody>
      </p:sp>
      <p:sp>
        <p:nvSpPr>
          <p:cNvPr id="44" name="Rectangle 43"/>
          <p:cNvSpPr/>
          <p:nvPr/>
        </p:nvSpPr>
        <p:spPr>
          <a:xfrm>
            <a:off x="6716959" y="2038754"/>
            <a:ext cx="472437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600">
                <a:ln w="0"/>
                <a:solidFill>
                  <a:srgbClr val="3B65A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693 500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211860" y="2012466"/>
            <a:ext cx="149271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0" cap="none" spc="600">
                <a:ln w="0"/>
                <a:solidFill>
                  <a:srgbClr val="FFFF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…</a:t>
            </a:r>
          </a:p>
        </p:txBody>
      </p:sp>
      <p:sp>
        <p:nvSpPr>
          <p:cNvPr id="46" name="Striped Right Arrow 45"/>
          <p:cNvSpPr/>
          <p:nvPr/>
        </p:nvSpPr>
        <p:spPr>
          <a:xfrm>
            <a:off x="1198461" y="3426248"/>
            <a:ext cx="1574373" cy="399996"/>
          </a:xfrm>
          <a:prstGeom prst="stripedRightArrow">
            <a:avLst/>
          </a:prstGeom>
          <a:blipFill>
            <a:blip r:embed="rId14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Striped Right Arrow 46"/>
          <p:cNvSpPr/>
          <p:nvPr/>
        </p:nvSpPr>
        <p:spPr>
          <a:xfrm>
            <a:off x="7006043" y="3373384"/>
            <a:ext cx="1574373" cy="399996"/>
          </a:xfrm>
          <a:prstGeom prst="stripedRightArrow">
            <a:avLst/>
          </a:prstGeom>
          <a:blipFill>
            <a:blip r:embed="rId14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Down Arrow 47"/>
          <p:cNvSpPr/>
          <p:nvPr/>
        </p:nvSpPr>
        <p:spPr>
          <a:xfrm>
            <a:off x="1712856" y="1916278"/>
            <a:ext cx="218904" cy="408533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Down Arrow 48"/>
          <p:cNvSpPr/>
          <p:nvPr/>
        </p:nvSpPr>
        <p:spPr>
          <a:xfrm>
            <a:off x="7698996" y="1930876"/>
            <a:ext cx="218904" cy="408533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2141441" y="5159883"/>
            <a:ext cx="750795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Hàng chục nghìn </a:t>
            </a:r>
            <a:r>
              <a:rPr lang="en-US" sz="4400" b="1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đều bằng 9</a:t>
            </a:r>
            <a:endParaRPr lang="en-US" sz="4400" b="1" cap="none" spc="0">
              <a:ln w="0"/>
              <a:solidFill>
                <a:schemeClr val="accent6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2141441" y="5184335"/>
            <a:ext cx="750795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Hàng nghìn </a:t>
            </a:r>
            <a:r>
              <a:rPr lang="en-US" sz="4400" b="1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đều bằng 3</a:t>
            </a:r>
            <a:endParaRPr lang="en-US" sz="4400" b="1" cap="none" spc="0">
              <a:ln w="0"/>
              <a:solidFill>
                <a:schemeClr val="accent6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13894065" y="-7931330"/>
            <a:ext cx="114517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none" spc="600">
                <a:ln w="12700">
                  <a:solidFill>
                    <a:srgbClr val="FFFF99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     </a:t>
            </a:r>
          </a:p>
        </p:txBody>
      </p:sp>
      <p:sp>
        <p:nvSpPr>
          <p:cNvPr id="62" name="Rectangle 61"/>
          <p:cNvSpPr/>
          <p:nvPr/>
        </p:nvSpPr>
        <p:spPr>
          <a:xfrm>
            <a:off x="17064298" y="-7832941"/>
            <a:ext cx="114517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none" spc="600">
                <a:ln w="12700">
                  <a:solidFill>
                    <a:srgbClr val="FFFF99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     </a:t>
            </a:r>
          </a:p>
        </p:txBody>
      </p:sp>
      <p:sp>
        <p:nvSpPr>
          <p:cNvPr id="63" name="Rectangle 62"/>
          <p:cNvSpPr/>
          <p:nvPr/>
        </p:nvSpPr>
        <p:spPr>
          <a:xfrm>
            <a:off x="2359804" y="3476719"/>
            <a:ext cx="750795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Hàng trăm có</a:t>
            </a:r>
          </a:p>
        </p:txBody>
      </p:sp>
      <p:sp>
        <p:nvSpPr>
          <p:cNvPr id="64" name="Down Arrow 63"/>
          <p:cNvSpPr/>
          <p:nvPr/>
        </p:nvSpPr>
        <p:spPr>
          <a:xfrm>
            <a:off x="2390821" y="1916278"/>
            <a:ext cx="218904" cy="408533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Down Arrow 64"/>
          <p:cNvSpPr/>
          <p:nvPr/>
        </p:nvSpPr>
        <p:spPr>
          <a:xfrm>
            <a:off x="8376961" y="1930876"/>
            <a:ext cx="218904" cy="408533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Down Arrow 65"/>
          <p:cNvSpPr/>
          <p:nvPr/>
        </p:nvSpPr>
        <p:spPr>
          <a:xfrm>
            <a:off x="3461454" y="1931531"/>
            <a:ext cx="218904" cy="408533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Down Arrow 66"/>
          <p:cNvSpPr/>
          <p:nvPr/>
        </p:nvSpPr>
        <p:spPr>
          <a:xfrm>
            <a:off x="9447594" y="1946129"/>
            <a:ext cx="218904" cy="408533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5472899" y="3923141"/>
            <a:ext cx="90441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0" cap="none" spc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&lt;</a:t>
            </a:r>
          </a:p>
        </p:txBody>
      </p:sp>
      <p:sp>
        <p:nvSpPr>
          <p:cNvPr id="69" name="Rectangle 68"/>
          <p:cNvSpPr/>
          <p:nvPr/>
        </p:nvSpPr>
        <p:spPr>
          <a:xfrm>
            <a:off x="5447907" y="2126452"/>
            <a:ext cx="96372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spc="60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4945917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4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4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4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4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80" fill="hold">
                                          <p:stCondLst>
                                            <p:cond delay="8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80" fill="hold">
                                          <p:stCondLst>
                                            <p:cond delay="16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80" fill="hold">
                                          <p:stCondLst>
                                            <p:cond delay="24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80" fill="hold">
                                          <p:stCondLst>
                                            <p:cond delay="32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4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4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4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4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4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4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4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4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4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4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4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4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4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4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4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4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4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4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4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4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4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4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4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4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4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4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4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4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4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5" dur="4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8" dur="4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1" dur="4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4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4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4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4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400"/>
                            </p:stCondLst>
                            <p:childTnLst>
                              <p:par>
                                <p:cTn id="133" presetID="63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70833E-6 -4.81481E-6 L 0.25 -4.81481E-6 " pathEditMode="relative" rAng="0" ptsTypes="AA">
                                      <p:cBhvr>
                                        <p:cTn id="134" dur="4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135" presetID="63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6.25E-7 -3.7037E-6 L 0.25 -3.7037E-6 " pathEditMode="relative" rAng="0" ptsTypes="AA">
                                      <p:cBhvr>
                                        <p:cTn id="136" dur="4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0" dur="4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4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2" dur="4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53" presetClass="exit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5" dur="4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4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7" dur="4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47" presetClass="entr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4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4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4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47" presetClass="entr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4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4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4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4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4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4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4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4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4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3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6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400"/>
                            </p:stCondLst>
                            <p:childTnLst>
                              <p:par>
                                <p:cTn id="17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2.96296E-6 L 4.16667E-7 0.25 " pathEditMode="relative" rAng="0" ptsTypes="AA">
                                      <p:cBhvr>
                                        <p:cTn id="179" dur="4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18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2.59259E-6 L 1.04167E-6 0.25 " pathEditMode="relative" rAng="0" ptsTypes="AA">
                                      <p:cBhvr>
                                        <p:cTn id="181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800"/>
                            </p:stCondLst>
                            <p:childTnLst>
                              <p:par>
                                <p:cTn id="18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9" dur="4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4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47" presetClass="entr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4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1" dur="4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4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3" presetID="47" presetClass="entr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4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4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4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4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4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4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4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7" dur="4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4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2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2.59259E-6 L 2.70833E-6 0.25 " pathEditMode="relative" rAng="0" ptsTypes="AA">
                                      <p:cBhvr>
                                        <p:cTn id="224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2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7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96296E-6 L -1.66667E-6 0.25 " pathEditMode="relative" rAng="0" ptsTypes="AA">
                                      <p:cBhvr>
                                        <p:cTn id="229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400"/>
                            </p:stCondLst>
                            <p:childTnLst>
                              <p:par>
                                <p:cTn id="2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3" dur="4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7" dur="4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4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1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4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47" presetClass="entr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4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9" dur="4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4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1" presetID="47" presetClass="entr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4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4" dur="4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4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4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4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4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4" dur="4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5" dur="4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4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0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1.48148E-6 L -2.08333E-7 0.25 " pathEditMode="relative" rAng="0" ptsTypes="AA">
                                      <p:cBhvr>
                                        <p:cTn id="272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27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5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3.33333E-6 L -2.08333E-6 0.25 " pathEditMode="relative" rAng="0" ptsTypes="AA">
                                      <p:cBhvr>
                                        <p:cTn id="277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400"/>
                            </p:stCondLst>
                            <p:childTnLst>
                              <p:par>
                                <p:cTn id="27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1" dur="4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5" dur="4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4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8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89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2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6" dur="4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2.59259E-6 L 1.04167E-6 0.25 " pathEditMode="relative" rAng="0" ptsTypes="AA">
                                      <p:cBhvr>
                                        <p:cTn id="298" dur="4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29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1" dur="4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3.7037E-6 L 5.55112E-17 0.25 " pathEditMode="relative" rAng="0" ptsTypes="AA">
                                      <p:cBhvr>
                                        <p:cTn id="303" dur="4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304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5" dur="4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8" dur="4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47" presetClass="entr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2" dur="4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3" dur="4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4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5" presetID="47" presetClass="entr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7" dur="4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8" dur="4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4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4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4" dur="4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" dur="4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8" dur="4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9" dur="4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4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4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7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400"/>
                            </p:stCondLst>
                            <p:childTnLst>
                              <p:par>
                                <p:cTn id="339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85185E-6 L -3.125E-6 0.25 " pathEditMode="relative" rAng="0" ptsTypes="AA">
                                      <p:cBhvr>
                                        <p:cTn id="340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34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7.40741E-7 L 1.875E-6 0.25 " pathEditMode="relative" rAng="0" ptsTypes="AA">
                                      <p:cBhvr>
                                        <p:cTn id="342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3" fill="hold">
                            <p:stCondLst>
                              <p:cond delay="800"/>
                            </p:stCondLst>
                            <p:childTnLst>
                              <p:par>
                                <p:cTn id="3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6" dur="4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7" fill="hold">
                      <p:stCondLst>
                        <p:cond delay="indefinite"/>
                      </p:stCondLst>
                      <p:childTnLst>
                        <p:par>
                          <p:cTn id="348" fill="hold">
                            <p:stCondLst>
                              <p:cond delay="0"/>
                            </p:stCondLst>
                            <p:childTnLst>
                              <p:par>
                                <p:cTn id="3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1" dur="4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4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3" dur="4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8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9" dur="4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0" dur="4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1" fill="hold">
                      <p:stCondLst>
                        <p:cond delay="indefinite"/>
                      </p:stCondLst>
                      <p:childTnLst>
                        <p:par>
                          <p:cTn id="362" fill="hold">
                            <p:stCondLst>
                              <p:cond delay="0"/>
                            </p:stCondLst>
                            <p:childTnLst>
                              <p:par>
                                <p:cTn id="36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4" dur="4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5" dur="4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6" dur="4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0" dur="4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1" dur="4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2" dur="4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4" grpId="0"/>
      <p:bldP spid="14" grpId="1"/>
      <p:bldP spid="15" grpId="0"/>
      <p:bldP spid="15" grpId="1"/>
      <p:bldP spid="15" grpId="2"/>
      <p:bldP spid="16" grpId="0"/>
      <p:bldP spid="16" grpId="1"/>
      <p:bldP spid="16" grpId="2"/>
      <p:bldP spid="17" grpId="0"/>
      <p:bldP spid="17" grpId="1"/>
      <p:bldP spid="17" grpId="2"/>
      <p:bldP spid="18" grpId="0"/>
      <p:bldP spid="18" grpId="1"/>
      <p:bldP spid="18" grpId="2"/>
      <p:bldP spid="21" grpId="0"/>
      <p:bldP spid="22" grpId="0"/>
      <p:bldP spid="23" grpId="0"/>
      <p:bldP spid="23" grpId="1"/>
      <p:bldP spid="23" grpId="2"/>
      <p:bldP spid="24" grpId="0"/>
      <p:bldP spid="24" grpId="1"/>
      <p:bldP spid="24" grpId="2"/>
      <p:bldP spid="25" grpId="0"/>
      <p:bldP spid="25" grpId="1"/>
      <p:bldP spid="26" grpId="0"/>
      <p:bldP spid="34" grpId="0"/>
      <p:bldP spid="34" grpId="1"/>
      <p:bldP spid="35" grpId="0"/>
      <p:bldP spid="35" grpId="1"/>
      <p:bldP spid="36" grpId="0"/>
      <p:bldP spid="36" grpId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/>
      <p:bldP spid="44" grpId="0"/>
      <p:bldP spid="45" grpId="0"/>
      <p:bldP spid="45" grpId="1"/>
      <p:bldP spid="46" grpId="0" animBg="1"/>
      <p:bldP spid="46" grpId="1" animBg="1"/>
      <p:bldP spid="46" grpId="2" animBg="1"/>
      <p:bldP spid="47" grpId="0" animBg="1"/>
      <p:bldP spid="47" grpId="1" animBg="1"/>
      <p:bldP spid="47" grpId="2" animBg="1"/>
      <p:bldP spid="48" grpId="0" animBg="1"/>
      <p:bldP spid="48" grpId="1" animBg="1"/>
      <p:bldP spid="49" grpId="0" animBg="1"/>
      <p:bldP spid="49" grpId="1" animBg="1"/>
      <p:bldP spid="50" grpId="0"/>
      <p:bldP spid="50" grpId="1"/>
      <p:bldP spid="60" grpId="0"/>
      <p:bldP spid="60" grpId="1"/>
      <p:bldP spid="61" grpId="0"/>
      <p:bldP spid="61" grpId="1"/>
      <p:bldP spid="61" grpId="2"/>
      <p:bldP spid="62" grpId="0"/>
      <p:bldP spid="62" grpId="1"/>
      <p:bldP spid="62" grpId="2"/>
      <p:bldP spid="63" grpId="0"/>
      <p:bldP spid="64" grpId="0" animBg="1"/>
      <p:bldP spid="64" grpId="1" animBg="1"/>
      <p:bldP spid="65" grpId="0" animBg="1"/>
      <p:bldP spid="65" grpId="1" animBg="1"/>
      <p:bldP spid="66" grpId="0" animBg="1"/>
      <p:bldP spid="66" grpId="1" animBg="1"/>
      <p:bldP spid="67" grpId="0" animBg="1"/>
      <p:bldP spid="67" grpId="1" animBg="1"/>
      <p:bldP spid="68" grpId="0"/>
      <p:bldP spid="6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66000"/>
            <a:lum/>
          </a:blip>
          <a:srcRect/>
          <a:stretch>
            <a:fillRect t="-76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7188" l="2344" r="90625">
                        <a14:foregroundMark x1="73281" y1="18594" x2="70625" y2="20469"/>
                        <a14:foregroundMark x1="78594" y1="19688" x2="76875" y2="24375"/>
                        <a14:foregroundMark x1="78906" y1="13906" x2="80313" y2="151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3686">
            <a:off x="1985133" y="1255706"/>
            <a:ext cx="8412205" cy="5723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PA_文本框 9">
            <a:extLst>
              <a:ext uri="{FF2B5EF4-FFF2-40B4-BE49-F238E27FC236}">
                <a16:creationId xmlns:a16="http://schemas.microsoft.com/office/drawing/2014/main" id="{A77DE055-20FC-46C4-BA35-162A84AC7BB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477503" y="3301172"/>
            <a:ext cx="491175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Hai số có cùng số chữ số thì ta so sánh </a:t>
            </a:r>
            <a:r>
              <a:rPr lang="vi-VN" altLang="zh-CN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từng cặp </a:t>
            </a:r>
            <a:r>
              <a:rPr lang="vi-VN" altLang="zh-CN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chữ số ở cùng một</a:t>
            </a:r>
            <a:r>
              <a:rPr lang="vi-VN" altLang="zh-CN" sz="32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vi-VN" altLang="zh-CN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hàng</a:t>
            </a:r>
            <a:r>
              <a:rPr lang="vi-VN" altLang="zh-CN" sz="32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vi-VN" altLang="zh-CN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theo thứ tự từ </a:t>
            </a:r>
            <a:r>
              <a:rPr lang="vi-VN" altLang="zh-CN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trái sang phải</a:t>
            </a:r>
            <a:r>
              <a:rPr lang="vi-VN" altLang="zh-CN" sz="32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.</a:t>
            </a:r>
          </a:p>
        </p:txBody>
      </p:sp>
      <p:sp>
        <p:nvSpPr>
          <p:cNvPr id="16" name="PA_矩形 11">
            <a:extLst>
              <a:ext uri="{FF2B5EF4-FFF2-40B4-BE49-F238E27FC236}">
                <a16:creationId xmlns:a16="http://schemas.microsoft.com/office/drawing/2014/main" id="{B77243B0-F4D7-4F38-ACF2-646914BAAFB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716983" y="4489944"/>
            <a:ext cx="49485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dirty="0">
                <a:solidFill>
                  <a:srgbClr val="22222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　　</a:t>
            </a:r>
            <a:endParaRPr lang="zh-CN" altLang="en-US" dirty="0">
              <a:solidFill>
                <a:srgbClr val="222222"/>
              </a:solidFill>
              <a:latin typeface="迷你简少儿" panose="03000509000000000000" pitchFamily="65" charset="-122"/>
              <a:ea typeface="迷你简少儿" panose="03000509000000000000" pitchFamily="65" charset="-122"/>
              <a:cs typeface=".黑体-日本?" panose="02000500000000000000" pitchFamily="2" charset="-122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477503" y="1083453"/>
            <a:ext cx="690901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spc="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693 251 </a:t>
            </a:r>
            <a:r>
              <a:rPr lang="en-US" sz="5400" b="1" spc="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sz="5400" b="1" spc="600" dirty="0">
                <a:ln w="0"/>
                <a:solidFill>
                  <a:srgbClr val="FFFF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spc="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693 500</a:t>
            </a:r>
          </a:p>
        </p:txBody>
      </p:sp>
      <p:sp>
        <p:nvSpPr>
          <p:cNvPr id="20" name="文本框 13">
            <a:extLst>
              <a:ext uri="{FF2B5EF4-FFF2-40B4-BE49-F238E27FC236}">
                <a16:creationId xmlns:a16="http://schemas.microsoft.com/office/drawing/2014/main" id="{78EAE7CD-EFB8-4C4A-AE99-BAB9D1FBE008}"/>
              </a:ext>
            </a:extLst>
          </p:cNvPr>
          <p:cNvSpPr txBox="1"/>
          <p:nvPr/>
        </p:nvSpPr>
        <p:spPr>
          <a:xfrm>
            <a:off x="503456" y="802092"/>
            <a:ext cx="1917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>
                <a:solidFill>
                  <a:srgbClr val="0068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Ví dụ 2</a:t>
            </a:r>
            <a:endParaRPr lang="zh-CN" altLang="en-US" sz="4000" b="1" dirty="0">
              <a:solidFill>
                <a:srgbClr val="0068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728570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3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6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0" decel="50000" fill="hold">
                                          <p:stCondLst>
                                            <p:cond delay="16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40" decel="50000" fill="hold">
                                          <p:stCondLst>
                                            <p:cond delay="16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56000"/>
            <a:lum/>
          </a:blip>
          <a:srcRect/>
          <a:stretch>
            <a:fillRect t="-76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ounded Rectangle 42"/>
          <p:cNvSpPr/>
          <p:nvPr/>
        </p:nvSpPr>
        <p:spPr>
          <a:xfrm>
            <a:off x="9652808" y="9885820"/>
            <a:ext cx="5330449" cy="3972582"/>
          </a:xfrm>
          <a:prstGeom prst="round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  <a:ln>
            <a:solidFill>
              <a:srgbClr val="C00000"/>
            </a:solidFill>
            <a:prstDash val="lgDashDot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50" y="795957"/>
            <a:ext cx="5980349" cy="5823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309" y="5365955"/>
            <a:ext cx="1887760" cy="1621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" name="Group 13"/>
          <p:cNvGrpSpPr/>
          <p:nvPr/>
        </p:nvGrpSpPr>
        <p:grpSpPr>
          <a:xfrm>
            <a:off x="396374" y="-1243259"/>
            <a:ext cx="6391601" cy="4078431"/>
            <a:chOff x="433814" y="3880415"/>
            <a:chExt cx="4679598" cy="4078431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957" b="89827" l="487" r="9659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0687" y="3880415"/>
              <a:ext cx="4622725" cy="407843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0000">
                          <a14:foregroundMark x1="50000" y1="40789" x2="58250" y2="52632"/>
                          <a14:foregroundMark x1="55750" y1="64474" x2="63000" y2="77368"/>
                          <a14:foregroundMark x1="57500" y1="43684" x2="57750" y2="497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814" y="4864322"/>
              <a:ext cx="1267782" cy="120439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50" name="Rectangle 49"/>
            <p:cNvSpPr/>
            <p:nvPr/>
          </p:nvSpPr>
          <p:spPr>
            <a:xfrm>
              <a:off x="710005" y="5658020"/>
              <a:ext cx="4359483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 cap="none" spc="0" dirty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Times New Roman" panose="02020603050405020304" pitchFamily="18" charset="0"/>
                </a:rPr>
                <a:t>Lưu ý khi so sánh hai số</a:t>
              </a:r>
            </a:p>
          </p:txBody>
        </p:sp>
      </p:grpSp>
      <p:pic>
        <p:nvPicPr>
          <p:cNvPr id="48" name="Picture 47"/>
          <p:cNvPicPr>
            <a:picLocks noChangeAspect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080" y="1025928"/>
            <a:ext cx="5937266" cy="57813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1" name="PA_文本框 5">
            <a:extLst>
              <a:ext uri="{FF2B5EF4-FFF2-40B4-BE49-F238E27FC236}">
                <a16:creationId xmlns:a16="http://schemas.microsoft.com/office/drawing/2014/main" id="{5B5D3431-CB11-48E6-8AD5-740CC07D405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4002" y="2232976"/>
            <a:ext cx="530963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>
                <a:solidFill>
                  <a:srgbClr val="002060"/>
                </a:solidFill>
                <a:cs typeface="Times New Roman" panose="02020603050405020304" pitchFamily="18" charset="0"/>
                <a:sym typeface="+mn-lt"/>
              </a:rPr>
              <a:t>Trong hai </a:t>
            </a:r>
            <a:r>
              <a:rPr lang="vi-VN" altLang="zh-CN" sz="4800" b="1" dirty="0">
                <a:solidFill>
                  <a:srgbClr val="002060"/>
                </a:solidFill>
                <a:cs typeface="Times New Roman" panose="02020603050405020304" pitchFamily="18" charset="0"/>
                <a:sym typeface="+mn-lt"/>
              </a:rPr>
              <a:t>số</a:t>
            </a:r>
            <a:r>
              <a:rPr lang="en-US" altLang="zh-CN" sz="4800" b="1" dirty="0">
                <a:solidFill>
                  <a:srgbClr val="002060"/>
                </a:solidFill>
                <a:cs typeface="Times New Roman" panose="02020603050405020304" pitchFamily="18" charset="0"/>
                <a:sym typeface="+mn-lt"/>
              </a:rPr>
              <a:t>, số</a:t>
            </a:r>
            <a:r>
              <a:rPr lang="vi-VN" altLang="zh-CN" sz="4800" b="1" dirty="0">
                <a:solidFill>
                  <a:srgbClr val="002060"/>
                </a:solidFill>
                <a:cs typeface="Times New Roman" panose="02020603050405020304" pitchFamily="18" charset="0"/>
                <a:sym typeface="+mn-lt"/>
              </a:rPr>
              <a:t> nào có số chữ số ít hơn thì số đó bé hơn</a:t>
            </a:r>
            <a:r>
              <a:rPr lang="en-US" altLang="zh-CN" sz="4800" b="1" dirty="0">
                <a:solidFill>
                  <a:srgbClr val="002060"/>
                </a:solidFill>
                <a:cs typeface="Times New Roman" panose="02020603050405020304" pitchFamily="18" charset="0"/>
                <a:sym typeface="+mn-lt"/>
              </a:rPr>
              <a:t>.</a:t>
            </a:r>
            <a:endParaRPr lang="vi-VN" altLang="zh-CN" sz="4800" b="1" dirty="0">
              <a:solidFill>
                <a:srgbClr val="002060"/>
              </a:solidFill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53" name="PA_文本框 5">
            <a:extLst>
              <a:ext uri="{FF2B5EF4-FFF2-40B4-BE49-F238E27FC236}">
                <a16:creationId xmlns:a16="http://schemas.microsoft.com/office/drawing/2014/main" id="{AF082B4C-B530-4A6D-8104-51A9B5D19A4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386282" y="1781634"/>
            <a:ext cx="568485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2060"/>
                </a:solidFill>
                <a:cs typeface="Times New Roman" panose="02020603050405020304" pitchFamily="18" charset="0"/>
                <a:sym typeface="+mn-lt"/>
              </a:rPr>
              <a:t>H</a:t>
            </a:r>
            <a:r>
              <a:rPr lang="vi-VN" altLang="zh-CN" sz="4400" b="1" dirty="0">
                <a:solidFill>
                  <a:srgbClr val="002060"/>
                </a:solidFill>
                <a:cs typeface="Times New Roman" panose="02020603050405020304" pitchFamily="18" charset="0"/>
                <a:sym typeface="+mn-lt"/>
              </a:rPr>
              <a:t>ai số có cùng số chữ số thì ta so sánh từng cặp chữ số ở cùng một hàng theo thứ tự từ trái sang phải.</a:t>
            </a: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744" b="89776" l="2556" r="93930">
                        <a14:foregroundMark x1="39617" y1="17093" x2="43131" y2="19489"/>
                        <a14:foregroundMark x1="24920" y1="12620" x2="25240" y2="16134"/>
                        <a14:foregroundMark x1="12939" y1="27476" x2="14856" y2="32428"/>
                        <a14:foregroundMark x1="71406" y1="74601" x2="71885" y2="78275"/>
                        <a14:foregroundMark x1="50000" y1="69489" x2="49840" y2="75080"/>
                        <a14:foregroundMark x1="63259" y1="84345" x2="62460" y2="87700"/>
                        <a14:foregroundMark x1="24121" y1="11981" x2="24121" y2="16613"/>
                        <a14:foregroundMark x1="25719" y1="14537" x2="25399" y2="100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8333">
            <a:off x="8971195" y="52904"/>
            <a:ext cx="2974051" cy="22116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20120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4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4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4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4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4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4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51" grpId="0"/>
      <p:bldP spid="5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1693" y1="34665" x2="41693" y2="34665"/>
                        <a14:foregroundMark x1="62141" y1="36102" x2="62141" y2="36102"/>
                        <a14:foregroundMark x1="49521" y1="80032" x2="49521" y2="80032"/>
                        <a14:foregroundMark x1="49681" y1="80192" x2="65974" y2="77636"/>
                        <a14:foregroundMark x1="60703" y1="72045" x2="74441" y2="82109"/>
                        <a14:foregroundMark x1="44569" y1="37061" x2="44569" y2="37061"/>
                        <a14:foregroundMark x1="36422" y1="74441" x2="36422" y2="74441"/>
                        <a14:foregroundMark x1="40735" y1="78435" x2="48083" y2="79872"/>
                        <a14:foregroundMark x1="39936" y1="73003" x2="29073" y2="80990"/>
                        <a14:foregroundMark x1="43131" y1="37061" x2="44089" y2="40256"/>
                        <a14:foregroundMark x1="43131" y1="74920" x2="55431" y2="749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303" y="3831328"/>
            <a:ext cx="3527409" cy="3466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7187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380" y="3741069"/>
            <a:ext cx="3371157" cy="35898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80220" y1="1777" x2="67720" y2="9360"/>
                        <a14:foregroundMark x1="10989" y1="62915" x2="10989" y2="629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6236" y="399493"/>
            <a:ext cx="1403689" cy="967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80220" y1="1777" x2="67720" y2="9360"/>
                        <a14:foregroundMark x1="10989" y1="62915" x2="10989" y2="629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1678" y="296855"/>
            <a:ext cx="937052" cy="645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3" name="Group 12"/>
          <p:cNvGrpSpPr/>
          <p:nvPr/>
        </p:nvGrpSpPr>
        <p:grpSpPr>
          <a:xfrm>
            <a:off x="9337608" y="296855"/>
            <a:ext cx="2608080" cy="2318152"/>
            <a:chOff x="9337608" y="296855"/>
            <a:chExt cx="2608080" cy="2318152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05882" y="788067"/>
              <a:ext cx="1539806" cy="182694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37608" y="296855"/>
              <a:ext cx="1068274" cy="126747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846" b="96748" l="9744" r="89776">
                        <a14:foregroundMark x1="42812" y1="26558" x2="42812" y2="26558"/>
                        <a14:foregroundMark x1="59744" y1="26152" x2="59744" y2="26152"/>
                        <a14:foregroundMark x1="42332" y1="24797" x2="42332" y2="247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4916" y="2332180"/>
            <a:ext cx="4473595" cy="48294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9643" l="0" r="100000">
                        <a14:foregroundMark x1="52546" y1="12321" x2="52546" y2="12321"/>
                        <a14:foregroundMark x1="55397" y1="16429" x2="55397" y2="255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75" y="0"/>
            <a:ext cx="2234511" cy="2548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293" y="4519710"/>
            <a:ext cx="3032422" cy="26041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2" name="Group 11"/>
          <p:cNvGrpSpPr/>
          <p:nvPr/>
        </p:nvGrpSpPr>
        <p:grpSpPr>
          <a:xfrm>
            <a:off x="2317986" y="851714"/>
            <a:ext cx="7817460" cy="3581622"/>
            <a:chOff x="2346130" y="960622"/>
            <a:chExt cx="7817460" cy="3581622"/>
          </a:xfrm>
        </p:grpSpPr>
        <p:grpSp>
          <p:nvGrpSpPr>
            <p:cNvPr id="6" name="Group 5"/>
            <p:cNvGrpSpPr/>
            <p:nvPr/>
          </p:nvGrpSpPr>
          <p:grpSpPr>
            <a:xfrm>
              <a:off x="2346130" y="960622"/>
              <a:ext cx="7817460" cy="3581622"/>
              <a:chOff x="2346130" y="960622"/>
              <a:chExt cx="7817460" cy="3581622"/>
            </a:xfrm>
          </p:grpSpPr>
          <p:grpSp>
            <p:nvGrpSpPr>
              <p:cNvPr id="5" name="Group 4"/>
              <p:cNvGrpSpPr/>
              <p:nvPr/>
            </p:nvGrpSpPr>
            <p:grpSpPr>
              <a:xfrm>
                <a:off x="2346130" y="960622"/>
                <a:ext cx="7817460" cy="3581622"/>
                <a:chOff x="2290963" y="941580"/>
                <a:chExt cx="7817460" cy="3581622"/>
              </a:xfrm>
            </p:grpSpPr>
            <p:sp>
              <p:nvSpPr>
                <p:cNvPr id="2" name="Snip Single Corner Rectangle 1"/>
                <p:cNvSpPr/>
                <p:nvPr/>
              </p:nvSpPr>
              <p:spPr>
                <a:xfrm>
                  <a:off x="2787078" y="1588281"/>
                  <a:ext cx="7203093" cy="2785987"/>
                </a:xfrm>
                <a:prstGeom prst="snip1Rect">
                  <a:avLst/>
                </a:prstGeom>
                <a:solidFill>
                  <a:srgbClr val="FFCCFF">
                    <a:alpha val="58000"/>
                  </a:srgbClr>
                </a:solidFill>
                <a:ln>
                  <a:solidFill>
                    <a:srgbClr val="A81682"/>
                  </a:solidFill>
                  <a:prstDash val="lg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7" name="Group 6"/>
                <p:cNvGrpSpPr/>
                <p:nvPr/>
              </p:nvGrpSpPr>
              <p:grpSpPr>
                <a:xfrm>
                  <a:off x="2290963" y="941580"/>
                  <a:ext cx="2074137" cy="1642029"/>
                  <a:chOff x="-589871" y="-218457"/>
                  <a:chExt cx="2512560" cy="1881057"/>
                </a:xfrm>
              </p:grpSpPr>
              <p:pic>
                <p:nvPicPr>
                  <p:cNvPr id="8" name="Picture 7"/>
                  <p:cNvPicPr>
                    <a:picLocks noChangeAspect="1"/>
                  </p:cNvPicPr>
                  <p:nvPr/>
                </p:nvPicPr>
                <p:blipFill>
                  <a:blip r:embed="rId1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4845" y="-73521"/>
                    <a:ext cx="1887844" cy="1408839"/>
                  </a:xfrm>
                  <a:prstGeom prst="rect">
                    <a:avLst/>
                  </a:prstGeom>
                  <a:ln>
                    <a:noFill/>
                  </a:ln>
                  <a:effectLst>
                    <a:outerShdw blurRad="292100" dist="139700" dir="2700000" algn="tl" rotWithShape="0">
                      <a:srgbClr val="333333">
                        <a:alpha val="65000"/>
                      </a:srgbClr>
                    </a:outerShdw>
                  </a:effectLst>
                </p:spPr>
              </p:pic>
              <p:pic>
                <p:nvPicPr>
                  <p:cNvPr id="9" name="Picture 8"/>
                  <p:cNvPicPr>
                    <a:picLocks noChangeAspect="1"/>
                  </p:cNvPicPr>
                  <p:nvPr/>
                </p:nvPicPr>
                <p:blipFill>
                  <a:blip r:embed="rId1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538212" y="-218457"/>
                    <a:ext cx="1887844" cy="1408838"/>
                  </a:xfrm>
                  <a:prstGeom prst="rect">
                    <a:avLst/>
                  </a:prstGeom>
                  <a:ln>
                    <a:noFill/>
                  </a:ln>
                  <a:effectLst>
                    <a:outerShdw blurRad="292100" dist="139700" dir="2700000" algn="tl" rotWithShape="0">
                      <a:srgbClr val="333333">
                        <a:alpha val="65000"/>
                      </a:srgbClr>
                    </a:outerShdw>
                  </a:effectLst>
                </p:spPr>
              </p:pic>
              <p:pic>
                <p:nvPicPr>
                  <p:cNvPr id="10" name="Picture 9"/>
                  <p:cNvPicPr>
                    <a:picLocks noChangeAspect="1"/>
                  </p:cNvPicPr>
                  <p:nvPr/>
                </p:nvPicPr>
                <p:blipFill>
                  <a:blip r:embed="rId19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589871" y="591219"/>
                    <a:ext cx="1435654" cy="1071381"/>
                  </a:xfrm>
                  <a:prstGeom prst="rect">
                    <a:avLst/>
                  </a:prstGeom>
                  <a:ln>
                    <a:noFill/>
                  </a:ln>
                  <a:effectLst>
                    <a:outerShdw blurRad="292100" dist="139700" dir="2700000" algn="tl" rotWithShape="0">
                      <a:srgbClr val="333333">
                        <a:alpha val="65000"/>
                      </a:srgbClr>
                    </a:outerShdw>
                  </a:effectLst>
                </p:spPr>
              </p:pic>
            </p:grpSp>
            <p:pic>
              <p:nvPicPr>
                <p:cNvPr id="11" name="Picture 10"/>
                <p:cNvPicPr>
                  <a:picLocks noChangeAspect="1"/>
                </p:cNvPicPr>
                <p:nvPr/>
              </p:nvPicPr>
              <p:blipFill>
                <a:blip r:embed="rId20" cstate="print">
                  <a:extLst>
                    <a:ext uri="{BEBA8EAE-BF5A-486C-A8C5-ECC9F3942E4B}">
                      <a14:imgProps xmlns:a14="http://schemas.microsoft.com/office/drawing/2010/main">
                        <a14:imgLayer r:embed="rId21">
                          <a14:imgEffect>
                            <a14:backgroundRemoval t="10000" b="94167" l="0" r="100000">
                              <a14:foregroundMark x1="26944" y1="41389" x2="11389" y2="6888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79241" y="3454071"/>
                  <a:ext cx="1229182" cy="1069131"/>
                </a:xfrm>
                <a:prstGeom prst="rect">
                  <a:avLst/>
                </a:prstGeom>
              </p:spPr>
            </p:pic>
          </p:grpSp>
          <p:sp>
            <p:nvSpPr>
              <p:cNvPr id="20" name="TextBox 19"/>
              <p:cNvSpPr txBox="1"/>
              <p:nvPr/>
            </p:nvSpPr>
            <p:spPr>
              <a:xfrm>
                <a:off x="2833293" y="2149675"/>
                <a:ext cx="6873045" cy="1323439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w="152400" h="50800" prst="softRound"/>
                <a:bevelB w="101600" prst="riblet"/>
              </a:sp3d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70AD47">
                        <a:lumMod val="50000"/>
                      </a:srgbClr>
                    </a:solidFill>
                    <a:effectLst/>
                    <a:uLnTx/>
                    <a:uFillTx/>
                    <a:latin typeface="UTM Aircona" panose="02040603050506020204" pitchFamily="18" charset="0"/>
                    <a:ea typeface="+mn-ea"/>
                    <a:cs typeface="+mn-cs"/>
                  </a:rPr>
                  <a:t>Thực</a:t>
                </a:r>
                <a:r>
                  <a:rPr kumimoji="0" lang="en-US" sz="8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AD47">
                        <a:lumMod val="50000"/>
                      </a:srgbClr>
                    </a:solidFill>
                    <a:effectLst/>
                    <a:uLnTx/>
                    <a:uFillTx/>
                    <a:latin typeface="UTM Aircona" panose="02040603050506020204" pitchFamily="18" charset="0"/>
                    <a:ea typeface="+mn-ea"/>
                    <a:cs typeface="+mn-cs"/>
                  </a:rPr>
                  <a:t> HÀNH</a:t>
                </a:r>
              </a:p>
            </p:txBody>
          </p:sp>
        </p:grpSp>
        <p:sp>
          <p:nvSpPr>
            <p:cNvPr id="28" name="TextBox 27"/>
            <p:cNvSpPr txBox="1"/>
            <p:nvPr/>
          </p:nvSpPr>
          <p:spPr>
            <a:xfrm>
              <a:off x="2907286" y="2149675"/>
              <a:ext cx="6873045" cy="1323439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52400" h="50800" prst="softRound"/>
              <a:bevelB w="101600" prst="riblet"/>
            </a:sp3d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Aircona" panose="02040603050506020204" pitchFamily="18" charset="0"/>
                  <a:ea typeface="+mn-ea"/>
                  <a:cs typeface="+mn-cs"/>
                </a:rPr>
                <a:t>Thực</a:t>
              </a:r>
              <a:r>
                <a:rPr kumimoji="0" lang="en-US" sz="8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Aircona" panose="02040603050506020204" pitchFamily="18" charset="0"/>
                  <a:ea typeface="+mn-ea"/>
                  <a:cs typeface="+mn-cs"/>
                </a:rPr>
                <a:t> HÀNH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2910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 7.40741E-7 L -0.18294 0.04005 C -0.16901 0.04907 -0.14805 0.05393 -0.12604 0.05393 C -0.10104 0.05393 -0.08099 0.04907 -0.06706 0.04005 L 1.25E-6 7.40741E-7 " pathEditMode="relative" rAng="0" ptsTypes="AAAAA">
                                      <p:cBhvr>
                                        <p:cTn id="8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2685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 4.81481E-6 L -0.18294 0.04004 C -0.16901 0.04907 -0.14805 0.05393 -0.12604 0.05393 C -0.10104 0.05393 -0.08099 0.04907 -0.06706 0.04004 L 2.29167E-6 4.81481E-6 " pathEditMode="relative" rAng="0" ptsTypes="AAAAA">
                                      <p:cBhvr>
                                        <p:cTn id="8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8000" b="-10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 descr="E:\PPT素材\卡通b0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295" y="142817"/>
            <a:ext cx="3115311" cy="1817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E:\PPT素材\卡通b1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956" y="-47085"/>
            <a:ext cx="832247" cy="9786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25055" y="442262"/>
            <a:ext cx="57187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+mn-cs"/>
              </a:rPr>
              <a:t>Bài 1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+mn-cs"/>
              </a:rPr>
              <a:t>: 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2460413" y="-47085"/>
            <a:ext cx="10345782" cy="7839907"/>
            <a:chOff x="2460413" y="-172011"/>
            <a:chExt cx="10345782" cy="7839907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5000" r="95469">
                          <a14:foregroundMark x1="10000" y1="27187" x2="10000" y2="52344"/>
                          <a14:foregroundMark x1="10000" y1="52031" x2="8125" y2="74219"/>
                          <a14:foregroundMark x1="11406" y1="25781" x2="12031" y2="22344"/>
                          <a14:foregroundMark x1="11094" y1="24531" x2="12031" y2="55625"/>
                          <a14:foregroundMark x1="12188" y1="54219" x2="11563" y2="76563"/>
                          <a14:foregroundMark x1="90000" y1="27031" x2="89531" y2="64531"/>
                          <a14:foregroundMark x1="13750" y1="21875" x2="87813" y2="22344"/>
                          <a14:foregroundMark x1="87969" y1="23125" x2="88906" y2="36719"/>
                          <a14:foregroundMark x1="89375" y1="36719" x2="89375" y2="54688"/>
                          <a14:foregroundMark x1="88594" y1="38281" x2="87031" y2="55781"/>
                          <a14:foregroundMark x1="88594" y1="49219" x2="90469" y2="67813"/>
                          <a14:foregroundMark x1="88125" y1="55781" x2="88125" y2="73750"/>
                          <a14:foregroundMark x1="10781" y1="76563" x2="26406" y2="79219"/>
                          <a14:foregroundMark x1="24844" y1="78281" x2="87813" y2="7828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60413" y="-172011"/>
              <a:ext cx="10345782" cy="783990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9467" b="89941" l="888" r="9733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55040" y="-67937"/>
              <a:ext cx="2192735" cy="219273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19" name="Group 18"/>
          <p:cNvGrpSpPr/>
          <p:nvPr/>
        </p:nvGrpSpPr>
        <p:grpSpPr>
          <a:xfrm>
            <a:off x="-338730" y="2366637"/>
            <a:ext cx="4072718" cy="4491363"/>
            <a:chOff x="-531094" y="1308942"/>
            <a:chExt cx="4280134" cy="5499041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077" b="98403" l="6709" r="95687">
                          <a14:foregroundMark x1="34824" y1="46486" x2="34824" y2="48562"/>
                          <a14:foregroundMark x1="46645" y1="42013" x2="51278" y2="45527"/>
                          <a14:foregroundMark x1="65974" y1="72364" x2="88978" y2="95847"/>
                          <a14:foregroundMark x1="12939" y1="80351" x2="54313" y2="94888"/>
                          <a14:foregroundMark x1="53195" y1="86901" x2="69649" y2="96486"/>
                          <a14:foregroundMark x1="79553" y1="75080" x2="93291" y2="96486"/>
                          <a14:foregroundMark x1="85144" y1="76837" x2="94569" y2="91214"/>
                          <a14:foregroundMark x1="7348" y1="84185" x2="41214" y2="96486"/>
                          <a14:foregroundMark x1="9425" y1="75240" x2="7188" y2="79393"/>
                          <a14:foregroundMark x1="7348" y1="85304" x2="7348" y2="9664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93912" y="2551603"/>
              <a:ext cx="4242952" cy="425638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0000" l="10000" r="90000">
                          <a14:foregroundMark x1="38333" y1="23333" x2="40278" y2="28056"/>
                          <a14:foregroundMark x1="55278" y1="21389" x2="55278" y2="24722"/>
                          <a14:foregroundMark x1="72500" y1="32778" x2="68333" y2="34444"/>
                          <a14:foregroundMark x1="73056" y1="48333" x2="78056" y2="46667"/>
                          <a14:foregroundMark x1="44444" y1="40278" x2="42222" y2="42500"/>
                          <a14:foregroundMark x1="69167" y1="62500" x2="73333" y2="64444"/>
                          <a14:foregroundMark x1="61389" y1="72222" x2="65000" y2="76389"/>
                          <a14:foregroundMark x1="31389" y1="67500" x2="26667" y2="69444"/>
                          <a14:foregroundMark x1="28889" y1="55556" x2="21111" y2="56667"/>
                          <a14:foregroundMark x1="24444" y1="38056" x2="31944" y2="430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531094" y="1308942"/>
              <a:ext cx="2025739" cy="202573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aphicFrame>
        <p:nvGraphicFramePr>
          <p:cNvPr id="54" name="Table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8950495"/>
              </p:ext>
            </p:extLst>
          </p:nvPr>
        </p:nvGraphicFramePr>
        <p:xfrm>
          <a:off x="2334307" y="442262"/>
          <a:ext cx="670605" cy="2468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0605">
                  <a:extLst>
                    <a:ext uri="{9D8B030D-6E8A-4147-A177-3AD203B41FA5}">
                      <a16:colId xmlns:a16="http://schemas.microsoft.com/office/drawing/2014/main" val="644713634"/>
                    </a:ext>
                  </a:extLst>
                </a:gridCol>
              </a:tblGrid>
              <a:tr h="660741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rgbClr val="ED8388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&gt;</a:t>
                      </a:r>
                      <a:endParaRPr lang="en-US" sz="4800" b="1" dirty="0">
                        <a:solidFill>
                          <a:srgbClr val="ED8388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0624622"/>
                  </a:ext>
                </a:extLst>
              </a:tr>
              <a:tr h="660741">
                <a:tc>
                  <a:txBody>
                    <a:bodyPr/>
                    <a:lstStyle/>
                    <a:p>
                      <a:pPr algn="ctr"/>
                      <a:r>
                        <a:rPr lang="en-US" sz="4800" b="1">
                          <a:solidFill>
                            <a:srgbClr val="ED8388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&lt;</a:t>
                      </a:r>
                      <a:endParaRPr lang="en-US" sz="4800" b="1">
                        <a:solidFill>
                          <a:srgbClr val="ED8388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6580961"/>
                  </a:ext>
                </a:extLst>
              </a:tr>
              <a:tr h="660741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rgbClr val="ED8388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=</a:t>
                      </a:r>
                      <a:endParaRPr lang="en-US" sz="4800" b="1" dirty="0">
                        <a:solidFill>
                          <a:srgbClr val="ED8388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637001"/>
                  </a:ext>
                </a:extLst>
              </a:tr>
            </a:tbl>
          </a:graphicData>
        </a:graphic>
      </p:graphicFrame>
      <p:sp>
        <p:nvSpPr>
          <p:cNvPr id="55" name="Rectangle 54"/>
          <p:cNvSpPr/>
          <p:nvPr/>
        </p:nvSpPr>
        <p:spPr>
          <a:xfrm>
            <a:off x="4632010" y="4980925"/>
            <a:ext cx="360000" cy="540000"/>
          </a:xfrm>
          <a:prstGeom prst="rect">
            <a:avLst/>
          </a:prstGeom>
          <a:solidFill>
            <a:srgbClr val="00FF0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7540983" y="4976924"/>
            <a:ext cx="360000" cy="540000"/>
          </a:xfrm>
          <a:prstGeom prst="rect">
            <a:avLst/>
          </a:prstGeom>
          <a:solidFill>
            <a:srgbClr val="00FF0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/>
          <p:cNvSpPr txBox="1"/>
          <p:nvPr/>
        </p:nvSpPr>
        <p:spPr>
          <a:xfrm>
            <a:off x="5768675" y="1977593"/>
            <a:ext cx="42540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n w="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9999… 10 000</a:t>
            </a:r>
          </a:p>
          <a:p>
            <a:endParaRPr lang="en-US" sz="4800" b="1" dirty="0">
              <a:ln w="0"/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009784" y="3354534"/>
            <a:ext cx="49259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99 999… 100 000</a:t>
            </a:r>
          </a:p>
          <a:p>
            <a:endParaRPr lang="en-US" sz="4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4593356" y="4787204"/>
            <a:ext cx="59514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726 585 … 557 652</a:t>
            </a:r>
          </a:p>
          <a:p>
            <a:endParaRPr lang="en-US" sz="48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929734" y="4725485"/>
            <a:ext cx="5886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7151416" y="1901500"/>
            <a:ext cx="5886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832851" y="3275584"/>
            <a:ext cx="5886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32763764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4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4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4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4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4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4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4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4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4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4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4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5" dur="4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0" dur="4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4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6" grpId="0" animBg="1"/>
      <p:bldP spid="58" grpId="0"/>
      <p:bldP spid="59" grpId="0"/>
      <p:bldP spid="60" grpId="0"/>
      <p:bldP spid="61" grpId="0"/>
      <p:bldP spid="62" grpId="0"/>
      <p:bldP spid="6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8000" b="-10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 descr="E:\PPT素材\卡通b0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295" y="142817"/>
            <a:ext cx="3115311" cy="1817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E:\PPT素材\卡通b1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956" y="-47085"/>
            <a:ext cx="832247" cy="9786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27291" y="-2587325"/>
            <a:ext cx="57187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+mn-cs"/>
              </a:rPr>
              <a:t>Bài</a:t>
            </a:r>
            <a:r>
              <a:rPr kumimoji="0" lang="en-US" sz="40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+mn-cs"/>
              </a:rPr>
              <a:t> 1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+mn-cs"/>
              </a:rPr>
              <a:t>: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+mn-cs"/>
              </a:rPr>
              <a:t>Đặt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+mn-cs"/>
              </a:rPr>
              <a:t>tính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+mn-cs"/>
              </a:rPr>
              <a:t>rồi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+mn-cs"/>
              </a:rPr>
              <a:t>tính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lberta Heavy" panose="02040603050506020204" pitchFamily="18" charset="0"/>
              <a:ea typeface="+mn-ea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460413" y="-47085"/>
            <a:ext cx="10345782" cy="7839907"/>
            <a:chOff x="2460413" y="-172011"/>
            <a:chExt cx="10345782" cy="7839907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5000" r="95469">
                          <a14:foregroundMark x1="10000" y1="27187" x2="10000" y2="52344"/>
                          <a14:foregroundMark x1="10000" y1="52031" x2="8125" y2="74219"/>
                          <a14:foregroundMark x1="11406" y1="25781" x2="12031" y2="22344"/>
                          <a14:foregroundMark x1="11094" y1="24531" x2="12031" y2="55625"/>
                          <a14:foregroundMark x1="12188" y1="54219" x2="11563" y2="76563"/>
                          <a14:foregroundMark x1="90000" y1="27031" x2="89531" y2="64531"/>
                          <a14:foregroundMark x1="13750" y1="21875" x2="87813" y2="22344"/>
                          <a14:foregroundMark x1="87969" y1="23125" x2="88906" y2="36719"/>
                          <a14:foregroundMark x1="89375" y1="36719" x2="89375" y2="54688"/>
                          <a14:foregroundMark x1="88594" y1="38281" x2="87031" y2="55781"/>
                          <a14:foregroundMark x1="88594" y1="49219" x2="90469" y2="67813"/>
                          <a14:foregroundMark x1="88125" y1="55781" x2="88125" y2="73750"/>
                          <a14:foregroundMark x1="10781" y1="76563" x2="26406" y2="79219"/>
                          <a14:foregroundMark x1="24844" y1="78281" x2="87813" y2="7828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60413" y="-172011"/>
              <a:ext cx="10345782" cy="783990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9467" b="89941" l="888" r="9733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55040" y="-67937"/>
              <a:ext cx="2192735" cy="219273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19" name="Group 18"/>
          <p:cNvGrpSpPr/>
          <p:nvPr/>
        </p:nvGrpSpPr>
        <p:grpSpPr>
          <a:xfrm>
            <a:off x="-338730" y="2366637"/>
            <a:ext cx="4072718" cy="4491363"/>
            <a:chOff x="-531094" y="1308942"/>
            <a:chExt cx="4280134" cy="5499041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077" b="98403" l="6709" r="95687">
                          <a14:foregroundMark x1="34824" y1="46486" x2="34824" y2="48562"/>
                          <a14:foregroundMark x1="46645" y1="42013" x2="51278" y2="45527"/>
                          <a14:foregroundMark x1="65974" y1="72364" x2="88978" y2="95847"/>
                          <a14:foregroundMark x1="12939" y1="80351" x2="54313" y2="94888"/>
                          <a14:foregroundMark x1="53195" y1="86901" x2="69649" y2="96486"/>
                          <a14:foregroundMark x1="79553" y1="75080" x2="93291" y2="96486"/>
                          <a14:foregroundMark x1="85144" y1="76837" x2="94569" y2="91214"/>
                          <a14:foregroundMark x1="7348" y1="84185" x2="41214" y2="96486"/>
                          <a14:foregroundMark x1="9425" y1="75240" x2="7188" y2="79393"/>
                          <a14:foregroundMark x1="7348" y1="85304" x2="7348" y2="9664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93912" y="2551603"/>
              <a:ext cx="4242952" cy="425638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0000" l="10000" r="90000">
                          <a14:foregroundMark x1="38333" y1="23333" x2="40278" y2="28056"/>
                          <a14:foregroundMark x1="55278" y1="21389" x2="55278" y2="24722"/>
                          <a14:foregroundMark x1="72500" y1="32778" x2="68333" y2="34444"/>
                          <a14:foregroundMark x1="73056" y1="48333" x2="78056" y2="46667"/>
                          <a14:foregroundMark x1="44444" y1="40278" x2="42222" y2="42500"/>
                          <a14:foregroundMark x1="69167" y1="62500" x2="73333" y2="64444"/>
                          <a14:foregroundMark x1="61389" y1="72222" x2="65000" y2="76389"/>
                          <a14:foregroundMark x1="31389" y1="67500" x2="26667" y2="69444"/>
                          <a14:foregroundMark x1="28889" y1="55556" x2="21111" y2="56667"/>
                          <a14:foregroundMark x1="24444" y1="38056" x2="31944" y2="430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531094" y="1308942"/>
              <a:ext cx="2025739" cy="202573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12" name="TextBox 11"/>
          <p:cNvSpPr txBox="1"/>
          <p:nvPr/>
        </p:nvSpPr>
        <p:spPr>
          <a:xfrm>
            <a:off x="4970617" y="2007506"/>
            <a:ext cx="52232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653 211… 653 211</a:t>
            </a:r>
          </a:p>
          <a:p>
            <a:endParaRPr lang="en-US" sz="4800" b="1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97845" y="3310892"/>
            <a:ext cx="54823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43 256 … 432 510</a:t>
            </a:r>
          </a:p>
          <a:p>
            <a:endParaRPr lang="en-US" sz="4800" b="1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33394" y="4540104"/>
            <a:ext cx="60202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85 713 … 854 713</a:t>
            </a:r>
          </a:p>
          <a:p>
            <a:endParaRPr lang="en-US" sz="4800" b="1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73060" y="3187625"/>
            <a:ext cx="5886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59905" y="4431544"/>
            <a:ext cx="5886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59905" y="1941534"/>
            <a:ext cx="5886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5055" y="442262"/>
            <a:ext cx="57187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+mn-cs"/>
              </a:rPr>
              <a:t>Bài 1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+mn-cs"/>
              </a:rPr>
              <a:t>: </a:t>
            </a:r>
          </a:p>
        </p:txBody>
      </p:sp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007638"/>
              </p:ext>
            </p:extLst>
          </p:nvPr>
        </p:nvGraphicFramePr>
        <p:xfrm>
          <a:off x="2334307" y="442262"/>
          <a:ext cx="670605" cy="2468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0605">
                  <a:extLst>
                    <a:ext uri="{9D8B030D-6E8A-4147-A177-3AD203B41FA5}">
                      <a16:colId xmlns:a16="http://schemas.microsoft.com/office/drawing/2014/main" val="644713634"/>
                    </a:ext>
                  </a:extLst>
                </a:gridCol>
              </a:tblGrid>
              <a:tr h="660741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rgbClr val="ED8388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&gt;</a:t>
                      </a:r>
                      <a:endParaRPr lang="en-US" sz="4800" b="1" dirty="0">
                        <a:solidFill>
                          <a:srgbClr val="ED8388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0624622"/>
                  </a:ext>
                </a:extLst>
              </a:tr>
              <a:tr h="660741">
                <a:tc>
                  <a:txBody>
                    <a:bodyPr/>
                    <a:lstStyle/>
                    <a:p>
                      <a:pPr algn="ctr"/>
                      <a:r>
                        <a:rPr lang="en-US" sz="4800" b="1">
                          <a:solidFill>
                            <a:srgbClr val="ED8388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&lt;</a:t>
                      </a:r>
                      <a:endParaRPr lang="en-US" sz="4800" b="1">
                        <a:solidFill>
                          <a:srgbClr val="ED8388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6580961"/>
                  </a:ext>
                </a:extLst>
              </a:tr>
              <a:tr h="660741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rgbClr val="ED8388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=</a:t>
                      </a:r>
                      <a:endParaRPr lang="en-US" sz="4800" b="1" dirty="0">
                        <a:solidFill>
                          <a:srgbClr val="ED8388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637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83083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6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5000" r="95469">
                        <a14:foregroundMark x1="10000" y1="27187" x2="10000" y2="52344"/>
                        <a14:foregroundMark x1="10000" y1="52031" x2="8125" y2="74219"/>
                        <a14:foregroundMark x1="11406" y1="25781" x2="12031" y2="22344"/>
                        <a14:foregroundMark x1="11094" y1="24531" x2="12031" y2="55625"/>
                        <a14:foregroundMark x1="12188" y1="54219" x2="11563" y2="76563"/>
                        <a14:foregroundMark x1="90000" y1="27031" x2="89531" y2="64531"/>
                        <a14:foregroundMark x1="13750" y1="21875" x2="87813" y2="22344"/>
                        <a14:foregroundMark x1="87969" y1="23125" x2="88906" y2="36719"/>
                        <a14:foregroundMark x1="89375" y1="36719" x2="89375" y2="54688"/>
                        <a14:foregroundMark x1="88594" y1="38281" x2="87031" y2="55781"/>
                        <a14:foregroundMark x1="88594" y1="49219" x2="90469" y2="67813"/>
                        <a14:foregroundMark x1="88125" y1="55781" x2="88125" y2="73750"/>
                        <a14:foregroundMark x1="10781" y1="76563" x2="26406" y2="79219"/>
                        <a14:foregroundMark x1="24844" y1="78281" x2="87813" y2="782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6525" y="-171018"/>
            <a:ext cx="10345782" cy="78399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11" descr="E:\PPT素材\卡通b0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422" y="180999"/>
            <a:ext cx="3115311" cy="1817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2" descr="E:\PPT素材\卡通b1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880" y="244853"/>
            <a:ext cx="832247" cy="9786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826" y="-76163"/>
            <a:ext cx="2015544" cy="2015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3987" y="459511"/>
            <a:ext cx="1112324" cy="12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" name="Group 1"/>
          <p:cNvGrpSpPr/>
          <p:nvPr/>
        </p:nvGrpSpPr>
        <p:grpSpPr>
          <a:xfrm>
            <a:off x="8489856" y="2289134"/>
            <a:ext cx="4130337" cy="5590099"/>
            <a:chOff x="8489856" y="2289134"/>
            <a:chExt cx="4130337" cy="5590099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9949" b="89796" l="5000" r="96071">
                          <a14:foregroundMark x1="13571" y1="43367" x2="23571" y2="50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89856" y="2289134"/>
              <a:ext cx="4011702" cy="559009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0000" l="10000" r="90000">
                          <a14:foregroundMark x1="38333" y1="23333" x2="40278" y2="28056"/>
                          <a14:foregroundMark x1="55278" y1="21389" x2="55278" y2="24722"/>
                          <a14:foregroundMark x1="72500" y1="32778" x2="68333" y2="34444"/>
                          <a14:foregroundMark x1="73056" y1="48333" x2="78056" y2="46667"/>
                          <a14:foregroundMark x1="44444" y1="40278" x2="42222" y2="42500"/>
                          <a14:foregroundMark x1="69167" y1="62500" x2="73333" y2="64444"/>
                          <a14:foregroundMark x1="61389" y1="72222" x2="65000" y2="76389"/>
                          <a14:foregroundMark x1="31389" y1="67500" x2="26667" y2="69444"/>
                          <a14:foregroundMark x1="28889" y1="55556" x2="21111" y2="56667"/>
                          <a14:foregroundMark x1="24444" y1="38056" x2="31944" y2="430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535632" y="2381656"/>
              <a:ext cx="2084561" cy="165453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5" name="Rectangle 4"/>
          <p:cNvSpPr/>
          <p:nvPr/>
        </p:nvSpPr>
        <p:spPr>
          <a:xfrm>
            <a:off x="806027" y="1701403"/>
            <a:ext cx="72606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Tìm số lớn nhất trong các số sau</a:t>
            </a:r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025787" y="3820045"/>
            <a:ext cx="208903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>
                <a:solidFill>
                  <a:srgbClr val="FF376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59 876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927126" y="2386266"/>
            <a:ext cx="24352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FF376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665 321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058247" y="4610843"/>
            <a:ext cx="24352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>
                <a:solidFill>
                  <a:srgbClr val="FF376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499 873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65148" y="2973386"/>
            <a:ext cx="23970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>
                <a:solidFill>
                  <a:srgbClr val="FF376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902 011</a:t>
            </a:r>
          </a:p>
        </p:txBody>
      </p:sp>
      <p:sp>
        <p:nvSpPr>
          <p:cNvPr id="39" name="Oval 38"/>
          <p:cNvSpPr/>
          <p:nvPr/>
        </p:nvSpPr>
        <p:spPr>
          <a:xfrm>
            <a:off x="4843720" y="2758204"/>
            <a:ext cx="2746600" cy="1523506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625055" y="442262"/>
            <a:ext cx="57187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+mn-cs"/>
              </a:rPr>
              <a:t>Bài 2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+mn-cs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41081872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4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4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4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4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4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4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4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4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4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4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4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8" dur="4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6" grpId="0"/>
      <p:bldP spid="37" grpId="0"/>
      <p:bldP spid="38" grpId="0"/>
      <p:bldP spid="3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6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5000" r="95469">
                        <a14:foregroundMark x1="10000" y1="27187" x2="10000" y2="52344"/>
                        <a14:foregroundMark x1="10000" y1="52031" x2="8125" y2="74219"/>
                        <a14:foregroundMark x1="11406" y1="25781" x2="12031" y2="22344"/>
                        <a14:foregroundMark x1="11094" y1="24531" x2="12031" y2="55625"/>
                        <a14:foregroundMark x1="12188" y1="54219" x2="11563" y2="76563"/>
                        <a14:foregroundMark x1="90000" y1="27031" x2="89531" y2="64531"/>
                        <a14:foregroundMark x1="13750" y1="21875" x2="87813" y2="22344"/>
                        <a14:foregroundMark x1="87969" y1="23125" x2="88906" y2="36719"/>
                        <a14:foregroundMark x1="89375" y1="36719" x2="89375" y2="54688"/>
                        <a14:foregroundMark x1="88594" y1="38281" x2="87031" y2="55781"/>
                        <a14:foregroundMark x1="88594" y1="49219" x2="90469" y2="67813"/>
                        <a14:foregroundMark x1="88125" y1="55781" x2="88125" y2="73750"/>
                        <a14:foregroundMark x1="10781" y1="76563" x2="26406" y2="79219"/>
                        <a14:foregroundMark x1="24844" y1="78281" x2="87813" y2="782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6525" y="-171018"/>
            <a:ext cx="10345782" cy="78399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11" descr="E:\PPT素材\卡通b0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422" y="180999"/>
            <a:ext cx="3115311" cy="1817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2" descr="E:\PPT素材\卡通b1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880" y="244853"/>
            <a:ext cx="832247" cy="9786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826" y="-76163"/>
            <a:ext cx="2015544" cy="2015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3987" y="459511"/>
            <a:ext cx="1112324" cy="12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" name="Group 1"/>
          <p:cNvGrpSpPr/>
          <p:nvPr/>
        </p:nvGrpSpPr>
        <p:grpSpPr>
          <a:xfrm>
            <a:off x="8489856" y="2289134"/>
            <a:ext cx="4130337" cy="5590099"/>
            <a:chOff x="8489856" y="2289134"/>
            <a:chExt cx="4130337" cy="5590099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9949" b="89796" l="5000" r="96071">
                          <a14:foregroundMark x1="13571" y1="43367" x2="23571" y2="50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89856" y="2289134"/>
              <a:ext cx="4011702" cy="559009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0000" l="10000" r="90000">
                          <a14:foregroundMark x1="38333" y1="23333" x2="40278" y2="28056"/>
                          <a14:foregroundMark x1="55278" y1="21389" x2="55278" y2="24722"/>
                          <a14:foregroundMark x1="72500" y1="32778" x2="68333" y2="34444"/>
                          <a14:foregroundMark x1="73056" y1="48333" x2="78056" y2="46667"/>
                          <a14:foregroundMark x1="44444" y1="40278" x2="42222" y2="42500"/>
                          <a14:foregroundMark x1="69167" y1="62500" x2="73333" y2="64444"/>
                          <a14:foregroundMark x1="61389" y1="72222" x2="65000" y2="76389"/>
                          <a14:foregroundMark x1="31389" y1="67500" x2="26667" y2="69444"/>
                          <a14:foregroundMark x1="28889" y1="55556" x2="21111" y2="56667"/>
                          <a14:foregroundMark x1="24444" y1="38056" x2="31944" y2="430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535632" y="2381656"/>
              <a:ext cx="2084561" cy="165453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16" name="TextBox 15"/>
          <p:cNvSpPr txBox="1"/>
          <p:nvPr/>
        </p:nvSpPr>
        <p:spPr>
          <a:xfrm>
            <a:off x="969902" y="3021564"/>
            <a:ext cx="7143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Xếp các số sau theo thứ tự từ bé đến lớn: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78057" y="3793021"/>
            <a:ext cx="6525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2467 ; 28 092 ; 943 567 ; 932 018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78057" y="4526369"/>
            <a:ext cx="1572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2467 ;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353531" y="4526369"/>
            <a:ext cx="175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28 092 ;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052350" y="4536572"/>
            <a:ext cx="20440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932 018 ;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897728" y="4536572"/>
            <a:ext cx="1961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943 567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59304" y="1867102"/>
            <a:ext cx="57187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sng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+mn-cs"/>
              </a:rPr>
              <a:t>Bài 3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Alberta Heavy" panose="02040603050506020204" pitchFamily="18" charset="0"/>
                <a:ea typeface="+mn-ea"/>
                <a:cs typeface="+mn-cs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38005126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1364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21" grpId="0"/>
      <p:bldP spid="22" grpId="0"/>
      <p:bldP spid="2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6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94" b="9953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146" y="1931539"/>
            <a:ext cx="5647154" cy="5041729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905656" y="-704538"/>
            <a:ext cx="6184692" cy="4137285"/>
            <a:chOff x="905656" y="-704538"/>
            <a:chExt cx="6184692" cy="4137285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2500" r="97969">
                          <a14:foregroundMark x1="8125" y1="53125" x2="8125" y2="53125"/>
                          <a14:foregroundMark x1="93125" y1="47500" x2="93125" y2="47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5656" y="-704538"/>
              <a:ext cx="6184692" cy="413728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8" name="Rectangle 7"/>
            <p:cNvSpPr/>
            <p:nvPr/>
          </p:nvSpPr>
          <p:spPr>
            <a:xfrm>
              <a:off x="2277262" y="793761"/>
              <a:ext cx="3230372" cy="101566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 err="1">
                  <a:ln w="12700">
                    <a:solidFill>
                      <a:srgbClr val="44546A">
                        <a:lumMod val="75000"/>
                      </a:srgbClr>
                    </a:solidFill>
                    <a:prstDash val="solid"/>
                  </a:ln>
                  <a:pattFill prst="dkUpDiag">
                    <a:fgClr>
                      <a:srgbClr val="44546A"/>
                    </a:fgClr>
                    <a:bgClr>
                      <a:srgbClr val="44546A">
                        <a:lumMod val="20000"/>
                        <a:lumOff val="80000"/>
                      </a:srgbClr>
                    </a:bgClr>
                  </a:pattFill>
                  <a:effectLst>
                    <a:outerShdw dist="38100" dir="2640000" algn="bl" rotWithShape="0">
                      <a:srgbClr val="44546A">
                        <a:lumMod val="75000"/>
                      </a:srgbClr>
                    </a:outerShdw>
                  </a:effectLst>
                  <a:uLnTx/>
                  <a:uFillTx/>
                  <a:latin typeface="UTM Aircona" panose="02040603050506020204" pitchFamily="18" charset="0"/>
                  <a:ea typeface="+mn-ea"/>
                  <a:cs typeface="+mn-cs"/>
                </a:rPr>
                <a:t>Dặn</a:t>
              </a:r>
              <a:r>
                <a:rPr kumimoji="0" lang="en-US" sz="6000" b="1" i="0" u="none" strike="noStrike" kern="1200" cap="none" spc="0" normalizeH="0" baseline="0" noProof="0" dirty="0">
                  <a:ln w="12700">
                    <a:solidFill>
                      <a:srgbClr val="44546A">
                        <a:lumMod val="75000"/>
                      </a:srgbClr>
                    </a:solidFill>
                    <a:prstDash val="solid"/>
                  </a:ln>
                  <a:pattFill prst="dkUpDiag">
                    <a:fgClr>
                      <a:srgbClr val="44546A"/>
                    </a:fgClr>
                    <a:bgClr>
                      <a:srgbClr val="44546A">
                        <a:lumMod val="20000"/>
                        <a:lumOff val="80000"/>
                      </a:srgbClr>
                    </a:bgClr>
                  </a:pattFill>
                  <a:effectLst>
                    <a:outerShdw dist="38100" dir="2640000" algn="bl" rotWithShape="0">
                      <a:srgbClr val="44546A">
                        <a:lumMod val="75000"/>
                      </a:srgbClr>
                    </a:outerShdw>
                  </a:effectLst>
                  <a:uLnTx/>
                  <a:uFillTx/>
                  <a:latin typeface="UTM Aircona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6000" b="1" i="0" u="none" strike="noStrike" kern="1200" cap="none" spc="0" normalizeH="0" baseline="0" noProof="0" dirty="0" err="1">
                  <a:ln w="12700">
                    <a:solidFill>
                      <a:srgbClr val="44546A">
                        <a:lumMod val="75000"/>
                      </a:srgbClr>
                    </a:solidFill>
                    <a:prstDash val="solid"/>
                  </a:ln>
                  <a:pattFill prst="dkUpDiag">
                    <a:fgClr>
                      <a:srgbClr val="44546A"/>
                    </a:fgClr>
                    <a:bgClr>
                      <a:srgbClr val="44546A">
                        <a:lumMod val="20000"/>
                        <a:lumOff val="80000"/>
                      </a:srgbClr>
                    </a:bgClr>
                  </a:pattFill>
                  <a:effectLst>
                    <a:outerShdw dist="38100" dir="2640000" algn="bl" rotWithShape="0">
                      <a:srgbClr val="44546A">
                        <a:lumMod val="75000"/>
                      </a:srgbClr>
                    </a:outerShdw>
                  </a:effectLst>
                  <a:uLnTx/>
                  <a:uFillTx/>
                  <a:latin typeface="UTM Aircona" panose="02040603050506020204" pitchFamily="18" charset="0"/>
                  <a:ea typeface="+mn-ea"/>
                  <a:cs typeface="+mn-cs"/>
                </a:rPr>
                <a:t>dò</a:t>
              </a:r>
              <a:endParaRPr kumimoji="0" lang="en-US" sz="6000" b="1" i="0" u="none" strike="noStrike" kern="1200" cap="none" spc="0" normalizeH="0" baseline="0" noProof="0" dirty="0">
                <a:ln w="12700">
                  <a:solidFill>
                    <a:srgbClr val="44546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44546A"/>
                  </a:fgClr>
                  <a:bgClr>
                    <a:srgbClr val="44546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546A">
                      <a:lumMod val="75000"/>
                    </a:srgbClr>
                  </a:outerShdw>
                </a:effectLst>
                <a:uLnTx/>
                <a:uFillTx/>
                <a:latin typeface="UTM Aircona" panose="020406030505060202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9" name="Picture 11" descr="E:\PPT素材\卡通b08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1919" y="0"/>
            <a:ext cx="4238162" cy="24722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9063" r="96250">
                        <a14:foregroundMark x1="93281" y1="32500" x2="93281" y2="32500"/>
                        <a14:foregroundMark x1="43281" y1="23750" x2="43281" y2="23750"/>
                        <a14:foregroundMark x1="47500" y1="20313" x2="34063" y2="32500"/>
                        <a14:foregroundMark x1="55313" y1="18750" x2="70469" y2="30156"/>
                        <a14:foregroundMark x1="48750" y1="18438" x2="45625" y2="21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27" y="1593648"/>
            <a:ext cx="6607835" cy="5580727"/>
          </a:xfrm>
          <a:prstGeom prst="rect">
            <a:avLst/>
          </a:prstGeom>
        </p:spPr>
      </p:pic>
      <p:pic>
        <p:nvPicPr>
          <p:cNvPr id="11" name="Picture 11" descr="E:\PPT素材\卡通b08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3431" y="1253279"/>
            <a:ext cx="3003500" cy="1752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5663" y="5351489"/>
            <a:ext cx="1621268" cy="16212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6226" y="5772826"/>
            <a:ext cx="853435" cy="9669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foregroundMark x1="57500" y1="13333" x2="78056" y2="22778"/>
                        <a14:foregroundMark x1="18611" y1="19444" x2="18611" y2="26667"/>
                        <a14:foregroundMark x1="17500" y1="16389" x2="27500" y2="21944"/>
                        <a14:foregroundMark x1="26944" y1="21944" x2="13611" y2="3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820" y="5408950"/>
            <a:ext cx="1563807" cy="15638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5" name="Group 14"/>
          <p:cNvGrpSpPr/>
          <p:nvPr/>
        </p:nvGrpSpPr>
        <p:grpSpPr>
          <a:xfrm>
            <a:off x="-237198" y="-445008"/>
            <a:ext cx="2074137" cy="1642029"/>
            <a:chOff x="-589871" y="-218457"/>
            <a:chExt cx="2512560" cy="1881057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845" y="-73521"/>
              <a:ext cx="1887844" cy="140883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38212" y="-218457"/>
              <a:ext cx="1887844" cy="140883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89871" y="591219"/>
              <a:ext cx="1435654" cy="107138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23" name="Group 22"/>
          <p:cNvGrpSpPr/>
          <p:nvPr/>
        </p:nvGrpSpPr>
        <p:grpSpPr>
          <a:xfrm>
            <a:off x="1980824" y="3817135"/>
            <a:ext cx="4631905" cy="830997"/>
            <a:chOff x="1918796" y="4032800"/>
            <a:chExt cx="4631905" cy="830997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8796" y="4069361"/>
              <a:ext cx="598344" cy="616194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582156" y="4032800"/>
              <a:ext cx="396854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Trình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bày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bài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tập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2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vào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vở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toán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985960" y="4866556"/>
            <a:ext cx="4552259" cy="883223"/>
            <a:chOff x="1998442" y="5258935"/>
            <a:chExt cx="4552259" cy="883223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98442" y="5258935"/>
              <a:ext cx="598344" cy="616194"/>
            </a:xfrm>
            <a:prstGeom prst="rect">
              <a:avLst/>
            </a:prstGeom>
          </p:spPr>
        </p:pic>
        <p:sp>
          <p:nvSpPr>
            <p:cNvPr id="22" name="Rectangle 21"/>
            <p:cNvSpPr/>
            <p:nvPr/>
          </p:nvSpPr>
          <p:spPr>
            <a:xfrm>
              <a:off x="2705889" y="5311161"/>
              <a:ext cx="384481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Xem trước bài: Triệu</a:t>
              </a:r>
              <a:r>
                <a:rPr kumimoji="0" lang="en-US" sz="24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và lớp triệu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1803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8000" b="-10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623486" y="1333466"/>
            <a:ext cx="10907485" cy="4622778"/>
          </a:xfrm>
          <a:prstGeom prst="roundRect">
            <a:avLst/>
          </a:prstGeom>
          <a:solidFill>
            <a:schemeClr val="accent2">
              <a:lumMod val="20000"/>
              <a:lumOff val="80000"/>
              <a:alpha val="35000"/>
            </a:schemeClr>
          </a:solidFill>
          <a:ln>
            <a:solidFill>
              <a:srgbClr val="C00000"/>
            </a:solidFill>
            <a:prstDash val="dash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1047615" y="3421287"/>
            <a:ext cx="10059226" cy="707886"/>
            <a:chOff x="1038082" y="3644413"/>
            <a:chExt cx="10059226" cy="707886"/>
          </a:xfrm>
        </p:grpSpPr>
        <p:sp>
          <p:nvSpPr>
            <p:cNvPr id="30" name="Rectangle 29"/>
            <p:cNvSpPr/>
            <p:nvPr/>
          </p:nvSpPr>
          <p:spPr>
            <a:xfrm>
              <a:off x="1636425" y="3644413"/>
              <a:ext cx="9460883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-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Phẩm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chất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: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Giáo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dục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học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sinh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yêu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thích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môn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học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.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Tính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nhanh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nhẹn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,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trình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bày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khoa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học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8082" y="3690259"/>
              <a:ext cx="598344" cy="616194"/>
            </a:xfrm>
            <a:prstGeom prst="rect">
              <a:avLst/>
            </a:prstGeom>
          </p:spPr>
        </p:pic>
      </p:grpSp>
      <p:pic>
        <p:nvPicPr>
          <p:cNvPr id="17" name="图形 9">
            <a:extLst>
              <a:ext uri="{FF2B5EF4-FFF2-40B4-BE49-F238E27FC236}">
                <a16:creationId xmlns:a16="http://schemas.microsoft.com/office/drawing/2014/main" id="{46A2CE7B-2D51-4F72-B178-2B4204722F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-11" y="-12057"/>
            <a:ext cx="2588465" cy="948256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7E25903A-7D59-4CE7-B99B-F12644CD65E4}"/>
              </a:ext>
            </a:extLst>
          </p:cNvPr>
          <p:cNvSpPr txBox="1"/>
          <p:nvPr/>
        </p:nvSpPr>
        <p:spPr>
          <a:xfrm>
            <a:off x="2092275" y="394575"/>
            <a:ext cx="8158167" cy="925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sng" strike="noStrike" kern="1200" cap="none" spc="60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Ambros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Yêu</a:t>
            </a:r>
            <a:r>
              <a:rPr kumimoji="0" lang="en-US" altLang="zh-CN" sz="5400" b="1" i="0" u="sng" strike="noStrike" kern="1200" cap="none" spc="60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Ambros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altLang="zh-CN" sz="5400" b="1" i="0" u="sng" strike="noStrike" kern="1200" cap="none" spc="60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Ambros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cầu</a:t>
            </a:r>
            <a:r>
              <a:rPr kumimoji="0" lang="en-US" altLang="zh-CN" sz="5400" b="1" i="0" u="sng" strike="noStrike" kern="1200" cap="none" spc="60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Ambros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altLang="zh-CN" sz="5400" b="1" i="0" u="sng" strike="noStrike" kern="1200" cap="none" spc="60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Ambros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cần</a:t>
            </a:r>
            <a:r>
              <a:rPr kumimoji="0" lang="en-US" altLang="zh-CN" sz="5400" b="1" i="0" u="sng" strike="noStrike" kern="1200" cap="none" spc="60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Ambros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đ</a:t>
            </a:r>
            <a:r>
              <a:rPr kumimoji="0" lang="en-US" altLang="zh-CN" sz="5400" b="1" i="0" u="sng" strike="noStrike" kern="1200" cap="none" spc="60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Ambros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ạt</a:t>
            </a:r>
            <a:r>
              <a:rPr kumimoji="0" lang="en-US" altLang="zh-CN" sz="5400" b="1" i="0" u="sng" strike="noStrike" kern="1200" cap="none" spc="60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Ambros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kumimoji="0" lang="zh-CN" altLang="en-US" sz="5400" b="1" i="0" u="sng" strike="noStrike" kern="1200" cap="none" spc="60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UTM Ambrose" panose="02040603050506020204" pitchFamily="18" charset="0"/>
              <a:ea typeface="义启紫水晶体" panose="02010601030101010101" pitchFamily="2" charset="-122"/>
              <a:cs typeface="Tahom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80220" y1="1777" x2="67720" y2="9360"/>
                        <a14:foregroundMark x1="10989" y1="62915" x2="10989" y2="629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4652" y="150926"/>
            <a:ext cx="1403689" cy="967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22462" y1="2041" x2="24308" y2="19109"/>
                        <a14:foregroundMark x1="40308" y1="7421" x2="50923" y2="14100"/>
                        <a14:foregroundMark x1="46154" y1="1670" x2="46000" y2="6865"/>
                        <a14:foregroundMark x1="42154" y1="15028" x2="42462" y2="19481"/>
                        <a14:foregroundMark x1="51846" y1="25603" x2="64769" y2="17625"/>
                        <a14:foregroundMark x1="78923" y1="12245" x2="88154" y2="23377"/>
                        <a14:foregroundMark x1="87077" y1="75325" x2="87077" y2="75325"/>
                        <a14:foregroundMark x1="81846" y1="82375" x2="87846" y2="849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932" y="4989136"/>
            <a:ext cx="4735068" cy="20639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" name="Group 1"/>
          <p:cNvGrpSpPr/>
          <p:nvPr/>
        </p:nvGrpSpPr>
        <p:grpSpPr>
          <a:xfrm>
            <a:off x="-93889" y="5362824"/>
            <a:ext cx="3542484" cy="1736761"/>
            <a:chOff x="-93890" y="4533132"/>
            <a:chExt cx="5076025" cy="2585526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4167" l="0" r="100000">
                          <a14:foregroundMark x1="26944" y1="41389" x2="11389" y2="6888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3890" y="4533132"/>
              <a:ext cx="2702619" cy="235071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0443" y="5069541"/>
              <a:ext cx="3191692" cy="204911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6" name="Group 5"/>
          <p:cNvGrpSpPr/>
          <p:nvPr/>
        </p:nvGrpSpPr>
        <p:grpSpPr>
          <a:xfrm>
            <a:off x="1047614" y="1746085"/>
            <a:ext cx="10059227" cy="662040"/>
            <a:chOff x="1096452" y="2018979"/>
            <a:chExt cx="10059227" cy="662040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6452" y="2064825"/>
              <a:ext cx="598344" cy="616194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1694796" y="2018979"/>
              <a:ext cx="9460883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- Kiến thức: 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So sánh</a:t>
              </a:r>
              <a:r>
                <a:rPr kumimoji="0" lang="en-US" sz="20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được các số có nhiều chữ số.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047613" y="2583686"/>
            <a:ext cx="10059227" cy="707886"/>
            <a:chOff x="1038081" y="2731107"/>
            <a:chExt cx="10059227" cy="707886"/>
          </a:xfrm>
        </p:grpSpPr>
        <p:sp>
          <p:nvSpPr>
            <p:cNvPr id="7" name="Rectangle 6"/>
            <p:cNvSpPr/>
            <p:nvPr/>
          </p:nvSpPr>
          <p:spPr>
            <a:xfrm>
              <a:off x="1636425" y="2731107"/>
              <a:ext cx="9460883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- Kĩ năng: 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Biết</a:t>
              </a:r>
              <a:r>
                <a:rPr kumimoji="0" lang="en-US" sz="2000" b="1" i="0" u="none" strike="noStrike" kern="120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sắp xếp 4 số tự nhiên có không quá sáu chữ số theo thứ tự từ bé đến lớn.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8081" y="2822799"/>
              <a:ext cx="598344" cy="616194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1047614" y="4258889"/>
            <a:ext cx="10059227" cy="1323439"/>
            <a:chOff x="1038080" y="4513350"/>
            <a:chExt cx="10059227" cy="1323439"/>
          </a:xfrm>
        </p:grpSpPr>
        <p:sp>
          <p:nvSpPr>
            <p:cNvPr id="32" name="Rectangle 31"/>
            <p:cNvSpPr/>
            <p:nvPr/>
          </p:nvSpPr>
          <p:spPr>
            <a:xfrm>
              <a:off x="1544902" y="4513350"/>
              <a:ext cx="9552405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- Năng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lực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: 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NL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vi-V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tư chủ và tự học, 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NL </a:t>
              </a:r>
              <a:r>
                <a:rPr kumimoji="0" lang="vi-V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giao tiếp và hợp tác, 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NL </a:t>
              </a:r>
              <a:r>
                <a:rPr kumimoji="0" lang="vi-V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giải quyết vấn đề và sáng tạo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  <a:endPara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- 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NL </a:t>
              </a:r>
              <a:r>
                <a:rPr kumimoji="0" lang="vi-V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tư duy và lập luận toán học, 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NL </a:t>
              </a:r>
              <a:r>
                <a:rPr kumimoji="0" lang="vi-V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mô hình hoá toán học, 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NL </a:t>
              </a:r>
              <a:r>
                <a:rPr kumimoji="0" lang="vi-V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giải quyết vấn đề toán học, 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NL </a:t>
              </a:r>
              <a:r>
                <a:rPr kumimoji="0" lang="vi-V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giao tiếp toán học.</a:t>
              </a:r>
            </a:p>
          </p:txBody>
        </p:sp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8080" y="4743801"/>
              <a:ext cx="598344" cy="6161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072122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76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形 9">
            <a:extLst>
              <a:ext uri="{FF2B5EF4-FFF2-40B4-BE49-F238E27FC236}">
                <a16:creationId xmlns:a16="http://schemas.microsoft.com/office/drawing/2014/main" id="{46A2CE7B-2D51-4F72-B178-2B4204722F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0" y="0"/>
            <a:ext cx="5392273" cy="273069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000" b="98824" l="9753" r="899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0087" y="2404549"/>
            <a:ext cx="3231211" cy="45272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" name="Group 2"/>
          <p:cNvGrpSpPr/>
          <p:nvPr/>
        </p:nvGrpSpPr>
        <p:grpSpPr>
          <a:xfrm>
            <a:off x="9254280" y="4481240"/>
            <a:ext cx="3629196" cy="2634735"/>
            <a:chOff x="9254280" y="4481240"/>
            <a:chExt cx="3629196" cy="2634735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78811" y="4481240"/>
              <a:ext cx="2450556" cy="245055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24701" y="5216858"/>
              <a:ext cx="3158775" cy="189911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54280" y="5388946"/>
              <a:ext cx="1296629" cy="146905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744" b="89776" l="4313" r="95048">
                        <a14:foregroundMark x1="18051" y1="57668" x2="19968" y2="61502"/>
                        <a14:foregroundMark x1="23003" y1="68690" x2="24760" y2="75080"/>
                        <a14:foregroundMark x1="50799" y1="64058" x2="31949" y2="79393"/>
                        <a14:foregroundMark x1="37700" y1="69169" x2="26038" y2="81629"/>
                        <a14:foregroundMark x1="56390" y1="63738" x2="74601" y2="78275"/>
                        <a14:foregroundMark x1="75879" y1="84505" x2="79712" y2="79393"/>
                        <a14:foregroundMark x1="75240" y1="83546" x2="72843" y2="87220"/>
                        <a14:foregroundMark x1="84505" y1="62141" x2="85623" y2="643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079" y="-216613"/>
            <a:ext cx="3899169" cy="34013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" name="Group 1"/>
          <p:cNvGrpSpPr/>
          <p:nvPr/>
        </p:nvGrpSpPr>
        <p:grpSpPr>
          <a:xfrm>
            <a:off x="2053669" y="404004"/>
            <a:ext cx="7751157" cy="6858000"/>
            <a:chOff x="2053669" y="404004"/>
            <a:chExt cx="7751157" cy="6858000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10000" b="90000" l="5469" r="956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3669" y="404004"/>
              <a:ext cx="7751157" cy="6858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7" name="Rectangle 26"/>
            <p:cNvSpPr/>
            <p:nvPr/>
          </p:nvSpPr>
          <p:spPr>
            <a:xfrm>
              <a:off x="3263977" y="2798084"/>
              <a:ext cx="5142755" cy="186204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5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srgbClr val="00B0F0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UTM Avenida" panose="02040603050506020204" pitchFamily="18" charset="0"/>
                  <a:ea typeface="+mn-ea"/>
                  <a:cs typeface="+mn-cs"/>
                </a:rPr>
                <a:t>Khởi</a:t>
              </a:r>
              <a:r>
                <a:rPr kumimoji="0" lang="en-US" sz="115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srgbClr val="7030A0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UTM Avenida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115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srgbClr val="FFC000">
                      <a:lumMod val="60000"/>
                      <a:lumOff val="40000"/>
                    </a:srgbClr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UTM Avenida" panose="02040603050506020204" pitchFamily="18" charset="0"/>
                  <a:ea typeface="+mn-ea"/>
                  <a:cs typeface="+mn-cs"/>
                </a:rPr>
                <a:t>động</a:t>
              </a:r>
              <a:endParaRPr kumimoji="0" lang="en-US" sz="115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UTM Avenida" panose="02040603050506020204" pitchFamily="18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71784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65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5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47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47" tmFilter="0, 0; 0.125,0.2665; 0.25,0.4; 0.375,0.465; 0.5,0.5;  0.625,0.535; 0.75,0.6; 0.875,0.7335; 1,1">
                                          <p:stCondLst>
                                            <p:cond delay="74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73" tmFilter="0, 0; 0.125,0.2665; 0.25,0.4; 0.375,0.465; 0.5,0.5;  0.625,0.535; 0.75,0.6; 0.875,0.7335; 1,1">
                                          <p:stCondLst>
                                            <p:cond delay="149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85" tmFilter="0, 0; 0.125,0.2665; 0.25,0.4; 0.375,0.465; 0.5,0.5;  0.625,0.535; 0.75,0.6; 0.875,0.7335; 1,1">
                                          <p:stCondLst>
                                            <p:cond delay="186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9">
                                          <p:stCondLst>
                                            <p:cond delay="73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87" decel="50000">
                                          <p:stCondLst>
                                            <p:cond delay="76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9">
                                          <p:stCondLst>
                                            <p:cond delay="14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87" decel="50000">
                                          <p:stCondLst>
                                            <p:cond delay="150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9">
                                          <p:stCondLst>
                                            <p:cond delay="184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87" decel="50000">
                                          <p:stCondLst>
                                            <p:cond delay="18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9">
                                          <p:stCondLst>
                                            <p:cond delay="20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87" decel="50000">
                                          <p:stCondLst>
                                            <p:cond delay="206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形 6">
            <a:extLst>
              <a:ext uri="{FF2B5EF4-FFF2-40B4-BE49-F238E27FC236}">
                <a16:creationId xmlns:a16="http://schemas.microsoft.com/office/drawing/2014/main" id="{AF965989-A108-460E-ABBE-5370CE02D4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04787" y="128588"/>
            <a:ext cx="620713" cy="7139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7418" y1="23165" x2="30357" y2="20380"/>
                        <a14:foregroundMark x1="24038" y1="11392" x2="37637" y2="18228"/>
                        <a14:foregroundMark x1="30632" y1="8861" x2="42033" y2="16456"/>
                        <a14:foregroundMark x1="5220" y1="24177" x2="7555" y2="41392"/>
                        <a14:foregroundMark x1="15659" y1="33291" x2="14835" y2="33291"/>
                        <a14:foregroundMark x1="40385" y1="25443" x2="45467" y2="32785"/>
                        <a14:foregroundMark x1="49038" y1="24304" x2="49863" y2="28228"/>
                        <a14:foregroundMark x1="79808" y1="4810" x2="90110" y2="10253"/>
                        <a14:foregroundMark x1="63599" y1="16203" x2="88049" y2="1899"/>
                        <a14:foregroundMark x1="74451" y1="6709" x2="57830" y2="14937"/>
                        <a14:foregroundMark x1="22253" y1="11139" x2="19368" y2="20000"/>
                        <a14:foregroundMark x1="19643" y1="23038" x2="11951" y2="34051"/>
                        <a14:foregroundMark x1="10577" y1="31646" x2="9066" y2="354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78911"/>
            <a:ext cx="2184747" cy="38068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" name="Group 2"/>
          <p:cNvGrpSpPr/>
          <p:nvPr/>
        </p:nvGrpSpPr>
        <p:grpSpPr>
          <a:xfrm>
            <a:off x="825500" y="-3563740"/>
            <a:ext cx="10326507" cy="7127480"/>
            <a:chOff x="751925" y="-1977257"/>
            <a:chExt cx="11210365" cy="7377509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2500" r="97167">
                          <a14:foregroundMark x1="18583" y1="30417" x2="22083" y2="34667"/>
                          <a14:foregroundMark x1="81667" y1="30167" x2="77000" y2="35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925" y="-1977257"/>
              <a:ext cx="11210365" cy="7377509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>
            <a:xfrm>
              <a:off x="1724596" y="1863560"/>
              <a:ext cx="9265024" cy="17594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6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义启紫水晶体" panose="02010601030101010101" pitchFamily="2" charset="-122"/>
                </a:rPr>
                <a:t>Số</a:t>
              </a:r>
              <a:r>
                <a:rPr kumimoji="0" lang="en-US" altLang="zh-CN" sz="4800" b="1" i="0" u="none" strike="noStrike" kern="120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义启紫水晶体" panose="02010601030101010101" pitchFamily="2" charset="-122"/>
                </a:rPr>
                <a:t> 5 thuộc lớp nào?</a:t>
              </a:r>
              <a:endPara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UTM Alter Gothic" panose="02040603050506020204" pitchFamily="18" charset="0"/>
                <a:ea typeface="义启紫水晶体" panose="02010601030101010101" pitchFamily="2" charset="-122"/>
              </a:endParaRPr>
            </a:p>
            <a:p>
              <a:pPr marL="0" marR="0" lvl="0" indent="0" algn="ctr" defTabSz="914400" rtl="0" eaLnBrk="1" fontAlgn="auto" latinLnBrk="0" hangingPunct="1">
                <a:lnSpc>
                  <a:spcPts val="6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1029"/>
                  </a:solidFill>
                  <a:effectLst/>
                  <a:uLnTx/>
                  <a:uFillTx/>
                  <a:latin typeface="UTM Androgyne" panose="02040603050506020204" pitchFamily="18" charset="0"/>
                  <a:ea typeface="义启紫水晶体" panose="02010601030101010101" pitchFamily="2" charset="-122"/>
                  <a:cs typeface="+mn-cs"/>
                </a:rPr>
                <a:t>5 434 </a:t>
              </a:r>
            </a:p>
          </p:txBody>
        </p:sp>
      </p:grpSp>
      <p:pic>
        <p:nvPicPr>
          <p:cNvPr id="26" name="Picture 25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57500" y1="13333" x2="78056" y2="22778"/>
                        <a14:foregroundMark x1="18611" y1="19444" x2="18611" y2="26667"/>
                        <a14:foregroundMark x1="17500" y1="16389" x2="27500" y2="21944"/>
                        <a14:foregroundMark x1="26944" y1="21944" x2="13611" y2="3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3406" y="4002854"/>
            <a:ext cx="3101562" cy="3101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Flowchart: Punched Tape 1"/>
          <p:cNvSpPr/>
          <p:nvPr/>
        </p:nvSpPr>
        <p:spPr>
          <a:xfrm>
            <a:off x="2184747" y="4371344"/>
            <a:ext cx="2792606" cy="1877055"/>
          </a:xfrm>
          <a:prstGeom prst="flowChartPunchedTape">
            <a:avLst/>
          </a:prstGeom>
          <a:solidFill>
            <a:srgbClr val="FF7C80">
              <a:alpha val="30000"/>
            </a:srgbClr>
          </a:solidFill>
          <a:ln w="38100">
            <a:solidFill>
              <a:srgbClr val="FF0000">
                <a:alpha val="58000"/>
              </a:srgb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A21C85"/>
                </a:solidFill>
                <a:effectLst/>
                <a:uLnTx/>
                <a:uFillTx/>
                <a:latin typeface="UTM Seagull" panose="02040603050506020204" pitchFamily="18" charset="0"/>
                <a:ea typeface="+mn-ea"/>
                <a:cs typeface="+mn-cs"/>
              </a:rPr>
              <a:t>A. Lớp nghìn</a:t>
            </a:r>
          </a:p>
        </p:txBody>
      </p:sp>
      <p:sp>
        <p:nvSpPr>
          <p:cNvPr id="8" name="Flowchart: Punched Tape 7"/>
          <p:cNvSpPr/>
          <p:nvPr/>
        </p:nvSpPr>
        <p:spPr>
          <a:xfrm>
            <a:off x="5324460" y="4371345"/>
            <a:ext cx="2141570" cy="1877054"/>
          </a:xfrm>
          <a:prstGeom prst="flowChartPunchedTape">
            <a:avLst/>
          </a:prstGeom>
          <a:solidFill>
            <a:srgbClr val="FF7C80">
              <a:alpha val="30000"/>
            </a:srgbClr>
          </a:solidFill>
          <a:ln w="38100">
            <a:solidFill>
              <a:srgbClr val="FF0000">
                <a:alpha val="58000"/>
              </a:srgb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879A0"/>
                </a:solidFill>
                <a:effectLst/>
                <a:uLnTx/>
                <a:uFillTx/>
                <a:latin typeface="UTM Seagull" panose="02040603050506020204" pitchFamily="18" charset="0"/>
                <a:ea typeface="+mn-ea"/>
                <a:cs typeface="+mn-cs"/>
              </a:rPr>
              <a:t>B. Lớp đơn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6879A0"/>
                </a:solidFill>
                <a:effectLst/>
                <a:uLnTx/>
                <a:uFillTx/>
                <a:latin typeface="UTM Seagull" panose="02040603050506020204" pitchFamily="18" charset="0"/>
                <a:ea typeface="+mn-ea"/>
                <a:cs typeface="+mn-cs"/>
              </a:rPr>
              <a:t> vị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6879A0"/>
              </a:solidFill>
              <a:effectLst/>
              <a:uLnTx/>
              <a:uFillTx/>
              <a:latin typeface="UTM Seagull" panose="02040603050506020204" pitchFamily="18" charset="0"/>
              <a:ea typeface="+mn-ea"/>
              <a:cs typeface="+mn-cs"/>
            </a:endParaRPr>
          </a:p>
        </p:txBody>
      </p:sp>
      <p:sp>
        <p:nvSpPr>
          <p:cNvPr id="9" name="Flowchart: Punched Tape 8"/>
          <p:cNvSpPr/>
          <p:nvPr/>
        </p:nvSpPr>
        <p:spPr>
          <a:xfrm>
            <a:off x="7813137" y="4371345"/>
            <a:ext cx="2442888" cy="1877054"/>
          </a:xfrm>
          <a:prstGeom prst="flowChartPunchedTape">
            <a:avLst/>
          </a:prstGeom>
          <a:solidFill>
            <a:srgbClr val="FF7C80">
              <a:alpha val="30000"/>
            </a:srgbClr>
          </a:solidFill>
          <a:ln w="38100">
            <a:solidFill>
              <a:srgbClr val="FF0000">
                <a:alpha val="58000"/>
              </a:srgb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Seagull" panose="02040603050506020204" pitchFamily="18" charset="0"/>
                <a:ea typeface="+mn-ea"/>
                <a:cs typeface="+mn-cs"/>
              </a:rPr>
              <a:t>C. </a:t>
            </a:r>
            <a:r>
              <a:rPr lang="en-US" sz="4000" b="1" dirty="0">
                <a:solidFill>
                  <a:prstClr val="black"/>
                </a:solidFill>
                <a:latin typeface="UTM Seagull" panose="02040603050506020204" pitchFamily="18" charset="0"/>
              </a:rPr>
              <a:t>Lớp triệu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Seagull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80220" y1="1777" x2="67720" y2="9360"/>
                        <a14:foregroundMark x1="10989" y1="62915" x2="10989" y2="629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770" y="1568282"/>
            <a:ext cx="1403689" cy="967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80220" y1="1777" x2="67720" y2="9360"/>
                        <a14:foregroundMark x1="10989" y1="62915" x2="10989" y2="629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323" y="1716106"/>
            <a:ext cx="937052" cy="645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484901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07407E-6 L 0.11601 -0.1481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94" y="-7407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34 -0.00278 L 0.13321 -0.174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36" y="-8588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0 L 0.01432 0.2944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" y="1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1125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6" dur="1125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7" dur="1125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1125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13000" b="-1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75078" y="437792"/>
            <a:ext cx="6817556" cy="6369728"/>
            <a:chOff x="-175078" y="437792"/>
            <a:chExt cx="6817556" cy="6369728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600" b="91400" l="500" r="98600">
                          <a14:foregroundMark x1="48200" y1="92400" x2="48200" y2="92400"/>
                          <a14:foregroundMark x1="8900" y1="25100" x2="7800" y2="30900"/>
                          <a14:foregroundMark x1="72700" y1="13500" x2="90600" y2="13500"/>
                          <a14:foregroundMark x1="25300" y1="5900" x2="26400" y2="88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75078" y="437792"/>
              <a:ext cx="6817556" cy="636972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5" name="TextBox 14"/>
            <p:cNvSpPr txBox="1"/>
            <p:nvPr/>
          </p:nvSpPr>
          <p:spPr>
            <a:xfrm>
              <a:off x="507735" y="4371983"/>
              <a:ext cx="583474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6000" dirty="0">
                  <a:solidFill>
                    <a:srgbClr val="002060"/>
                  </a:solidFill>
                  <a:latin typeface="UTM Alexander" panose="02040603050506020204" pitchFamily="18" charset="0"/>
                </a:rPr>
                <a:t>452 726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lexander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838248" y="2549144"/>
              <a:ext cx="5469767" cy="92589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6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6600" b="1">
                  <a:solidFill>
                    <a:srgbClr val="C00000"/>
                  </a:solidFill>
                  <a:latin typeface="UTM Avenida" panose="02040603050506020204" pitchFamily="18" charset="0"/>
                  <a:ea typeface="义启紫水晶体" panose="02010601030101010101" pitchFamily="2" charset="-122"/>
                </a:rPr>
                <a:t>Giá</a:t>
              </a:r>
              <a:r>
                <a:rPr kumimoji="0" lang="en-US" altLang="zh-CN" sz="6600" b="1" i="0" u="none" strike="noStrike" kern="1200" cap="none" spc="0" normalizeH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venida" panose="02040603050506020204" pitchFamily="18" charset="0"/>
                  <a:ea typeface="义启紫水晶体" panose="02010601030101010101" pitchFamily="2" charset="-122"/>
                  <a:cs typeface="+mn-cs"/>
                </a:rPr>
                <a:t> </a:t>
              </a:r>
              <a:r>
                <a:rPr kumimoji="0" lang="en-US" altLang="zh-CN" sz="6600" b="1" i="0" u="none" strike="noStrike" kern="1200" cap="none" spc="0" normalizeH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venida" panose="02040603050506020204" pitchFamily="18" charset="0"/>
                  <a:ea typeface="义启紫水晶体" panose="02010601030101010101" pitchFamily="2" charset="-122"/>
                  <a:cs typeface="+mn-cs"/>
                </a:rPr>
                <a:t>trị của chữ số 7</a:t>
              </a:r>
              <a:r>
                <a:rPr kumimoji="0" lang="en-US" altLang="zh-CN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venida" panose="02040603050506020204" pitchFamily="18" charset="0"/>
                  <a:ea typeface="义启紫水晶体" panose="02010601030101010101" pitchFamily="2" charset="-122"/>
                  <a:cs typeface="+mn-cs"/>
                </a:rPr>
                <a:t>: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8981921" y="2867792"/>
            <a:ext cx="3148879" cy="2775858"/>
            <a:chOff x="9043121" y="3116028"/>
            <a:chExt cx="3148879" cy="2775858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948" b="97731" l="10000" r="97385">
                          <a14:foregroundMark x1="45538" y1="26527" x2="54154" y2="27749"/>
                          <a14:foregroundMark x1="54923" y1="29319" x2="61385" y2="35777"/>
                          <a14:foregroundMark x1="61538" y1="35777" x2="66462" y2="31065"/>
                          <a14:foregroundMark x1="67692" y1="30541" x2="74462" y2="31065"/>
                          <a14:foregroundMark x1="75692" y1="31937" x2="78308" y2="36998"/>
                          <a14:foregroundMark x1="79692" y1="39092" x2="80154" y2="42234"/>
                          <a14:foregroundMark x1="83538" y1="42932" x2="88615" y2="41187"/>
                          <a14:foregroundMark x1="80000" y1="42059" x2="86154" y2="40838"/>
                          <a14:foregroundMark x1="90000" y1="42408" x2="92615" y2="44503"/>
                          <a14:foregroundMark x1="93692" y1="47295" x2="97231" y2="56021"/>
                          <a14:foregroundMark x1="95385" y1="56370" x2="90000" y2="63874"/>
                          <a14:foregroundMark x1="90000" y1="65271" x2="91231" y2="70506"/>
                          <a14:foregroundMark x1="95231" y1="58988" x2="91077" y2="64921"/>
                          <a14:foregroundMark x1="71538" y1="82024" x2="82000" y2="84817"/>
                          <a14:foregroundMark x1="91846" y1="73298" x2="83385" y2="84991"/>
                          <a14:foregroundMark x1="91538" y1="75916" x2="82000" y2="85864"/>
                          <a14:foregroundMark x1="85385" y1="84642" x2="92308" y2="77836"/>
                          <a14:foregroundMark x1="72308" y1="84119" x2="65231" y2="93717"/>
                          <a14:foregroundMark x1="73846" y1="84119" x2="80462" y2="85515"/>
                          <a14:foregroundMark x1="28769" y1="78534" x2="29692" y2="85689"/>
                          <a14:foregroundMark x1="30154" y1="87609" x2="35538" y2="91274"/>
                          <a14:foregroundMark x1="36462" y1="92496" x2="45692" y2="90227"/>
                          <a14:foregroundMark x1="47385" y1="89180" x2="50000" y2="85689"/>
                          <a14:foregroundMark x1="49692" y1="87086" x2="52615" y2="91449"/>
                          <a14:foregroundMark x1="52923" y1="91798" x2="60000" y2="94939"/>
                          <a14:foregroundMark x1="17077" y1="60384" x2="12462" y2="70332"/>
                          <a14:foregroundMark x1="14923" y1="61955" x2="12615" y2="49913"/>
                          <a14:foregroundMark x1="13077" y1="49564" x2="16923" y2="38220"/>
                          <a14:foregroundMark x1="18154" y1="37173" x2="24154" y2="33682"/>
                          <a14:foregroundMark x1="24154" y1="33682" x2="34923" y2="37522"/>
                          <a14:foregroundMark x1="36000" y1="38394" x2="43077" y2="27051"/>
                          <a14:foregroundMark x1="13077" y1="70855" x2="15077" y2="77661"/>
                          <a14:foregroundMark x1="12615" y1="72077" x2="14308" y2="78010"/>
                          <a14:foregroundMark x1="14769" y1="79232" x2="20615" y2="81850"/>
                          <a14:foregroundMark x1="22154" y1="82199" x2="28308" y2="79058"/>
                          <a14:foregroundMark x1="15538" y1="23560" x2="20462" y2="33508"/>
                          <a14:foregroundMark x1="22000" y1="33159" x2="26769" y2="3106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43121" y="3116028"/>
              <a:ext cx="3148879" cy="277585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0" name="TextBox 19"/>
            <p:cNvSpPr txBox="1"/>
            <p:nvPr/>
          </p:nvSpPr>
          <p:spPr>
            <a:xfrm>
              <a:off x="9962500" y="4402126"/>
              <a:ext cx="200777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noProof="0" dirty="0">
                  <a:solidFill>
                    <a:srgbClr val="002060"/>
                  </a:solidFill>
                  <a:latin typeface="UTM Androgyne" panose="02040603050506020204" pitchFamily="18" charset="0"/>
                </a:rPr>
                <a:t>C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ndrogyne" panose="02040603050506020204" pitchFamily="18" charset="0"/>
                  <a:ea typeface="+mn-ea"/>
                  <a:cs typeface="+mn-cs"/>
                </a:rPr>
                <a:t>. </a:t>
              </a:r>
              <a:r>
                <a:rPr lang="en-US" sz="4000" b="1" dirty="0">
                  <a:solidFill>
                    <a:srgbClr val="002060"/>
                  </a:solidFill>
                  <a:latin typeface="UTM Androgyne" panose="02040603050506020204" pitchFamily="18" charset="0"/>
                </a:rPr>
                <a:t>7000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ndrogyne" panose="020406030505060202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2013" l="958" r="94089">
                        <a14:foregroundMark x1="8786" y1="12939" x2="16294" y2="7348"/>
                        <a14:foregroundMark x1="15495" y1="14377" x2="17412" y2="28594"/>
                        <a14:foregroundMark x1="26358" y1="12300" x2="38818" y2="6709"/>
                        <a14:foregroundMark x1="38339" y1="9904" x2="38818" y2="10863"/>
                        <a14:foregroundMark x1="58466" y1="7668" x2="65655" y2="20767"/>
                        <a14:foregroundMark x1="52716" y1="21565" x2="67093" y2="21086"/>
                        <a14:foregroundMark x1="55751" y1="22204" x2="60224" y2="25240"/>
                        <a14:foregroundMark x1="78594" y1="7348" x2="78594" y2="17093"/>
                        <a14:foregroundMark x1="78754" y1="17093" x2="88978" y2="8946"/>
                        <a14:foregroundMark x1="68850" y1="37061" x2="76837" y2="42332"/>
                        <a14:foregroundMark x1="76677" y1="51597" x2="74760" y2="56230"/>
                        <a14:foregroundMark x1="54792" y1="37061" x2="45527" y2="38339"/>
                        <a14:foregroundMark x1="46006" y1="36262" x2="49361" y2="30192"/>
                        <a14:foregroundMark x1="50000" y1="31310" x2="53994" y2="33067"/>
                        <a14:foregroundMark x1="24760" y1="35942" x2="32588" y2="48722"/>
                        <a14:foregroundMark x1="30032" y1="49042" x2="25240" y2="55272"/>
                        <a14:foregroundMark x1="26997" y1="64696" x2="28914" y2="83546"/>
                        <a14:foregroundMark x1="25879" y1="77636" x2="32428" y2="78914"/>
                        <a14:foregroundMark x1="19489" y1="76198" x2="18850" y2="82748"/>
                        <a14:foregroundMark x1="46166" y1="67252" x2="51118" y2="774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368" y="190811"/>
            <a:ext cx="1845641" cy="18456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9708" y="-1121529"/>
            <a:ext cx="4036332" cy="28372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Picture 9" descr="E:\PPT素材\卡通b06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6361" y="5207507"/>
            <a:ext cx="1404864" cy="180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0" descr="E:\PPT素材\卡通b07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710" y="4879815"/>
            <a:ext cx="1463079" cy="1927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8" descr="E:\PPT素材\卡通b05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7894" y="5782692"/>
            <a:ext cx="1382896" cy="1223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5932476" y="0"/>
            <a:ext cx="2855727" cy="2000148"/>
            <a:chOff x="5992069" y="-511"/>
            <a:chExt cx="2855727" cy="2000148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0" b="100000" l="0" r="100000">
                          <a14:foregroundMark x1="82875" y1="23250" x2="93750" y2="40500"/>
                          <a14:foregroundMark x1="89750" y1="29500" x2="94375" y2="16250"/>
                          <a14:foregroundMark x1="93250" y1="28375" x2="98375" y2="24875"/>
                          <a14:foregroundMark x1="74750" y1="30750" x2="82875" y2="30125"/>
                          <a14:foregroundMark x1="81625" y1="33000" x2="79375" y2="38250"/>
                          <a14:foregroundMark x1="5000" y1="63000" x2="11250" y2="68250"/>
                          <a14:foregroundMark x1="3250" y1="69375" x2="9500" y2="74500"/>
                          <a14:foregroundMark x1="15875" y1="74000" x2="25125" y2="69375"/>
                          <a14:foregroundMark x1="15875" y1="66500" x2="7875" y2="81500"/>
                          <a14:foregroundMark x1="18750" y1="74500" x2="24500" y2="7687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2069" y="-511"/>
              <a:ext cx="2855727" cy="200014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9" name="TextBox 28"/>
            <p:cNvSpPr txBox="1"/>
            <p:nvPr/>
          </p:nvSpPr>
          <p:spPr>
            <a:xfrm>
              <a:off x="6575240" y="578611"/>
              <a:ext cx="144560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4546A">
                      <a:lumMod val="50000"/>
                    </a:srgbClr>
                  </a:solidFill>
                  <a:effectLst/>
                  <a:uLnTx/>
                  <a:uFillTx/>
                  <a:latin typeface="UTM Androgyne" panose="02040603050506020204" pitchFamily="18" charset="0"/>
                  <a:ea typeface="+mn-ea"/>
                  <a:cs typeface="+mn-cs"/>
                </a:rPr>
                <a:t>A. </a:t>
              </a:r>
              <a:r>
                <a:rPr lang="en-US" sz="4000" b="1" dirty="0">
                  <a:solidFill>
                    <a:srgbClr val="44546A">
                      <a:lumMod val="50000"/>
                    </a:srgbClr>
                  </a:solidFill>
                  <a:latin typeface="UTM Androgyne" panose="02040603050506020204" pitchFamily="18" charset="0"/>
                </a:rPr>
                <a:t>70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UTM Androgyne" panose="0204060305050602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7001565" y="1951733"/>
            <a:ext cx="2833131" cy="1941053"/>
            <a:chOff x="7435774" y="2293732"/>
            <a:chExt cx="2833131" cy="1941053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35774" y="2293732"/>
              <a:ext cx="2833131" cy="194105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1" name="TextBox 30"/>
            <p:cNvSpPr txBox="1"/>
            <p:nvPr/>
          </p:nvSpPr>
          <p:spPr>
            <a:xfrm>
              <a:off x="8189350" y="2941374"/>
              <a:ext cx="184275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A81682"/>
                  </a:solidFill>
                  <a:effectLst/>
                  <a:uLnTx/>
                  <a:uFillTx/>
                  <a:latin typeface="UTM Androgyne" panose="02040603050506020204" pitchFamily="18" charset="0"/>
                  <a:ea typeface="+mn-ea"/>
                  <a:cs typeface="+mn-cs"/>
                </a:rPr>
                <a:t>B.700 </a:t>
              </a: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>
                        <a14:foregroundMark x1="38333" y1="23333" x2="40278" y2="28056"/>
                        <a14:foregroundMark x1="55278" y1="21389" x2="55278" y2="24722"/>
                        <a14:foregroundMark x1="72500" y1="32778" x2="68333" y2="34444"/>
                        <a14:foregroundMark x1="73056" y1="48333" x2="78056" y2="46667"/>
                        <a14:foregroundMark x1="44444" y1="40278" x2="42222" y2="42500"/>
                        <a14:foregroundMark x1="69167" y1="62500" x2="73333" y2="64444"/>
                        <a14:foregroundMark x1="61389" y1="72222" x2="65000" y2="76389"/>
                        <a14:foregroundMark x1="31389" y1="67500" x2="26667" y2="69444"/>
                        <a14:foregroundMark x1="28889" y1="55556" x2="21111" y2="56667"/>
                        <a14:foregroundMark x1="24444" y1="38056" x2="31944" y2="43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593" y="1286497"/>
            <a:ext cx="1824679" cy="182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083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3000" b="-1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7500" y1="13333" x2="78056" y2="22778"/>
                        <a14:foregroundMark x1="18611" y1="19444" x2="18611" y2="26667"/>
                        <a14:foregroundMark x1="17500" y1="16389" x2="27500" y2="21944"/>
                        <a14:foregroundMark x1="26944" y1="21944" x2="13611" y2="3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808" y="-228596"/>
            <a:ext cx="3300556" cy="33005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Rectangle 16"/>
          <p:cNvSpPr/>
          <p:nvPr/>
        </p:nvSpPr>
        <p:spPr>
          <a:xfrm>
            <a:off x="228600" y="2601048"/>
            <a:ext cx="11672047" cy="830997"/>
          </a:xfrm>
          <a:prstGeom prst="rect">
            <a:avLst/>
          </a:prstGeom>
          <a:solidFill>
            <a:srgbClr val="FF0000">
              <a:alpha val="17000"/>
            </a:srgbClr>
          </a:solidFill>
          <a:ln>
            <a:solidFill>
              <a:srgbClr val="C00000"/>
            </a:solidFill>
            <a:prstDash val="lgDashDotDot"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Seagull" panose="02040603050506020204" pitchFamily="18" charset="0"/>
                <a:ea typeface="+mn-ea"/>
                <a:cs typeface="+mn-cs"/>
              </a:rPr>
              <a:t>43</a:t>
            </a:r>
            <a:r>
              <a:rPr kumimoji="0" lang="en-US" altLang="en-US" sz="48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Seagull" panose="02040603050506020204" pitchFamily="18" charset="0"/>
                <a:ea typeface="+mn-ea"/>
                <a:cs typeface="+mn-cs"/>
              </a:rPr>
              <a:t> 543 có hàng chục là số mấy?</a:t>
            </a:r>
            <a:endParaRPr kumimoji="0" lang="en-US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UTM Seagull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9" name="图形 9">
            <a:extLst>
              <a:ext uri="{FF2B5EF4-FFF2-40B4-BE49-F238E27FC236}">
                <a16:creationId xmlns:a16="http://schemas.microsoft.com/office/drawing/2014/main" id="{46A2CE7B-2D51-4F72-B178-2B4204722F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0" y="0"/>
            <a:ext cx="5078419" cy="2598647"/>
          </a:xfrm>
          <a:prstGeom prst="rect">
            <a:avLst/>
          </a:prstGeom>
        </p:spPr>
      </p:pic>
      <p:pic>
        <p:nvPicPr>
          <p:cNvPr id="20" name="图片 17">
            <a:extLst>
              <a:ext uri="{FF2B5EF4-FFF2-40B4-BE49-F238E27FC236}">
                <a16:creationId xmlns:a16="http://schemas.microsoft.com/office/drawing/2014/main" id="{9C1B621F-0946-4952-A48B-9297343255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136" y="5129939"/>
            <a:ext cx="2476499" cy="168267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222" b="90000" l="3889" r="93056">
                        <a14:foregroundMark x1="55278" y1="23611" x2="53333" y2="3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97395"/>
            <a:ext cx="3576918" cy="35940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3576918" y="4769854"/>
            <a:ext cx="8453717" cy="830997"/>
          </a:xfrm>
          <a:prstGeom prst="rect">
            <a:avLst/>
          </a:prstGeom>
          <a:solidFill>
            <a:srgbClr val="FF0000">
              <a:alpha val="17000"/>
            </a:srgbClr>
          </a:solidFill>
          <a:ln>
            <a:solidFill>
              <a:srgbClr val="C00000"/>
            </a:solidFill>
            <a:prstDash val="lgDashDotDot"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Seagull" panose="02040603050506020204" pitchFamily="18" charset="0"/>
                <a:ea typeface="+mn-ea"/>
                <a:cs typeface="+mn-cs"/>
              </a:rPr>
              <a:t>43</a:t>
            </a:r>
            <a:r>
              <a:rPr kumimoji="0" lang="en-US" altLang="en-US" sz="48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Seagull" panose="02040603050506020204" pitchFamily="18" charset="0"/>
                <a:ea typeface="+mn-ea"/>
                <a:cs typeface="+mn-cs"/>
              </a:rPr>
              <a:t> 543 có hàng chục là số </a:t>
            </a:r>
            <a:r>
              <a:rPr kumimoji="0" lang="en-US" alt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Seagull" panose="02040603050506020204" pitchFamily="18" charset="0"/>
                <a:ea typeface="+mn-ea"/>
                <a:cs typeface="+mn-cs"/>
              </a:rPr>
              <a:t>4</a:t>
            </a:r>
            <a:endParaRPr kumimoji="0" lang="en-US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Seagull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18426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 tmFilter="0,0; .5, 1; 1, 1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 tmFilter="0,0; .5, 1; 1, 1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3000" b="-1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4167" l="0" r="100000">
                        <a14:foregroundMark x1="26944" y1="41389" x2="11389" y2="68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694" y="5225142"/>
            <a:ext cx="1675861" cy="16758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2462" y1="2041" x2="24308" y2="19109"/>
                        <a14:foregroundMark x1="40308" y1="7421" x2="50923" y2="14100"/>
                        <a14:foregroundMark x1="46154" y1="1670" x2="46000" y2="6865"/>
                        <a14:foregroundMark x1="42154" y1="15028" x2="42462" y2="19481"/>
                        <a14:foregroundMark x1="51846" y1="25603" x2="64769" y2="17625"/>
                        <a14:foregroundMark x1="78923" y1="12245" x2="88154" y2="23377"/>
                        <a14:foregroundMark x1="81077" y1="82746" x2="90769" y2="85158"/>
                        <a14:foregroundMark x1="17231" y1="92022" x2="56769" y2="93692"/>
                        <a14:foregroundMark x1="56462" y1="93135" x2="31846" y2="92022"/>
                        <a14:backgroundMark x1="18308" y1="95733" x2="60000" y2="961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414" y="3830763"/>
            <a:ext cx="4970466" cy="32438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954" y="4470399"/>
            <a:ext cx="3032422" cy="26041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" name="Group 1"/>
          <p:cNvGrpSpPr/>
          <p:nvPr/>
        </p:nvGrpSpPr>
        <p:grpSpPr>
          <a:xfrm>
            <a:off x="-1887480" y="668682"/>
            <a:ext cx="7947211" cy="5636523"/>
            <a:chOff x="2084984" y="-580571"/>
            <a:chExt cx="7947211" cy="5636523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4984" y="-580571"/>
              <a:ext cx="7947211" cy="563652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6" name="Rectangle 15"/>
            <p:cNvSpPr/>
            <p:nvPr/>
          </p:nvSpPr>
          <p:spPr>
            <a:xfrm>
              <a:off x="3536601" y="758686"/>
              <a:ext cx="5283819" cy="21727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srgbClr val="7030A0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UTM Avenida" panose="02040603050506020204" pitchFamily="18" charset="0"/>
                  <a:ea typeface="+mn-ea"/>
                  <a:cs typeface="#9Slide03 Arima Madurai Black" panose="00000A00000000000000" pitchFamily="2" charset="0"/>
                </a:rPr>
                <a:t>Khám</a:t>
              </a:r>
              <a:r>
                <a:rPr kumimoji="0" lang="en-US" sz="140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srgbClr val="7030A0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UTM Avenida" panose="02040603050506020204" pitchFamily="18" charset="0"/>
                  <a:ea typeface="+mn-ea"/>
                  <a:cs typeface="#9Slide03 Arima Madurai Black" panose="00000A00000000000000" pitchFamily="2" charset="0"/>
                </a:rPr>
                <a:t> </a:t>
              </a:r>
              <a:r>
                <a:rPr kumimoji="0" lang="en-US" sz="140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srgbClr val="33CC33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UTM Avenida" panose="02040603050506020204" pitchFamily="18" charset="0"/>
                  <a:ea typeface="+mn-ea"/>
                  <a:cs typeface="#9Slide03 Arima Madurai Black" panose="00000A00000000000000" pitchFamily="2" charset="0"/>
                </a:rPr>
                <a:t>phá</a:t>
              </a:r>
              <a:endParaRPr kumimoji="0" lang="en-US" sz="140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33CC33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UTM Avenida" panose="02040603050506020204" pitchFamily="18" charset="0"/>
                <a:ea typeface="+mn-ea"/>
                <a:cs typeface="#9Slide03 Arima Madurai Black" panose="00000A00000000000000" pitchFamily="2" charset="0"/>
              </a:endParaRPr>
            </a:p>
          </p:txBody>
        </p:sp>
      </p:grpSp>
      <p:pic>
        <p:nvPicPr>
          <p:cNvPr id="19" name="Picture 18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000" b="98824" l="9753" r="899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9797" y="-100677"/>
            <a:ext cx="4748294" cy="71752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2013" l="958" r="94089">
                        <a14:foregroundMark x1="8786" y1="12939" x2="16294" y2="7348"/>
                        <a14:foregroundMark x1="15495" y1="14377" x2="17412" y2="28594"/>
                        <a14:foregroundMark x1="26358" y1="12300" x2="38818" y2="6709"/>
                        <a14:foregroundMark x1="38339" y1="9904" x2="38818" y2="10863"/>
                        <a14:foregroundMark x1="58466" y1="7668" x2="65655" y2="20767"/>
                        <a14:foregroundMark x1="52716" y1="21565" x2="67093" y2="21086"/>
                        <a14:foregroundMark x1="55751" y1="22204" x2="60224" y2="25240"/>
                        <a14:foregroundMark x1="78594" y1="7348" x2="78594" y2="17093"/>
                        <a14:foregroundMark x1="78754" y1="17093" x2="88978" y2="8946"/>
                        <a14:foregroundMark x1="68850" y1="37061" x2="76837" y2="42332"/>
                        <a14:foregroundMark x1="76677" y1="51597" x2="74760" y2="56230"/>
                        <a14:foregroundMark x1="54792" y1="37061" x2="45527" y2="38339"/>
                        <a14:foregroundMark x1="46006" y1="36262" x2="49361" y2="30192"/>
                        <a14:foregroundMark x1="50000" y1="31310" x2="53994" y2="33067"/>
                        <a14:foregroundMark x1="24760" y1="35942" x2="32588" y2="48722"/>
                        <a14:foregroundMark x1="30032" y1="49042" x2="25240" y2="55272"/>
                        <a14:foregroundMark x1="26997" y1="64696" x2="28914" y2="83546"/>
                        <a14:foregroundMark x1="25879" y1="77636" x2="32428" y2="78914"/>
                        <a14:foregroundMark x1="19489" y1="76198" x2="18850" y2="82748"/>
                        <a14:foregroundMark x1="46166" y1="67252" x2="51118" y2="774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239" y="273445"/>
            <a:ext cx="1845641" cy="18456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652261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326 -0.06111 L 0.17031 -0.10116 C 0.18425 -0.11019 0.20521 -0.11505 0.22721 -0.11505 C 0.25221 -0.11505 0.27227 -0.11019 0.2862 -0.10116 L 0.35326 -0.06111 " pathEditMode="relative" rAng="0" ptsTypes="AAAAA">
                                      <p:cBhvr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-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6000"/>
            <a:lum/>
          </a:blip>
          <a:srcRect/>
          <a:stretch>
            <a:fillRect t="-76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7188" l="2344" r="90625">
                        <a14:foregroundMark x1="73281" y1="18594" x2="70625" y2="20469"/>
                        <a14:foregroundMark x1="78594" y1="19688" x2="76875" y2="24375"/>
                        <a14:foregroundMark x1="78906" y1="13906" x2="80313" y2="151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3686">
            <a:off x="-6505132" y="-6665868"/>
            <a:ext cx="4419557" cy="44722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50000" y1="40789" x2="58250" y2="52632"/>
                        <a14:foregroundMark x1="55750" y1="64474" x2="63000" y2="77368"/>
                        <a14:foregroundMark x1="57500" y1="43684" x2="57750" y2="497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6112" y="-513831"/>
            <a:ext cx="1923298" cy="18271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9" name="Group 28"/>
          <p:cNvGrpSpPr/>
          <p:nvPr/>
        </p:nvGrpSpPr>
        <p:grpSpPr>
          <a:xfrm>
            <a:off x="-2683697" y="-8132059"/>
            <a:ext cx="7514630" cy="6918616"/>
            <a:chOff x="4344318" y="-533084"/>
            <a:chExt cx="7514630" cy="6918616"/>
          </a:xfrm>
        </p:grpSpPr>
        <p:sp>
          <p:nvSpPr>
            <p:cNvPr id="33" name="Rounded Rectangle 32"/>
            <p:cNvSpPr/>
            <p:nvPr/>
          </p:nvSpPr>
          <p:spPr>
            <a:xfrm>
              <a:off x="5516205" y="749592"/>
              <a:ext cx="6342743" cy="5635940"/>
            </a:xfrm>
            <a:prstGeom prst="roundRect">
              <a:avLst/>
            </a:prstGeom>
            <a:solidFill>
              <a:srgbClr val="FFCCFF">
                <a:alpha val="39000"/>
              </a:srgbClr>
            </a:solidFill>
            <a:ln>
              <a:solidFill>
                <a:srgbClr val="C00000"/>
              </a:solidFill>
              <a:prstDash val="lgDashDotDot"/>
            </a:ln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B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07558" y="0"/>
              <a:ext cx="1239530" cy="123953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744" b="89776" l="2556" r="93930">
                          <a14:foregroundMark x1="39617" y1="17093" x2="43131" y2="19489"/>
                          <a14:foregroundMark x1="24920" y1="12620" x2="25240" y2="16134"/>
                          <a14:foregroundMark x1="12939" y1="27476" x2="14856" y2="32428"/>
                          <a14:foregroundMark x1="71406" y1="74601" x2="71885" y2="78275"/>
                          <a14:foregroundMark x1="50000" y1="69489" x2="49840" y2="75080"/>
                          <a14:foregroundMark x1="63259" y1="84345" x2="62460" y2="87700"/>
                          <a14:foregroundMark x1="24121" y1="11981" x2="24121" y2="16613"/>
                          <a14:foregroundMark x1="25719" y1="14537" x2="25399" y2="1006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008407">
              <a:off x="4344318" y="-533084"/>
              <a:ext cx="3414744" cy="262148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51" name="PA_组合 3">
            <a:extLst>
              <a:ext uri="{FF2B5EF4-FFF2-40B4-BE49-F238E27FC236}">
                <a16:creationId xmlns:a16="http://schemas.microsoft.com/office/drawing/2014/main" id="{66B719AC-E52B-4C0D-B697-4744D0EE6F68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784849" y="270560"/>
            <a:ext cx="3214687" cy="2071525"/>
            <a:chOff x="5408505" y="-250666"/>
            <a:chExt cx="3214687" cy="2071525"/>
          </a:xfrm>
        </p:grpSpPr>
        <p:pic>
          <p:nvPicPr>
            <p:cNvPr id="52" name="图片 12">
              <a:extLst>
                <a:ext uri="{FF2B5EF4-FFF2-40B4-BE49-F238E27FC236}">
                  <a16:creationId xmlns:a16="http://schemas.microsoft.com/office/drawing/2014/main" id="{CDF9613D-7751-454F-A5F1-E010F8A0BFE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8505" y="-250666"/>
              <a:ext cx="3214687" cy="2071525"/>
            </a:xfrm>
            <a:prstGeom prst="rect">
              <a:avLst/>
            </a:prstGeom>
          </p:spPr>
        </p:pic>
        <p:sp>
          <p:nvSpPr>
            <p:cNvPr id="53" name="文本框 13">
              <a:extLst>
                <a:ext uri="{FF2B5EF4-FFF2-40B4-BE49-F238E27FC236}">
                  <a16:creationId xmlns:a16="http://schemas.microsoft.com/office/drawing/2014/main" id="{78EAE7CD-EFB8-4C4A-AE99-BAB9D1FBE008}"/>
                </a:ext>
              </a:extLst>
            </p:cNvPr>
            <p:cNvSpPr txBox="1"/>
            <p:nvPr/>
          </p:nvSpPr>
          <p:spPr>
            <a:xfrm>
              <a:off x="6065866" y="433487"/>
              <a:ext cx="19177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b="1">
                  <a:solidFill>
                    <a:srgbClr val="509BE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Ví dụ 1</a:t>
              </a:r>
              <a:endParaRPr lang="zh-CN" altLang="en-US" sz="4000" b="1" dirty="0">
                <a:solidFill>
                  <a:srgbClr val="509BE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55" name="文本框 25">
            <a:extLst>
              <a:ext uri="{FF2B5EF4-FFF2-40B4-BE49-F238E27FC236}">
                <a16:creationId xmlns:a16="http://schemas.microsoft.com/office/drawing/2014/main" id="{59AE4758-EE57-4EE1-A9B7-9BC342BC5295}"/>
              </a:ext>
            </a:extLst>
          </p:cNvPr>
          <p:cNvSpPr txBox="1"/>
          <p:nvPr/>
        </p:nvSpPr>
        <p:spPr>
          <a:xfrm>
            <a:off x="4448828" y="556430"/>
            <a:ext cx="7477786" cy="1104245"/>
          </a:xfrm>
          <a:prstGeom prst="horizontalScroll">
            <a:avLst/>
          </a:prstGeom>
          <a:solidFill>
            <a:srgbClr val="6BBBF5"/>
          </a:solidFill>
          <a:ln w="31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>
                <a:solidFill>
                  <a:srgbClr val="0068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So sánh </a:t>
            </a:r>
            <a:r>
              <a:rPr lang="de-DE" altLang="zh-CN" sz="48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99 578 </a:t>
            </a:r>
            <a:r>
              <a:rPr lang="de-DE" altLang="zh-CN" sz="4800" b="1">
                <a:solidFill>
                  <a:srgbClr val="0068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và</a:t>
            </a:r>
            <a:r>
              <a:rPr lang="de-DE" altLang="zh-CN" sz="4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de-DE" altLang="zh-CN" sz="48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100 000</a:t>
            </a:r>
            <a:endParaRPr lang="zh-CN" altLang="en-US" sz="4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838540" y="2110181"/>
            <a:ext cx="403187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spc="600">
                <a:ln w="0">
                  <a:solidFill>
                    <a:schemeClr val="tx1"/>
                  </a:solidFill>
                </a:ln>
                <a:solidFill>
                  <a:srgbClr val="0068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99 578</a:t>
            </a:r>
          </a:p>
        </p:txBody>
      </p:sp>
      <p:sp>
        <p:nvSpPr>
          <p:cNvPr id="57" name="Rectangle 56"/>
          <p:cNvSpPr/>
          <p:nvPr/>
        </p:nvSpPr>
        <p:spPr>
          <a:xfrm>
            <a:off x="6636586" y="2110181"/>
            <a:ext cx="472437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600">
                <a:ln w="0">
                  <a:solidFill>
                    <a:schemeClr val="tx1"/>
                  </a:solidFill>
                </a:ln>
                <a:solidFill>
                  <a:srgbClr val="0068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100 000</a:t>
            </a:r>
          </a:p>
        </p:txBody>
      </p:sp>
      <p:sp>
        <p:nvSpPr>
          <p:cNvPr id="58" name="Up Arrow 57"/>
          <p:cNvSpPr/>
          <p:nvPr/>
        </p:nvSpPr>
        <p:spPr>
          <a:xfrm>
            <a:off x="855916" y="3494324"/>
            <a:ext cx="631127" cy="1066450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59" name="Flowchart: Terminator 58"/>
          <p:cNvSpPr/>
          <p:nvPr/>
        </p:nvSpPr>
        <p:spPr>
          <a:xfrm>
            <a:off x="1752540" y="5080341"/>
            <a:ext cx="2418766" cy="957942"/>
          </a:xfrm>
          <a:prstGeom prst="flowChartTerminator">
            <a:avLst/>
          </a:prstGeom>
          <a:blipFill>
            <a:blip r:embed="rId1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FF0000"/>
                </a:solidFill>
                <a:latin typeface="UVN Banh Mi" pitchFamily="2" charset="0"/>
              </a:rPr>
              <a:t>5 chữ số</a:t>
            </a:r>
          </a:p>
        </p:txBody>
      </p:sp>
      <p:sp>
        <p:nvSpPr>
          <p:cNvPr id="60" name="Rectangle 59"/>
          <p:cNvSpPr/>
          <p:nvPr/>
        </p:nvSpPr>
        <p:spPr>
          <a:xfrm>
            <a:off x="4991301" y="2110181"/>
            <a:ext cx="149271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0" cap="none" spc="600">
                <a:ln w="0"/>
                <a:solidFill>
                  <a:srgbClr val="FFFF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…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161321" y="1963987"/>
            <a:ext cx="43815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spc="60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  <p:sp>
        <p:nvSpPr>
          <p:cNvPr id="62" name="Up Arrow 61"/>
          <p:cNvSpPr/>
          <p:nvPr/>
        </p:nvSpPr>
        <p:spPr>
          <a:xfrm>
            <a:off x="1540035" y="3494324"/>
            <a:ext cx="631127" cy="1066450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63" name="Up Arrow 62"/>
          <p:cNvSpPr/>
          <p:nvPr/>
        </p:nvSpPr>
        <p:spPr>
          <a:xfrm>
            <a:off x="2575920" y="3509405"/>
            <a:ext cx="631127" cy="1066450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64" name="Up Arrow 63"/>
          <p:cNvSpPr/>
          <p:nvPr/>
        </p:nvSpPr>
        <p:spPr>
          <a:xfrm>
            <a:off x="3245474" y="3509405"/>
            <a:ext cx="631127" cy="1066450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65" name="Up Arrow 64"/>
          <p:cNvSpPr/>
          <p:nvPr/>
        </p:nvSpPr>
        <p:spPr>
          <a:xfrm>
            <a:off x="3931872" y="3509405"/>
            <a:ext cx="631127" cy="1066450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66" name="Up Arrow 65"/>
          <p:cNvSpPr/>
          <p:nvPr/>
        </p:nvSpPr>
        <p:spPr>
          <a:xfrm>
            <a:off x="6661658" y="3479243"/>
            <a:ext cx="631127" cy="1066450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7" name="Up Arrow 66"/>
          <p:cNvSpPr/>
          <p:nvPr/>
        </p:nvSpPr>
        <p:spPr>
          <a:xfrm>
            <a:off x="7470426" y="3479243"/>
            <a:ext cx="631127" cy="1066450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68" name="Up Arrow 67"/>
          <p:cNvSpPr/>
          <p:nvPr/>
        </p:nvSpPr>
        <p:spPr>
          <a:xfrm>
            <a:off x="8201511" y="3494324"/>
            <a:ext cx="631127" cy="1066450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69" name="Up Arrow 68"/>
          <p:cNvSpPr/>
          <p:nvPr/>
        </p:nvSpPr>
        <p:spPr>
          <a:xfrm>
            <a:off x="10523467" y="3509405"/>
            <a:ext cx="631127" cy="1066450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70" name="Up Arrow 69"/>
          <p:cNvSpPr/>
          <p:nvPr/>
        </p:nvSpPr>
        <p:spPr>
          <a:xfrm>
            <a:off x="9862330" y="3509405"/>
            <a:ext cx="631127" cy="1066450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71" name="Up Arrow 70"/>
          <p:cNvSpPr/>
          <p:nvPr/>
        </p:nvSpPr>
        <p:spPr>
          <a:xfrm>
            <a:off x="9201193" y="3494324"/>
            <a:ext cx="631127" cy="1066450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72" name="Flowchart: Terminator 71"/>
          <p:cNvSpPr/>
          <p:nvPr/>
        </p:nvSpPr>
        <p:spPr>
          <a:xfrm>
            <a:off x="7623255" y="5080341"/>
            <a:ext cx="2418766" cy="957942"/>
          </a:xfrm>
          <a:prstGeom prst="flowChartTerminator">
            <a:avLst/>
          </a:prstGeom>
          <a:blipFill>
            <a:blip r:embed="rId1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FF0000"/>
                </a:solidFill>
                <a:latin typeface="UVN Banh Mi" pitchFamily="2" charset="0"/>
              </a:rPr>
              <a:t>6 chữ số</a:t>
            </a:r>
          </a:p>
        </p:txBody>
      </p:sp>
      <p:sp>
        <p:nvSpPr>
          <p:cNvPr id="73" name="Rectangle 72"/>
          <p:cNvSpPr/>
          <p:nvPr/>
        </p:nvSpPr>
        <p:spPr>
          <a:xfrm>
            <a:off x="-203200" y="3563040"/>
            <a:ext cx="12576748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spc="600">
                <a:ln w="0">
                  <a:solidFill>
                    <a:schemeClr val="tx1"/>
                  </a:solidFill>
                </a:ln>
                <a:solidFill>
                  <a:srgbClr val="0068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hay </a:t>
            </a:r>
            <a:r>
              <a:rPr lang="en-US" sz="8800" b="1" cap="none" spc="600">
                <a:ln w="0">
                  <a:solidFill>
                    <a:schemeClr val="tx1"/>
                  </a:solidFill>
                </a:ln>
                <a:solidFill>
                  <a:srgbClr val="0068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100 000 </a:t>
            </a:r>
            <a:r>
              <a:rPr lang="en-US" sz="8800" b="1" cap="none" spc="600">
                <a:ln w="0">
                  <a:solidFill>
                    <a:srgbClr val="FF0000"/>
                  </a:solidFill>
                </a:ln>
                <a:solidFill>
                  <a:srgbClr val="0068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US" sz="8800" b="1" cap="none" spc="600">
                <a:ln w="0">
                  <a:solidFill>
                    <a:schemeClr val="tx1"/>
                  </a:solidFill>
                </a:ln>
                <a:solidFill>
                  <a:srgbClr val="0068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b="1" spc="600">
                <a:ln w="0">
                  <a:solidFill>
                    <a:schemeClr val="tx1"/>
                  </a:solidFill>
                </a:ln>
                <a:solidFill>
                  <a:srgbClr val="0068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99 578</a:t>
            </a:r>
            <a:endParaRPr lang="en-US" sz="8800" b="1" cap="none" spc="600">
              <a:ln w="0">
                <a:solidFill>
                  <a:schemeClr val="tx1"/>
                </a:solidFill>
              </a:ln>
              <a:solidFill>
                <a:srgbClr val="006800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2948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4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4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5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50" dur="4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80" fill="hold">
                                          <p:stCondLst>
                                            <p:cond delay="8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80" fill="hold">
                                          <p:stCondLst>
                                            <p:cond delay="16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80" fill="hold">
                                          <p:stCondLst>
                                            <p:cond delay="24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80" fill="hold">
                                          <p:stCondLst>
                                            <p:cond delay="32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4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4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4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4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4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4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4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4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4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4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4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00"/>
                            </p:stCondLst>
                            <p:childTnLst>
                              <p:par>
                                <p:cTn id="81" presetID="1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4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83" dur="4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8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4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200"/>
                            </p:stCondLst>
                            <p:childTnLst>
                              <p:par>
                                <p:cTn id="90" presetID="1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1" dur="4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92" dur="4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6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4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1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" dur="4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01" dur="4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4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4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800"/>
                            </p:stCondLst>
                            <p:childTnLst>
                              <p:par>
                                <p:cTn id="108" presetID="1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9" dur="4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10" dur="4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200"/>
                            </p:stCondLst>
                            <p:childTnLst>
                              <p:par>
                                <p:cTn id="1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4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600"/>
                            </p:stCondLst>
                            <p:childTnLst>
                              <p:par>
                                <p:cTn id="117" presetID="1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4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19" dur="4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4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4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4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4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400"/>
                            </p:stCondLst>
                            <p:childTnLst>
                              <p:par>
                                <p:cTn id="133" presetID="1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4" dur="4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5" dur="4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800"/>
                            </p:stCondLst>
                            <p:childTnLst>
                              <p:par>
                                <p:cTn id="1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4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200"/>
                            </p:stCondLst>
                            <p:childTnLst>
                              <p:par>
                                <p:cTn id="142" presetID="1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3" dur="4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44" dur="4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600"/>
                            </p:stCondLst>
                            <p:childTnLst>
                              <p:par>
                                <p:cTn id="1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4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2000"/>
                            </p:stCondLst>
                            <p:childTnLst>
                              <p:par>
                                <p:cTn id="151" presetID="1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2" dur="4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53" dur="4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2400"/>
                            </p:stCondLst>
                            <p:childTnLst>
                              <p:par>
                                <p:cTn id="1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4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2800"/>
                            </p:stCondLst>
                            <p:childTnLst>
                              <p:par>
                                <p:cTn id="160" presetID="1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1" dur="4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62" dur="4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3200"/>
                            </p:stCondLst>
                            <p:childTnLst>
                              <p:par>
                                <p:cTn id="1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4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3600"/>
                            </p:stCondLst>
                            <p:childTnLst>
                              <p:par>
                                <p:cTn id="169" presetID="1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0" dur="4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71" dur="4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4000"/>
                            </p:stCondLst>
                            <p:childTnLst>
                              <p:par>
                                <p:cTn id="1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4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4400"/>
                            </p:stCondLst>
                            <p:childTnLst>
                              <p:par>
                                <p:cTn id="178" presetID="1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9" dur="4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80" dur="4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4800"/>
                            </p:stCondLst>
                            <p:childTnLst>
                              <p:par>
                                <p:cTn id="18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4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4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4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4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4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4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8" dur="4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9" dur="4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4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4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4" dur="4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4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4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4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1" dur="4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6" grpId="0"/>
      <p:bldP spid="57" grpId="0"/>
      <p:bldP spid="58" grpId="0" animBg="1"/>
      <p:bldP spid="58" grpId="1" animBg="1"/>
      <p:bldP spid="59" grpId="0" animBg="1"/>
      <p:bldP spid="59" grpId="1" animBg="1"/>
      <p:bldP spid="60" grpId="0"/>
      <p:bldP spid="61" grpId="0"/>
      <p:bldP spid="62" grpId="0" animBg="1"/>
      <p:bldP spid="62" grpId="1" animBg="1"/>
      <p:bldP spid="63" grpId="0" animBg="1"/>
      <p:bldP spid="63" grpId="1" animBg="1"/>
      <p:bldP spid="64" grpId="0" animBg="1"/>
      <p:bldP spid="64" grpId="1" animBg="1"/>
      <p:bldP spid="65" grpId="0" animBg="1"/>
      <p:bldP spid="65" grpId="1" animBg="1"/>
      <p:bldP spid="66" grpId="0" animBg="1"/>
      <p:bldP spid="66" grpId="1" animBg="1"/>
      <p:bldP spid="67" grpId="0" animBg="1"/>
      <p:bldP spid="67" grpId="1" animBg="1"/>
      <p:bldP spid="68" grpId="0" animBg="1"/>
      <p:bldP spid="68" grpId="1" animBg="1"/>
      <p:bldP spid="69" grpId="0" animBg="1"/>
      <p:bldP spid="69" grpId="1" animBg="1"/>
      <p:bldP spid="70" grpId="0" animBg="1"/>
      <p:bldP spid="70" grpId="1" animBg="1"/>
      <p:bldP spid="71" grpId="0" animBg="1"/>
      <p:bldP spid="71" grpId="1" animBg="1"/>
      <p:bldP spid="72" grpId="0" animBg="1"/>
      <p:bldP spid="72" grpId="1" animBg="1"/>
      <p:bldP spid="7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66000"/>
            <a:lum/>
          </a:blip>
          <a:srcRect/>
          <a:stretch>
            <a:fillRect t="-76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7188" l="2344" r="90625">
                        <a14:foregroundMark x1="73281" y1="18594" x2="70625" y2="20469"/>
                        <a14:foregroundMark x1="78594" y1="19688" x2="76875" y2="24375"/>
                        <a14:foregroundMark x1="78906" y1="13906" x2="80313" y2="151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3686">
            <a:off x="2414031" y="1345582"/>
            <a:ext cx="8412205" cy="5723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50000" y1="40789" x2="58250" y2="52632"/>
                        <a14:foregroundMark x1="55750" y1="64474" x2="63000" y2="77368"/>
                        <a14:foregroundMark x1="57500" y1="43684" x2="57750" y2="497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365" y="9313908"/>
            <a:ext cx="1923298" cy="18271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3" name="PA_文本框 9">
            <a:extLst>
              <a:ext uri="{FF2B5EF4-FFF2-40B4-BE49-F238E27FC236}">
                <a16:creationId xmlns:a16="http://schemas.microsoft.com/office/drawing/2014/main" id="{A77DE055-20FC-46C4-BA35-162A84AC7BB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468225" y="3189598"/>
            <a:ext cx="525556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Trong hai </a:t>
            </a:r>
            <a:r>
              <a:rPr lang="en-US" altLang="zh-CN" sz="4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số</a:t>
            </a:r>
            <a:r>
              <a:rPr lang="vi-VN" altLang="zh-CN" sz="4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, </a:t>
            </a:r>
            <a:br>
              <a:rPr lang="en-US" altLang="zh-CN" sz="44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</a:br>
            <a:r>
              <a:rPr lang="vi-VN" altLang="zh-CN" sz="4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số nào </a:t>
            </a:r>
            <a:r>
              <a:rPr lang="en-US" altLang="zh-CN" sz="4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có </a:t>
            </a:r>
            <a:r>
              <a:rPr lang="en-US" altLang="zh-CN" sz="4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số </a:t>
            </a:r>
            <a:r>
              <a:rPr lang="vi-VN" altLang="zh-CN" sz="4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chữ số ít </a:t>
            </a:r>
            <a:r>
              <a:rPr lang="vi-VN" altLang="zh-CN" sz="4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hơn thì s</a:t>
            </a:r>
            <a:r>
              <a:rPr lang="en-US" altLang="zh-CN" sz="4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ố đó </a:t>
            </a:r>
            <a:r>
              <a:rPr lang="vi-VN" altLang="zh-CN" sz="4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bé h</a:t>
            </a:r>
            <a:r>
              <a:rPr lang="en-US" altLang="zh-CN" sz="4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ơ</a:t>
            </a:r>
            <a:r>
              <a:rPr lang="vi-VN" altLang="zh-CN" sz="4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</a:t>
            </a:r>
            <a:r>
              <a:rPr lang="en-US" altLang="zh-CN" sz="4400" b="1">
                <a:solidFill>
                  <a:srgbClr val="838E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.</a:t>
            </a:r>
            <a:endParaRPr lang="zh-CN" altLang="en-US" sz="4400" b="1" dirty="0">
              <a:solidFill>
                <a:srgbClr val="838E9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54" name="PA_矩形 11">
            <a:extLst>
              <a:ext uri="{FF2B5EF4-FFF2-40B4-BE49-F238E27FC236}">
                <a16:creationId xmlns:a16="http://schemas.microsoft.com/office/drawing/2014/main" id="{B77243B0-F4D7-4F38-ACF2-646914BAAFB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716983" y="4489944"/>
            <a:ext cx="49485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dirty="0">
                <a:solidFill>
                  <a:srgbClr val="22222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　　</a:t>
            </a:r>
            <a:endParaRPr lang="zh-CN" altLang="en-US" dirty="0">
              <a:solidFill>
                <a:srgbClr val="222222"/>
              </a:solidFill>
              <a:latin typeface="迷你简少儿" panose="03000509000000000000" pitchFamily="65" charset="-122"/>
              <a:ea typeface="迷你简少儿" panose="03000509000000000000" pitchFamily="65" charset="-122"/>
              <a:cs typeface=".黑体-日本?" panose="02000500000000000000" pitchFamily="2" charset="-122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4037368" y="936397"/>
            <a:ext cx="620596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spc="600">
                <a:ln w="0"/>
                <a:solidFill>
                  <a:srgbClr val="0068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99578 &lt; 100 000</a:t>
            </a:r>
          </a:p>
        </p:txBody>
      </p:sp>
      <p:grpSp>
        <p:nvGrpSpPr>
          <p:cNvPr id="56" name="PA_组合 3">
            <a:extLst>
              <a:ext uri="{FF2B5EF4-FFF2-40B4-BE49-F238E27FC236}">
                <a16:creationId xmlns:a16="http://schemas.microsoft.com/office/drawing/2014/main" id="{66B719AC-E52B-4C0D-B697-4744D0EE6F68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150886" y="207816"/>
            <a:ext cx="3214687" cy="2071525"/>
            <a:chOff x="5408505" y="-250666"/>
            <a:chExt cx="3214687" cy="2071525"/>
          </a:xfrm>
        </p:grpSpPr>
        <p:pic>
          <p:nvPicPr>
            <p:cNvPr id="57" name="图片 12">
              <a:extLst>
                <a:ext uri="{FF2B5EF4-FFF2-40B4-BE49-F238E27FC236}">
                  <a16:creationId xmlns:a16="http://schemas.microsoft.com/office/drawing/2014/main" id="{CDF9613D-7751-454F-A5F1-E010F8A0BFE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8505" y="-250666"/>
              <a:ext cx="3214687" cy="2071525"/>
            </a:xfrm>
            <a:prstGeom prst="rect">
              <a:avLst/>
            </a:prstGeom>
          </p:spPr>
        </p:pic>
        <p:sp>
          <p:nvSpPr>
            <p:cNvPr id="58" name="文本框 13">
              <a:extLst>
                <a:ext uri="{FF2B5EF4-FFF2-40B4-BE49-F238E27FC236}">
                  <a16:creationId xmlns:a16="http://schemas.microsoft.com/office/drawing/2014/main" id="{78EAE7CD-EFB8-4C4A-AE99-BAB9D1FBE008}"/>
                </a:ext>
              </a:extLst>
            </p:cNvPr>
            <p:cNvSpPr txBox="1"/>
            <p:nvPr/>
          </p:nvSpPr>
          <p:spPr>
            <a:xfrm>
              <a:off x="6065866" y="433487"/>
              <a:ext cx="19177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b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Ví dụ 1</a:t>
              </a:r>
              <a:endParaRPr lang="zh-CN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8869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4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4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4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4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4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5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42" dur="4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80" fill="hold">
                                          <p:stCondLst>
                                            <p:cond delay="8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80" fill="hold">
                                          <p:stCondLst>
                                            <p:cond delay="16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80" fill="hold">
                                          <p:stCondLst>
                                            <p:cond delay="24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80" fill="hold">
                                          <p:stCondLst>
                                            <p:cond delay="32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4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4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4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4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4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3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4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6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40" decel="50000" fill="hold">
                                          <p:stCondLst>
                                            <p:cond delay="16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40" decel="50000" fill="hold">
                                          <p:stCondLst>
                                            <p:cond delay="16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4" grpId="0"/>
      <p:bldP spid="5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2241</TotalTime>
  <Words>598</Words>
  <Application>Microsoft Office PowerPoint</Application>
  <PresentationFormat>Widescreen</PresentationFormat>
  <Paragraphs>133</Paragraphs>
  <Slides>18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38" baseType="lpstr">
      <vt:lpstr>等线</vt:lpstr>
      <vt:lpstr>Microsoft YaHei</vt:lpstr>
      <vt:lpstr>Arial</vt:lpstr>
      <vt:lpstr>Calibri</vt:lpstr>
      <vt:lpstr>Calibri Light</vt:lpstr>
      <vt:lpstr>Tahoma</vt:lpstr>
      <vt:lpstr>Times New Roman</vt:lpstr>
      <vt:lpstr>UTM Aircona</vt:lpstr>
      <vt:lpstr>UTM Akashi</vt:lpstr>
      <vt:lpstr>UTM Alberta Heavy</vt:lpstr>
      <vt:lpstr>UTM Alexander</vt:lpstr>
      <vt:lpstr>UTM Alter Gothic</vt:lpstr>
      <vt:lpstr>UTM Ambrose</vt:lpstr>
      <vt:lpstr>UTM Androgyne</vt:lpstr>
      <vt:lpstr>UTM Avenida</vt:lpstr>
      <vt:lpstr>UTM Seagull</vt:lpstr>
      <vt:lpstr>UVN Banh Mi</vt:lpstr>
      <vt:lpstr>迷你简少儿</vt:lpstr>
      <vt:lpstr>1_Office Theme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</dc:creator>
  <cp:lastModifiedBy>Dương Thị Lan Anh</cp:lastModifiedBy>
  <cp:revision>7</cp:revision>
  <dcterms:created xsi:type="dcterms:W3CDTF">2022-07-07T02:23:51Z</dcterms:created>
  <dcterms:modified xsi:type="dcterms:W3CDTF">2022-09-14T16:19:35Z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2022-09-14T16:00:17Z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0a6f926f-a1c8-446c-a80a-0002438422c2</vt:lpwstr>
  </property>
  <property fmtid="{D5CDD505-2E9C-101B-9397-08002B2CF9AE}" pid="8" name="MSIP_Label_defa4170-0d19-0005-0004-bc88714345d2_ContentBits">
    <vt:lpwstr>0</vt:lpwstr>
  </property>
</Properties>
</file>