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2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  <p:sldMasterId id="2147483681" r:id="rId2"/>
    <p:sldMasterId id="2147483684" r:id="rId3"/>
    <p:sldMasterId id="2147483687" r:id="rId4"/>
    <p:sldMasterId id="2147483690" r:id="rId5"/>
  </p:sldMasterIdLst>
  <p:notesMasterIdLst>
    <p:notesMasterId r:id="rId33"/>
  </p:notesMasterIdLst>
  <p:handoutMasterIdLst>
    <p:handoutMasterId r:id="rId34"/>
  </p:handoutMasterIdLst>
  <p:sldIdLst>
    <p:sldId id="256" r:id="rId6"/>
    <p:sldId id="257" r:id="rId7"/>
    <p:sldId id="260" r:id="rId8"/>
    <p:sldId id="332" r:id="rId9"/>
    <p:sldId id="333" r:id="rId10"/>
    <p:sldId id="334" r:id="rId11"/>
    <p:sldId id="335" r:id="rId12"/>
    <p:sldId id="314" r:id="rId13"/>
    <p:sldId id="258" r:id="rId14"/>
    <p:sldId id="316" r:id="rId15"/>
    <p:sldId id="317" r:id="rId16"/>
    <p:sldId id="318" r:id="rId17"/>
    <p:sldId id="320" r:id="rId18"/>
    <p:sldId id="264" r:id="rId19"/>
    <p:sldId id="321" r:id="rId20"/>
    <p:sldId id="319" r:id="rId21"/>
    <p:sldId id="322" r:id="rId22"/>
    <p:sldId id="323" r:id="rId23"/>
    <p:sldId id="273" r:id="rId24"/>
    <p:sldId id="324" r:id="rId25"/>
    <p:sldId id="259" r:id="rId26"/>
    <p:sldId id="327" r:id="rId27"/>
    <p:sldId id="328" r:id="rId28"/>
    <p:sldId id="329" r:id="rId29"/>
    <p:sldId id="331" r:id="rId30"/>
    <p:sldId id="261" r:id="rId31"/>
    <p:sldId id="336" r:id="rId32"/>
  </p:sldIdLst>
  <p:sldSz cx="9144000" cy="5143500" type="screen16x9"/>
  <p:notesSz cx="6858000" cy="9144000"/>
  <p:embeddedFontLst>
    <p:embeddedFont>
      <p:font typeface="#9Slide04 Podkova ExtraBold" panose="020B0604020202020204" charset="0"/>
      <p:bold r:id="rId35"/>
    </p:embeddedFont>
    <p:embeddedFont>
      <p:font typeface="#9Slide07 SFU Rhythm" panose="020B0604020202020204" charset="0"/>
      <p:regular r:id="rId36"/>
    </p:embeddedFont>
    <p:embeddedFont>
      <p:font typeface="Barlow Black" panose="00000A00000000000000" pitchFamily="2" charset="0"/>
      <p:bold r:id="rId37"/>
      <p:boldItalic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Fredoka One" panose="02000000000000000000" pitchFamily="2" charset="0"/>
      <p:regular r:id="rId43"/>
    </p:embeddedFont>
    <p:embeddedFont>
      <p:font typeface="Karla Medium" pitchFamily="2" charset="0"/>
      <p:regular r:id="rId44"/>
      <p:bold r:id="rId45"/>
      <p:italic r:id="rId46"/>
      <p:boldItalic r:id="rId47"/>
    </p:embeddedFont>
    <p:embeddedFont>
      <p:font typeface="Roboto Condensed Light" panose="02000000000000000000" pitchFamily="2" charset="0"/>
      <p:regular r:id="rId48"/>
      <p:italic r:id="rId49"/>
    </p:embeddedFont>
    <p:embeddedFont>
      <p:font typeface="UTM Avo" panose="02040603050506020204" pitchFamily="18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1349"/>
    <a:srgbClr val="FFCCFF"/>
    <a:srgbClr val="5B1948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10A31CD-2841-475D-B5D8-17F049FD0223}">
  <a:tblStyle styleId="{C10A31CD-2841-475D-B5D8-17F049FD022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22" autoAdjust="0"/>
    <p:restoredTop sz="94660"/>
  </p:normalViewPr>
  <p:slideViewPr>
    <p:cSldViewPr snapToGrid="0" showGuides="1">
      <p:cViewPr>
        <p:scale>
          <a:sx n="80" d="100"/>
          <a:sy n="80" d="100"/>
        </p:scale>
        <p:origin x="1350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5.fntdata"/><Relationship Id="rId21" Type="http://schemas.openxmlformats.org/officeDocument/2006/relationships/slide" Target="slides/slide16.xml"/><Relationship Id="rId34" Type="http://schemas.openxmlformats.org/officeDocument/2006/relationships/handoutMaster" Target="handoutMasters/handout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font" Target="fonts/font1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5.xml"/><Relationship Id="rId41" Type="http://schemas.openxmlformats.org/officeDocument/2006/relationships/font" Target="fonts/font7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tableStyles" Target="tableStyle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DB2D7D1-4611-3137-1C3D-0DEAAAA36F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946774-98DB-19A7-28F1-B6B0D69F6FF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2A5EF-1AB8-443A-91E4-B324FD586E74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F70E96-F2A6-E37C-9829-39D7CBEC82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BD17FC-11F0-9664-34CC-4CC43CB212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2A5E32-0FDE-4052-B94D-F0BBD5D49B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1726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gb5cfccbfe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2" name="Google Shape;832;gb5cfccbfe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236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gb5cfccbfe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2" name="Google Shape;832;gb5cfccbfe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39601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gf8f2c58c49_1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4" name="Google Shape;1024;gf8f2c58c49_1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gb5cfccbfe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2" name="Google Shape;832;gb5cfccbfe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98273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gb5cfccbfe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2" name="Google Shape;832;gb5cfccbfe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86387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gf941925f09_0_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3" name="Google Shape;1303;gf941925f09_0_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gb5cfccbfe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2" name="Google Shape;832;gb5cfccbfe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37320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gf941925f09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5" name="Google Shape;865;gf941925f09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gb5cfccbfe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2" name="Google Shape;832;gb5cfccbfe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49171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f94f842b85_2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0" name="Google Shape;900;gf94f842b85_2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4538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8fb8d6ea64_0_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6" name="Google Shape;826;g8fb8d6ea64_0_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f94f842b85_2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0" name="Google Shape;900;gf94f842b85_2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89130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8fb8d6ea6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8fb8d6ea64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9" name="Google Shape;3569;ga1157f5700_1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0" name="Google Shape;3570;ga1157f5700_1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4249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9" name="Google Shape;3569;ga1157f5700_1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0" name="Google Shape;3570;ga1157f5700_1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3717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9" name="Google Shape;3569;ga1157f5700_1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0" name="Google Shape;3570;ga1157f5700_1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21933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8fb8d6ea6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8fb8d6ea64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4993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gb5cfccbfe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2" name="Google Shape;832;gb5cfccbfe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gb5cfccbfe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2" name="Google Shape;832;gb5cfccbfe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7444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83337" y="228721"/>
            <a:ext cx="8667970" cy="4637799"/>
          </a:xfrm>
          <a:custGeom>
            <a:avLst/>
            <a:gdLst/>
            <a:ahLst/>
            <a:cxnLst/>
            <a:rect l="l" t="t" r="r" b="b"/>
            <a:pathLst>
              <a:path w="270726" h="144852" extrusionOk="0">
                <a:moveTo>
                  <a:pt x="25456" y="1"/>
                </a:moveTo>
                <a:lnTo>
                  <a:pt x="21884" y="2977"/>
                </a:lnTo>
                <a:lnTo>
                  <a:pt x="5656" y="2977"/>
                </a:lnTo>
                <a:lnTo>
                  <a:pt x="1" y="20396"/>
                </a:lnTo>
                <a:lnTo>
                  <a:pt x="1489" y="64449"/>
                </a:lnTo>
                <a:lnTo>
                  <a:pt x="1" y="94357"/>
                </a:lnTo>
                <a:lnTo>
                  <a:pt x="3858" y="144852"/>
                </a:lnTo>
                <a:lnTo>
                  <a:pt x="264558" y="144852"/>
                </a:lnTo>
                <a:lnTo>
                  <a:pt x="266558" y="135589"/>
                </a:lnTo>
                <a:lnTo>
                  <a:pt x="269975" y="38553"/>
                </a:lnTo>
                <a:lnTo>
                  <a:pt x="270725" y="16526"/>
                </a:lnTo>
                <a:lnTo>
                  <a:pt x="258962" y="9085"/>
                </a:lnTo>
                <a:lnTo>
                  <a:pt x="25762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103675" y="3140528"/>
            <a:ext cx="4936800" cy="492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438725" y="675088"/>
            <a:ext cx="6267000" cy="21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4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-2548" y="3027947"/>
            <a:ext cx="3037852" cy="1264851"/>
          </a:xfrm>
          <a:custGeom>
            <a:avLst/>
            <a:gdLst/>
            <a:ahLst/>
            <a:cxnLst/>
            <a:rect l="l" t="t" r="r" b="b"/>
            <a:pathLst>
              <a:path w="94881" h="39505" extrusionOk="0">
                <a:moveTo>
                  <a:pt x="94881" y="36338"/>
                </a:moveTo>
                <a:lnTo>
                  <a:pt x="94881" y="36338"/>
                </a:lnTo>
                <a:lnTo>
                  <a:pt x="94881" y="36338"/>
                </a:lnTo>
                <a:cubicBezTo>
                  <a:pt x="94881" y="36338"/>
                  <a:pt x="94881" y="36338"/>
                  <a:pt x="94881" y="36338"/>
                </a:cubicBezTo>
                <a:close/>
                <a:moveTo>
                  <a:pt x="0" y="0"/>
                </a:moveTo>
                <a:lnTo>
                  <a:pt x="0" y="24646"/>
                </a:lnTo>
                <a:lnTo>
                  <a:pt x="91154" y="39505"/>
                </a:lnTo>
                <a:lnTo>
                  <a:pt x="94881" y="36338"/>
                </a:lnTo>
                <a:lnTo>
                  <a:pt x="94881" y="36338"/>
                </a:lnTo>
                <a:cubicBezTo>
                  <a:pt x="94881" y="36338"/>
                  <a:pt x="94881" y="36338"/>
                  <a:pt x="94881" y="36338"/>
                </a:cubicBezTo>
                <a:cubicBezTo>
                  <a:pt x="94815" y="36338"/>
                  <a:pt x="35652" y="25692"/>
                  <a:pt x="43089" y="22408"/>
                </a:cubicBezTo>
                <a:cubicBezTo>
                  <a:pt x="50530" y="19133"/>
                  <a:pt x="93690" y="20253"/>
                  <a:pt x="57519" y="15847"/>
                </a:cubicBezTo>
                <a:cubicBezTo>
                  <a:pt x="35338" y="13133"/>
                  <a:pt x="13526" y="5501"/>
                  <a:pt x="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-2548" y="2488901"/>
            <a:ext cx="1454971" cy="638973"/>
          </a:xfrm>
          <a:custGeom>
            <a:avLst/>
            <a:gdLst/>
            <a:ahLst/>
            <a:cxnLst/>
            <a:rect l="l" t="t" r="r" b="b"/>
            <a:pathLst>
              <a:path w="45443" h="19957" extrusionOk="0">
                <a:moveTo>
                  <a:pt x="0" y="1"/>
                </a:moveTo>
                <a:lnTo>
                  <a:pt x="0" y="7252"/>
                </a:lnTo>
                <a:cubicBezTo>
                  <a:pt x="8049" y="11573"/>
                  <a:pt x="20907" y="17622"/>
                  <a:pt x="32969" y="19586"/>
                </a:cubicBezTo>
                <a:cubicBezTo>
                  <a:pt x="34523" y="19839"/>
                  <a:pt x="35663" y="19956"/>
                  <a:pt x="36443" y="19956"/>
                </a:cubicBezTo>
                <a:cubicBezTo>
                  <a:pt x="45442" y="19956"/>
                  <a:pt x="6366" y="4307"/>
                  <a:pt x="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4283731" y="3249412"/>
            <a:ext cx="4862754" cy="1037591"/>
          </a:xfrm>
          <a:custGeom>
            <a:avLst/>
            <a:gdLst/>
            <a:ahLst/>
            <a:cxnLst/>
            <a:rect l="l" t="t" r="r" b="b"/>
            <a:pathLst>
              <a:path w="151878" h="32407" extrusionOk="0">
                <a:moveTo>
                  <a:pt x="151877" y="1"/>
                </a:moveTo>
                <a:cubicBezTo>
                  <a:pt x="135113" y="4930"/>
                  <a:pt x="114563" y="9585"/>
                  <a:pt x="91822" y="11800"/>
                </a:cubicBezTo>
                <a:cubicBezTo>
                  <a:pt x="31850" y="17634"/>
                  <a:pt x="27088" y="16205"/>
                  <a:pt x="26933" y="20717"/>
                </a:cubicBezTo>
                <a:cubicBezTo>
                  <a:pt x="26914" y="21325"/>
                  <a:pt x="28522" y="21580"/>
                  <a:pt x="31314" y="21580"/>
                </a:cubicBezTo>
                <a:cubicBezTo>
                  <a:pt x="45874" y="21580"/>
                  <a:pt x="92622" y="14645"/>
                  <a:pt x="108528" y="14645"/>
                </a:cubicBezTo>
                <a:cubicBezTo>
                  <a:pt x="112160" y="14645"/>
                  <a:pt x="114184" y="15007"/>
                  <a:pt x="113849" y="15895"/>
                </a:cubicBezTo>
                <a:cubicBezTo>
                  <a:pt x="111765" y="21432"/>
                  <a:pt x="1" y="26861"/>
                  <a:pt x="1192" y="31052"/>
                </a:cubicBezTo>
                <a:cubicBezTo>
                  <a:pt x="1464" y="32014"/>
                  <a:pt x="6405" y="32407"/>
                  <a:pt x="14127" y="32407"/>
                </a:cubicBezTo>
                <a:cubicBezTo>
                  <a:pt x="40150" y="32407"/>
                  <a:pt x="97756" y="27943"/>
                  <a:pt x="114742" y="25730"/>
                </a:cubicBezTo>
                <a:cubicBezTo>
                  <a:pt x="125445" y="24337"/>
                  <a:pt x="139864" y="23111"/>
                  <a:pt x="151877" y="22218"/>
                </a:cubicBezTo>
                <a:lnTo>
                  <a:pt x="15187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8128457" y="2716097"/>
            <a:ext cx="1018028" cy="430347"/>
          </a:xfrm>
          <a:custGeom>
            <a:avLst/>
            <a:gdLst/>
            <a:ahLst/>
            <a:cxnLst/>
            <a:rect l="l" t="t" r="r" b="b"/>
            <a:pathLst>
              <a:path w="31796" h="13441" extrusionOk="0">
                <a:moveTo>
                  <a:pt x="31795" y="1"/>
                </a:moveTo>
                <a:cubicBezTo>
                  <a:pt x="26080" y="2596"/>
                  <a:pt x="18377" y="5775"/>
                  <a:pt x="11185" y="7656"/>
                </a:cubicBezTo>
                <a:cubicBezTo>
                  <a:pt x="0" y="10584"/>
                  <a:pt x="2219" y="13440"/>
                  <a:pt x="11033" y="13440"/>
                </a:cubicBezTo>
                <a:cubicBezTo>
                  <a:pt x="13009" y="13440"/>
                  <a:pt x="15315" y="13297"/>
                  <a:pt x="17877" y="12979"/>
                </a:cubicBezTo>
                <a:cubicBezTo>
                  <a:pt x="23627" y="12264"/>
                  <a:pt x="28295" y="11050"/>
                  <a:pt x="31795" y="9871"/>
                </a:cubicBezTo>
                <a:lnTo>
                  <a:pt x="3179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-2548" y="3764254"/>
            <a:ext cx="9149033" cy="1382067"/>
          </a:xfrm>
          <a:custGeom>
            <a:avLst/>
            <a:gdLst/>
            <a:ahLst/>
            <a:cxnLst/>
            <a:rect l="l" t="t" r="r" b="b"/>
            <a:pathLst>
              <a:path w="285751" h="43166" extrusionOk="0">
                <a:moveTo>
                  <a:pt x="85300" y="0"/>
                </a:moveTo>
                <a:cubicBezTo>
                  <a:pt x="83102" y="0"/>
                  <a:pt x="80906" y="510"/>
                  <a:pt x="79391" y="1137"/>
                </a:cubicBezTo>
                <a:cubicBezTo>
                  <a:pt x="72521" y="3685"/>
                  <a:pt x="64901" y="6007"/>
                  <a:pt x="57674" y="8090"/>
                </a:cubicBezTo>
                <a:cubicBezTo>
                  <a:pt x="43196" y="12257"/>
                  <a:pt x="4417" y="22366"/>
                  <a:pt x="0" y="23985"/>
                </a:cubicBezTo>
                <a:lnTo>
                  <a:pt x="0" y="26235"/>
                </a:lnTo>
                <a:lnTo>
                  <a:pt x="0" y="37784"/>
                </a:lnTo>
                <a:lnTo>
                  <a:pt x="0" y="38761"/>
                </a:lnTo>
                <a:lnTo>
                  <a:pt x="0" y="43166"/>
                </a:lnTo>
                <a:lnTo>
                  <a:pt x="285607" y="43166"/>
                </a:lnTo>
                <a:lnTo>
                  <a:pt x="285607" y="43071"/>
                </a:lnTo>
                <a:lnTo>
                  <a:pt x="285750" y="43071"/>
                </a:lnTo>
                <a:lnTo>
                  <a:pt x="285750" y="24747"/>
                </a:lnTo>
                <a:lnTo>
                  <a:pt x="285750" y="21556"/>
                </a:lnTo>
                <a:cubicBezTo>
                  <a:pt x="279857" y="20139"/>
                  <a:pt x="274022" y="18639"/>
                  <a:pt x="268236" y="17032"/>
                </a:cubicBezTo>
                <a:cubicBezTo>
                  <a:pt x="267117" y="16722"/>
                  <a:pt x="265998" y="16413"/>
                  <a:pt x="264902" y="16091"/>
                </a:cubicBezTo>
                <a:cubicBezTo>
                  <a:pt x="257092" y="13865"/>
                  <a:pt x="249353" y="11448"/>
                  <a:pt x="241697" y="8793"/>
                </a:cubicBezTo>
                <a:cubicBezTo>
                  <a:pt x="240590" y="8384"/>
                  <a:pt x="239354" y="8137"/>
                  <a:pt x="238139" y="8137"/>
                </a:cubicBezTo>
                <a:cubicBezTo>
                  <a:pt x="237263" y="8137"/>
                  <a:pt x="236399" y="8265"/>
                  <a:pt x="235601" y="8555"/>
                </a:cubicBezTo>
                <a:cubicBezTo>
                  <a:pt x="229719" y="10698"/>
                  <a:pt x="224683" y="13531"/>
                  <a:pt x="218885" y="15758"/>
                </a:cubicBezTo>
                <a:cubicBezTo>
                  <a:pt x="213634" y="17758"/>
                  <a:pt x="208157" y="19592"/>
                  <a:pt x="203430" y="22068"/>
                </a:cubicBezTo>
                <a:cubicBezTo>
                  <a:pt x="198751" y="24521"/>
                  <a:pt x="193965" y="27093"/>
                  <a:pt x="188488" y="28878"/>
                </a:cubicBezTo>
                <a:cubicBezTo>
                  <a:pt x="175689" y="25116"/>
                  <a:pt x="162890" y="21258"/>
                  <a:pt x="149876" y="17341"/>
                </a:cubicBezTo>
                <a:cubicBezTo>
                  <a:pt x="129671" y="11091"/>
                  <a:pt x="109109" y="6233"/>
                  <a:pt x="88523" y="434"/>
                </a:cubicBezTo>
                <a:cubicBezTo>
                  <a:pt x="87505" y="128"/>
                  <a:pt x="86403" y="0"/>
                  <a:pt x="853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-3316" y="3764830"/>
            <a:ext cx="7247161" cy="1272856"/>
          </a:xfrm>
          <a:custGeom>
            <a:avLst/>
            <a:gdLst/>
            <a:ahLst/>
            <a:cxnLst/>
            <a:rect l="l" t="t" r="r" b="b"/>
            <a:pathLst>
              <a:path w="226350" h="39755" extrusionOk="0">
                <a:moveTo>
                  <a:pt x="85287" y="0"/>
                </a:moveTo>
                <a:cubicBezTo>
                  <a:pt x="83086" y="0"/>
                  <a:pt x="80893" y="513"/>
                  <a:pt x="79379" y="1131"/>
                </a:cubicBezTo>
                <a:cubicBezTo>
                  <a:pt x="72521" y="3679"/>
                  <a:pt x="64901" y="6000"/>
                  <a:pt x="57662" y="8084"/>
                </a:cubicBezTo>
                <a:cubicBezTo>
                  <a:pt x="43184" y="12251"/>
                  <a:pt x="4418" y="22360"/>
                  <a:pt x="0" y="23979"/>
                </a:cubicBezTo>
                <a:lnTo>
                  <a:pt x="0" y="26229"/>
                </a:lnTo>
                <a:cubicBezTo>
                  <a:pt x="5906" y="24455"/>
                  <a:pt x="11645" y="22598"/>
                  <a:pt x="17657" y="21062"/>
                </a:cubicBezTo>
                <a:cubicBezTo>
                  <a:pt x="21872" y="19883"/>
                  <a:pt x="26825" y="19883"/>
                  <a:pt x="31397" y="19193"/>
                </a:cubicBezTo>
                <a:lnTo>
                  <a:pt x="31397" y="19193"/>
                </a:lnTo>
                <a:cubicBezTo>
                  <a:pt x="29230" y="19847"/>
                  <a:pt x="27635" y="20859"/>
                  <a:pt x="25658" y="21467"/>
                </a:cubicBezTo>
                <a:cubicBezTo>
                  <a:pt x="38779" y="18895"/>
                  <a:pt x="51292" y="15037"/>
                  <a:pt x="64151" y="12001"/>
                </a:cubicBezTo>
                <a:cubicBezTo>
                  <a:pt x="58055" y="12001"/>
                  <a:pt x="52721" y="14323"/>
                  <a:pt x="47006" y="14787"/>
                </a:cubicBezTo>
                <a:cubicBezTo>
                  <a:pt x="58829" y="10834"/>
                  <a:pt x="69485" y="4584"/>
                  <a:pt x="82820" y="3429"/>
                </a:cubicBezTo>
                <a:cubicBezTo>
                  <a:pt x="84291" y="3273"/>
                  <a:pt x="85741" y="3200"/>
                  <a:pt x="87172" y="3200"/>
                </a:cubicBezTo>
                <a:cubicBezTo>
                  <a:pt x="102788" y="3200"/>
                  <a:pt x="116188" y="11848"/>
                  <a:pt x="131207" y="15240"/>
                </a:cubicBezTo>
                <a:cubicBezTo>
                  <a:pt x="126635" y="14323"/>
                  <a:pt x="122063" y="13859"/>
                  <a:pt x="117479" y="13382"/>
                </a:cubicBezTo>
                <a:lnTo>
                  <a:pt x="117479" y="13382"/>
                </a:lnTo>
                <a:cubicBezTo>
                  <a:pt x="137672" y="20336"/>
                  <a:pt x="160532" y="24741"/>
                  <a:pt x="183011" y="29146"/>
                </a:cubicBezTo>
                <a:cubicBezTo>
                  <a:pt x="184452" y="29503"/>
                  <a:pt x="186119" y="29980"/>
                  <a:pt x="187833" y="30396"/>
                </a:cubicBezTo>
                <a:cubicBezTo>
                  <a:pt x="186524" y="29932"/>
                  <a:pt x="185535" y="29194"/>
                  <a:pt x="184154" y="28682"/>
                </a:cubicBezTo>
                <a:cubicBezTo>
                  <a:pt x="184726" y="28682"/>
                  <a:pt x="185300" y="28622"/>
                  <a:pt x="185826" y="28622"/>
                </a:cubicBezTo>
                <a:cubicBezTo>
                  <a:pt x="186351" y="28622"/>
                  <a:pt x="186827" y="28682"/>
                  <a:pt x="187202" y="28920"/>
                </a:cubicBezTo>
                <a:cubicBezTo>
                  <a:pt x="190631" y="30301"/>
                  <a:pt x="194072" y="31242"/>
                  <a:pt x="197489" y="32408"/>
                </a:cubicBezTo>
                <a:cubicBezTo>
                  <a:pt x="206717" y="35456"/>
                  <a:pt x="216575" y="37576"/>
                  <a:pt x="226350" y="39755"/>
                </a:cubicBezTo>
                <a:cubicBezTo>
                  <a:pt x="200644" y="32599"/>
                  <a:pt x="175689" y="25098"/>
                  <a:pt x="149864" y="17347"/>
                </a:cubicBezTo>
                <a:cubicBezTo>
                  <a:pt x="129671" y="11096"/>
                  <a:pt x="109097" y="6227"/>
                  <a:pt x="88523" y="440"/>
                </a:cubicBezTo>
                <a:cubicBezTo>
                  <a:pt x="87500" y="130"/>
                  <a:pt x="86392" y="0"/>
                  <a:pt x="852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8553297" y="4309544"/>
            <a:ext cx="593188" cy="247047"/>
          </a:xfrm>
          <a:custGeom>
            <a:avLst/>
            <a:gdLst/>
            <a:ahLst/>
            <a:cxnLst/>
            <a:rect l="l" t="t" r="r" b="b"/>
            <a:pathLst>
              <a:path w="18527" h="7716" extrusionOk="0">
                <a:moveTo>
                  <a:pt x="1012" y="1"/>
                </a:moveTo>
                <a:lnTo>
                  <a:pt x="1012" y="1"/>
                </a:lnTo>
                <a:cubicBezTo>
                  <a:pt x="1369" y="215"/>
                  <a:pt x="1679" y="465"/>
                  <a:pt x="1905" y="787"/>
                </a:cubicBezTo>
                <a:cubicBezTo>
                  <a:pt x="1905" y="1489"/>
                  <a:pt x="1143" y="1953"/>
                  <a:pt x="0" y="1953"/>
                </a:cubicBezTo>
                <a:cubicBezTo>
                  <a:pt x="6370" y="3692"/>
                  <a:pt x="12549" y="5632"/>
                  <a:pt x="18526" y="7716"/>
                </a:cubicBezTo>
                <a:lnTo>
                  <a:pt x="18526" y="4525"/>
                </a:lnTo>
                <a:cubicBezTo>
                  <a:pt x="12633" y="3108"/>
                  <a:pt x="6798" y="1608"/>
                  <a:pt x="10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6031983" y="4024652"/>
            <a:ext cx="2446617" cy="695484"/>
          </a:xfrm>
          <a:custGeom>
            <a:avLst/>
            <a:gdLst/>
            <a:ahLst/>
            <a:cxnLst/>
            <a:rect l="l" t="t" r="r" b="b"/>
            <a:pathLst>
              <a:path w="76415" h="21722" extrusionOk="0">
                <a:moveTo>
                  <a:pt x="49635" y="1"/>
                </a:moveTo>
                <a:cubicBezTo>
                  <a:pt x="48760" y="1"/>
                  <a:pt x="47896" y="126"/>
                  <a:pt x="47101" y="410"/>
                </a:cubicBezTo>
                <a:cubicBezTo>
                  <a:pt x="41231" y="2553"/>
                  <a:pt x="36195" y="5398"/>
                  <a:pt x="30397" y="7613"/>
                </a:cubicBezTo>
                <a:cubicBezTo>
                  <a:pt x="25134" y="9625"/>
                  <a:pt x="19657" y="11459"/>
                  <a:pt x="14942" y="13923"/>
                </a:cubicBezTo>
                <a:cubicBezTo>
                  <a:pt x="10251" y="16388"/>
                  <a:pt x="5477" y="18960"/>
                  <a:pt x="0" y="20745"/>
                </a:cubicBezTo>
                <a:cubicBezTo>
                  <a:pt x="1119" y="21067"/>
                  <a:pt x="2238" y="21400"/>
                  <a:pt x="3370" y="21722"/>
                </a:cubicBezTo>
                <a:cubicBezTo>
                  <a:pt x="8096" y="19555"/>
                  <a:pt x="13264" y="17900"/>
                  <a:pt x="18157" y="15923"/>
                </a:cubicBezTo>
                <a:lnTo>
                  <a:pt x="18157" y="15923"/>
                </a:lnTo>
                <a:cubicBezTo>
                  <a:pt x="18550" y="17102"/>
                  <a:pt x="17026" y="17805"/>
                  <a:pt x="16645" y="18721"/>
                </a:cubicBezTo>
                <a:cubicBezTo>
                  <a:pt x="21598" y="16638"/>
                  <a:pt x="26920" y="14554"/>
                  <a:pt x="31885" y="12471"/>
                </a:cubicBezTo>
                <a:cubicBezTo>
                  <a:pt x="31490" y="12289"/>
                  <a:pt x="31018" y="12232"/>
                  <a:pt x="30521" y="12232"/>
                </a:cubicBezTo>
                <a:cubicBezTo>
                  <a:pt x="29707" y="12232"/>
                  <a:pt x="28829" y="12384"/>
                  <a:pt x="28120" y="12384"/>
                </a:cubicBezTo>
                <a:cubicBezTo>
                  <a:pt x="27593" y="12384"/>
                  <a:pt x="27161" y="12300"/>
                  <a:pt x="26920" y="12006"/>
                </a:cubicBezTo>
                <a:cubicBezTo>
                  <a:pt x="26539" y="11304"/>
                  <a:pt x="28444" y="10625"/>
                  <a:pt x="29587" y="10149"/>
                </a:cubicBezTo>
                <a:cubicBezTo>
                  <a:pt x="33016" y="7827"/>
                  <a:pt x="38350" y="6446"/>
                  <a:pt x="42160" y="4124"/>
                </a:cubicBezTo>
                <a:cubicBezTo>
                  <a:pt x="43525" y="2887"/>
                  <a:pt x="46427" y="2004"/>
                  <a:pt x="48652" y="2004"/>
                </a:cubicBezTo>
                <a:cubicBezTo>
                  <a:pt x="48911" y="2004"/>
                  <a:pt x="49162" y="2016"/>
                  <a:pt x="49399" y="2041"/>
                </a:cubicBezTo>
                <a:cubicBezTo>
                  <a:pt x="58162" y="2505"/>
                  <a:pt x="65782" y="5744"/>
                  <a:pt x="74164" y="7601"/>
                </a:cubicBezTo>
                <a:cubicBezTo>
                  <a:pt x="74855" y="7756"/>
                  <a:pt x="75629" y="7839"/>
                  <a:pt x="76414" y="7958"/>
                </a:cubicBezTo>
                <a:cubicBezTo>
                  <a:pt x="68592" y="5732"/>
                  <a:pt x="60853" y="3315"/>
                  <a:pt x="53209" y="648"/>
                </a:cubicBezTo>
                <a:cubicBezTo>
                  <a:pt x="52099" y="245"/>
                  <a:pt x="50856" y="1"/>
                  <a:pt x="4963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-2548" y="4674703"/>
            <a:ext cx="7125174" cy="472002"/>
          </a:xfrm>
          <a:custGeom>
            <a:avLst/>
            <a:gdLst/>
            <a:ahLst/>
            <a:cxnLst/>
            <a:rect l="l" t="t" r="r" b="b"/>
            <a:pathLst>
              <a:path w="222540" h="14742" extrusionOk="0">
                <a:moveTo>
                  <a:pt x="55065" y="0"/>
                </a:moveTo>
                <a:cubicBezTo>
                  <a:pt x="39767" y="0"/>
                  <a:pt x="12968" y="5280"/>
                  <a:pt x="0" y="8039"/>
                </a:cubicBezTo>
                <a:lnTo>
                  <a:pt x="0" y="9360"/>
                </a:lnTo>
                <a:lnTo>
                  <a:pt x="0" y="10337"/>
                </a:lnTo>
                <a:lnTo>
                  <a:pt x="0" y="14742"/>
                </a:lnTo>
                <a:lnTo>
                  <a:pt x="222540" y="14742"/>
                </a:lnTo>
                <a:cubicBezTo>
                  <a:pt x="217646" y="13539"/>
                  <a:pt x="201513" y="9646"/>
                  <a:pt x="190655" y="7146"/>
                </a:cubicBezTo>
                <a:cubicBezTo>
                  <a:pt x="185651" y="5996"/>
                  <a:pt x="177540" y="5601"/>
                  <a:pt x="168368" y="5601"/>
                </a:cubicBezTo>
                <a:cubicBezTo>
                  <a:pt x="153796" y="5601"/>
                  <a:pt x="136546" y="6598"/>
                  <a:pt x="124825" y="7146"/>
                </a:cubicBezTo>
                <a:cubicBezTo>
                  <a:pt x="123803" y="7193"/>
                  <a:pt x="122751" y="7216"/>
                  <a:pt x="121672" y="7216"/>
                </a:cubicBezTo>
                <a:cubicBezTo>
                  <a:pt x="102579" y="7216"/>
                  <a:pt x="74958" y="137"/>
                  <a:pt x="55519" y="2"/>
                </a:cubicBezTo>
                <a:cubicBezTo>
                  <a:pt x="55369" y="1"/>
                  <a:pt x="55217" y="0"/>
                  <a:pt x="5506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6822591" y="4674864"/>
            <a:ext cx="2323894" cy="471842"/>
          </a:xfrm>
          <a:custGeom>
            <a:avLst/>
            <a:gdLst/>
            <a:ahLst/>
            <a:cxnLst/>
            <a:rect l="l" t="t" r="r" b="b"/>
            <a:pathLst>
              <a:path w="72582" h="14737" extrusionOk="0">
                <a:moveTo>
                  <a:pt x="22173" y="1"/>
                </a:moveTo>
                <a:cubicBezTo>
                  <a:pt x="22011" y="1"/>
                  <a:pt x="21847" y="3"/>
                  <a:pt x="21682" y="9"/>
                </a:cubicBezTo>
                <a:cubicBezTo>
                  <a:pt x="12455" y="306"/>
                  <a:pt x="1" y="7629"/>
                  <a:pt x="1" y="7629"/>
                </a:cubicBezTo>
                <a:lnTo>
                  <a:pt x="25504" y="14737"/>
                </a:lnTo>
                <a:lnTo>
                  <a:pt x="72438" y="14737"/>
                </a:lnTo>
                <a:lnTo>
                  <a:pt x="72438" y="14653"/>
                </a:lnTo>
                <a:lnTo>
                  <a:pt x="72581" y="14653"/>
                </a:lnTo>
                <a:lnTo>
                  <a:pt x="72581" y="8105"/>
                </a:lnTo>
                <a:cubicBezTo>
                  <a:pt x="70748" y="6879"/>
                  <a:pt x="67057" y="4688"/>
                  <a:pt x="63151" y="3831"/>
                </a:cubicBezTo>
                <a:cubicBezTo>
                  <a:pt x="62506" y="3687"/>
                  <a:pt x="61846" y="3623"/>
                  <a:pt x="61174" y="3623"/>
                </a:cubicBezTo>
                <a:cubicBezTo>
                  <a:pt x="56044" y="3623"/>
                  <a:pt x="50144" y="7330"/>
                  <a:pt x="43566" y="7593"/>
                </a:cubicBezTo>
                <a:cubicBezTo>
                  <a:pt x="43433" y="7598"/>
                  <a:pt x="43300" y="7601"/>
                  <a:pt x="43169" y="7601"/>
                </a:cubicBezTo>
                <a:cubicBezTo>
                  <a:pt x="36068" y="7601"/>
                  <a:pt x="30934" y="1"/>
                  <a:pt x="22173" y="1"/>
                </a:cubicBezTo>
                <a:close/>
              </a:path>
            </a:pathLst>
          </a:custGeom>
          <a:solidFill>
            <a:srgbClr val="1933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-2932" y="4903468"/>
            <a:ext cx="5894646" cy="243237"/>
          </a:xfrm>
          <a:custGeom>
            <a:avLst/>
            <a:gdLst/>
            <a:ahLst/>
            <a:cxnLst/>
            <a:rect l="l" t="t" r="r" b="b"/>
            <a:pathLst>
              <a:path w="184107" h="7597" extrusionOk="0">
                <a:moveTo>
                  <a:pt x="130121" y="1"/>
                </a:moveTo>
                <a:cubicBezTo>
                  <a:pt x="119117" y="1"/>
                  <a:pt x="108093" y="647"/>
                  <a:pt x="96822" y="1525"/>
                </a:cubicBezTo>
                <a:cubicBezTo>
                  <a:pt x="74605" y="3751"/>
                  <a:pt x="51876" y="5216"/>
                  <a:pt x="29659" y="5216"/>
                </a:cubicBezTo>
                <a:cubicBezTo>
                  <a:pt x="19717" y="5406"/>
                  <a:pt x="9847" y="6299"/>
                  <a:pt x="0" y="7597"/>
                </a:cubicBezTo>
                <a:lnTo>
                  <a:pt x="184107" y="7597"/>
                </a:lnTo>
                <a:cubicBezTo>
                  <a:pt x="183202" y="6823"/>
                  <a:pt x="182166" y="6263"/>
                  <a:pt x="181047" y="5954"/>
                </a:cubicBezTo>
                <a:cubicBezTo>
                  <a:pt x="163584" y="1498"/>
                  <a:pt x="146876" y="1"/>
                  <a:pt x="13012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" name="Google Shape;23;p2"/>
          <p:cNvGrpSpPr/>
          <p:nvPr/>
        </p:nvGrpSpPr>
        <p:grpSpPr>
          <a:xfrm>
            <a:off x="-283117" y="4480101"/>
            <a:ext cx="2136688" cy="723403"/>
            <a:chOff x="-283117" y="4480101"/>
            <a:chExt cx="2136688" cy="723403"/>
          </a:xfrm>
        </p:grpSpPr>
        <p:sp>
          <p:nvSpPr>
            <p:cNvPr id="24" name="Google Shape;24;p2"/>
            <p:cNvSpPr/>
            <p:nvPr/>
          </p:nvSpPr>
          <p:spPr>
            <a:xfrm>
              <a:off x="-139422" y="4797106"/>
              <a:ext cx="115551" cy="364487"/>
            </a:xfrm>
            <a:custGeom>
              <a:avLst/>
              <a:gdLst/>
              <a:ahLst/>
              <a:cxnLst/>
              <a:rect l="l" t="t" r="r" b="b"/>
              <a:pathLst>
                <a:path w="3609" h="11384" extrusionOk="0">
                  <a:moveTo>
                    <a:pt x="941" y="1"/>
                  </a:moveTo>
                  <a:cubicBezTo>
                    <a:pt x="620" y="477"/>
                    <a:pt x="298" y="965"/>
                    <a:pt x="1" y="1453"/>
                  </a:cubicBezTo>
                  <a:cubicBezTo>
                    <a:pt x="227" y="2215"/>
                    <a:pt x="453" y="2977"/>
                    <a:pt x="656" y="3751"/>
                  </a:cubicBezTo>
                  <a:cubicBezTo>
                    <a:pt x="1310" y="6228"/>
                    <a:pt x="1811" y="8800"/>
                    <a:pt x="2061" y="11359"/>
                  </a:cubicBezTo>
                  <a:lnTo>
                    <a:pt x="3608" y="11383"/>
                  </a:lnTo>
                  <a:cubicBezTo>
                    <a:pt x="3239" y="7764"/>
                    <a:pt x="1882" y="4287"/>
                    <a:pt x="1108" y="739"/>
                  </a:cubicBezTo>
                  <a:cubicBezTo>
                    <a:pt x="1049" y="489"/>
                    <a:pt x="989" y="251"/>
                    <a:pt x="9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201184" y="4901195"/>
              <a:ext cx="78571" cy="258477"/>
            </a:xfrm>
            <a:custGeom>
              <a:avLst/>
              <a:gdLst/>
              <a:ahLst/>
              <a:cxnLst/>
              <a:rect l="l" t="t" r="r" b="b"/>
              <a:pathLst>
                <a:path w="2454" h="8073" extrusionOk="0">
                  <a:moveTo>
                    <a:pt x="858" y="0"/>
                  </a:moveTo>
                  <a:cubicBezTo>
                    <a:pt x="561" y="548"/>
                    <a:pt x="263" y="1084"/>
                    <a:pt x="1" y="1596"/>
                  </a:cubicBezTo>
                  <a:cubicBezTo>
                    <a:pt x="96" y="1893"/>
                    <a:pt x="203" y="2179"/>
                    <a:pt x="299" y="2477"/>
                  </a:cubicBezTo>
                  <a:cubicBezTo>
                    <a:pt x="870" y="4275"/>
                    <a:pt x="1323" y="6156"/>
                    <a:pt x="1513" y="8061"/>
                  </a:cubicBezTo>
                  <a:lnTo>
                    <a:pt x="2454" y="8073"/>
                  </a:lnTo>
                  <a:cubicBezTo>
                    <a:pt x="2204" y="5644"/>
                    <a:pt x="1727" y="3239"/>
                    <a:pt x="1096" y="881"/>
                  </a:cubicBezTo>
                  <a:cubicBezTo>
                    <a:pt x="1013" y="584"/>
                    <a:pt x="942" y="286"/>
                    <a:pt x="8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283117" y="5015562"/>
              <a:ext cx="80460" cy="142222"/>
            </a:xfrm>
            <a:custGeom>
              <a:avLst/>
              <a:gdLst/>
              <a:ahLst/>
              <a:cxnLst/>
              <a:rect l="l" t="t" r="r" b="b"/>
              <a:pathLst>
                <a:path w="2513" h="4442" extrusionOk="0">
                  <a:moveTo>
                    <a:pt x="1572" y="0"/>
                  </a:moveTo>
                  <a:cubicBezTo>
                    <a:pt x="1488" y="202"/>
                    <a:pt x="1417" y="381"/>
                    <a:pt x="1334" y="560"/>
                  </a:cubicBezTo>
                  <a:cubicBezTo>
                    <a:pt x="834" y="1810"/>
                    <a:pt x="381" y="3084"/>
                    <a:pt x="0" y="4382"/>
                  </a:cubicBezTo>
                  <a:lnTo>
                    <a:pt x="2512" y="4441"/>
                  </a:lnTo>
                  <a:cubicBezTo>
                    <a:pt x="2346" y="2941"/>
                    <a:pt x="2012" y="1453"/>
                    <a:pt x="15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70809" y="4673231"/>
              <a:ext cx="142990" cy="489868"/>
            </a:xfrm>
            <a:custGeom>
              <a:avLst/>
              <a:gdLst/>
              <a:ahLst/>
              <a:cxnLst/>
              <a:rect l="l" t="t" r="r" b="b"/>
              <a:pathLst>
                <a:path w="4466" h="15300" extrusionOk="0">
                  <a:moveTo>
                    <a:pt x="1823" y="0"/>
                  </a:moveTo>
                  <a:cubicBezTo>
                    <a:pt x="1192" y="679"/>
                    <a:pt x="632" y="1322"/>
                    <a:pt x="358" y="1679"/>
                  </a:cubicBezTo>
                  <a:lnTo>
                    <a:pt x="1" y="2167"/>
                  </a:lnTo>
                  <a:cubicBezTo>
                    <a:pt x="275" y="3465"/>
                    <a:pt x="537" y="4751"/>
                    <a:pt x="846" y="6025"/>
                  </a:cubicBezTo>
                  <a:cubicBezTo>
                    <a:pt x="1251" y="7632"/>
                    <a:pt x="1727" y="9228"/>
                    <a:pt x="2144" y="10835"/>
                  </a:cubicBezTo>
                  <a:cubicBezTo>
                    <a:pt x="2370" y="11680"/>
                    <a:pt x="2561" y="12526"/>
                    <a:pt x="2716" y="13371"/>
                  </a:cubicBezTo>
                  <a:cubicBezTo>
                    <a:pt x="2727" y="13478"/>
                    <a:pt x="2751" y="13597"/>
                    <a:pt x="2775" y="13704"/>
                  </a:cubicBezTo>
                  <a:lnTo>
                    <a:pt x="2823" y="13966"/>
                  </a:lnTo>
                  <a:cubicBezTo>
                    <a:pt x="2835" y="14062"/>
                    <a:pt x="2846" y="14133"/>
                    <a:pt x="2858" y="14228"/>
                  </a:cubicBezTo>
                  <a:cubicBezTo>
                    <a:pt x="2894" y="14335"/>
                    <a:pt x="2906" y="14454"/>
                    <a:pt x="2894" y="14538"/>
                  </a:cubicBezTo>
                  <a:cubicBezTo>
                    <a:pt x="2906" y="14597"/>
                    <a:pt x="2906" y="14669"/>
                    <a:pt x="2918" y="14728"/>
                  </a:cubicBezTo>
                  <a:cubicBezTo>
                    <a:pt x="2942" y="14907"/>
                    <a:pt x="2966" y="15085"/>
                    <a:pt x="2977" y="15264"/>
                  </a:cubicBezTo>
                  <a:lnTo>
                    <a:pt x="4466" y="15300"/>
                  </a:lnTo>
                  <a:cubicBezTo>
                    <a:pt x="4442" y="14955"/>
                    <a:pt x="4394" y="14597"/>
                    <a:pt x="4347" y="14252"/>
                  </a:cubicBezTo>
                  <a:cubicBezTo>
                    <a:pt x="4323" y="14097"/>
                    <a:pt x="4311" y="13931"/>
                    <a:pt x="4275" y="13764"/>
                  </a:cubicBezTo>
                  <a:cubicBezTo>
                    <a:pt x="4251" y="13585"/>
                    <a:pt x="4228" y="13407"/>
                    <a:pt x="4204" y="13228"/>
                  </a:cubicBezTo>
                  <a:cubicBezTo>
                    <a:pt x="4168" y="13002"/>
                    <a:pt x="4132" y="12799"/>
                    <a:pt x="4097" y="12573"/>
                  </a:cubicBezTo>
                  <a:cubicBezTo>
                    <a:pt x="4085" y="12454"/>
                    <a:pt x="4049" y="12323"/>
                    <a:pt x="4037" y="12204"/>
                  </a:cubicBezTo>
                  <a:cubicBezTo>
                    <a:pt x="4013" y="11966"/>
                    <a:pt x="3966" y="11728"/>
                    <a:pt x="3918" y="11490"/>
                  </a:cubicBezTo>
                  <a:cubicBezTo>
                    <a:pt x="3906" y="11383"/>
                    <a:pt x="3870" y="11264"/>
                    <a:pt x="3859" y="11156"/>
                  </a:cubicBezTo>
                  <a:cubicBezTo>
                    <a:pt x="3859" y="11097"/>
                    <a:pt x="3847" y="11025"/>
                    <a:pt x="3835" y="10966"/>
                  </a:cubicBezTo>
                  <a:cubicBezTo>
                    <a:pt x="3608" y="9751"/>
                    <a:pt x="3370" y="8513"/>
                    <a:pt x="3156" y="7275"/>
                  </a:cubicBezTo>
                  <a:cubicBezTo>
                    <a:pt x="2739" y="4846"/>
                    <a:pt x="2323" y="2405"/>
                    <a:pt x="18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9470" y="4567253"/>
              <a:ext cx="136106" cy="598151"/>
            </a:xfrm>
            <a:custGeom>
              <a:avLst/>
              <a:gdLst/>
              <a:ahLst/>
              <a:cxnLst/>
              <a:rect l="l" t="t" r="r" b="b"/>
              <a:pathLst>
                <a:path w="4251" h="18682" extrusionOk="0">
                  <a:moveTo>
                    <a:pt x="2215" y="0"/>
                  </a:moveTo>
                  <a:cubicBezTo>
                    <a:pt x="1560" y="536"/>
                    <a:pt x="905" y="1096"/>
                    <a:pt x="298" y="1691"/>
                  </a:cubicBezTo>
                  <a:lnTo>
                    <a:pt x="0" y="1989"/>
                  </a:lnTo>
                  <a:cubicBezTo>
                    <a:pt x="179" y="2798"/>
                    <a:pt x="346" y="3620"/>
                    <a:pt x="500" y="4441"/>
                  </a:cubicBezTo>
                  <a:cubicBezTo>
                    <a:pt x="1012" y="7049"/>
                    <a:pt x="1489" y="9668"/>
                    <a:pt x="1905" y="12252"/>
                  </a:cubicBezTo>
                  <a:cubicBezTo>
                    <a:pt x="2060" y="13145"/>
                    <a:pt x="2215" y="14038"/>
                    <a:pt x="2358" y="14931"/>
                  </a:cubicBezTo>
                  <a:cubicBezTo>
                    <a:pt x="2572" y="16169"/>
                    <a:pt x="2751" y="17395"/>
                    <a:pt x="2870" y="18657"/>
                  </a:cubicBezTo>
                  <a:lnTo>
                    <a:pt x="4251" y="18681"/>
                  </a:lnTo>
                  <a:cubicBezTo>
                    <a:pt x="4203" y="18003"/>
                    <a:pt x="4167" y="17312"/>
                    <a:pt x="4108" y="16633"/>
                  </a:cubicBezTo>
                  <a:cubicBezTo>
                    <a:pt x="4072" y="16348"/>
                    <a:pt x="4060" y="16062"/>
                    <a:pt x="4025" y="15776"/>
                  </a:cubicBezTo>
                  <a:cubicBezTo>
                    <a:pt x="4001" y="15395"/>
                    <a:pt x="3953" y="14990"/>
                    <a:pt x="3929" y="14597"/>
                  </a:cubicBezTo>
                  <a:cubicBezTo>
                    <a:pt x="3894" y="14264"/>
                    <a:pt x="3846" y="13919"/>
                    <a:pt x="3822" y="13573"/>
                  </a:cubicBezTo>
                  <a:cubicBezTo>
                    <a:pt x="3786" y="13252"/>
                    <a:pt x="3751" y="12907"/>
                    <a:pt x="3715" y="12561"/>
                  </a:cubicBezTo>
                  <a:cubicBezTo>
                    <a:pt x="3691" y="12240"/>
                    <a:pt x="3644" y="11907"/>
                    <a:pt x="3608" y="11585"/>
                  </a:cubicBezTo>
                  <a:cubicBezTo>
                    <a:pt x="3572" y="11168"/>
                    <a:pt x="3524" y="10764"/>
                    <a:pt x="3477" y="10347"/>
                  </a:cubicBezTo>
                  <a:cubicBezTo>
                    <a:pt x="3465" y="10240"/>
                    <a:pt x="3465" y="10156"/>
                    <a:pt x="3453" y="10049"/>
                  </a:cubicBezTo>
                  <a:cubicBezTo>
                    <a:pt x="3191" y="7775"/>
                    <a:pt x="2917" y="5501"/>
                    <a:pt x="2620" y="3215"/>
                  </a:cubicBezTo>
                  <a:lnTo>
                    <a:pt x="22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83337" y="4480101"/>
              <a:ext cx="90770" cy="689497"/>
            </a:xfrm>
            <a:custGeom>
              <a:avLst/>
              <a:gdLst/>
              <a:ahLst/>
              <a:cxnLst/>
              <a:rect l="l" t="t" r="r" b="b"/>
              <a:pathLst>
                <a:path w="2835" h="21535" extrusionOk="0">
                  <a:moveTo>
                    <a:pt x="2431" y="0"/>
                  </a:moveTo>
                  <a:cubicBezTo>
                    <a:pt x="1622" y="0"/>
                    <a:pt x="807" y="88"/>
                    <a:pt x="1" y="210"/>
                  </a:cubicBezTo>
                  <a:cubicBezTo>
                    <a:pt x="1" y="2877"/>
                    <a:pt x="96" y="5520"/>
                    <a:pt x="215" y="8187"/>
                  </a:cubicBezTo>
                  <a:cubicBezTo>
                    <a:pt x="358" y="11497"/>
                    <a:pt x="584" y="14783"/>
                    <a:pt x="834" y="18081"/>
                  </a:cubicBezTo>
                  <a:cubicBezTo>
                    <a:pt x="834" y="18177"/>
                    <a:pt x="846" y="18260"/>
                    <a:pt x="846" y="18355"/>
                  </a:cubicBezTo>
                  <a:cubicBezTo>
                    <a:pt x="882" y="18701"/>
                    <a:pt x="894" y="19022"/>
                    <a:pt x="918" y="19367"/>
                  </a:cubicBezTo>
                  <a:cubicBezTo>
                    <a:pt x="953" y="19796"/>
                    <a:pt x="1001" y="20248"/>
                    <a:pt x="1025" y="20689"/>
                  </a:cubicBezTo>
                  <a:cubicBezTo>
                    <a:pt x="1037" y="20975"/>
                    <a:pt x="1072" y="21237"/>
                    <a:pt x="1084" y="21510"/>
                  </a:cubicBezTo>
                  <a:lnTo>
                    <a:pt x="2323" y="21534"/>
                  </a:lnTo>
                  <a:cubicBezTo>
                    <a:pt x="2323" y="19498"/>
                    <a:pt x="2287" y="17474"/>
                    <a:pt x="2275" y="15438"/>
                  </a:cubicBezTo>
                  <a:cubicBezTo>
                    <a:pt x="2263" y="13319"/>
                    <a:pt x="2299" y="11223"/>
                    <a:pt x="2323" y="9116"/>
                  </a:cubicBezTo>
                  <a:cubicBezTo>
                    <a:pt x="2323" y="8723"/>
                    <a:pt x="2334" y="8318"/>
                    <a:pt x="2334" y="7937"/>
                  </a:cubicBezTo>
                  <a:cubicBezTo>
                    <a:pt x="2346" y="7663"/>
                    <a:pt x="2346" y="7413"/>
                    <a:pt x="2346" y="7151"/>
                  </a:cubicBezTo>
                  <a:cubicBezTo>
                    <a:pt x="2370" y="5854"/>
                    <a:pt x="2394" y="4556"/>
                    <a:pt x="2477" y="3258"/>
                  </a:cubicBezTo>
                  <a:cubicBezTo>
                    <a:pt x="2549" y="2175"/>
                    <a:pt x="2656" y="1091"/>
                    <a:pt x="2834" y="8"/>
                  </a:cubicBezTo>
                  <a:cubicBezTo>
                    <a:pt x="2700" y="3"/>
                    <a:pt x="2566" y="0"/>
                    <a:pt x="24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078555" y="4784523"/>
              <a:ext cx="377422" cy="403741"/>
            </a:xfrm>
            <a:custGeom>
              <a:avLst/>
              <a:gdLst/>
              <a:ahLst/>
              <a:cxnLst/>
              <a:rect l="l" t="t" r="r" b="b"/>
              <a:pathLst>
                <a:path w="11788" h="12610" extrusionOk="0">
                  <a:moveTo>
                    <a:pt x="10942" y="1"/>
                  </a:moveTo>
                  <a:cubicBezTo>
                    <a:pt x="8918" y="870"/>
                    <a:pt x="7180" y="2275"/>
                    <a:pt x="5680" y="3906"/>
                  </a:cubicBezTo>
                  <a:lnTo>
                    <a:pt x="5275" y="4347"/>
                  </a:lnTo>
                  <a:cubicBezTo>
                    <a:pt x="5263" y="4370"/>
                    <a:pt x="5239" y="4394"/>
                    <a:pt x="5227" y="4406"/>
                  </a:cubicBezTo>
                  <a:cubicBezTo>
                    <a:pt x="5096" y="4573"/>
                    <a:pt x="4965" y="4728"/>
                    <a:pt x="4822" y="4882"/>
                  </a:cubicBezTo>
                  <a:cubicBezTo>
                    <a:pt x="2893" y="7204"/>
                    <a:pt x="1358" y="9859"/>
                    <a:pt x="0" y="12550"/>
                  </a:cubicBezTo>
                  <a:lnTo>
                    <a:pt x="3013" y="12610"/>
                  </a:lnTo>
                  <a:lnTo>
                    <a:pt x="3501" y="11538"/>
                  </a:lnTo>
                  <a:cubicBezTo>
                    <a:pt x="3513" y="11490"/>
                    <a:pt x="3536" y="11479"/>
                    <a:pt x="3536" y="11467"/>
                  </a:cubicBezTo>
                  <a:cubicBezTo>
                    <a:pt x="3536" y="11467"/>
                    <a:pt x="3536" y="11455"/>
                    <a:pt x="3560" y="11383"/>
                  </a:cubicBezTo>
                  <a:cubicBezTo>
                    <a:pt x="3632" y="11205"/>
                    <a:pt x="3715" y="11050"/>
                    <a:pt x="3798" y="10871"/>
                  </a:cubicBezTo>
                  <a:cubicBezTo>
                    <a:pt x="4025" y="10395"/>
                    <a:pt x="4263" y="9931"/>
                    <a:pt x="4501" y="9454"/>
                  </a:cubicBezTo>
                  <a:cubicBezTo>
                    <a:pt x="4941" y="8609"/>
                    <a:pt x="5394" y="7776"/>
                    <a:pt x="5882" y="6954"/>
                  </a:cubicBezTo>
                  <a:cubicBezTo>
                    <a:pt x="6346" y="6192"/>
                    <a:pt x="6834" y="5454"/>
                    <a:pt x="7358" y="4751"/>
                  </a:cubicBezTo>
                  <a:cubicBezTo>
                    <a:pt x="7906" y="4025"/>
                    <a:pt x="8489" y="3323"/>
                    <a:pt x="9132" y="2680"/>
                  </a:cubicBezTo>
                  <a:cubicBezTo>
                    <a:pt x="9930" y="1858"/>
                    <a:pt x="10835" y="1132"/>
                    <a:pt x="11787" y="477"/>
                  </a:cubicBezTo>
                  <a:cubicBezTo>
                    <a:pt x="11514" y="299"/>
                    <a:pt x="11228" y="156"/>
                    <a:pt x="109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227981" y="4829508"/>
              <a:ext cx="329012" cy="362182"/>
            </a:xfrm>
            <a:custGeom>
              <a:avLst/>
              <a:gdLst/>
              <a:ahLst/>
              <a:cxnLst/>
              <a:rect l="l" t="t" r="r" b="b"/>
              <a:pathLst>
                <a:path w="10276" h="11312" extrusionOk="0">
                  <a:moveTo>
                    <a:pt x="8585" y="1"/>
                  </a:moveTo>
                  <a:cubicBezTo>
                    <a:pt x="6263" y="1477"/>
                    <a:pt x="4370" y="3418"/>
                    <a:pt x="2882" y="5799"/>
                  </a:cubicBezTo>
                  <a:cubicBezTo>
                    <a:pt x="1786" y="7549"/>
                    <a:pt x="858" y="9395"/>
                    <a:pt x="0" y="11252"/>
                  </a:cubicBezTo>
                  <a:lnTo>
                    <a:pt x="2941" y="11312"/>
                  </a:lnTo>
                  <a:cubicBezTo>
                    <a:pt x="3060" y="11074"/>
                    <a:pt x="3168" y="10847"/>
                    <a:pt x="3275" y="10621"/>
                  </a:cubicBezTo>
                  <a:cubicBezTo>
                    <a:pt x="3299" y="10562"/>
                    <a:pt x="3334" y="10490"/>
                    <a:pt x="3358" y="10431"/>
                  </a:cubicBezTo>
                  <a:cubicBezTo>
                    <a:pt x="3429" y="10264"/>
                    <a:pt x="3513" y="10109"/>
                    <a:pt x="3596" y="9943"/>
                  </a:cubicBezTo>
                  <a:cubicBezTo>
                    <a:pt x="3632" y="9871"/>
                    <a:pt x="3668" y="9812"/>
                    <a:pt x="3703" y="9728"/>
                  </a:cubicBezTo>
                  <a:cubicBezTo>
                    <a:pt x="3787" y="9585"/>
                    <a:pt x="3870" y="9419"/>
                    <a:pt x="3953" y="9252"/>
                  </a:cubicBezTo>
                  <a:cubicBezTo>
                    <a:pt x="4001" y="9192"/>
                    <a:pt x="4025" y="9133"/>
                    <a:pt x="4061" y="9073"/>
                  </a:cubicBezTo>
                  <a:cubicBezTo>
                    <a:pt x="4144" y="8919"/>
                    <a:pt x="4251" y="8740"/>
                    <a:pt x="4346" y="8573"/>
                  </a:cubicBezTo>
                  <a:cubicBezTo>
                    <a:pt x="4358" y="8526"/>
                    <a:pt x="4382" y="8466"/>
                    <a:pt x="4418" y="8419"/>
                  </a:cubicBezTo>
                  <a:cubicBezTo>
                    <a:pt x="4525" y="8228"/>
                    <a:pt x="4644" y="8049"/>
                    <a:pt x="4739" y="7859"/>
                  </a:cubicBezTo>
                  <a:cubicBezTo>
                    <a:pt x="4763" y="7823"/>
                    <a:pt x="4775" y="7811"/>
                    <a:pt x="4787" y="7788"/>
                  </a:cubicBezTo>
                  <a:cubicBezTo>
                    <a:pt x="5180" y="7109"/>
                    <a:pt x="5608" y="6454"/>
                    <a:pt x="6049" y="5823"/>
                  </a:cubicBezTo>
                  <a:cubicBezTo>
                    <a:pt x="6978" y="4513"/>
                    <a:pt x="8013" y="3275"/>
                    <a:pt x="9204" y="2168"/>
                  </a:cubicBezTo>
                  <a:cubicBezTo>
                    <a:pt x="9549" y="1846"/>
                    <a:pt x="9906" y="1549"/>
                    <a:pt x="10276" y="1251"/>
                  </a:cubicBezTo>
                  <a:cubicBezTo>
                    <a:pt x="9728" y="822"/>
                    <a:pt x="9168" y="406"/>
                    <a:pt x="85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375133" y="4901964"/>
              <a:ext cx="263056" cy="293536"/>
            </a:xfrm>
            <a:custGeom>
              <a:avLst/>
              <a:gdLst/>
              <a:ahLst/>
              <a:cxnLst/>
              <a:rect l="l" t="t" r="r" b="b"/>
              <a:pathLst>
                <a:path w="8216" h="9168" extrusionOk="0">
                  <a:moveTo>
                    <a:pt x="6894" y="0"/>
                  </a:moveTo>
                  <a:cubicBezTo>
                    <a:pt x="5072" y="1417"/>
                    <a:pt x="3560" y="3155"/>
                    <a:pt x="2274" y="5072"/>
                  </a:cubicBezTo>
                  <a:cubicBezTo>
                    <a:pt x="2251" y="5108"/>
                    <a:pt x="2227" y="5144"/>
                    <a:pt x="2203" y="5179"/>
                  </a:cubicBezTo>
                  <a:cubicBezTo>
                    <a:pt x="2108" y="5310"/>
                    <a:pt x="2036" y="5441"/>
                    <a:pt x="1953" y="5584"/>
                  </a:cubicBezTo>
                  <a:cubicBezTo>
                    <a:pt x="1905" y="5644"/>
                    <a:pt x="1870" y="5703"/>
                    <a:pt x="1834" y="5763"/>
                  </a:cubicBezTo>
                  <a:cubicBezTo>
                    <a:pt x="1751" y="5894"/>
                    <a:pt x="1679" y="6013"/>
                    <a:pt x="1608" y="6132"/>
                  </a:cubicBezTo>
                  <a:lnTo>
                    <a:pt x="1477" y="6358"/>
                  </a:lnTo>
                  <a:cubicBezTo>
                    <a:pt x="1417" y="6477"/>
                    <a:pt x="1334" y="6572"/>
                    <a:pt x="1274" y="6691"/>
                  </a:cubicBezTo>
                  <a:cubicBezTo>
                    <a:pt x="1227" y="6787"/>
                    <a:pt x="1179" y="6870"/>
                    <a:pt x="1131" y="6965"/>
                  </a:cubicBezTo>
                  <a:lnTo>
                    <a:pt x="953" y="7275"/>
                  </a:lnTo>
                  <a:cubicBezTo>
                    <a:pt x="893" y="7382"/>
                    <a:pt x="846" y="7477"/>
                    <a:pt x="786" y="7584"/>
                  </a:cubicBezTo>
                  <a:cubicBezTo>
                    <a:pt x="738" y="7680"/>
                    <a:pt x="679" y="7787"/>
                    <a:pt x="643" y="7870"/>
                  </a:cubicBezTo>
                  <a:cubicBezTo>
                    <a:pt x="584" y="7989"/>
                    <a:pt x="500" y="8120"/>
                    <a:pt x="441" y="8239"/>
                  </a:cubicBezTo>
                  <a:cubicBezTo>
                    <a:pt x="417" y="8311"/>
                    <a:pt x="369" y="8394"/>
                    <a:pt x="298" y="8513"/>
                  </a:cubicBezTo>
                  <a:cubicBezTo>
                    <a:pt x="191" y="8715"/>
                    <a:pt x="107" y="8906"/>
                    <a:pt x="0" y="9120"/>
                  </a:cubicBezTo>
                  <a:lnTo>
                    <a:pt x="2155" y="9168"/>
                  </a:lnTo>
                  <a:cubicBezTo>
                    <a:pt x="2310" y="8918"/>
                    <a:pt x="2453" y="8656"/>
                    <a:pt x="2620" y="8406"/>
                  </a:cubicBezTo>
                  <a:cubicBezTo>
                    <a:pt x="2691" y="8275"/>
                    <a:pt x="2786" y="8156"/>
                    <a:pt x="2858" y="8037"/>
                  </a:cubicBezTo>
                  <a:cubicBezTo>
                    <a:pt x="2929" y="7906"/>
                    <a:pt x="3024" y="7787"/>
                    <a:pt x="3096" y="7668"/>
                  </a:cubicBezTo>
                  <a:cubicBezTo>
                    <a:pt x="3203" y="7489"/>
                    <a:pt x="3322" y="7322"/>
                    <a:pt x="3441" y="7156"/>
                  </a:cubicBezTo>
                  <a:cubicBezTo>
                    <a:pt x="3477" y="7084"/>
                    <a:pt x="3536" y="7013"/>
                    <a:pt x="3584" y="6929"/>
                  </a:cubicBezTo>
                  <a:cubicBezTo>
                    <a:pt x="3703" y="6751"/>
                    <a:pt x="3834" y="6572"/>
                    <a:pt x="3977" y="6394"/>
                  </a:cubicBezTo>
                  <a:cubicBezTo>
                    <a:pt x="4037" y="6322"/>
                    <a:pt x="4072" y="6251"/>
                    <a:pt x="4132" y="6179"/>
                  </a:cubicBezTo>
                  <a:cubicBezTo>
                    <a:pt x="5418" y="4453"/>
                    <a:pt x="6799" y="2822"/>
                    <a:pt x="8216" y="1214"/>
                  </a:cubicBezTo>
                  <a:cubicBezTo>
                    <a:pt x="7787" y="798"/>
                    <a:pt x="7346" y="381"/>
                    <a:pt x="68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988202" y="4743733"/>
              <a:ext cx="380848" cy="442642"/>
            </a:xfrm>
            <a:custGeom>
              <a:avLst/>
              <a:gdLst/>
              <a:ahLst/>
              <a:cxnLst/>
              <a:rect l="l" t="t" r="r" b="b"/>
              <a:pathLst>
                <a:path w="11895" h="13825" extrusionOk="0">
                  <a:moveTo>
                    <a:pt x="9668" y="1"/>
                  </a:moveTo>
                  <a:cubicBezTo>
                    <a:pt x="7930" y="1239"/>
                    <a:pt x="6454" y="2811"/>
                    <a:pt x="5180" y="4537"/>
                  </a:cubicBezTo>
                  <a:cubicBezTo>
                    <a:pt x="5168" y="4549"/>
                    <a:pt x="5144" y="4585"/>
                    <a:pt x="5132" y="4597"/>
                  </a:cubicBezTo>
                  <a:lnTo>
                    <a:pt x="4906" y="4906"/>
                  </a:lnTo>
                  <a:cubicBezTo>
                    <a:pt x="4894" y="4942"/>
                    <a:pt x="4870" y="4990"/>
                    <a:pt x="4834" y="5013"/>
                  </a:cubicBezTo>
                  <a:cubicBezTo>
                    <a:pt x="4751" y="5168"/>
                    <a:pt x="4644" y="5311"/>
                    <a:pt x="4513" y="5490"/>
                  </a:cubicBezTo>
                  <a:cubicBezTo>
                    <a:pt x="2739" y="8097"/>
                    <a:pt x="1310" y="10919"/>
                    <a:pt x="0" y="13788"/>
                  </a:cubicBezTo>
                  <a:lnTo>
                    <a:pt x="1120" y="13824"/>
                  </a:lnTo>
                  <a:cubicBezTo>
                    <a:pt x="1751" y="12502"/>
                    <a:pt x="2441" y="11205"/>
                    <a:pt x="3179" y="9943"/>
                  </a:cubicBezTo>
                  <a:cubicBezTo>
                    <a:pt x="3322" y="9716"/>
                    <a:pt x="3441" y="9502"/>
                    <a:pt x="3572" y="9300"/>
                  </a:cubicBezTo>
                  <a:cubicBezTo>
                    <a:pt x="3596" y="9240"/>
                    <a:pt x="3632" y="9193"/>
                    <a:pt x="3656" y="9145"/>
                  </a:cubicBezTo>
                  <a:cubicBezTo>
                    <a:pt x="3763" y="8966"/>
                    <a:pt x="3882" y="8812"/>
                    <a:pt x="3989" y="8633"/>
                  </a:cubicBezTo>
                  <a:cubicBezTo>
                    <a:pt x="4013" y="8585"/>
                    <a:pt x="4037" y="8550"/>
                    <a:pt x="4060" y="8514"/>
                  </a:cubicBezTo>
                  <a:cubicBezTo>
                    <a:pt x="4180" y="8300"/>
                    <a:pt x="4311" y="8097"/>
                    <a:pt x="4453" y="7895"/>
                  </a:cubicBezTo>
                  <a:lnTo>
                    <a:pt x="4453" y="7883"/>
                  </a:lnTo>
                  <a:cubicBezTo>
                    <a:pt x="5180" y="6776"/>
                    <a:pt x="5977" y="5704"/>
                    <a:pt x="6847" y="4704"/>
                  </a:cubicBezTo>
                  <a:cubicBezTo>
                    <a:pt x="7751" y="3668"/>
                    <a:pt x="8740" y="2704"/>
                    <a:pt x="9811" y="1870"/>
                  </a:cubicBezTo>
                  <a:cubicBezTo>
                    <a:pt x="10478" y="1346"/>
                    <a:pt x="11157" y="894"/>
                    <a:pt x="11895" y="489"/>
                  </a:cubicBezTo>
                  <a:cubicBezTo>
                    <a:pt x="11180" y="263"/>
                    <a:pt x="10442" y="84"/>
                    <a:pt x="96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732414" y="4763200"/>
              <a:ext cx="339674" cy="417828"/>
            </a:xfrm>
            <a:custGeom>
              <a:avLst/>
              <a:gdLst/>
              <a:ahLst/>
              <a:cxnLst/>
              <a:rect l="l" t="t" r="r" b="b"/>
              <a:pathLst>
                <a:path w="10609" h="13050" extrusionOk="0">
                  <a:moveTo>
                    <a:pt x="10609" y="0"/>
                  </a:moveTo>
                  <a:cubicBezTo>
                    <a:pt x="9359" y="310"/>
                    <a:pt x="8073" y="631"/>
                    <a:pt x="6811" y="810"/>
                  </a:cubicBezTo>
                  <a:cubicBezTo>
                    <a:pt x="5680" y="2298"/>
                    <a:pt x="4680" y="3905"/>
                    <a:pt x="3763" y="5596"/>
                  </a:cubicBezTo>
                  <a:cubicBezTo>
                    <a:pt x="2417" y="8025"/>
                    <a:pt x="1108" y="10466"/>
                    <a:pt x="0" y="12990"/>
                  </a:cubicBezTo>
                  <a:lnTo>
                    <a:pt x="2917" y="13049"/>
                  </a:lnTo>
                  <a:cubicBezTo>
                    <a:pt x="3191" y="12371"/>
                    <a:pt x="3477" y="11680"/>
                    <a:pt x="3775" y="11013"/>
                  </a:cubicBezTo>
                  <a:cubicBezTo>
                    <a:pt x="4549" y="9263"/>
                    <a:pt x="5358" y="7489"/>
                    <a:pt x="6370" y="5846"/>
                  </a:cubicBezTo>
                  <a:cubicBezTo>
                    <a:pt x="6561" y="5537"/>
                    <a:pt x="6751" y="5227"/>
                    <a:pt x="6966" y="4929"/>
                  </a:cubicBezTo>
                  <a:cubicBezTo>
                    <a:pt x="7775" y="3703"/>
                    <a:pt x="8644" y="2548"/>
                    <a:pt x="9537" y="1381"/>
                  </a:cubicBezTo>
                  <a:lnTo>
                    <a:pt x="106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693804" y="5059778"/>
              <a:ext cx="81613" cy="141069"/>
            </a:xfrm>
            <a:custGeom>
              <a:avLst/>
              <a:gdLst/>
              <a:ahLst/>
              <a:cxnLst/>
              <a:rect l="l" t="t" r="r" b="b"/>
              <a:pathLst>
                <a:path w="2549" h="4406" extrusionOk="0">
                  <a:moveTo>
                    <a:pt x="1704" y="0"/>
                  </a:moveTo>
                  <a:cubicBezTo>
                    <a:pt x="1287" y="1000"/>
                    <a:pt x="882" y="2036"/>
                    <a:pt x="489" y="3048"/>
                  </a:cubicBezTo>
                  <a:cubicBezTo>
                    <a:pt x="334" y="3477"/>
                    <a:pt x="168" y="3929"/>
                    <a:pt x="1" y="4370"/>
                  </a:cubicBezTo>
                  <a:lnTo>
                    <a:pt x="1430" y="4405"/>
                  </a:lnTo>
                  <a:cubicBezTo>
                    <a:pt x="1787" y="3286"/>
                    <a:pt x="2144" y="2167"/>
                    <a:pt x="2549" y="1072"/>
                  </a:cubicBezTo>
                  <a:lnTo>
                    <a:pt x="17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791041" y="5141743"/>
              <a:ext cx="62530" cy="61762"/>
            </a:xfrm>
            <a:custGeom>
              <a:avLst/>
              <a:gdLst/>
              <a:ahLst/>
              <a:cxnLst/>
              <a:rect l="l" t="t" r="r" b="b"/>
              <a:pathLst>
                <a:path w="1953" h="1929" extrusionOk="0">
                  <a:moveTo>
                    <a:pt x="607" y="0"/>
                  </a:moveTo>
                  <a:cubicBezTo>
                    <a:pt x="405" y="619"/>
                    <a:pt x="191" y="1262"/>
                    <a:pt x="0" y="1881"/>
                  </a:cubicBezTo>
                  <a:lnTo>
                    <a:pt x="1953" y="1929"/>
                  </a:lnTo>
                  <a:cubicBezTo>
                    <a:pt x="1524" y="1274"/>
                    <a:pt x="1072" y="631"/>
                    <a:pt x="6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46494" y="4499760"/>
              <a:ext cx="123556" cy="667917"/>
            </a:xfrm>
            <a:custGeom>
              <a:avLst/>
              <a:gdLst/>
              <a:ahLst/>
              <a:cxnLst/>
              <a:rect l="l" t="t" r="r" b="b"/>
              <a:pathLst>
                <a:path w="3859" h="20861" extrusionOk="0">
                  <a:moveTo>
                    <a:pt x="2763" y="1"/>
                  </a:moveTo>
                  <a:cubicBezTo>
                    <a:pt x="1786" y="299"/>
                    <a:pt x="870" y="703"/>
                    <a:pt x="0" y="1192"/>
                  </a:cubicBezTo>
                  <a:cubicBezTo>
                    <a:pt x="393" y="4311"/>
                    <a:pt x="810" y="7442"/>
                    <a:pt x="1179" y="10562"/>
                  </a:cubicBezTo>
                  <a:cubicBezTo>
                    <a:pt x="1393" y="12276"/>
                    <a:pt x="1584" y="13967"/>
                    <a:pt x="1751" y="15670"/>
                  </a:cubicBezTo>
                  <a:lnTo>
                    <a:pt x="1751" y="15717"/>
                  </a:lnTo>
                  <a:cubicBezTo>
                    <a:pt x="1774" y="16086"/>
                    <a:pt x="1822" y="16455"/>
                    <a:pt x="1846" y="16824"/>
                  </a:cubicBezTo>
                  <a:cubicBezTo>
                    <a:pt x="1846" y="16896"/>
                    <a:pt x="1870" y="16944"/>
                    <a:pt x="1870" y="17003"/>
                  </a:cubicBezTo>
                  <a:cubicBezTo>
                    <a:pt x="1894" y="17348"/>
                    <a:pt x="1929" y="17682"/>
                    <a:pt x="1953" y="18015"/>
                  </a:cubicBezTo>
                  <a:cubicBezTo>
                    <a:pt x="1965" y="18110"/>
                    <a:pt x="1965" y="18217"/>
                    <a:pt x="1989" y="18301"/>
                  </a:cubicBezTo>
                  <a:cubicBezTo>
                    <a:pt x="2001" y="18622"/>
                    <a:pt x="2025" y="18944"/>
                    <a:pt x="2072" y="19253"/>
                  </a:cubicBezTo>
                  <a:cubicBezTo>
                    <a:pt x="2084" y="19360"/>
                    <a:pt x="2084" y="19468"/>
                    <a:pt x="2108" y="19575"/>
                  </a:cubicBezTo>
                  <a:cubicBezTo>
                    <a:pt x="2132" y="19980"/>
                    <a:pt x="2167" y="20420"/>
                    <a:pt x="2191" y="20837"/>
                  </a:cubicBezTo>
                  <a:lnTo>
                    <a:pt x="3858" y="20861"/>
                  </a:lnTo>
                  <a:cubicBezTo>
                    <a:pt x="3799" y="19944"/>
                    <a:pt x="3727" y="19015"/>
                    <a:pt x="3644" y="18098"/>
                  </a:cubicBezTo>
                  <a:cubicBezTo>
                    <a:pt x="3632" y="17920"/>
                    <a:pt x="3620" y="17753"/>
                    <a:pt x="3608" y="17575"/>
                  </a:cubicBezTo>
                  <a:cubicBezTo>
                    <a:pt x="3549" y="16741"/>
                    <a:pt x="3489" y="15920"/>
                    <a:pt x="3429" y="15086"/>
                  </a:cubicBezTo>
                  <a:cubicBezTo>
                    <a:pt x="3406" y="14955"/>
                    <a:pt x="3406" y="14812"/>
                    <a:pt x="3394" y="14669"/>
                  </a:cubicBezTo>
                  <a:cubicBezTo>
                    <a:pt x="3251" y="12729"/>
                    <a:pt x="3132" y="10752"/>
                    <a:pt x="3025" y="8812"/>
                  </a:cubicBezTo>
                  <a:cubicBezTo>
                    <a:pt x="2917" y="6621"/>
                    <a:pt x="2834" y="4454"/>
                    <a:pt x="2787" y="2263"/>
                  </a:cubicBezTo>
                  <a:cubicBezTo>
                    <a:pt x="2775" y="1513"/>
                    <a:pt x="2763" y="763"/>
                    <a:pt x="27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534930" y="4627093"/>
              <a:ext cx="189896" cy="547819"/>
            </a:xfrm>
            <a:custGeom>
              <a:avLst/>
              <a:gdLst/>
              <a:ahLst/>
              <a:cxnLst/>
              <a:rect l="l" t="t" r="r" b="b"/>
              <a:pathLst>
                <a:path w="5931" h="17110" extrusionOk="0">
                  <a:moveTo>
                    <a:pt x="3501" y="1"/>
                  </a:moveTo>
                  <a:cubicBezTo>
                    <a:pt x="3025" y="989"/>
                    <a:pt x="2620" y="2037"/>
                    <a:pt x="2287" y="3096"/>
                  </a:cubicBezTo>
                  <a:cubicBezTo>
                    <a:pt x="2275" y="3132"/>
                    <a:pt x="2275" y="3168"/>
                    <a:pt x="2263" y="3191"/>
                  </a:cubicBezTo>
                  <a:cubicBezTo>
                    <a:pt x="2215" y="3370"/>
                    <a:pt x="2156" y="3537"/>
                    <a:pt x="2120" y="3715"/>
                  </a:cubicBezTo>
                  <a:cubicBezTo>
                    <a:pt x="2096" y="3775"/>
                    <a:pt x="2085" y="3823"/>
                    <a:pt x="2073" y="3870"/>
                  </a:cubicBezTo>
                  <a:lnTo>
                    <a:pt x="1894" y="4489"/>
                  </a:lnTo>
                  <a:cubicBezTo>
                    <a:pt x="1894" y="4501"/>
                    <a:pt x="1882" y="4537"/>
                    <a:pt x="1882" y="4561"/>
                  </a:cubicBezTo>
                  <a:cubicBezTo>
                    <a:pt x="1823" y="4775"/>
                    <a:pt x="1763" y="4977"/>
                    <a:pt x="1715" y="5192"/>
                  </a:cubicBezTo>
                  <a:cubicBezTo>
                    <a:pt x="1715" y="5204"/>
                    <a:pt x="1704" y="5216"/>
                    <a:pt x="1704" y="5239"/>
                  </a:cubicBezTo>
                  <a:cubicBezTo>
                    <a:pt x="1644" y="5454"/>
                    <a:pt x="1584" y="5692"/>
                    <a:pt x="1537" y="5918"/>
                  </a:cubicBezTo>
                  <a:cubicBezTo>
                    <a:pt x="1525" y="5930"/>
                    <a:pt x="1525" y="5954"/>
                    <a:pt x="1525" y="5966"/>
                  </a:cubicBezTo>
                  <a:cubicBezTo>
                    <a:pt x="1418" y="6430"/>
                    <a:pt x="1323" y="6882"/>
                    <a:pt x="1239" y="7359"/>
                  </a:cubicBezTo>
                  <a:lnTo>
                    <a:pt x="1239" y="7394"/>
                  </a:lnTo>
                  <a:cubicBezTo>
                    <a:pt x="1144" y="7871"/>
                    <a:pt x="1072" y="8347"/>
                    <a:pt x="1001" y="8823"/>
                  </a:cubicBezTo>
                  <a:lnTo>
                    <a:pt x="1001" y="8835"/>
                  </a:lnTo>
                  <a:cubicBezTo>
                    <a:pt x="930" y="9311"/>
                    <a:pt x="846" y="9799"/>
                    <a:pt x="787" y="10276"/>
                  </a:cubicBezTo>
                  <a:cubicBezTo>
                    <a:pt x="703" y="10990"/>
                    <a:pt x="608" y="11728"/>
                    <a:pt x="525" y="12443"/>
                  </a:cubicBezTo>
                  <a:lnTo>
                    <a:pt x="525" y="12502"/>
                  </a:lnTo>
                  <a:cubicBezTo>
                    <a:pt x="489" y="12740"/>
                    <a:pt x="477" y="12955"/>
                    <a:pt x="453" y="13181"/>
                  </a:cubicBezTo>
                  <a:lnTo>
                    <a:pt x="453" y="13193"/>
                  </a:lnTo>
                  <a:cubicBezTo>
                    <a:pt x="418" y="13419"/>
                    <a:pt x="406" y="13657"/>
                    <a:pt x="370" y="13883"/>
                  </a:cubicBezTo>
                  <a:cubicBezTo>
                    <a:pt x="346" y="14133"/>
                    <a:pt x="310" y="14383"/>
                    <a:pt x="287" y="14621"/>
                  </a:cubicBezTo>
                  <a:cubicBezTo>
                    <a:pt x="191" y="15443"/>
                    <a:pt x="108" y="16265"/>
                    <a:pt x="1" y="17086"/>
                  </a:cubicBezTo>
                  <a:lnTo>
                    <a:pt x="1251" y="17110"/>
                  </a:lnTo>
                  <a:cubicBezTo>
                    <a:pt x="1358" y="16669"/>
                    <a:pt x="1477" y="16217"/>
                    <a:pt x="1596" y="15776"/>
                  </a:cubicBezTo>
                  <a:cubicBezTo>
                    <a:pt x="1620" y="15693"/>
                    <a:pt x="1632" y="15634"/>
                    <a:pt x="1656" y="15562"/>
                  </a:cubicBezTo>
                  <a:cubicBezTo>
                    <a:pt x="1775" y="15133"/>
                    <a:pt x="1894" y="14681"/>
                    <a:pt x="2013" y="14252"/>
                  </a:cubicBezTo>
                  <a:cubicBezTo>
                    <a:pt x="2025" y="14205"/>
                    <a:pt x="2037" y="14145"/>
                    <a:pt x="2061" y="14110"/>
                  </a:cubicBezTo>
                  <a:cubicBezTo>
                    <a:pt x="2882" y="11228"/>
                    <a:pt x="3847" y="8395"/>
                    <a:pt x="4978" y="5632"/>
                  </a:cubicBezTo>
                  <a:cubicBezTo>
                    <a:pt x="5252" y="4942"/>
                    <a:pt x="5549" y="4239"/>
                    <a:pt x="5871" y="3537"/>
                  </a:cubicBezTo>
                  <a:cubicBezTo>
                    <a:pt x="5883" y="3489"/>
                    <a:pt x="5906" y="3453"/>
                    <a:pt x="5930" y="3406"/>
                  </a:cubicBezTo>
                  <a:cubicBezTo>
                    <a:pt x="5633" y="3132"/>
                    <a:pt x="5335" y="2822"/>
                    <a:pt x="5049" y="2477"/>
                  </a:cubicBezTo>
                  <a:cubicBezTo>
                    <a:pt x="4466" y="1763"/>
                    <a:pt x="4001" y="846"/>
                    <a:pt x="35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626436" y="4765089"/>
              <a:ext cx="258861" cy="411745"/>
            </a:xfrm>
            <a:custGeom>
              <a:avLst/>
              <a:gdLst/>
              <a:ahLst/>
              <a:cxnLst/>
              <a:rect l="l" t="t" r="r" b="b"/>
              <a:pathLst>
                <a:path w="8085" h="12860" extrusionOk="0">
                  <a:moveTo>
                    <a:pt x="4346" y="1"/>
                  </a:moveTo>
                  <a:cubicBezTo>
                    <a:pt x="3918" y="941"/>
                    <a:pt x="3525" y="1918"/>
                    <a:pt x="3156" y="2894"/>
                  </a:cubicBezTo>
                  <a:cubicBezTo>
                    <a:pt x="3037" y="3203"/>
                    <a:pt x="2929" y="3513"/>
                    <a:pt x="2798" y="3823"/>
                  </a:cubicBezTo>
                  <a:cubicBezTo>
                    <a:pt x="1727" y="6775"/>
                    <a:pt x="798" y="9776"/>
                    <a:pt x="0" y="12824"/>
                  </a:cubicBezTo>
                  <a:lnTo>
                    <a:pt x="1655" y="12859"/>
                  </a:lnTo>
                  <a:cubicBezTo>
                    <a:pt x="2072" y="11907"/>
                    <a:pt x="2501" y="10954"/>
                    <a:pt x="2965" y="10014"/>
                  </a:cubicBezTo>
                  <a:cubicBezTo>
                    <a:pt x="3179" y="9597"/>
                    <a:pt x="3394" y="9168"/>
                    <a:pt x="3608" y="8740"/>
                  </a:cubicBezTo>
                  <a:cubicBezTo>
                    <a:pt x="3608" y="8704"/>
                    <a:pt x="3620" y="8692"/>
                    <a:pt x="3632" y="8668"/>
                  </a:cubicBezTo>
                  <a:cubicBezTo>
                    <a:pt x="4275" y="7371"/>
                    <a:pt x="4942" y="6085"/>
                    <a:pt x="5644" y="4823"/>
                  </a:cubicBezTo>
                  <a:cubicBezTo>
                    <a:pt x="6382" y="3501"/>
                    <a:pt x="7156" y="2203"/>
                    <a:pt x="8013" y="965"/>
                  </a:cubicBezTo>
                  <a:cubicBezTo>
                    <a:pt x="8037" y="941"/>
                    <a:pt x="8073" y="906"/>
                    <a:pt x="8085" y="882"/>
                  </a:cubicBezTo>
                  <a:cubicBezTo>
                    <a:pt x="6775" y="882"/>
                    <a:pt x="5513" y="644"/>
                    <a:pt x="4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78030" y="4739923"/>
              <a:ext cx="344636" cy="442610"/>
            </a:xfrm>
            <a:custGeom>
              <a:avLst/>
              <a:gdLst/>
              <a:ahLst/>
              <a:cxnLst/>
              <a:rect l="l" t="t" r="r" b="b"/>
              <a:pathLst>
                <a:path w="10764" h="13824" extrusionOk="0">
                  <a:moveTo>
                    <a:pt x="10764" y="1"/>
                  </a:moveTo>
                  <a:lnTo>
                    <a:pt x="10764" y="1"/>
                  </a:lnTo>
                  <a:cubicBezTo>
                    <a:pt x="9930" y="13"/>
                    <a:pt x="9204" y="72"/>
                    <a:pt x="8430" y="203"/>
                  </a:cubicBezTo>
                  <a:cubicBezTo>
                    <a:pt x="8347" y="263"/>
                    <a:pt x="8287" y="346"/>
                    <a:pt x="8228" y="418"/>
                  </a:cubicBezTo>
                  <a:cubicBezTo>
                    <a:pt x="7061" y="1965"/>
                    <a:pt x="5835" y="3501"/>
                    <a:pt x="4692" y="5073"/>
                  </a:cubicBezTo>
                  <a:cubicBezTo>
                    <a:pt x="3691" y="6478"/>
                    <a:pt x="2799" y="7919"/>
                    <a:pt x="2013" y="9454"/>
                  </a:cubicBezTo>
                  <a:cubicBezTo>
                    <a:pt x="1906" y="9657"/>
                    <a:pt x="1798" y="9883"/>
                    <a:pt x="1656" y="10074"/>
                  </a:cubicBezTo>
                  <a:cubicBezTo>
                    <a:pt x="1072" y="11300"/>
                    <a:pt x="524" y="12526"/>
                    <a:pt x="1" y="13776"/>
                  </a:cubicBezTo>
                  <a:lnTo>
                    <a:pt x="1763" y="13824"/>
                  </a:lnTo>
                  <a:cubicBezTo>
                    <a:pt x="1858" y="13586"/>
                    <a:pt x="1977" y="13336"/>
                    <a:pt x="2084" y="13098"/>
                  </a:cubicBezTo>
                  <a:cubicBezTo>
                    <a:pt x="2132" y="13026"/>
                    <a:pt x="2156" y="12931"/>
                    <a:pt x="2203" y="12848"/>
                  </a:cubicBezTo>
                  <a:cubicBezTo>
                    <a:pt x="2275" y="12693"/>
                    <a:pt x="2358" y="12526"/>
                    <a:pt x="2429" y="12371"/>
                  </a:cubicBezTo>
                  <a:lnTo>
                    <a:pt x="2656" y="11871"/>
                  </a:lnTo>
                  <a:cubicBezTo>
                    <a:pt x="2715" y="11740"/>
                    <a:pt x="2787" y="11598"/>
                    <a:pt x="2846" y="11455"/>
                  </a:cubicBezTo>
                  <a:cubicBezTo>
                    <a:pt x="2918" y="11300"/>
                    <a:pt x="3013" y="11133"/>
                    <a:pt x="3084" y="10967"/>
                  </a:cubicBezTo>
                  <a:cubicBezTo>
                    <a:pt x="3108" y="10919"/>
                    <a:pt x="3132" y="10859"/>
                    <a:pt x="3156" y="10824"/>
                  </a:cubicBezTo>
                  <a:cubicBezTo>
                    <a:pt x="4180" y="8692"/>
                    <a:pt x="5335" y="6633"/>
                    <a:pt x="6656" y="4716"/>
                  </a:cubicBezTo>
                  <a:cubicBezTo>
                    <a:pt x="7513" y="3466"/>
                    <a:pt x="8466" y="2275"/>
                    <a:pt x="9526" y="1180"/>
                  </a:cubicBezTo>
                  <a:cubicBezTo>
                    <a:pt x="9930" y="775"/>
                    <a:pt x="10335" y="370"/>
                    <a:pt x="107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502819" y="4975892"/>
              <a:ext cx="210099" cy="223034"/>
            </a:xfrm>
            <a:custGeom>
              <a:avLst/>
              <a:gdLst/>
              <a:ahLst/>
              <a:cxnLst/>
              <a:rect l="l" t="t" r="r" b="b"/>
              <a:pathLst>
                <a:path w="6562" h="6966" extrusionOk="0">
                  <a:moveTo>
                    <a:pt x="5347" y="1"/>
                  </a:moveTo>
                  <a:cubicBezTo>
                    <a:pt x="4001" y="1513"/>
                    <a:pt x="2692" y="3049"/>
                    <a:pt x="1489" y="4668"/>
                  </a:cubicBezTo>
                  <a:cubicBezTo>
                    <a:pt x="1370" y="4823"/>
                    <a:pt x="1263" y="4978"/>
                    <a:pt x="1144" y="5132"/>
                  </a:cubicBezTo>
                  <a:cubicBezTo>
                    <a:pt x="1144" y="5144"/>
                    <a:pt x="1132" y="5144"/>
                    <a:pt x="1132" y="5156"/>
                  </a:cubicBezTo>
                  <a:cubicBezTo>
                    <a:pt x="953" y="5418"/>
                    <a:pt x="775" y="5656"/>
                    <a:pt x="608" y="5906"/>
                  </a:cubicBezTo>
                  <a:cubicBezTo>
                    <a:pt x="560" y="5966"/>
                    <a:pt x="537" y="6025"/>
                    <a:pt x="501" y="6085"/>
                  </a:cubicBezTo>
                  <a:cubicBezTo>
                    <a:pt x="322" y="6335"/>
                    <a:pt x="168" y="6585"/>
                    <a:pt x="1" y="6859"/>
                  </a:cubicBezTo>
                  <a:lnTo>
                    <a:pt x="4370" y="6966"/>
                  </a:lnTo>
                  <a:cubicBezTo>
                    <a:pt x="4573" y="6383"/>
                    <a:pt x="4775" y="5799"/>
                    <a:pt x="5002" y="5216"/>
                  </a:cubicBezTo>
                  <a:cubicBezTo>
                    <a:pt x="5490" y="3906"/>
                    <a:pt x="6025" y="2596"/>
                    <a:pt x="6561" y="1311"/>
                  </a:cubicBezTo>
                  <a:cubicBezTo>
                    <a:pt x="6156" y="858"/>
                    <a:pt x="5764" y="429"/>
                    <a:pt x="53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62891" y="4519226"/>
              <a:ext cx="152147" cy="652645"/>
            </a:xfrm>
            <a:custGeom>
              <a:avLst/>
              <a:gdLst/>
              <a:ahLst/>
              <a:cxnLst/>
              <a:rect l="l" t="t" r="r" b="b"/>
              <a:pathLst>
                <a:path w="4752" h="20384" extrusionOk="0">
                  <a:moveTo>
                    <a:pt x="2120" y="0"/>
                  </a:moveTo>
                  <a:cubicBezTo>
                    <a:pt x="1584" y="1738"/>
                    <a:pt x="1358" y="3584"/>
                    <a:pt x="1179" y="5417"/>
                  </a:cubicBezTo>
                  <a:cubicBezTo>
                    <a:pt x="1156" y="5787"/>
                    <a:pt x="1120" y="6168"/>
                    <a:pt x="1072" y="6537"/>
                  </a:cubicBezTo>
                  <a:lnTo>
                    <a:pt x="1072" y="6584"/>
                  </a:lnTo>
                  <a:cubicBezTo>
                    <a:pt x="1048" y="6953"/>
                    <a:pt x="1001" y="7334"/>
                    <a:pt x="953" y="7715"/>
                  </a:cubicBezTo>
                  <a:cubicBezTo>
                    <a:pt x="477" y="11775"/>
                    <a:pt x="144" y="15871"/>
                    <a:pt x="1" y="19931"/>
                  </a:cubicBezTo>
                  <a:lnTo>
                    <a:pt x="1" y="20372"/>
                  </a:lnTo>
                  <a:lnTo>
                    <a:pt x="679" y="20384"/>
                  </a:lnTo>
                  <a:cubicBezTo>
                    <a:pt x="715" y="20062"/>
                    <a:pt x="751" y="19753"/>
                    <a:pt x="798" y="19419"/>
                  </a:cubicBezTo>
                  <a:cubicBezTo>
                    <a:pt x="810" y="19360"/>
                    <a:pt x="810" y="19288"/>
                    <a:pt x="822" y="19229"/>
                  </a:cubicBezTo>
                  <a:cubicBezTo>
                    <a:pt x="953" y="18098"/>
                    <a:pt x="1072" y="16955"/>
                    <a:pt x="1215" y="15824"/>
                  </a:cubicBezTo>
                  <a:lnTo>
                    <a:pt x="1215" y="15788"/>
                  </a:lnTo>
                  <a:cubicBezTo>
                    <a:pt x="1251" y="15502"/>
                    <a:pt x="1287" y="15240"/>
                    <a:pt x="1310" y="14954"/>
                  </a:cubicBezTo>
                  <a:cubicBezTo>
                    <a:pt x="1310" y="14907"/>
                    <a:pt x="1334" y="14871"/>
                    <a:pt x="1334" y="14823"/>
                  </a:cubicBezTo>
                  <a:cubicBezTo>
                    <a:pt x="1358" y="14550"/>
                    <a:pt x="1406" y="14300"/>
                    <a:pt x="1429" y="14038"/>
                  </a:cubicBezTo>
                  <a:cubicBezTo>
                    <a:pt x="1429" y="13978"/>
                    <a:pt x="1453" y="13930"/>
                    <a:pt x="1453" y="13871"/>
                  </a:cubicBezTo>
                  <a:cubicBezTo>
                    <a:pt x="1477" y="13621"/>
                    <a:pt x="1525" y="13371"/>
                    <a:pt x="1548" y="13109"/>
                  </a:cubicBezTo>
                  <a:cubicBezTo>
                    <a:pt x="1572" y="13073"/>
                    <a:pt x="1572" y="13014"/>
                    <a:pt x="1584" y="12954"/>
                  </a:cubicBezTo>
                  <a:cubicBezTo>
                    <a:pt x="1632" y="12692"/>
                    <a:pt x="1656" y="12442"/>
                    <a:pt x="1703" y="12192"/>
                  </a:cubicBezTo>
                  <a:cubicBezTo>
                    <a:pt x="1715" y="12145"/>
                    <a:pt x="1715" y="12085"/>
                    <a:pt x="1727" y="12025"/>
                  </a:cubicBezTo>
                  <a:cubicBezTo>
                    <a:pt x="1763" y="11775"/>
                    <a:pt x="1810" y="11525"/>
                    <a:pt x="1846" y="11263"/>
                  </a:cubicBezTo>
                  <a:cubicBezTo>
                    <a:pt x="1870" y="11228"/>
                    <a:pt x="1870" y="11168"/>
                    <a:pt x="1882" y="11121"/>
                  </a:cubicBezTo>
                  <a:cubicBezTo>
                    <a:pt x="1929" y="10871"/>
                    <a:pt x="1965" y="10597"/>
                    <a:pt x="2013" y="10347"/>
                  </a:cubicBezTo>
                  <a:cubicBezTo>
                    <a:pt x="2025" y="10299"/>
                    <a:pt x="2025" y="10275"/>
                    <a:pt x="2049" y="10228"/>
                  </a:cubicBezTo>
                  <a:cubicBezTo>
                    <a:pt x="2108" y="9954"/>
                    <a:pt x="2144" y="9692"/>
                    <a:pt x="2203" y="9418"/>
                  </a:cubicBezTo>
                  <a:cubicBezTo>
                    <a:pt x="2203" y="9406"/>
                    <a:pt x="2227" y="9382"/>
                    <a:pt x="2227" y="9358"/>
                  </a:cubicBezTo>
                  <a:cubicBezTo>
                    <a:pt x="2477" y="8168"/>
                    <a:pt x="2775" y="7001"/>
                    <a:pt x="3144" y="5834"/>
                  </a:cubicBezTo>
                  <a:cubicBezTo>
                    <a:pt x="3251" y="5525"/>
                    <a:pt x="3358" y="5191"/>
                    <a:pt x="3477" y="4870"/>
                  </a:cubicBezTo>
                  <a:cubicBezTo>
                    <a:pt x="3834" y="3870"/>
                    <a:pt x="4263" y="2893"/>
                    <a:pt x="4751" y="1953"/>
                  </a:cubicBezTo>
                  <a:cubicBezTo>
                    <a:pt x="4668" y="1858"/>
                    <a:pt x="4573" y="1762"/>
                    <a:pt x="4489" y="1667"/>
                  </a:cubicBezTo>
                  <a:cubicBezTo>
                    <a:pt x="3775" y="988"/>
                    <a:pt x="2965" y="429"/>
                    <a:pt x="2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05708" y="4484904"/>
              <a:ext cx="80076" cy="686583"/>
            </a:xfrm>
            <a:custGeom>
              <a:avLst/>
              <a:gdLst/>
              <a:ahLst/>
              <a:cxnLst/>
              <a:rect l="l" t="t" r="r" b="b"/>
              <a:pathLst>
                <a:path w="2501" h="21444" extrusionOk="0">
                  <a:moveTo>
                    <a:pt x="536" y="1"/>
                  </a:moveTo>
                  <a:cubicBezTo>
                    <a:pt x="167" y="2179"/>
                    <a:pt x="108" y="4394"/>
                    <a:pt x="72" y="6597"/>
                  </a:cubicBezTo>
                  <a:lnTo>
                    <a:pt x="72" y="6620"/>
                  </a:lnTo>
                  <a:cubicBezTo>
                    <a:pt x="72" y="7061"/>
                    <a:pt x="60" y="7478"/>
                    <a:pt x="60" y="7894"/>
                  </a:cubicBezTo>
                  <a:cubicBezTo>
                    <a:pt x="60" y="8085"/>
                    <a:pt x="60" y="8264"/>
                    <a:pt x="48" y="8466"/>
                  </a:cubicBezTo>
                  <a:cubicBezTo>
                    <a:pt x="1" y="12669"/>
                    <a:pt x="13" y="16860"/>
                    <a:pt x="48" y="21063"/>
                  </a:cubicBezTo>
                  <a:lnTo>
                    <a:pt x="48" y="21444"/>
                  </a:lnTo>
                  <a:lnTo>
                    <a:pt x="286" y="21444"/>
                  </a:lnTo>
                  <a:cubicBezTo>
                    <a:pt x="310" y="19420"/>
                    <a:pt x="406" y="17408"/>
                    <a:pt x="548" y="15383"/>
                  </a:cubicBezTo>
                  <a:cubicBezTo>
                    <a:pt x="703" y="13276"/>
                    <a:pt x="906" y="11157"/>
                    <a:pt x="1144" y="9061"/>
                  </a:cubicBezTo>
                  <a:cubicBezTo>
                    <a:pt x="1191" y="8633"/>
                    <a:pt x="1239" y="8216"/>
                    <a:pt x="1287" y="7787"/>
                  </a:cubicBezTo>
                  <a:cubicBezTo>
                    <a:pt x="1346" y="7335"/>
                    <a:pt x="1382" y="6894"/>
                    <a:pt x="1429" y="6442"/>
                  </a:cubicBezTo>
                  <a:cubicBezTo>
                    <a:pt x="1537" y="5597"/>
                    <a:pt x="1620" y="4739"/>
                    <a:pt x="1763" y="3882"/>
                  </a:cubicBezTo>
                  <a:cubicBezTo>
                    <a:pt x="1941" y="2739"/>
                    <a:pt x="2156" y="1596"/>
                    <a:pt x="2501" y="489"/>
                  </a:cubicBezTo>
                  <a:cubicBezTo>
                    <a:pt x="1858" y="274"/>
                    <a:pt x="1203" y="108"/>
                    <a:pt x="5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" name="Google Shape;44;p2"/>
          <p:cNvSpPr/>
          <p:nvPr/>
        </p:nvSpPr>
        <p:spPr>
          <a:xfrm>
            <a:off x="7169501" y="5141743"/>
            <a:ext cx="62530" cy="61762"/>
          </a:xfrm>
          <a:custGeom>
            <a:avLst/>
            <a:gdLst/>
            <a:ahLst/>
            <a:cxnLst/>
            <a:rect l="l" t="t" r="r" b="b"/>
            <a:pathLst>
              <a:path w="1953" h="1929" extrusionOk="0">
                <a:moveTo>
                  <a:pt x="1334" y="0"/>
                </a:moveTo>
                <a:cubicBezTo>
                  <a:pt x="881" y="631"/>
                  <a:pt x="429" y="1274"/>
                  <a:pt x="0" y="1929"/>
                </a:cubicBezTo>
                <a:lnTo>
                  <a:pt x="1953" y="1881"/>
                </a:lnTo>
                <a:cubicBezTo>
                  <a:pt x="1751" y="1262"/>
                  <a:pt x="1548" y="619"/>
                  <a:pt x="1334" y="0"/>
                </a:cubicBezTo>
                <a:close/>
              </a:path>
            </a:pathLst>
          </a:custGeom>
          <a:solidFill>
            <a:srgbClr val="8491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" name="Google Shape;45;p2"/>
          <p:cNvGrpSpPr/>
          <p:nvPr/>
        </p:nvGrpSpPr>
        <p:grpSpPr>
          <a:xfrm>
            <a:off x="7247655" y="4480101"/>
            <a:ext cx="2058533" cy="720746"/>
            <a:chOff x="7247655" y="4480101"/>
            <a:chExt cx="2058533" cy="720746"/>
          </a:xfrm>
        </p:grpSpPr>
        <p:sp>
          <p:nvSpPr>
            <p:cNvPr id="46" name="Google Shape;46;p2"/>
            <p:cNvSpPr/>
            <p:nvPr/>
          </p:nvSpPr>
          <p:spPr>
            <a:xfrm>
              <a:off x="9046943" y="4797106"/>
              <a:ext cx="115167" cy="364487"/>
            </a:xfrm>
            <a:custGeom>
              <a:avLst/>
              <a:gdLst/>
              <a:ahLst/>
              <a:cxnLst/>
              <a:rect l="l" t="t" r="r" b="b"/>
              <a:pathLst>
                <a:path w="3597" h="11384" extrusionOk="0">
                  <a:moveTo>
                    <a:pt x="2668" y="1"/>
                  </a:moveTo>
                  <a:cubicBezTo>
                    <a:pt x="2620" y="251"/>
                    <a:pt x="2560" y="489"/>
                    <a:pt x="2501" y="739"/>
                  </a:cubicBezTo>
                  <a:cubicBezTo>
                    <a:pt x="1727" y="4287"/>
                    <a:pt x="370" y="7764"/>
                    <a:pt x="1" y="11383"/>
                  </a:cubicBezTo>
                  <a:lnTo>
                    <a:pt x="1548" y="11359"/>
                  </a:lnTo>
                  <a:cubicBezTo>
                    <a:pt x="1798" y="8800"/>
                    <a:pt x="2287" y="6228"/>
                    <a:pt x="2941" y="3751"/>
                  </a:cubicBezTo>
                  <a:cubicBezTo>
                    <a:pt x="3156" y="2977"/>
                    <a:pt x="3370" y="2215"/>
                    <a:pt x="3596" y="1453"/>
                  </a:cubicBezTo>
                  <a:cubicBezTo>
                    <a:pt x="3299" y="965"/>
                    <a:pt x="2989" y="477"/>
                    <a:pt x="2668" y="1"/>
                  </a:cubicBezTo>
                  <a:close/>
                </a:path>
              </a:pathLst>
            </a:custGeom>
            <a:solidFill>
              <a:srgbClr val="849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9146069" y="4901195"/>
              <a:ext cx="78539" cy="258477"/>
            </a:xfrm>
            <a:custGeom>
              <a:avLst/>
              <a:gdLst/>
              <a:ahLst/>
              <a:cxnLst/>
              <a:rect l="l" t="t" r="r" b="b"/>
              <a:pathLst>
                <a:path w="2453" h="8073" extrusionOk="0">
                  <a:moveTo>
                    <a:pt x="1584" y="0"/>
                  </a:moveTo>
                  <a:cubicBezTo>
                    <a:pt x="1512" y="286"/>
                    <a:pt x="1429" y="584"/>
                    <a:pt x="1358" y="881"/>
                  </a:cubicBezTo>
                  <a:cubicBezTo>
                    <a:pt x="727" y="3239"/>
                    <a:pt x="250" y="5644"/>
                    <a:pt x="0" y="8073"/>
                  </a:cubicBezTo>
                  <a:lnTo>
                    <a:pt x="941" y="8061"/>
                  </a:lnTo>
                  <a:cubicBezTo>
                    <a:pt x="1131" y="6156"/>
                    <a:pt x="1572" y="4275"/>
                    <a:pt x="2155" y="2477"/>
                  </a:cubicBezTo>
                  <a:cubicBezTo>
                    <a:pt x="2251" y="2179"/>
                    <a:pt x="2346" y="1893"/>
                    <a:pt x="2453" y="1596"/>
                  </a:cubicBezTo>
                  <a:cubicBezTo>
                    <a:pt x="2179" y="1084"/>
                    <a:pt x="1881" y="548"/>
                    <a:pt x="1584" y="0"/>
                  </a:cubicBezTo>
                  <a:close/>
                </a:path>
              </a:pathLst>
            </a:custGeom>
            <a:solidFill>
              <a:srgbClr val="849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9225344" y="5015562"/>
              <a:ext cx="80844" cy="142222"/>
            </a:xfrm>
            <a:custGeom>
              <a:avLst/>
              <a:gdLst/>
              <a:ahLst/>
              <a:cxnLst/>
              <a:rect l="l" t="t" r="r" b="b"/>
              <a:pathLst>
                <a:path w="2525" h="4442" extrusionOk="0">
                  <a:moveTo>
                    <a:pt x="941" y="0"/>
                  </a:moveTo>
                  <a:cubicBezTo>
                    <a:pt x="513" y="1453"/>
                    <a:pt x="167" y="2941"/>
                    <a:pt x="1" y="4441"/>
                  </a:cubicBezTo>
                  <a:lnTo>
                    <a:pt x="2525" y="4382"/>
                  </a:lnTo>
                  <a:cubicBezTo>
                    <a:pt x="2132" y="3084"/>
                    <a:pt x="1691" y="1810"/>
                    <a:pt x="1179" y="560"/>
                  </a:cubicBezTo>
                  <a:cubicBezTo>
                    <a:pt x="1108" y="381"/>
                    <a:pt x="1037" y="202"/>
                    <a:pt x="941" y="0"/>
                  </a:cubicBezTo>
                  <a:close/>
                </a:path>
              </a:pathLst>
            </a:custGeom>
            <a:solidFill>
              <a:srgbClr val="849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8950506" y="4673231"/>
              <a:ext cx="142990" cy="489868"/>
            </a:xfrm>
            <a:custGeom>
              <a:avLst/>
              <a:gdLst/>
              <a:ahLst/>
              <a:cxnLst/>
              <a:rect l="l" t="t" r="r" b="b"/>
              <a:pathLst>
                <a:path w="4466" h="15300" extrusionOk="0">
                  <a:moveTo>
                    <a:pt x="2655" y="0"/>
                  </a:moveTo>
                  <a:cubicBezTo>
                    <a:pt x="2143" y="2405"/>
                    <a:pt x="1727" y="4846"/>
                    <a:pt x="1310" y="7275"/>
                  </a:cubicBezTo>
                  <a:cubicBezTo>
                    <a:pt x="1108" y="8513"/>
                    <a:pt x="869" y="9751"/>
                    <a:pt x="643" y="10966"/>
                  </a:cubicBezTo>
                  <a:cubicBezTo>
                    <a:pt x="631" y="11025"/>
                    <a:pt x="619" y="11097"/>
                    <a:pt x="619" y="11156"/>
                  </a:cubicBezTo>
                  <a:cubicBezTo>
                    <a:pt x="596" y="11264"/>
                    <a:pt x="572" y="11383"/>
                    <a:pt x="560" y="11490"/>
                  </a:cubicBezTo>
                  <a:cubicBezTo>
                    <a:pt x="512" y="11728"/>
                    <a:pt x="465" y="11966"/>
                    <a:pt x="441" y="12204"/>
                  </a:cubicBezTo>
                  <a:cubicBezTo>
                    <a:pt x="417" y="12323"/>
                    <a:pt x="393" y="12454"/>
                    <a:pt x="381" y="12573"/>
                  </a:cubicBezTo>
                  <a:cubicBezTo>
                    <a:pt x="346" y="12799"/>
                    <a:pt x="298" y="13002"/>
                    <a:pt x="274" y="13228"/>
                  </a:cubicBezTo>
                  <a:cubicBezTo>
                    <a:pt x="238" y="13407"/>
                    <a:pt x="227" y="13585"/>
                    <a:pt x="203" y="13764"/>
                  </a:cubicBezTo>
                  <a:cubicBezTo>
                    <a:pt x="167" y="13931"/>
                    <a:pt x="155" y="14097"/>
                    <a:pt x="119" y="14252"/>
                  </a:cubicBezTo>
                  <a:cubicBezTo>
                    <a:pt x="84" y="14597"/>
                    <a:pt x="36" y="14955"/>
                    <a:pt x="0" y="15300"/>
                  </a:cubicBezTo>
                  <a:lnTo>
                    <a:pt x="1489" y="15264"/>
                  </a:lnTo>
                  <a:cubicBezTo>
                    <a:pt x="1512" y="15085"/>
                    <a:pt x="1536" y="14907"/>
                    <a:pt x="1548" y="14728"/>
                  </a:cubicBezTo>
                  <a:cubicBezTo>
                    <a:pt x="1572" y="14669"/>
                    <a:pt x="1572" y="14597"/>
                    <a:pt x="1584" y="14538"/>
                  </a:cubicBezTo>
                  <a:cubicBezTo>
                    <a:pt x="1584" y="14454"/>
                    <a:pt x="1596" y="14335"/>
                    <a:pt x="1608" y="14228"/>
                  </a:cubicBezTo>
                  <a:cubicBezTo>
                    <a:pt x="1631" y="14133"/>
                    <a:pt x="1643" y="14062"/>
                    <a:pt x="1655" y="13966"/>
                  </a:cubicBezTo>
                  <a:lnTo>
                    <a:pt x="1703" y="13704"/>
                  </a:lnTo>
                  <a:cubicBezTo>
                    <a:pt x="1715" y="13597"/>
                    <a:pt x="1751" y="13478"/>
                    <a:pt x="1762" y="13371"/>
                  </a:cubicBezTo>
                  <a:cubicBezTo>
                    <a:pt x="1905" y="12526"/>
                    <a:pt x="2108" y="11680"/>
                    <a:pt x="2322" y="10835"/>
                  </a:cubicBezTo>
                  <a:cubicBezTo>
                    <a:pt x="2739" y="9228"/>
                    <a:pt x="3215" y="7632"/>
                    <a:pt x="3620" y="6025"/>
                  </a:cubicBezTo>
                  <a:cubicBezTo>
                    <a:pt x="3929" y="4751"/>
                    <a:pt x="4203" y="3465"/>
                    <a:pt x="4465" y="2167"/>
                  </a:cubicBezTo>
                  <a:lnTo>
                    <a:pt x="4108" y="1679"/>
                  </a:lnTo>
                  <a:cubicBezTo>
                    <a:pt x="3846" y="1322"/>
                    <a:pt x="3275" y="679"/>
                    <a:pt x="2655" y="0"/>
                  </a:cubicBezTo>
                  <a:close/>
                </a:path>
              </a:pathLst>
            </a:custGeom>
            <a:solidFill>
              <a:srgbClr val="849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8857111" y="4567253"/>
              <a:ext cx="136491" cy="598151"/>
            </a:xfrm>
            <a:custGeom>
              <a:avLst/>
              <a:gdLst/>
              <a:ahLst/>
              <a:cxnLst/>
              <a:rect l="l" t="t" r="r" b="b"/>
              <a:pathLst>
                <a:path w="4263" h="18682" extrusionOk="0">
                  <a:moveTo>
                    <a:pt x="2048" y="0"/>
                  </a:moveTo>
                  <a:lnTo>
                    <a:pt x="1643" y="3215"/>
                  </a:lnTo>
                  <a:cubicBezTo>
                    <a:pt x="1346" y="5501"/>
                    <a:pt x="1060" y="7775"/>
                    <a:pt x="810" y="10049"/>
                  </a:cubicBezTo>
                  <a:cubicBezTo>
                    <a:pt x="786" y="10156"/>
                    <a:pt x="786" y="10240"/>
                    <a:pt x="774" y="10347"/>
                  </a:cubicBezTo>
                  <a:cubicBezTo>
                    <a:pt x="738" y="10764"/>
                    <a:pt x="691" y="11168"/>
                    <a:pt x="643" y="11585"/>
                  </a:cubicBezTo>
                  <a:cubicBezTo>
                    <a:pt x="619" y="11907"/>
                    <a:pt x="572" y="12240"/>
                    <a:pt x="536" y="12561"/>
                  </a:cubicBezTo>
                  <a:cubicBezTo>
                    <a:pt x="512" y="12907"/>
                    <a:pt x="465" y="13252"/>
                    <a:pt x="441" y="13573"/>
                  </a:cubicBezTo>
                  <a:cubicBezTo>
                    <a:pt x="405" y="13919"/>
                    <a:pt x="357" y="14264"/>
                    <a:pt x="334" y="14597"/>
                  </a:cubicBezTo>
                  <a:cubicBezTo>
                    <a:pt x="298" y="14990"/>
                    <a:pt x="262" y="15395"/>
                    <a:pt x="227" y="15776"/>
                  </a:cubicBezTo>
                  <a:cubicBezTo>
                    <a:pt x="203" y="16062"/>
                    <a:pt x="179" y="16348"/>
                    <a:pt x="155" y="16633"/>
                  </a:cubicBezTo>
                  <a:cubicBezTo>
                    <a:pt x="96" y="17312"/>
                    <a:pt x="48" y="18003"/>
                    <a:pt x="0" y="18681"/>
                  </a:cubicBezTo>
                  <a:lnTo>
                    <a:pt x="1393" y="18657"/>
                  </a:lnTo>
                  <a:cubicBezTo>
                    <a:pt x="1512" y="17395"/>
                    <a:pt x="1691" y="16169"/>
                    <a:pt x="1893" y="14931"/>
                  </a:cubicBezTo>
                  <a:cubicBezTo>
                    <a:pt x="2048" y="14038"/>
                    <a:pt x="2191" y="13145"/>
                    <a:pt x="2358" y="12252"/>
                  </a:cubicBezTo>
                  <a:cubicBezTo>
                    <a:pt x="2774" y="9668"/>
                    <a:pt x="3251" y="7049"/>
                    <a:pt x="3751" y="4441"/>
                  </a:cubicBezTo>
                  <a:cubicBezTo>
                    <a:pt x="3917" y="3620"/>
                    <a:pt x="4084" y="2798"/>
                    <a:pt x="4263" y="1989"/>
                  </a:cubicBezTo>
                  <a:lnTo>
                    <a:pt x="3965" y="1691"/>
                  </a:lnTo>
                  <a:cubicBezTo>
                    <a:pt x="3346" y="1096"/>
                    <a:pt x="2691" y="536"/>
                    <a:pt x="2048" y="0"/>
                  </a:cubicBezTo>
                  <a:close/>
                </a:path>
              </a:pathLst>
            </a:custGeom>
            <a:solidFill>
              <a:srgbClr val="849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8649349" y="4480101"/>
              <a:ext cx="90738" cy="689497"/>
            </a:xfrm>
            <a:custGeom>
              <a:avLst/>
              <a:gdLst/>
              <a:ahLst/>
              <a:cxnLst/>
              <a:rect l="l" t="t" r="r" b="b"/>
              <a:pathLst>
                <a:path w="2834" h="21535" extrusionOk="0">
                  <a:moveTo>
                    <a:pt x="404" y="0"/>
                  </a:moveTo>
                  <a:cubicBezTo>
                    <a:pt x="269" y="0"/>
                    <a:pt x="135" y="3"/>
                    <a:pt x="0" y="8"/>
                  </a:cubicBezTo>
                  <a:cubicBezTo>
                    <a:pt x="179" y="1091"/>
                    <a:pt x="286" y="2175"/>
                    <a:pt x="358" y="3258"/>
                  </a:cubicBezTo>
                  <a:cubicBezTo>
                    <a:pt x="429" y="4556"/>
                    <a:pt x="465" y="5854"/>
                    <a:pt x="477" y="7151"/>
                  </a:cubicBezTo>
                  <a:cubicBezTo>
                    <a:pt x="477" y="7413"/>
                    <a:pt x="477" y="7663"/>
                    <a:pt x="500" y="7937"/>
                  </a:cubicBezTo>
                  <a:cubicBezTo>
                    <a:pt x="500" y="8318"/>
                    <a:pt x="512" y="8723"/>
                    <a:pt x="512" y="9116"/>
                  </a:cubicBezTo>
                  <a:cubicBezTo>
                    <a:pt x="536" y="11223"/>
                    <a:pt x="572" y="13319"/>
                    <a:pt x="560" y="15438"/>
                  </a:cubicBezTo>
                  <a:cubicBezTo>
                    <a:pt x="536" y="17474"/>
                    <a:pt x="512" y="19498"/>
                    <a:pt x="512" y="21534"/>
                  </a:cubicBezTo>
                  <a:lnTo>
                    <a:pt x="1751" y="21510"/>
                  </a:lnTo>
                  <a:cubicBezTo>
                    <a:pt x="1763" y="21237"/>
                    <a:pt x="1786" y="20975"/>
                    <a:pt x="1810" y="20689"/>
                  </a:cubicBezTo>
                  <a:cubicBezTo>
                    <a:pt x="1834" y="20248"/>
                    <a:pt x="1882" y="19796"/>
                    <a:pt x="1905" y="19367"/>
                  </a:cubicBezTo>
                  <a:cubicBezTo>
                    <a:pt x="1941" y="19022"/>
                    <a:pt x="1953" y="18701"/>
                    <a:pt x="1989" y="18355"/>
                  </a:cubicBezTo>
                  <a:cubicBezTo>
                    <a:pt x="1989" y="18260"/>
                    <a:pt x="2001" y="18177"/>
                    <a:pt x="2001" y="18081"/>
                  </a:cubicBezTo>
                  <a:cubicBezTo>
                    <a:pt x="2251" y="14783"/>
                    <a:pt x="2477" y="11497"/>
                    <a:pt x="2620" y="8187"/>
                  </a:cubicBezTo>
                  <a:cubicBezTo>
                    <a:pt x="2739" y="5520"/>
                    <a:pt x="2834" y="2877"/>
                    <a:pt x="2834" y="210"/>
                  </a:cubicBezTo>
                  <a:cubicBezTo>
                    <a:pt x="2018" y="88"/>
                    <a:pt x="1210" y="0"/>
                    <a:pt x="404" y="0"/>
                  </a:cubicBezTo>
                  <a:close/>
                </a:path>
              </a:pathLst>
            </a:custGeom>
            <a:solidFill>
              <a:srgbClr val="849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7566710" y="4784523"/>
              <a:ext cx="377422" cy="403741"/>
            </a:xfrm>
            <a:custGeom>
              <a:avLst/>
              <a:gdLst/>
              <a:ahLst/>
              <a:cxnLst/>
              <a:rect l="l" t="t" r="r" b="b"/>
              <a:pathLst>
                <a:path w="11788" h="12610" extrusionOk="0">
                  <a:moveTo>
                    <a:pt x="858" y="1"/>
                  </a:moveTo>
                  <a:cubicBezTo>
                    <a:pt x="572" y="156"/>
                    <a:pt x="286" y="299"/>
                    <a:pt x="1" y="477"/>
                  </a:cubicBezTo>
                  <a:cubicBezTo>
                    <a:pt x="953" y="1132"/>
                    <a:pt x="1870" y="1858"/>
                    <a:pt x="2668" y="2680"/>
                  </a:cubicBezTo>
                  <a:cubicBezTo>
                    <a:pt x="3311" y="3323"/>
                    <a:pt x="3894" y="4025"/>
                    <a:pt x="4442" y="4751"/>
                  </a:cubicBezTo>
                  <a:cubicBezTo>
                    <a:pt x="4966" y="5454"/>
                    <a:pt x="5454" y="6192"/>
                    <a:pt x="5918" y="6954"/>
                  </a:cubicBezTo>
                  <a:cubicBezTo>
                    <a:pt x="6406" y="7776"/>
                    <a:pt x="6847" y="8609"/>
                    <a:pt x="7299" y="9454"/>
                  </a:cubicBezTo>
                  <a:cubicBezTo>
                    <a:pt x="7537" y="9931"/>
                    <a:pt x="7775" y="10395"/>
                    <a:pt x="8002" y="10871"/>
                  </a:cubicBezTo>
                  <a:cubicBezTo>
                    <a:pt x="8085" y="11050"/>
                    <a:pt x="8156" y="11205"/>
                    <a:pt x="8240" y="11383"/>
                  </a:cubicBezTo>
                  <a:cubicBezTo>
                    <a:pt x="8264" y="11455"/>
                    <a:pt x="8264" y="11467"/>
                    <a:pt x="8264" y="11467"/>
                  </a:cubicBezTo>
                  <a:cubicBezTo>
                    <a:pt x="8264" y="11479"/>
                    <a:pt x="8275" y="11490"/>
                    <a:pt x="8299" y="11538"/>
                  </a:cubicBezTo>
                  <a:lnTo>
                    <a:pt x="8787" y="12610"/>
                  </a:lnTo>
                  <a:lnTo>
                    <a:pt x="11788" y="12550"/>
                  </a:lnTo>
                  <a:cubicBezTo>
                    <a:pt x="10431" y="9859"/>
                    <a:pt x="8907" y="7204"/>
                    <a:pt x="6966" y="4882"/>
                  </a:cubicBezTo>
                  <a:cubicBezTo>
                    <a:pt x="6847" y="4728"/>
                    <a:pt x="6716" y="4573"/>
                    <a:pt x="6573" y="4406"/>
                  </a:cubicBezTo>
                  <a:cubicBezTo>
                    <a:pt x="6549" y="4394"/>
                    <a:pt x="6537" y="4370"/>
                    <a:pt x="6525" y="4347"/>
                  </a:cubicBezTo>
                  <a:lnTo>
                    <a:pt x="6120" y="3906"/>
                  </a:lnTo>
                  <a:cubicBezTo>
                    <a:pt x="4620" y="2275"/>
                    <a:pt x="2882" y="870"/>
                    <a:pt x="858" y="1"/>
                  </a:cubicBezTo>
                  <a:close/>
                </a:path>
              </a:pathLst>
            </a:custGeom>
            <a:solidFill>
              <a:srgbClr val="849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7466463" y="4829508"/>
              <a:ext cx="329012" cy="362182"/>
            </a:xfrm>
            <a:custGeom>
              <a:avLst/>
              <a:gdLst/>
              <a:ahLst/>
              <a:cxnLst/>
              <a:rect l="l" t="t" r="r" b="b"/>
              <a:pathLst>
                <a:path w="10276" h="11312" extrusionOk="0">
                  <a:moveTo>
                    <a:pt x="1691" y="1"/>
                  </a:moveTo>
                  <a:cubicBezTo>
                    <a:pt x="1108" y="406"/>
                    <a:pt x="548" y="822"/>
                    <a:pt x="0" y="1251"/>
                  </a:cubicBezTo>
                  <a:cubicBezTo>
                    <a:pt x="369" y="1549"/>
                    <a:pt x="727" y="1846"/>
                    <a:pt x="1072" y="2168"/>
                  </a:cubicBezTo>
                  <a:cubicBezTo>
                    <a:pt x="2262" y="3275"/>
                    <a:pt x="3298" y="4513"/>
                    <a:pt x="4227" y="5823"/>
                  </a:cubicBezTo>
                  <a:cubicBezTo>
                    <a:pt x="4668" y="6454"/>
                    <a:pt x="5096" y="7109"/>
                    <a:pt x="5489" y="7788"/>
                  </a:cubicBezTo>
                  <a:cubicBezTo>
                    <a:pt x="5501" y="7811"/>
                    <a:pt x="5513" y="7823"/>
                    <a:pt x="5537" y="7859"/>
                  </a:cubicBezTo>
                  <a:cubicBezTo>
                    <a:pt x="5632" y="8049"/>
                    <a:pt x="5751" y="8228"/>
                    <a:pt x="5858" y="8419"/>
                  </a:cubicBezTo>
                  <a:cubicBezTo>
                    <a:pt x="5882" y="8466"/>
                    <a:pt x="5918" y="8526"/>
                    <a:pt x="5930" y="8573"/>
                  </a:cubicBezTo>
                  <a:cubicBezTo>
                    <a:pt x="6025" y="8740"/>
                    <a:pt x="6132" y="8919"/>
                    <a:pt x="6215" y="9073"/>
                  </a:cubicBezTo>
                  <a:cubicBezTo>
                    <a:pt x="6239" y="9133"/>
                    <a:pt x="6275" y="9192"/>
                    <a:pt x="6323" y="9252"/>
                  </a:cubicBezTo>
                  <a:cubicBezTo>
                    <a:pt x="6406" y="9419"/>
                    <a:pt x="6477" y="9585"/>
                    <a:pt x="6573" y="9728"/>
                  </a:cubicBezTo>
                  <a:cubicBezTo>
                    <a:pt x="6596" y="9812"/>
                    <a:pt x="6644" y="9871"/>
                    <a:pt x="6680" y="9943"/>
                  </a:cubicBezTo>
                  <a:cubicBezTo>
                    <a:pt x="6763" y="10109"/>
                    <a:pt x="6834" y="10264"/>
                    <a:pt x="6918" y="10431"/>
                  </a:cubicBezTo>
                  <a:cubicBezTo>
                    <a:pt x="6942" y="10490"/>
                    <a:pt x="6977" y="10562"/>
                    <a:pt x="7001" y="10621"/>
                  </a:cubicBezTo>
                  <a:cubicBezTo>
                    <a:pt x="7108" y="10847"/>
                    <a:pt x="7215" y="11074"/>
                    <a:pt x="7335" y="11312"/>
                  </a:cubicBezTo>
                  <a:lnTo>
                    <a:pt x="10275" y="11252"/>
                  </a:lnTo>
                  <a:cubicBezTo>
                    <a:pt x="9418" y="9395"/>
                    <a:pt x="8489" y="7549"/>
                    <a:pt x="7394" y="5799"/>
                  </a:cubicBezTo>
                  <a:cubicBezTo>
                    <a:pt x="5894" y="3418"/>
                    <a:pt x="4001" y="1477"/>
                    <a:pt x="1691" y="1"/>
                  </a:cubicBezTo>
                  <a:close/>
                </a:path>
              </a:pathLst>
            </a:custGeom>
            <a:solidFill>
              <a:srgbClr val="849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7384882" y="4901964"/>
              <a:ext cx="263056" cy="293536"/>
            </a:xfrm>
            <a:custGeom>
              <a:avLst/>
              <a:gdLst/>
              <a:ahLst/>
              <a:cxnLst/>
              <a:rect l="l" t="t" r="r" b="b"/>
              <a:pathLst>
                <a:path w="8216" h="9168" extrusionOk="0">
                  <a:moveTo>
                    <a:pt x="1322" y="0"/>
                  </a:moveTo>
                  <a:cubicBezTo>
                    <a:pt x="858" y="381"/>
                    <a:pt x="429" y="798"/>
                    <a:pt x="0" y="1214"/>
                  </a:cubicBezTo>
                  <a:cubicBezTo>
                    <a:pt x="1417" y="2822"/>
                    <a:pt x="2798" y="4453"/>
                    <a:pt x="4072" y="6179"/>
                  </a:cubicBezTo>
                  <a:cubicBezTo>
                    <a:pt x="4132" y="6251"/>
                    <a:pt x="4179" y="6322"/>
                    <a:pt x="4239" y="6394"/>
                  </a:cubicBezTo>
                  <a:cubicBezTo>
                    <a:pt x="4370" y="6572"/>
                    <a:pt x="4513" y="6751"/>
                    <a:pt x="4620" y="6929"/>
                  </a:cubicBezTo>
                  <a:cubicBezTo>
                    <a:pt x="4668" y="7013"/>
                    <a:pt x="4727" y="7084"/>
                    <a:pt x="4775" y="7156"/>
                  </a:cubicBezTo>
                  <a:cubicBezTo>
                    <a:pt x="4894" y="7322"/>
                    <a:pt x="5013" y="7489"/>
                    <a:pt x="5120" y="7668"/>
                  </a:cubicBezTo>
                  <a:cubicBezTo>
                    <a:pt x="5191" y="7787"/>
                    <a:pt x="5287" y="7906"/>
                    <a:pt x="5358" y="8037"/>
                  </a:cubicBezTo>
                  <a:cubicBezTo>
                    <a:pt x="5430" y="8156"/>
                    <a:pt x="5513" y="8275"/>
                    <a:pt x="5596" y="8406"/>
                  </a:cubicBezTo>
                  <a:cubicBezTo>
                    <a:pt x="5751" y="8656"/>
                    <a:pt x="5906" y="8918"/>
                    <a:pt x="6049" y="9168"/>
                  </a:cubicBezTo>
                  <a:lnTo>
                    <a:pt x="8216" y="9120"/>
                  </a:lnTo>
                  <a:cubicBezTo>
                    <a:pt x="8109" y="8906"/>
                    <a:pt x="8013" y="8715"/>
                    <a:pt x="7918" y="8513"/>
                  </a:cubicBezTo>
                  <a:cubicBezTo>
                    <a:pt x="7858" y="8394"/>
                    <a:pt x="7811" y="8311"/>
                    <a:pt x="7763" y="8239"/>
                  </a:cubicBezTo>
                  <a:cubicBezTo>
                    <a:pt x="7704" y="8120"/>
                    <a:pt x="7632" y="7989"/>
                    <a:pt x="7573" y="7870"/>
                  </a:cubicBezTo>
                  <a:cubicBezTo>
                    <a:pt x="7525" y="7787"/>
                    <a:pt x="7466" y="7680"/>
                    <a:pt x="7430" y="7584"/>
                  </a:cubicBezTo>
                  <a:cubicBezTo>
                    <a:pt x="7370" y="7477"/>
                    <a:pt x="7323" y="7382"/>
                    <a:pt x="7263" y="7275"/>
                  </a:cubicBezTo>
                  <a:lnTo>
                    <a:pt x="7085" y="6965"/>
                  </a:lnTo>
                  <a:cubicBezTo>
                    <a:pt x="7037" y="6870"/>
                    <a:pt x="6977" y="6787"/>
                    <a:pt x="6930" y="6691"/>
                  </a:cubicBezTo>
                  <a:cubicBezTo>
                    <a:pt x="6870" y="6572"/>
                    <a:pt x="6799" y="6477"/>
                    <a:pt x="6739" y="6358"/>
                  </a:cubicBezTo>
                  <a:lnTo>
                    <a:pt x="6608" y="6132"/>
                  </a:lnTo>
                  <a:cubicBezTo>
                    <a:pt x="6537" y="6013"/>
                    <a:pt x="6454" y="5894"/>
                    <a:pt x="6382" y="5763"/>
                  </a:cubicBezTo>
                  <a:cubicBezTo>
                    <a:pt x="6334" y="5703"/>
                    <a:pt x="6311" y="5644"/>
                    <a:pt x="6263" y="5584"/>
                  </a:cubicBezTo>
                  <a:cubicBezTo>
                    <a:pt x="6180" y="5441"/>
                    <a:pt x="6096" y="5310"/>
                    <a:pt x="6013" y="5179"/>
                  </a:cubicBezTo>
                  <a:cubicBezTo>
                    <a:pt x="5977" y="5144"/>
                    <a:pt x="5965" y="5108"/>
                    <a:pt x="5942" y="5072"/>
                  </a:cubicBezTo>
                  <a:cubicBezTo>
                    <a:pt x="4656" y="3155"/>
                    <a:pt x="3132" y="1417"/>
                    <a:pt x="1322" y="0"/>
                  </a:cubicBezTo>
                  <a:close/>
                </a:path>
              </a:pathLst>
            </a:custGeom>
            <a:solidFill>
              <a:srgbClr val="849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7654021" y="4743733"/>
              <a:ext cx="380848" cy="442642"/>
            </a:xfrm>
            <a:custGeom>
              <a:avLst/>
              <a:gdLst/>
              <a:ahLst/>
              <a:cxnLst/>
              <a:rect l="l" t="t" r="r" b="b"/>
              <a:pathLst>
                <a:path w="11895" h="13825" extrusionOk="0">
                  <a:moveTo>
                    <a:pt x="2215" y="1"/>
                  </a:moveTo>
                  <a:cubicBezTo>
                    <a:pt x="1441" y="84"/>
                    <a:pt x="715" y="263"/>
                    <a:pt x="0" y="489"/>
                  </a:cubicBezTo>
                  <a:cubicBezTo>
                    <a:pt x="726" y="894"/>
                    <a:pt x="1417" y="1346"/>
                    <a:pt x="2084" y="1870"/>
                  </a:cubicBezTo>
                  <a:cubicBezTo>
                    <a:pt x="3155" y="2704"/>
                    <a:pt x="4132" y="3668"/>
                    <a:pt x="5048" y="4704"/>
                  </a:cubicBezTo>
                  <a:cubicBezTo>
                    <a:pt x="5906" y="5704"/>
                    <a:pt x="6715" y="6776"/>
                    <a:pt x="7442" y="7883"/>
                  </a:cubicBezTo>
                  <a:lnTo>
                    <a:pt x="7442" y="7895"/>
                  </a:lnTo>
                  <a:cubicBezTo>
                    <a:pt x="7573" y="8097"/>
                    <a:pt x="7704" y="8300"/>
                    <a:pt x="7823" y="8514"/>
                  </a:cubicBezTo>
                  <a:cubicBezTo>
                    <a:pt x="7858" y="8550"/>
                    <a:pt x="7870" y="8585"/>
                    <a:pt x="7906" y="8633"/>
                  </a:cubicBezTo>
                  <a:cubicBezTo>
                    <a:pt x="8001" y="8812"/>
                    <a:pt x="8120" y="8966"/>
                    <a:pt x="8227" y="9145"/>
                  </a:cubicBezTo>
                  <a:cubicBezTo>
                    <a:pt x="8263" y="9193"/>
                    <a:pt x="8287" y="9240"/>
                    <a:pt x="8323" y="9300"/>
                  </a:cubicBezTo>
                  <a:cubicBezTo>
                    <a:pt x="8454" y="9502"/>
                    <a:pt x="8573" y="9716"/>
                    <a:pt x="8704" y="9943"/>
                  </a:cubicBezTo>
                  <a:cubicBezTo>
                    <a:pt x="9454" y="11205"/>
                    <a:pt x="10132" y="12502"/>
                    <a:pt x="10775" y="13824"/>
                  </a:cubicBezTo>
                  <a:lnTo>
                    <a:pt x="11895" y="13788"/>
                  </a:lnTo>
                  <a:cubicBezTo>
                    <a:pt x="10585" y="10919"/>
                    <a:pt x="9156" y="8097"/>
                    <a:pt x="7382" y="5490"/>
                  </a:cubicBezTo>
                  <a:cubicBezTo>
                    <a:pt x="7263" y="5311"/>
                    <a:pt x="7156" y="5168"/>
                    <a:pt x="7061" y="5013"/>
                  </a:cubicBezTo>
                  <a:cubicBezTo>
                    <a:pt x="7025" y="4990"/>
                    <a:pt x="7001" y="4942"/>
                    <a:pt x="6977" y="4906"/>
                  </a:cubicBezTo>
                  <a:lnTo>
                    <a:pt x="6763" y="4597"/>
                  </a:lnTo>
                  <a:cubicBezTo>
                    <a:pt x="6739" y="4585"/>
                    <a:pt x="6727" y="4549"/>
                    <a:pt x="6715" y="4537"/>
                  </a:cubicBezTo>
                  <a:cubicBezTo>
                    <a:pt x="5429" y="2811"/>
                    <a:pt x="3953" y="1239"/>
                    <a:pt x="2215" y="1"/>
                  </a:cubicBezTo>
                  <a:close/>
                </a:path>
              </a:pathLst>
            </a:custGeom>
            <a:solidFill>
              <a:srgbClr val="849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7950984" y="4763200"/>
              <a:ext cx="339674" cy="417828"/>
            </a:xfrm>
            <a:custGeom>
              <a:avLst/>
              <a:gdLst/>
              <a:ahLst/>
              <a:cxnLst/>
              <a:rect l="l" t="t" r="r" b="b"/>
              <a:pathLst>
                <a:path w="10609" h="13050" extrusionOk="0">
                  <a:moveTo>
                    <a:pt x="0" y="0"/>
                  </a:moveTo>
                  <a:lnTo>
                    <a:pt x="1072" y="1381"/>
                  </a:lnTo>
                  <a:cubicBezTo>
                    <a:pt x="1965" y="2548"/>
                    <a:pt x="2822" y="3703"/>
                    <a:pt x="3643" y="4929"/>
                  </a:cubicBezTo>
                  <a:cubicBezTo>
                    <a:pt x="3858" y="5227"/>
                    <a:pt x="4048" y="5537"/>
                    <a:pt x="4239" y="5846"/>
                  </a:cubicBezTo>
                  <a:cubicBezTo>
                    <a:pt x="5251" y="7489"/>
                    <a:pt x="6060" y="9263"/>
                    <a:pt x="6834" y="11013"/>
                  </a:cubicBezTo>
                  <a:cubicBezTo>
                    <a:pt x="7132" y="11680"/>
                    <a:pt x="7406" y="12371"/>
                    <a:pt x="7692" y="13049"/>
                  </a:cubicBezTo>
                  <a:lnTo>
                    <a:pt x="10609" y="12990"/>
                  </a:lnTo>
                  <a:cubicBezTo>
                    <a:pt x="9489" y="10466"/>
                    <a:pt x="8180" y="8025"/>
                    <a:pt x="6846" y="5596"/>
                  </a:cubicBezTo>
                  <a:cubicBezTo>
                    <a:pt x="5918" y="3905"/>
                    <a:pt x="4941" y="2298"/>
                    <a:pt x="3798" y="810"/>
                  </a:cubicBezTo>
                  <a:cubicBezTo>
                    <a:pt x="2524" y="631"/>
                    <a:pt x="1250" y="310"/>
                    <a:pt x="0" y="0"/>
                  </a:cubicBezTo>
                  <a:close/>
                </a:path>
              </a:pathLst>
            </a:custGeom>
            <a:solidFill>
              <a:srgbClr val="849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7247655" y="5059778"/>
              <a:ext cx="81581" cy="141069"/>
            </a:xfrm>
            <a:custGeom>
              <a:avLst/>
              <a:gdLst/>
              <a:ahLst/>
              <a:cxnLst/>
              <a:rect l="l" t="t" r="r" b="b"/>
              <a:pathLst>
                <a:path w="2548" h="4406" extrusionOk="0">
                  <a:moveTo>
                    <a:pt x="845" y="0"/>
                  </a:moveTo>
                  <a:lnTo>
                    <a:pt x="0" y="1072"/>
                  </a:lnTo>
                  <a:cubicBezTo>
                    <a:pt x="405" y="2167"/>
                    <a:pt x="762" y="3286"/>
                    <a:pt x="1119" y="4405"/>
                  </a:cubicBezTo>
                  <a:lnTo>
                    <a:pt x="2548" y="4370"/>
                  </a:lnTo>
                  <a:cubicBezTo>
                    <a:pt x="2381" y="3929"/>
                    <a:pt x="2215" y="3477"/>
                    <a:pt x="2048" y="3048"/>
                  </a:cubicBezTo>
                  <a:cubicBezTo>
                    <a:pt x="1667" y="2036"/>
                    <a:pt x="1262" y="1000"/>
                    <a:pt x="845" y="0"/>
                  </a:cubicBezTo>
                  <a:close/>
                </a:path>
              </a:pathLst>
            </a:custGeom>
            <a:solidFill>
              <a:srgbClr val="849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8753406" y="4499760"/>
              <a:ext cx="123556" cy="667917"/>
            </a:xfrm>
            <a:custGeom>
              <a:avLst/>
              <a:gdLst/>
              <a:ahLst/>
              <a:cxnLst/>
              <a:rect l="l" t="t" r="r" b="b"/>
              <a:pathLst>
                <a:path w="3859" h="20861" extrusionOk="0">
                  <a:moveTo>
                    <a:pt x="1096" y="1"/>
                  </a:moveTo>
                  <a:cubicBezTo>
                    <a:pt x="1096" y="763"/>
                    <a:pt x="1084" y="1513"/>
                    <a:pt x="1072" y="2263"/>
                  </a:cubicBezTo>
                  <a:cubicBezTo>
                    <a:pt x="1025" y="4454"/>
                    <a:pt x="941" y="6621"/>
                    <a:pt x="834" y="8812"/>
                  </a:cubicBezTo>
                  <a:cubicBezTo>
                    <a:pt x="727" y="10752"/>
                    <a:pt x="608" y="12729"/>
                    <a:pt x="465" y="14669"/>
                  </a:cubicBezTo>
                  <a:cubicBezTo>
                    <a:pt x="441" y="14812"/>
                    <a:pt x="441" y="14955"/>
                    <a:pt x="429" y="15086"/>
                  </a:cubicBezTo>
                  <a:cubicBezTo>
                    <a:pt x="370" y="15920"/>
                    <a:pt x="310" y="16741"/>
                    <a:pt x="251" y="17575"/>
                  </a:cubicBezTo>
                  <a:cubicBezTo>
                    <a:pt x="239" y="17753"/>
                    <a:pt x="227" y="17920"/>
                    <a:pt x="203" y="18098"/>
                  </a:cubicBezTo>
                  <a:cubicBezTo>
                    <a:pt x="132" y="19015"/>
                    <a:pt x="60" y="19944"/>
                    <a:pt x="1" y="20861"/>
                  </a:cubicBezTo>
                  <a:lnTo>
                    <a:pt x="1668" y="20837"/>
                  </a:lnTo>
                  <a:cubicBezTo>
                    <a:pt x="1691" y="20420"/>
                    <a:pt x="1727" y="19980"/>
                    <a:pt x="1751" y="19575"/>
                  </a:cubicBezTo>
                  <a:cubicBezTo>
                    <a:pt x="1775" y="19468"/>
                    <a:pt x="1775" y="19360"/>
                    <a:pt x="1787" y="19253"/>
                  </a:cubicBezTo>
                  <a:cubicBezTo>
                    <a:pt x="1811" y="18944"/>
                    <a:pt x="1846" y="18622"/>
                    <a:pt x="1870" y="18301"/>
                  </a:cubicBezTo>
                  <a:cubicBezTo>
                    <a:pt x="1894" y="18217"/>
                    <a:pt x="1894" y="18110"/>
                    <a:pt x="1906" y="18015"/>
                  </a:cubicBezTo>
                  <a:cubicBezTo>
                    <a:pt x="1930" y="17682"/>
                    <a:pt x="1965" y="17348"/>
                    <a:pt x="1989" y="17003"/>
                  </a:cubicBezTo>
                  <a:cubicBezTo>
                    <a:pt x="1989" y="16944"/>
                    <a:pt x="2013" y="16896"/>
                    <a:pt x="2013" y="16824"/>
                  </a:cubicBezTo>
                  <a:cubicBezTo>
                    <a:pt x="2037" y="16455"/>
                    <a:pt x="2084" y="16086"/>
                    <a:pt x="2108" y="15717"/>
                  </a:cubicBezTo>
                  <a:lnTo>
                    <a:pt x="2108" y="15670"/>
                  </a:lnTo>
                  <a:cubicBezTo>
                    <a:pt x="2275" y="13967"/>
                    <a:pt x="2465" y="12276"/>
                    <a:pt x="2680" y="10562"/>
                  </a:cubicBezTo>
                  <a:cubicBezTo>
                    <a:pt x="3049" y="7442"/>
                    <a:pt x="3466" y="4311"/>
                    <a:pt x="3858" y="1192"/>
                  </a:cubicBezTo>
                  <a:cubicBezTo>
                    <a:pt x="2989" y="703"/>
                    <a:pt x="2072" y="299"/>
                    <a:pt x="1096" y="1"/>
                  </a:cubicBezTo>
                  <a:close/>
                </a:path>
              </a:pathLst>
            </a:custGeom>
            <a:solidFill>
              <a:srgbClr val="849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8298630" y="4627093"/>
              <a:ext cx="189864" cy="547819"/>
            </a:xfrm>
            <a:custGeom>
              <a:avLst/>
              <a:gdLst/>
              <a:ahLst/>
              <a:cxnLst/>
              <a:rect l="l" t="t" r="r" b="b"/>
              <a:pathLst>
                <a:path w="5930" h="17110" extrusionOk="0">
                  <a:moveTo>
                    <a:pt x="2430" y="1"/>
                  </a:moveTo>
                  <a:cubicBezTo>
                    <a:pt x="1918" y="846"/>
                    <a:pt x="1465" y="1763"/>
                    <a:pt x="882" y="2477"/>
                  </a:cubicBezTo>
                  <a:cubicBezTo>
                    <a:pt x="596" y="2822"/>
                    <a:pt x="298" y="3132"/>
                    <a:pt x="1" y="3406"/>
                  </a:cubicBezTo>
                  <a:cubicBezTo>
                    <a:pt x="13" y="3453"/>
                    <a:pt x="48" y="3489"/>
                    <a:pt x="60" y="3537"/>
                  </a:cubicBezTo>
                  <a:cubicBezTo>
                    <a:pt x="370" y="4239"/>
                    <a:pt x="667" y="4942"/>
                    <a:pt x="953" y="5632"/>
                  </a:cubicBezTo>
                  <a:cubicBezTo>
                    <a:pt x="2084" y="8395"/>
                    <a:pt x="3037" y="11228"/>
                    <a:pt x="3870" y="14110"/>
                  </a:cubicBezTo>
                  <a:cubicBezTo>
                    <a:pt x="3882" y="14145"/>
                    <a:pt x="3906" y="14205"/>
                    <a:pt x="3918" y="14252"/>
                  </a:cubicBezTo>
                  <a:cubicBezTo>
                    <a:pt x="4037" y="14681"/>
                    <a:pt x="4156" y="15133"/>
                    <a:pt x="4275" y="15562"/>
                  </a:cubicBezTo>
                  <a:cubicBezTo>
                    <a:pt x="4287" y="15634"/>
                    <a:pt x="4299" y="15693"/>
                    <a:pt x="4335" y="15776"/>
                  </a:cubicBezTo>
                  <a:cubicBezTo>
                    <a:pt x="4454" y="16217"/>
                    <a:pt x="4573" y="16669"/>
                    <a:pt x="4680" y="17110"/>
                  </a:cubicBezTo>
                  <a:lnTo>
                    <a:pt x="5930" y="17086"/>
                  </a:lnTo>
                  <a:cubicBezTo>
                    <a:pt x="5823" y="16265"/>
                    <a:pt x="5728" y="15443"/>
                    <a:pt x="5644" y="14621"/>
                  </a:cubicBezTo>
                  <a:cubicBezTo>
                    <a:pt x="5597" y="14383"/>
                    <a:pt x="5585" y="14133"/>
                    <a:pt x="5549" y="13883"/>
                  </a:cubicBezTo>
                  <a:cubicBezTo>
                    <a:pt x="5525" y="13657"/>
                    <a:pt x="5513" y="13419"/>
                    <a:pt x="5478" y="13193"/>
                  </a:cubicBezTo>
                  <a:lnTo>
                    <a:pt x="5478" y="13181"/>
                  </a:lnTo>
                  <a:cubicBezTo>
                    <a:pt x="5454" y="12955"/>
                    <a:pt x="5430" y="12740"/>
                    <a:pt x="5406" y="12502"/>
                  </a:cubicBezTo>
                  <a:lnTo>
                    <a:pt x="5406" y="12443"/>
                  </a:lnTo>
                  <a:cubicBezTo>
                    <a:pt x="5311" y="11728"/>
                    <a:pt x="5227" y="10990"/>
                    <a:pt x="5132" y="10276"/>
                  </a:cubicBezTo>
                  <a:cubicBezTo>
                    <a:pt x="5085" y="9799"/>
                    <a:pt x="5001" y="9311"/>
                    <a:pt x="4930" y="8835"/>
                  </a:cubicBezTo>
                  <a:lnTo>
                    <a:pt x="4930" y="8823"/>
                  </a:lnTo>
                  <a:cubicBezTo>
                    <a:pt x="4858" y="8347"/>
                    <a:pt x="4787" y="7871"/>
                    <a:pt x="4692" y="7394"/>
                  </a:cubicBezTo>
                  <a:lnTo>
                    <a:pt x="4692" y="7359"/>
                  </a:lnTo>
                  <a:cubicBezTo>
                    <a:pt x="4596" y="6882"/>
                    <a:pt x="4513" y="6430"/>
                    <a:pt x="4406" y="5966"/>
                  </a:cubicBezTo>
                  <a:cubicBezTo>
                    <a:pt x="4406" y="5954"/>
                    <a:pt x="4406" y="5930"/>
                    <a:pt x="4394" y="5918"/>
                  </a:cubicBezTo>
                  <a:cubicBezTo>
                    <a:pt x="4346" y="5692"/>
                    <a:pt x="4287" y="5454"/>
                    <a:pt x="4227" y="5239"/>
                  </a:cubicBezTo>
                  <a:cubicBezTo>
                    <a:pt x="4227" y="5216"/>
                    <a:pt x="4215" y="5204"/>
                    <a:pt x="4215" y="5192"/>
                  </a:cubicBezTo>
                  <a:cubicBezTo>
                    <a:pt x="4168" y="4977"/>
                    <a:pt x="4108" y="4775"/>
                    <a:pt x="4049" y="4561"/>
                  </a:cubicBezTo>
                  <a:cubicBezTo>
                    <a:pt x="4049" y="4537"/>
                    <a:pt x="4037" y="4501"/>
                    <a:pt x="4037" y="4489"/>
                  </a:cubicBezTo>
                  <a:lnTo>
                    <a:pt x="3858" y="3870"/>
                  </a:lnTo>
                  <a:cubicBezTo>
                    <a:pt x="3846" y="3823"/>
                    <a:pt x="3823" y="3775"/>
                    <a:pt x="3811" y="3715"/>
                  </a:cubicBezTo>
                  <a:cubicBezTo>
                    <a:pt x="3763" y="3537"/>
                    <a:pt x="3703" y="3370"/>
                    <a:pt x="3668" y="3191"/>
                  </a:cubicBezTo>
                  <a:cubicBezTo>
                    <a:pt x="3644" y="3168"/>
                    <a:pt x="3644" y="3132"/>
                    <a:pt x="3632" y="3096"/>
                  </a:cubicBezTo>
                  <a:cubicBezTo>
                    <a:pt x="3311" y="2037"/>
                    <a:pt x="2906" y="989"/>
                    <a:pt x="2430" y="1"/>
                  </a:cubicBezTo>
                  <a:close/>
                </a:path>
              </a:pathLst>
            </a:custGeom>
            <a:solidFill>
              <a:srgbClr val="849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8137774" y="4765089"/>
              <a:ext cx="258477" cy="411745"/>
            </a:xfrm>
            <a:custGeom>
              <a:avLst/>
              <a:gdLst/>
              <a:ahLst/>
              <a:cxnLst/>
              <a:rect l="l" t="t" r="r" b="b"/>
              <a:pathLst>
                <a:path w="8073" h="12860" extrusionOk="0">
                  <a:moveTo>
                    <a:pt x="3727" y="1"/>
                  </a:moveTo>
                  <a:cubicBezTo>
                    <a:pt x="2572" y="644"/>
                    <a:pt x="1310" y="882"/>
                    <a:pt x="0" y="882"/>
                  </a:cubicBezTo>
                  <a:cubicBezTo>
                    <a:pt x="12" y="906"/>
                    <a:pt x="36" y="941"/>
                    <a:pt x="72" y="965"/>
                  </a:cubicBezTo>
                  <a:cubicBezTo>
                    <a:pt x="917" y="2203"/>
                    <a:pt x="1691" y="3501"/>
                    <a:pt x="2441" y="4823"/>
                  </a:cubicBezTo>
                  <a:cubicBezTo>
                    <a:pt x="3132" y="6085"/>
                    <a:pt x="3810" y="7371"/>
                    <a:pt x="4441" y="8668"/>
                  </a:cubicBezTo>
                  <a:cubicBezTo>
                    <a:pt x="4465" y="8692"/>
                    <a:pt x="4477" y="8704"/>
                    <a:pt x="4477" y="8740"/>
                  </a:cubicBezTo>
                  <a:cubicBezTo>
                    <a:pt x="4679" y="9168"/>
                    <a:pt x="4894" y="9597"/>
                    <a:pt x="5120" y="10014"/>
                  </a:cubicBezTo>
                  <a:cubicBezTo>
                    <a:pt x="5572" y="10954"/>
                    <a:pt x="6013" y="11907"/>
                    <a:pt x="6430" y="12859"/>
                  </a:cubicBezTo>
                  <a:lnTo>
                    <a:pt x="8073" y="12824"/>
                  </a:lnTo>
                  <a:cubicBezTo>
                    <a:pt x="7275" y="9776"/>
                    <a:pt x="6346" y="6775"/>
                    <a:pt x="5275" y="3823"/>
                  </a:cubicBezTo>
                  <a:lnTo>
                    <a:pt x="4917" y="2894"/>
                  </a:lnTo>
                  <a:cubicBezTo>
                    <a:pt x="4548" y="1918"/>
                    <a:pt x="4167" y="941"/>
                    <a:pt x="3727" y="1"/>
                  </a:cubicBezTo>
                  <a:close/>
                </a:path>
              </a:pathLst>
            </a:custGeom>
            <a:solidFill>
              <a:srgbClr val="849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7800405" y="4739923"/>
              <a:ext cx="344636" cy="442610"/>
            </a:xfrm>
            <a:custGeom>
              <a:avLst/>
              <a:gdLst/>
              <a:ahLst/>
              <a:cxnLst/>
              <a:rect l="l" t="t" r="r" b="b"/>
              <a:pathLst>
                <a:path w="10764" h="13824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370"/>
                    <a:pt x="834" y="775"/>
                    <a:pt x="1238" y="1180"/>
                  </a:cubicBezTo>
                  <a:cubicBezTo>
                    <a:pt x="2286" y="2275"/>
                    <a:pt x="3239" y="3466"/>
                    <a:pt x="4108" y="4716"/>
                  </a:cubicBezTo>
                  <a:cubicBezTo>
                    <a:pt x="5429" y="6633"/>
                    <a:pt x="6572" y="8692"/>
                    <a:pt x="7608" y="10824"/>
                  </a:cubicBezTo>
                  <a:cubicBezTo>
                    <a:pt x="7632" y="10859"/>
                    <a:pt x="7644" y="10919"/>
                    <a:pt x="7680" y="10967"/>
                  </a:cubicBezTo>
                  <a:cubicBezTo>
                    <a:pt x="7751" y="11133"/>
                    <a:pt x="7846" y="11300"/>
                    <a:pt x="7918" y="11455"/>
                  </a:cubicBezTo>
                  <a:cubicBezTo>
                    <a:pt x="7977" y="11598"/>
                    <a:pt x="8049" y="11740"/>
                    <a:pt x="8108" y="11871"/>
                  </a:cubicBezTo>
                  <a:lnTo>
                    <a:pt x="8335" y="12371"/>
                  </a:lnTo>
                  <a:cubicBezTo>
                    <a:pt x="8406" y="12526"/>
                    <a:pt x="8477" y="12693"/>
                    <a:pt x="8561" y="12848"/>
                  </a:cubicBezTo>
                  <a:cubicBezTo>
                    <a:pt x="8596" y="12931"/>
                    <a:pt x="8632" y="13026"/>
                    <a:pt x="8680" y="13098"/>
                  </a:cubicBezTo>
                  <a:cubicBezTo>
                    <a:pt x="8775" y="13336"/>
                    <a:pt x="8894" y="13586"/>
                    <a:pt x="9001" y="13824"/>
                  </a:cubicBezTo>
                  <a:lnTo>
                    <a:pt x="10763" y="13776"/>
                  </a:lnTo>
                  <a:cubicBezTo>
                    <a:pt x="10240" y="12526"/>
                    <a:pt x="9692" y="11300"/>
                    <a:pt x="9108" y="10074"/>
                  </a:cubicBezTo>
                  <a:cubicBezTo>
                    <a:pt x="8977" y="9883"/>
                    <a:pt x="8858" y="9657"/>
                    <a:pt x="8751" y="9454"/>
                  </a:cubicBezTo>
                  <a:cubicBezTo>
                    <a:pt x="7965" y="7919"/>
                    <a:pt x="7072" y="6478"/>
                    <a:pt x="6072" y="5073"/>
                  </a:cubicBezTo>
                  <a:cubicBezTo>
                    <a:pt x="4929" y="3501"/>
                    <a:pt x="3703" y="1965"/>
                    <a:pt x="2524" y="418"/>
                  </a:cubicBezTo>
                  <a:cubicBezTo>
                    <a:pt x="2465" y="346"/>
                    <a:pt x="2405" y="263"/>
                    <a:pt x="2334" y="203"/>
                  </a:cubicBezTo>
                  <a:cubicBezTo>
                    <a:pt x="1560" y="72"/>
                    <a:pt x="834" y="13"/>
                    <a:pt x="0" y="1"/>
                  </a:cubicBezTo>
                  <a:close/>
                </a:path>
              </a:pathLst>
            </a:custGeom>
            <a:solidFill>
              <a:srgbClr val="849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7310153" y="4975892"/>
              <a:ext cx="210067" cy="223034"/>
            </a:xfrm>
            <a:custGeom>
              <a:avLst/>
              <a:gdLst/>
              <a:ahLst/>
              <a:cxnLst/>
              <a:rect l="l" t="t" r="r" b="b"/>
              <a:pathLst>
                <a:path w="6561" h="6966" extrusionOk="0">
                  <a:moveTo>
                    <a:pt x="1215" y="1"/>
                  </a:moveTo>
                  <a:cubicBezTo>
                    <a:pt x="798" y="429"/>
                    <a:pt x="394" y="858"/>
                    <a:pt x="1" y="1311"/>
                  </a:cubicBezTo>
                  <a:cubicBezTo>
                    <a:pt x="537" y="2596"/>
                    <a:pt x="1072" y="3906"/>
                    <a:pt x="1560" y="5216"/>
                  </a:cubicBezTo>
                  <a:cubicBezTo>
                    <a:pt x="1787" y="5799"/>
                    <a:pt x="1989" y="6383"/>
                    <a:pt x="2180" y="6966"/>
                  </a:cubicBezTo>
                  <a:lnTo>
                    <a:pt x="6561" y="6859"/>
                  </a:lnTo>
                  <a:cubicBezTo>
                    <a:pt x="6394" y="6585"/>
                    <a:pt x="6228" y="6335"/>
                    <a:pt x="6049" y="6085"/>
                  </a:cubicBezTo>
                  <a:cubicBezTo>
                    <a:pt x="6037" y="6025"/>
                    <a:pt x="5990" y="5966"/>
                    <a:pt x="5954" y="5906"/>
                  </a:cubicBezTo>
                  <a:cubicBezTo>
                    <a:pt x="5787" y="5656"/>
                    <a:pt x="5609" y="5418"/>
                    <a:pt x="5430" y="5156"/>
                  </a:cubicBezTo>
                  <a:cubicBezTo>
                    <a:pt x="5430" y="5144"/>
                    <a:pt x="5418" y="5144"/>
                    <a:pt x="5418" y="5132"/>
                  </a:cubicBezTo>
                  <a:cubicBezTo>
                    <a:pt x="5299" y="4978"/>
                    <a:pt x="5192" y="4823"/>
                    <a:pt x="5073" y="4668"/>
                  </a:cubicBezTo>
                  <a:cubicBezTo>
                    <a:pt x="3870" y="3049"/>
                    <a:pt x="2561" y="1513"/>
                    <a:pt x="1215" y="1"/>
                  </a:cubicBezTo>
                  <a:close/>
                </a:path>
              </a:pathLst>
            </a:custGeom>
            <a:solidFill>
              <a:srgbClr val="849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8408418" y="4519226"/>
              <a:ext cx="152147" cy="652645"/>
            </a:xfrm>
            <a:custGeom>
              <a:avLst/>
              <a:gdLst/>
              <a:ahLst/>
              <a:cxnLst/>
              <a:rect l="l" t="t" r="r" b="b"/>
              <a:pathLst>
                <a:path w="4752" h="20384" extrusionOk="0">
                  <a:moveTo>
                    <a:pt x="2632" y="0"/>
                  </a:moveTo>
                  <a:cubicBezTo>
                    <a:pt x="1787" y="429"/>
                    <a:pt x="977" y="988"/>
                    <a:pt x="263" y="1667"/>
                  </a:cubicBezTo>
                  <a:cubicBezTo>
                    <a:pt x="179" y="1762"/>
                    <a:pt x="84" y="1858"/>
                    <a:pt x="1" y="1953"/>
                  </a:cubicBezTo>
                  <a:cubicBezTo>
                    <a:pt x="489" y="2893"/>
                    <a:pt x="917" y="3870"/>
                    <a:pt x="1275" y="4870"/>
                  </a:cubicBezTo>
                  <a:cubicBezTo>
                    <a:pt x="1394" y="5191"/>
                    <a:pt x="1501" y="5525"/>
                    <a:pt x="1608" y="5834"/>
                  </a:cubicBezTo>
                  <a:cubicBezTo>
                    <a:pt x="1977" y="7001"/>
                    <a:pt x="2275" y="8168"/>
                    <a:pt x="2525" y="9358"/>
                  </a:cubicBezTo>
                  <a:cubicBezTo>
                    <a:pt x="2525" y="9382"/>
                    <a:pt x="2549" y="9406"/>
                    <a:pt x="2549" y="9418"/>
                  </a:cubicBezTo>
                  <a:cubicBezTo>
                    <a:pt x="2608" y="9692"/>
                    <a:pt x="2644" y="9954"/>
                    <a:pt x="2703" y="10228"/>
                  </a:cubicBezTo>
                  <a:cubicBezTo>
                    <a:pt x="2727" y="10275"/>
                    <a:pt x="2727" y="10299"/>
                    <a:pt x="2739" y="10347"/>
                  </a:cubicBezTo>
                  <a:cubicBezTo>
                    <a:pt x="2787" y="10597"/>
                    <a:pt x="2822" y="10871"/>
                    <a:pt x="2870" y="11121"/>
                  </a:cubicBezTo>
                  <a:cubicBezTo>
                    <a:pt x="2882" y="11168"/>
                    <a:pt x="2882" y="11228"/>
                    <a:pt x="2906" y="11263"/>
                  </a:cubicBezTo>
                  <a:cubicBezTo>
                    <a:pt x="2941" y="11525"/>
                    <a:pt x="2989" y="11775"/>
                    <a:pt x="3025" y="12025"/>
                  </a:cubicBezTo>
                  <a:cubicBezTo>
                    <a:pt x="3037" y="12085"/>
                    <a:pt x="3037" y="12145"/>
                    <a:pt x="3049" y="12192"/>
                  </a:cubicBezTo>
                  <a:cubicBezTo>
                    <a:pt x="3096" y="12442"/>
                    <a:pt x="3120" y="12692"/>
                    <a:pt x="3168" y="12954"/>
                  </a:cubicBezTo>
                  <a:cubicBezTo>
                    <a:pt x="3180" y="13014"/>
                    <a:pt x="3180" y="13073"/>
                    <a:pt x="3203" y="13109"/>
                  </a:cubicBezTo>
                  <a:cubicBezTo>
                    <a:pt x="3227" y="13371"/>
                    <a:pt x="3275" y="13621"/>
                    <a:pt x="3299" y="13871"/>
                  </a:cubicBezTo>
                  <a:cubicBezTo>
                    <a:pt x="3299" y="13930"/>
                    <a:pt x="3322" y="13978"/>
                    <a:pt x="3322" y="14038"/>
                  </a:cubicBezTo>
                  <a:cubicBezTo>
                    <a:pt x="3346" y="14300"/>
                    <a:pt x="3394" y="14550"/>
                    <a:pt x="3418" y="14823"/>
                  </a:cubicBezTo>
                  <a:cubicBezTo>
                    <a:pt x="3418" y="14871"/>
                    <a:pt x="3442" y="14907"/>
                    <a:pt x="3442" y="14954"/>
                  </a:cubicBezTo>
                  <a:cubicBezTo>
                    <a:pt x="3465" y="15240"/>
                    <a:pt x="3501" y="15502"/>
                    <a:pt x="3537" y="15788"/>
                  </a:cubicBezTo>
                  <a:lnTo>
                    <a:pt x="3537" y="15824"/>
                  </a:lnTo>
                  <a:cubicBezTo>
                    <a:pt x="3680" y="16955"/>
                    <a:pt x="3799" y="18098"/>
                    <a:pt x="3930" y="19229"/>
                  </a:cubicBezTo>
                  <a:cubicBezTo>
                    <a:pt x="3942" y="19288"/>
                    <a:pt x="3942" y="19360"/>
                    <a:pt x="3954" y="19419"/>
                  </a:cubicBezTo>
                  <a:cubicBezTo>
                    <a:pt x="4001" y="19753"/>
                    <a:pt x="4037" y="20062"/>
                    <a:pt x="4073" y="20384"/>
                  </a:cubicBezTo>
                  <a:lnTo>
                    <a:pt x="4751" y="20372"/>
                  </a:lnTo>
                  <a:lnTo>
                    <a:pt x="4751" y="19931"/>
                  </a:lnTo>
                  <a:cubicBezTo>
                    <a:pt x="4596" y="15871"/>
                    <a:pt x="4251" y="11775"/>
                    <a:pt x="3799" y="7715"/>
                  </a:cubicBezTo>
                  <a:cubicBezTo>
                    <a:pt x="3751" y="7334"/>
                    <a:pt x="3703" y="6953"/>
                    <a:pt x="3680" y="6584"/>
                  </a:cubicBezTo>
                  <a:lnTo>
                    <a:pt x="3680" y="6537"/>
                  </a:lnTo>
                  <a:cubicBezTo>
                    <a:pt x="3632" y="6168"/>
                    <a:pt x="3596" y="5787"/>
                    <a:pt x="3573" y="5417"/>
                  </a:cubicBezTo>
                  <a:cubicBezTo>
                    <a:pt x="3394" y="3584"/>
                    <a:pt x="3168" y="1738"/>
                    <a:pt x="2632" y="0"/>
                  </a:cubicBezTo>
                  <a:close/>
                </a:path>
              </a:pathLst>
            </a:custGeom>
            <a:solidFill>
              <a:srgbClr val="849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8536904" y="4484904"/>
              <a:ext cx="80076" cy="686583"/>
            </a:xfrm>
            <a:custGeom>
              <a:avLst/>
              <a:gdLst/>
              <a:ahLst/>
              <a:cxnLst/>
              <a:rect l="l" t="t" r="r" b="b"/>
              <a:pathLst>
                <a:path w="2501" h="21444" extrusionOk="0">
                  <a:moveTo>
                    <a:pt x="1965" y="1"/>
                  </a:moveTo>
                  <a:cubicBezTo>
                    <a:pt x="1298" y="108"/>
                    <a:pt x="643" y="274"/>
                    <a:pt x="0" y="489"/>
                  </a:cubicBezTo>
                  <a:cubicBezTo>
                    <a:pt x="345" y="1596"/>
                    <a:pt x="572" y="2739"/>
                    <a:pt x="750" y="3882"/>
                  </a:cubicBezTo>
                  <a:cubicBezTo>
                    <a:pt x="881" y="4739"/>
                    <a:pt x="964" y="5597"/>
                    <a:pt x="1072" y="6442"/>
                  </a:cubicBezTo>
                  <a:cubicBezTo>
                    <a:pt x="1119" y="6894"/>
                    <a:pt x="1167" y="7335"/>
                    <a:pt x="1226" y="7787"/>
                  </a:cubicBezTo>
                  <a:cubicBezTo>
                    <a:pt x="1262" y="8216"/>
                    <a:pt x="1310" y="8633"/>
                    <a:pt x="1357" y="9061"/>
                  </a:cubicBezTo>
                  <a:cubicBezTo>
                    <a:pt x="1595" y="11157"/>
                    <a:pt x="1798" y="13276"/>
                    <a:pt x="1953" y="15383"/>
                  </a:cubicBezTo>
                  <a:cubicBezTo>
                    <a:pt x="2096" y="17408"/>
                    <a:pt x="2191" y="19420"/>
                    <a:pt x="2215" y="21444"/>
                  </a:cubicBezTo>
                  <a:lnTo>
                    <a:pt x="2453" y="21444"/>
                  </a:lnTo>
                  <a:lnTo>
                    <a:pt x="2453" y="21063"/>
                  </a:lnTo>
                  <a:cubicBezTo>
                    <a:pt x="2488" y="16860"/>
                    <a:pt x="2500" y="12669"/>
                    <a:pt x="2453" y="8466"/>
                  </a:cubicBezTo>
                  <a:cubicBezTo>
                    <a:pt x="2465" y="8264"/>
                    <a:pt x="2441" y="8085"/>
                    <a:pt x="2441" y="7894"/>
                  </a:cubicBezTo>
                  <a:cubicBezTo>
                    <a:pt x="2441" y="7478"/>
                    <a:pt x="2429" y="7061"/>
                    <a:pt x="2429" y="6620"/>
                  </a:cubicBezTo>
                  <a:lnTo>
                    <a:pt x="2429" y="6597"/>
                  </a:lnTo>
                  <a:cubicBezTo>
                    <a:pt x="2405" y="4394"/>
                    <a:pt x="2334" y="2179"/>
                    <a:pt x="1965" y="1"/>
                  </a:cubicBezTo>
                  <a:close/>
                </a:path>
              </a:pathLst>
            </a:custGeom>
            <a:solidFill>
              <a:srgbClr val="849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65;p2"/>
          <p:cNvGrpSpPr/>
          <p:nvPr/>
        </p:nvGrpSpPr>
        <p:grpSpPr>
          <a:xfrm>
            <a:off x="7442066" y="3541156"/>
            <a:ext cx="1212631" cy="1770856"/>
            <a:chOff x="7442066" y="3541156"/>
            <a:chExt cx="1212631" cy="1770856"/>
          </a:xfrm>
        </p:grpSpPr>
        <p:sp>
          <p:nvSpPr>
            <p:cNvPr id="66" name="Google Shape;66;p2"/>
            <p:cNvSpPr/>
            <p:nvPr/>
          </p:nvSpPr>
          <p:spPr>
            <a:xfrm>
              <a:off x="7442066" y="3541156"/>
              <a:ext cx="1212631" cy="1770760"/>
            </a:xfrm>
            <a:custGeom>
              <a:avLst/>
              <a:gdLst/>
              <a:ahLst/>
              <a:cxnLst/>
              <a:rect l="l" t="t" r="r" b="b"/>
              <a:pathLst>
                <a:path w="37874" h="55306" extrusionOk="0">
                  <a:moveTo>
                    <a:pt x="24738" y="0"/>
                  </a:moveTo>
                  <a:cubicBezTo>
                    <a:pt x="22784" y="0"/>
                    <a:pt x="20830" y="510"/>
                    <a:pt x="19217" y="1652"/>
                  </a:cubicBezTo>
                  <a:cubicBezTo>
                    <a:pt x="16419" y="3628"/>
                    <a:pt x="16371" y="6593"/>
                    <a:pt x="14705" y="9307"/>
                  </a:cubicBezTo>
                  <a:cubicBezTo>
                    <a:pt x="12573" y="12784"/>
                    <a:pt x="8263" y="12022"/>
                    <a:pt x="4965" y="13379"/>
                  </a:cubicBezTo>
                  <a:cubicBezTo>
                    <a:pt x="2465" y="14403"/>
                    <a:pt x="286" y="16796"/>
                    <a:pt x="119" y="19594"/>
                  </a:cubicBezTo>
                  <a:cubicBezTo>
                    <a:pt x="0" y="21511"/>
                    <a:pt x="738" y="22821"/>
                    <a:pt x="1751" y="23952"/>
                  </a:cubicBezTo>
                  <a:cubicBezTo>
                    <a:pt x="3346" y="25726"/>
                    <a:pt x="5584" y="27048"/>
                    <a:pt x="6132" y="29608"/>
                  </a:cubicBezTo>
                  <a:cubicBezTo>
                    <a:pt x="7085" y="34049"/>
                    <a:pt x="2691" y="37882"/>
                    <a:pt x="2334" y="42169"/>
                  </a:cubicBezTo>
                  <a:cubicBezTo>
                    <a:pt x="1644" y="50581"/>
                    <a:pt x="9685" y="55306"/>
                    <a:pt x="17169" y="55306"/>
                  </a:cubicBezTo>
                  <a:cubicBezTo>
                    <a:pt x="18212" y="55306"/>
                    <a:pt x="19245" y="55214"/>
                    <a:pt x="20241" y="55027"/>
                  </a:cubicBezTo>
                  <a:cubicBezTo>
                    <a:pt x="30004" y="53206"/>
                    <a:pt x="37874" y="42216"/>
                    <a:pt x="31980" y="32798"/>
                  </a:cubicBezTo>
                  <a:cubicBezTo>
                    <a:pt x="29885" y="29429"/>
                    <a:pt x="26730" y="26476"/>
                    <a:pt x="27016" y="22202"/>
                  </a:cubicBezTo>
                  <a:cubicBezTo>
                    <a:pt x="27266" y="18571"/>
                    <a:pt x="29849" y="16380"/>
                    <a:pt x="31933" y="13689"/>
                  </a:cubicBezTo>
                  <a:cubicBezTo>
                    <a:pt x="33826" y="11236"/>
                    <a:pt x="35326" y="8057"/>
                    <a:pt x="33945" y="5009"/>
                  </a:cubicBezTo>
                  <a:cubicBezTo>
                    <a:pt x="32731" y="2330"/>
                    <a:pt x="29766" y="759"/>
                    <a:pt x="26992" y="223"/>
                  </a:cubicBezTo>
                  <a:cubicBezTo>
                    <a:pt x="26254" y="77"/>
                    <a:pt x="25496" y="0"/>
                    <a:pt x="247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522878" y="4239394"/>
              <a:ext cx="1131466" cy="1072618"/>
            </a:xfrm>
            <a:custGeom>
              <a:avLst/>
              <a:gdLst/>
              <a:ahLst/>
              <a:cxnLst/>
              <a:rect l="l" t="t" r="r" b="b"/>
              <a:pathLst>
                <a:path w="35339" h="33501" extrusionOk="0">
                  <a:moveTo>
                    <a:pt x="24527" y="1"/>
                  </a:moveTo>
                  <a:cubicBezTo>
                    <a:pt x="20752" y="2949"/>
                    <a:pt x="16262" y="4800"/>
                    <a:pt x="11497" y="4800"/>
                  </a:cubicBezTo>
                  <a:cubicBezTo>
                    <a:pt x="10431" y="4800"/>
                    <a:pt x="9352" y="4707"/>
                    <a:pt x="8263" y="4513"/>
                  </a:cubicBezTo>
                  <a:lnTo>
                    <a:pt x="8263" y="4513"/>
                  </a:lnTo>
                  <a:cubicBezTo>
                    <a:pt x="10867" y="7117"/>
                    <a:pt x="14723" y="9897"/>
                    <a:pt x="18479" y="9897"/>
                  </a:cubicBezTo>
                  <a:cubicBezTo>
                    <a:pt x="19704" y="9897"/>
                    <a:pt x="20918" y="9601"/>
                    <a:pt x="22075" y="8907"/>
                  </a:cubicBezTo>
                  <a:lnTo>
                    <a:pt x="22075" y="8907"/>
                  </a:lnTo>
                  <a:cubicBezTo>
                    <a:pt x="20181" y="14241"/>
                    <a:pt x="17360" y="19575"/>
                    <a:pt x="12026" y="22718"/>
                  </a:cubicBezTo>
                  <a:cubicBezTo>
                    <a:pt x="9917" y="24069"/>
                    <a:pt x="7154" y="24990"/>
                    <a:pt x="4571" y="24990"/>
                  </a:cubicBezTo>
                  <a:cubicBezTo>
                    <a:pt x="2897" y="24990"/>
                    <a:pt x="1298" y="24603"/>
                    <a:pt x="0" y="23694"/>
                  </a:cubicBezTo>
                  <a:lnTo>
                    <a:pt x="0" y="23694"/>
                  </a:lnTo>
                  <a:cubicBezTo>
                    <a:pt x="1362" y="30002"/>
                    <a:pt x="8202" y="33500"/>
                    <a:pt x="14626" y="33500"/>
                  </a:cubicBezTo>
                  <a:cubicBezTo>
                    <a:pt x="15672" y="33500"/>
                    <a:pt x="16707" y="33408"/>
                    <a:pt x="17705" y="33219"/>
                  </a:cubicBezTo>
                  <a:cubicBezTo>
                    <a:pt x="27468" y="31386"/>
                    <a:pt x="35338" y="20408"/>
                    <a:pt x="29445" y="10990"/>
                  </a:cubicBezTo>
                  <a:cubicBezTo>
                    <a:pt x="27361" y="7645"/>
                    <a:pt x="24206" y="4680"/>
                    <a:pt x="24492" y="394"/>
                  </a:cubicBezTo>
                  <a:cubicBezTo>
                    <a:pt x="24503" y="263"/>
                    <a:pt x="24515" y="120"/>
                    <a:pt x="245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" name="Google Shape;68;p2"/>
          <p:cNvSpPr/>
          <p:nvPr/>
        </p:nvSpPr>
        <p:spPr>
          <a:xfrm>
            <a:off x="-2163" y="3195655"/>
            <a:ext cx="264561" cy="1950666"/>
          </a:xfrm>
          <a:custGeom>
            <a:avLst/>
            <a:gdLst/>
            <a:ahLst/>
            <a:cxnLst/>
            <a:rect l="l" t="t" r="r" b="b"/>
            <a:pathLst>
              <a:path w="8263" h="60925" extrusionOk="0">
                <a:moveTo>
                  <a:pt x="167" y="1"/>
                </a:moveTo>
                <a:cubicBezTo>
                  <a:pt x="119" y="215"/>
                  <a:pt x="60" y="501"/>
                  <a:pt x="0" y="846"/>
                </a:cubicBezTo>
                <a:lnTo>
                  <a:pt x="0" y="60925"/>
                </a:lnTo>
                <a:lnTo>
                  <a:pt x="8263" y="60925"/>
                </a:lnTo>
                <a:cubicBezTo>
                  <a:pt x="8192" y="59353"/>
                  <a:pt x="8096" y="57770"/>
                  <a:pt x="8001" y="56198"/>
                </a:cubicBezTo>
                <a:cubicBezTo>
                  <a:pt x="7822" y="53936"/>
                  <a:pt x="7608" y="51686"/>
                  <a:pt x="7370" y="49423"/>
                </a:cubicBezTo>
                <a:cubicBezTo>
                  <a:pt x="7382" y="49388"/>
                  <a:pt x="7406" y="49376"/>
                  <a:pt x="7418" y="49352"/>
                </a:cubicBezTo>
                <a:cubicBezTo>
                  <a:pt x="7025" y="45518"/>
                  <a:pt x="6572" y="41708"/>
                  <a:pt x="6060" y="37886"/>
                </a:cubicBezTo>
                <a:cubicBezTo>
                  <a:pt x="5239" y="31433"/>
                  <a:pt x="4286" y="24980"/>
                  <a:pt x="3274" y="18598"/>
                </a:cubicBezTo>
                <a:cubicBezTo>
                  <a:pt x="2310" y="12324"/>
                  <a:pt x="1298" y="6097"/>
                  <a:pt x="16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IG_NUMBER_1"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28"/>
          <p:cNvSpPr txBox="1">
            <a:spLocks noGrp="1"/>
          </p:cNvSpPr>
          <p:nvPr>
            <p:ph type="title" hasCustomPrompt="1"/>
          </p:nvPr>
        </p:nvSpPr>
        <p:spPr>
          <a:xfrm>
            <a:off x="5175190" y="2665438"/>
            <a:ext cx="2474700" cy="448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t>xx%</a:t>
            </a:r>
          </a:p>
        </p:txBody>
      </p:sp>
      <p:sp>
        <p:nvSpPr>
          <p:cNvPr id="686" name="Google Shape;686;p28"/>
          <p:cNvSpPr txBox="1">
            <a:spLocks noGrp="1"/>
          </p:cNvSpPr>
          <p:nvPr>
            <p:ph type="subTitle" idx="1"/>
          </p:nvPr>
        </p:nvSpPr>
        <p:spPr>
          <a:xfrm>
            <a:off x="5177087" y="3037437"/>
            <a:ext cx="2470800" cy="6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7" name="Google Shape;687;p28"/>
          <p:cNvSpPr txBox="1">
            <a:spLocks noGrp="1"/>
          </p:cNvSpPr>
          <p:nvPr>
            <p:ph type="title" idx="2" hasCustomPrompt="1"/>
          </p:nvPr>
        </p:nvSpPr>
        <p:spPr>
          <a:xfrm>
            <a:off x="3332709" y="1068563"/>
            <a:ext cx="2478600" cy="448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t>xx%</a:t>
            </a:r>
          </a:p>
        </p:txBody>
      </p:sp>
      <p:sp>
        <p:nvSpPr>
          <p:cNvPr id="688" name="Google Shape;688;p28"/>
          <p:cNvSpPr txBox="1">
            <a:spLocks noGrp="1"/>
          </p:cNvSpPr>
          <p:nvPr>
            <p:ph type="subTitle" idx="3"/>
          </p:nvPr>
        </p:nvSpPr>
        <p:spPr>
          <a:xfrm>
            <a:off x="3336459" y="1440562"/>
            <a:ext cx="2474700" cy="6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9" name="Google Shape;689;p28"/>
          <p:cNvSpPr txBox="1">
            <a:spLocks noGrp="1"/>
          </p:cNvSpPr>
          <p:nvPr>
            <p:ph type="title" idx="4" hasCustomPrompt="1"/>
          </p:nvPr>
        </p:nvSpPr>
        <p:spPr>
          <a:xfrm>
            <a:off x="1496115" y="2665438"/>
            <a:ext cx="2470800" cy="448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t>xx%</a:t>
            </a:r>
          </a:p>
        </p:txBody>
      </p:sp>
      <p:sp>
        <p:nvSpPr>
          <p:cNvPr id="690" name="Google Shape;690;p28"/>
          <p:cNvSpPr txBox="1">
            <a:spLocks noGrp="1"/>
          </p:cNvSpPr>
          <p:nvPr>
            <p:ph type="subTitle" idx="5"/>
          </p:nvPr>
        </p:nvSpPr>
        <p:spPr>
          <a:xfrm>
            <a:off x="1498012" y="3037437"/>
            <a:ext cx="2466900" cy="6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91" name="Google Shape;691;p28"/>
          <p:cNvSpPr/>
          <p:nvPr/>
        </p:nvSpPr>
        <p:spPr>
          <a:xfrm>
            <a:off x="-2675" y="1013945"/>
            <a:ext cx="3466952" cy="1677777"/>
          </a:xfrm>
          <a:custGeom>
            <a:avLst/>
            <a:gdLst/>
            <a:ahLst/>
            <a:cxnLst/>
            <a:rect l="l" t="t" r="r" b="b"/>
            <a:pathLst>
              <a:path w="94881" h="39505" extrusionOk="0">
                <a:moveTo>
                  <a:pt x="94881" y="36338"/>
                </a:moveTo>
                <a:lnTo>
                  <a:pt x="94881" y="36338"/>
                </a:lnTo>
                <a:lnTo>
                  <a:pt x="94881" y="36338"/>
                </a:lnTo>
                <a:cubicBezTo>
                  <a:pt x="94881" y="36338"/>
                  <a:pt x="94881" y="36338"/>
                  <a:pt x="94881" y="36338"/>
                </a:cubicBezTo>
                <a:close/>
                <a:moveTo>
                  <a:pt x="0" y="0"/>
                </a:moveTo>
                <a:lnTo>
                  <a:pt x="0" y="24646"/>
                </a:lnTo>
                <a:lnTo>
                  <a:pt x="91154" y="39505"/>
                </a:lnTo>
                <a:lnTo>
                  <a:pt x="94881" y="36338"/>
                </a:lnTo>
                <a:lnTo>
                  <a:pt x="94881" y="36338"/>
                </a:lnTo>
                <a:cubicBezTo>
                  <a:pt x="94881" y="36338"/>
                  <a:pt x="94881" y="36338"/>
                  <a:pt x="94881" y="36338"/>
                </a:cubicBezTo>
                <a:cubicBezTo>
                  <a:pt x="94815" y="36338"/>
                  <a:pt x="35652" y="25692"/>
                  <a:pt x="43089" y="22408"/>
                </a:cubicBezTo>
                <a:cubicBezTo>
                  <a:pt x="50530" y="19133"/>
                  <a:pt x="93690" y="20253"/>
                  <a:pt x="57519" y="15847"/>
                </a:cubicBezTo>
                <a:cubicBezTo>
                  <a:pt x="35338" y="13133"/>
                  <a:pt x="13526" y="5501"/>
                  <a:pt x="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28"/>
          <p:cNvSpPr/>
          <p:nvPr/>
        </p:nvSpPr>
        <p:spPr>
          <a:xfrm>
            <a:off x="-2675" y="298900"/>
            <a:ext cx="1660487" cy="847574"/>
          </a:xfrm>
          <a:custGeom>
            <a:avLst/>
            <a:gdLst/>
            <a:ahLst/>
            <a:cxnLst/>
            <a:rect l="l" t="t" r="r" b="b"/>
            <a:pathLst>
              <a:path w="45443" h="19957" extrusionOk="0">
                <a:moveTo>
                  <a:pt x="0" y="1"/>
                </a:moveTo>
                <a:lnTo>
                  <a:pt x="0" y="7252"/>
                </a:lnTo>
                <a:cubicBezTo>
                  <a:pt x="8049" y="11573"/>
                  <a:pt x="20907" y="17622"/>
                  <a:pt x="32969" y="19586"/>
                </a:cubicBezTo>
                <a:cubicBezTo>
                  <a:pt x="34523" y="19839"/>
                  <a:pt x="35663" y="19956"/>
                  <a:pt x="36443" y="19956"/>
                </a:cubicBezTo>
                <a:cubicBezTo>
                  <a:pt x="45442" y="19956"/>
                  <a:pt x="6366" y="4307"/>
                  <a:pt x="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28"/>
          <p:cNvSpPr/>
          <p:nvPr/>
        </p:nvSpPr>
        <p:spPr>
          <a:xfrm>
            <a:off x="5844675" y="575622"/>
            <a:ext cx="3301828" cy="1108157"/>
          </a:xfrm>
          <a:custGeom>
            <a:avLst/>
            <a:gdLst/>
            <a:ahLst/>
            <a:cxnLst/>
            <a:rect l="l" t="t" r="r" b="b"/>
            <a:pathLst>
              <a:path w="151878" h="32407" extrusionOk="0">
                <a:moveTo>
                  <a:pt x="151877" y="1"/>
                </a:moveTo>
                <a:cubicBezTo>
                  <a:pt x="135113" y="4930"/>
                  <a:pt x="114563" y="9585"/>
                  <a:pt x="91822" y="11800"/>
                </a:cubicBezTo>
                <a:cubicBezTo>
                  <a:pt x="31850" y="17634"/>
                  <a:pt x="27088" y="16205"/>
                  <a:pt x="26933" y="20717"/>
                </a:cubicBezTo>
                <a:cubicBezTo>
                  <a:pt x="26914" y="21325"/>
                  <a:pt x="28522" y="21580"/>
                  <a:pt x="31314" y="21580"/>
                </a:cubicBezTo>
                <a:cubicBezTo>
                  <a:pt x="45874" y="21580"/>
                  <a:pt x="92622" y="14645"/>
                  <a:pt x="108528" y="14645"/>
                </a:cubicBezTo>
                <a:cubicBezTo>
                  <a:pt x="112160" y="14645"/>
                  <a:pt x="114184" y="15007"/>
                  <a:pt x="113849" y="15895"/>
                </a:cubicBezTo>
                <a:cubicBezTo>
                  <a:pt x="111765" y="21432"/>
                  <a:pt x="1" y="26861"/>
                  <a:pt x="1192" y="31052"/>
                </a:cubicBezTo>
                <a:cubicBezTo>
                  <a:pt x="1464" y="32014"/>
                  <a:pt x="6405" y="32407"/>
                  <a:pt x="14127" y="32407"/>
                </a:cubicBezTo>
                <a:cubicBezTo>
                  <a:pt x="40150" y="32407"/>
                  <a:pt x="97756" y="27943"/>
                  <a:pt x="114742" y="25730"/>
                </a:cubicBezTo>
                <a:cubicBezTo>
                  <a:pt x="125445" y="24337"/>
                  <a:pt x="139864" y="23111"/>
                  <a:pt x="151877" y="22218"/>
                </a:cubicBezTo>
                <a:lnTo>
                  <a:pt x="15187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28"/>
          <p:cNvSpPr/>
          <p:nvPr/>
        </p:nvSpPr>
        <p:spPr>
          <a:xfrm>
            <a:off x="8455139" y="6044"/>
            <a:ext cx="691245" cy="459615"/>
          </a:xfrm>
          <a:custGeom>
            <a:avLst/>
            <a:gdLst/>
            <a:ahLst/>
            <a:cxnLst/>
            <a:rect l="l" t="t" r="r" b="b"/>
            <a:pathLst>
              <a:path w="31796" h="13441" extrusionOk="0">
                <a:moveTo>
                  <a:pt x="31795" y="1"/>
                </a:moveTo>
                <a:cubicBezTo>
                  <a:pt x="26080" y="2596"/>
                  <a:pt x="18377" y="5775"/>
                  <a:pt x="11185" y="7656"/>
                </a:cubicBezTo>
                <a:cubicBezTo>
                  <a:pt x="0" y="10584"/>
                  <a:pt x="2219" y="13440"/>
                  <a:pt x="11033" y="13440"/>
                </a:cubicBezTo>
                <a:cubicBezTo>
                  <a:pt x="13009" y="13440"/>
                  <a:pt x="15315" y="13297"/>
                  <a:pt x="17877" y="12979"/>
                </a:cubicBezTo>
                <a:cubicBezTo>
                  <a:pt x="23627" y="12264"/>
                  <a:pt x="28295" y="11050"/>
                  <a:pt x="31795" y="9871"/>
                </a:cubicBezTo>
                <a:lnTo>
                  <a:pt x="3179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5" name="Google Shape;695;p28"/>
          <p:cNvGrpSpPr/>
          <p:nvPr/>
        </p:nvGrpSpPr>
        <p:grpSpPr>
          <a:xfrm>
            <a:off x="-3325" y="4217544"/>
            <a:ext cx="9149801" cy="929146"/>
            <a:chOff x="-3316" y="3764254"/>
            <a:chExt cx="9149801" cy="1382452"/>
          </a:xfrm>
        </p:grpSpPr>
        <p:sp>
          <p:nvSpPr>
            <p:cNvPr id="696" name="Google Shape;696;p28"/>
            <p:cNvSpPr/>
            <p:nvPr/>
          </p:nvSpPr>
          <p:spPr>
            <a:xfrm>
              <a:off x="-2548" y="3764254"/>
              <a:ext cx="9149033" cy="1382067"/>
            </a:xfrm>
            <a:custGeom>
              <a:avLst/>
              <a:gdLst/>
              <a:ahLst/>
              <a:cxnLst/>
              <a:rect l="l" t="t" r="r" b="b"/>
              <a:pathLst>
                <a:path w="285751" h="43166" extrusionOk="0">
                  <a:moveTo>
                    <a:pt x="85300" y="0"/>
                  </a:moveTo>
                  <a:cubicBezTo>
                    <a:pt x="83102" y="0"/>
                    <a:pt x="80906" y="510"/>
                    <a:pt x="79391" y="1137"/>
                  </a:cubicBezTo>
                  <a:cubicBezTo>
                    <a:pt x="72521" y="3685"/>
                    <a:pt x="64901" y="6007"/>
                    <a:pt x="57674" y="8090"/>
                  </a:cubicBezTo>
                  <a:cubicBezTo>
                    <a:pt x="43196" y="12257"/>
                    <a:pt x="4417" y="22366"/>
                    <a:pt x="0" y="23985"/>
                  </a:cubicBezTo>
                  <a:lnTo>
                    <a:pt x="0" y="26235"/>
                  </a:lnTo>
                  <a:lnTo>
                    <a:pt x="0" y="37784"/>
                  </a:lnTo>
                  <a:lnTo>
                    <a:pt x="0" y="38761"/>
                  </a:lnTo>
                  <a:lnTo>
                    <a:pt x="0" y="43166"/>
                  </a:lnTo>
                  <a:lnTo>
                    <a:pt x="285607" y="43166"/>
                  </a:lnTo>
                  <a:lnTo>
                    <a:pt x="285607" y="43071"/>
                  </a:lnTo>
                  <a:lnTo>
                    <a:pt x="285750" y="43071"/>
                  </a:lnTo>
                  <a:lnTo>
                    <a:pt x="285750" y="24747"/>
                  </a:lnTo>
                  <a:lnTo>
                    <a:pt x="285750" y="21556"/>
                  </a:lnTo>
                  <a:cubicBezTo>
                    <a:pt x="279857" y="20139"/>
                    <a:pt x="274022" y="18639"/>
                    <a:pt x="268236" y="17032"/>
                  </a:cubicBezTo>
                  <a:cubicBezTo>
                    <a:pt x="267117" y="16722"/>
                    <a:pt x="265998" y="16413"/>
                    <a:pt x="264902" y="16091"/>
                  </a:cubicBezTo>
                  <a:cubicBezTo>
                    <a:pt x="257092" y="13865"/>
                    <a:pt x="249353" y="11448"/>
                    <a:pt x="241697" y="8793"/>
                  </a:cubicBezTo>
                  <a:cubicBezTo>
                    <a:pt x="240590" y="8384"/>
                    <a:pt x="239354" y="8137"/>
                    <a:pt x="238139" y="8137"/>
                  </a:cubicBezTo>
                  <a:cubicBezTo>
                    <a:pt x="237263" y="8137"/>
                    <a:pt x="236399" y="8265"/>
                    <a:pt x="235601" y="8555"/>
                  </a:cubicBezTo>
                  <a:cubicBezTo>
                    <a:pt x="229719" y="10698"/>
                    <a:pt x="224683" y="13531"/>
                    <a:pt x="218885" y="15758"/>
                  </a:cubicBezTo>
                  <a:cubicBezTo>
                    <a:pt x="213634" y="17758"/>
                    <a:pt x="208157" y="19592"/>
                    <a:pt x="203430" y="22068"/>
                  </a:cubicBezTo>
                  <a:cubicBezTo>
                    <a:pt x="198751" y="24521"/>
                    <a:pt x="193965" y="27093"/>
                    <a:pt x="188488" y="28878"/>
                  </a:cubicBezTo>
                  <a:cubicBezTo>
                    <a:pt x="175689" y="25116"/>
                    <a:pt x="162890" y="21258"/>
                    <a:pt x="149876" y="17341"/>
                  </a:cubicBezTo>
                  <a:cubicBezTo>
                    <a:pt x="129671" y="11091"/>
                    <a:pt x="109109" y="6233"/>
                    <a:pt x="88523" y="434"/>
                  </a:cubicBezTo>
                  <a:cubicBezTo>
                    <a:pt x="87505" y="128"/>
                    <a:pt x="86403" y="0"/>
                    <a:pt x="85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8"/>
            <p:cNvSpPr/>
            <p:nvPr/>
          </p:nvSpPr>
          <p:spPr>
            <a:xfrm>
              <a:off x="-3316" y="3764830"/>
              <a:ext cx="7247161" cy="1272856"/>
            </a:xfrm>
            <a:custGeom>
              <a:avLst/>
              <a:gdLst/>
              <a:ahLst/>
              <a:cxnLst/>
              <a:rect l="l" t="t" r="r" b="b"/>
              <a:pathLst>
                <a:path w="226350" h="39755" extrusionOk="0">
                  <a:moveTo>
                    <a:pt x="85287" y="0"/>
                  </a:moveTo>
                  <a:cubicBezTo>
                    <a:pt x="83086" y="0"/>
                    <a:pt x="80893" y="513"/>
                    <a:pt x="79379" y="1131"/>
                  </a:cubicBezTo>
                  <a:cubicBezTo>
                    <a:pt x="72521" y="3679"/>
                    <a:pt x="64901" y="6000"/>
                    <a:pt x="57662" y="8084"/>
                  </a:cubicBezTo>
                  <a:cubicBezTo>
                    <a:pt x="43184" y="12251"/>
                    <a:pt x="4418" y="22360"/>
                    <a:pt x="0" y="23979"/>
                  </a:cubicBezTo>
                  <a:lnTo>
                    <a:pt x="0" y="26229"/>
                  </a:lnTo>
                  <a:cubicBezTo>
                    <a:pt x="5906" y="24455"/>
                    <a:pt x="11645" y="22598"/>
                    <a:pt x="17657" y="21062"/>
                  </a:cubicBezTo>
                  <a:cubicBezTo>
                    <a:pt x="21872" y="19883"/>
                    <a:pt x="26825" y="19883"/>
                    <a:pt x="31397" y="19193"/>
                  </a:cubicBezTo>
                  <a:lnTo>
                    <a:pt x="31397" y="19193"/>
                  </a:lnTo>
                  <a:cubicBezTo>
                    <a:pt x="29230" y="19847"/>
                    <a:pt x="27635" y="20859"/>
                    <a:pt x="25658" y="21467"/>
                  </a:cubicBezTo>
                  <a:cubicBezTo>
                    <a:pt x="38779" y="18895"/>
                    <a:pt x="51292" y="15037"/>
                    <a:pt x="64151" y="12001"/>
                  </a:cubicBezTo>
                  <a:cubicBezTo>
                    <a:pt x="58055" y="12001"/>
                    <a:pt x="52721" y="14323"/>
                    <a:pt x="47006" y="14787"/>
                  </a:cubicBezTo>
                  <a:cubicBezTo>
                    <a:pt x="58829" y="10834"/>
                    <a:pt x="69485" y="4584"/>
                    <a:pt x="82820" y="3429"/>
                  </a:cubicBezTo>
                  <a:cubicBezTo>
                    <a:pt x="84291" y="3273"/>
                    <a:pt x="85741" y="3200"/>
                    <a:pt x="87172" y="3200"/>
                  </a:cubicBezTo>
                  <a:cubicBezTo>
                    <a:pt x="102788" y="3200"/>
                    <a:pt x="116188" y="11848"/>
                    <a:pt x="131207" y="15240"/>
                  </a:cubicBezTo>
                  <a:cubicBezTo>
                    <a:pt x="126635" y="14323"/>
                    <a:pt x="122063" y="13859"/>
                    <a:pt x="117479" y="13382"/>
                  </a:cubicBezTo>
                  <a:lnTo>
                    <a:pt x="117479" y="13382"/>
                  </a:lnTo>
                  <a:cubicBezTo>
                    <a:pt x="137672" y="20336"/>
                    <a:pt x="160532" y="24741"/>
                    <a:pt x="183011" y="29146"/>
                  </a:cubicBezTo>
                  <a:cubicBezTo>
                    <a:pt x="184452" y="29503"/>
                    <a:pt x="186119" y="29980"/>
                    <a:pt x="187833" y="30396"/>
                  </a:cubicBezTo>
                  <a:cubicBezTo>
                    <a:pt x="186524" y="29932"/>
                    <a:pt x="185535" y="29194"/>
                    <a:pt x="184154" y="28682"/>
                  </a:cubicBezTo>
                  <a:cubicBezTo>
                    <a:pt x="184726" y="28682"/>
                    <a:pt x="185300" y="28622"/>
                    <a:pt x="185826" y="28622"/>
                  </a:cubicBezTo>
                  <a:cubicBezTo>
                    <a:pt x="186351" y="28622"/>
                    <a:pt x="186827" y="28682"/>
                    <a:pt x="187202" y="28920"/>
                  </a:cubicBezTo>
                  <a:cubicBezTo>
                    <a:pt x="190631" y="30301"/>
                    <a:pt x="194072" y="31242"/>
                    <a:pt x="197489" y="32408"/>
                  </a:cubicBezTo>
                  <a:cubicBezTo>
                    <a:pt x="206717" y="35456"/>
                    <a:pt x="216575" y="37576"/>
                    <a:pt x="226350" y="39755"/>
                  </a:cubicBezTo>
                  <a:cubicBezTo>
                    <a:pt x="200644" y="32599"/>
                    <a:pt x="175689" y="25098"/>
                    <a:pt x="149864" y="17347"/>
                  </a:cubicBezTo>
                  <a:cubicBezTo>
                    <a:pt x="129671" y="11096"/>
                    <a:pt x="109097" y="6227"/>
                    <a:pt x="88523" y="440"/>
                  </a:cubicBezTo>
                  <a:cubicBezTo>
                    <a:pt x="87500" y="130"/>
                    <a:pt x="86392" y="0"/>
                    <a:pt x="852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8"/>
            <p:cNvSpPr/>
            <p:nvPr/>
          </p:nvSpPr>
          <p:spPr>
            <a:xfrm>
              <a:off x="8553297" y="4309544"/>
              <a:ext cx="593188" cy="247047"/>
            </a:xfrm>
            <a:custGeom>
              <a:avLst/>
              <a:gdLst/>
              <a:ahLst/>
              <a:cxnLst/>
              <a:rect l="l" t="t" r="r" b="b"/>
              <a:pathLst>
                <a:path w="18527" h="7716" extrusionOk="0">
                  <a:moveTo>
                    <a:pt x="1012" y="1"/>
                  </a:moveTo>
                  <a:lnTo>
                    <a:pt x="1012" y="1"/>
                  </a:lnTo>
                  <a:cubicBezTo>
                    <a:pt x="1369" y="215"/>
                    <a:pt x="1679" y="465"/>
                    <a:pt x="1905" y="787"/>
                  </a:cubicBezTo>
                  <a:cubicBezTo>
                    <a:pt x="1905" y="1489"/>
                    <a:pt x="1143" y="1953"/>
                    <a:pt x="0" y="1953"/>
                  </a:cubicBezTo>
                  <a:cubicBezTo>
                    <a:pt x="6370" y="3692"/>
                    <a:pt x="12549" y="5632"/>
                    <a:pt x="18526" y="7716"/>
                  </a:cubicBezTo>
                  <a:lnTo>
                    <a:pt x="18526" y="4525"/>
                  </a:lnTo>
                  <a:cubicBezTo>
                    <a:pt x="12633" y="3108"/>
                    <a:pt x="6798" y="1608"/>
                    <a:pt x="10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8"/>
            <p:cNvSpPr/>
            <p:nvPr/>
          </p:nvSpPr>
          <p:spPr>
            <a:xfrm>
              <a:off x="6031983" y="4024652"/>
              <a:ext cx="2446617" cy="695484"/>
            </a:xfrm>
            <a:custGeom>
              <a:avLst/>
              <a:gdLst/>
              <a:ahLst/>
              <a:cxnLst/>
              <a:rect l="l" t="t" r="r" b="b"/>
              <a:pathLst>
                <a:path w="76415" h="21722" extrusionOk="0">
                  <a:moveTo>
                    <a:pt x="49635" y="1"/>
                  </a:moveTo>
                  <a:cubicBezTo>
                    <a:pt x="48760" y="1"/>
                    <a:pt x="47896" y="126"/>
                    <a:pt x="47101" y="410"/>
                  </a:cubicBezTo>
                  <a:cubicBezTo>
                    <a:pt x="41231" y="2553"/>
                    <a:pt x="36195" y="5398"/>
                    <a:pt x="30397" y="7613"/>
                  </a:cubicBezTo>
                  <a:cubicBezTo>
                    <a:pt x="25134" y="9625"/>
                    <a:pt x="19657" y="11459"/>
                    <a:pt x="14942" y="13923"/>
                  </a:cubicBezTo>
                  <a:cubicBezTo>
                    <a:pt x="10251" y="16388"/>
                    <a:pt x="5477" y="18960"/>
                    <a:pt x="0" y="20745"/>
                  </a:cubicBezTo>
                  <a:cubicBezTo>
                    <a:pt x="1119" y="21067"/>
                    <a:pt x="2238" y="21400"/>
                    <a:pt x="3370" y="21722"/>
                  </a:cubicBezTo>
                  <a:cubicBezTo>
                    <a:pt x="8096" y="19555"/>
                    <a:pt x="13264" y="17900"/>
                    <a:pt x="18157" y="15923"/>
                  </a:cubicBezTo>
                  <a:lnTo>
                    <a:pt x="18157" y="15923"/>
                  </a:lnTo>
                  <a:cubicBezTo>
                    <a:pt x="18550" y="17102"/>
                    <a:pt x="17026" y="17805"/>
                    <a:pt x="16645" y="18721"/>
                  </a:cubicBezTo>
                  <a:cubicBezTo>
                    <a:pt x="21598" y="16638"/>
                    <a:pt x="26920" y="14554"/>
                    <a:pt x="31885" y="12471"/>
                  </a:cubicBezTo>
                  <a:cubicBezTo>
                    <a:pt x="31490" y="12289"/>
                    <a:pt x="31018" y="12232"/>
                    <a:pt x="30521" y="12232"/>
                  </a:cubicBezTo>
                  <a:cubicBezTo>
                    <a:pt x="29707" y="12232"/>
                    <a:pt x="28829" y="12384"/>
                    <a:pt x="28120" y="12384"/>
                  </a:cubicBezTo>
                  <a:cubicBezTo>
                    <a:pt x="27593" y="12384"/>
                    <a:pt x="27161" y="12300"/>
                    <a:pt x="26920" y="12006"/>
                  </a:cubicBezTo>
                  <a:cubicBezTo>
                    <a:pt x="26539" y="11304"/>
                    <a:pt x="28444" y="10625"/>
                    <a:pt x="29587" y="10149"/>
                  </a:cubicBezTo>
                  <a:cubicBezTo>
                    <a:pt x="33016" y="7827"/>
                    <a:pt x="38350" y="6446"/>
                    <a:pt x="42160" y="4124"/>
                  </a:cubicBezTo>
                  <a:cubicBezTo>
                    <a:pt x="43525" y="2887"/>
                    <a:pt x="46427" y="2004"/>
                    <a:pt x="48652" y="2004"/>
                  </a:cubicBezTo>
                  <a:cubicBezTo>
                    <a:pt x="48911" y="2004"/>
                    <a:pt x="49162" y="2016"/>
                    <a:pt x="49399" y="2041"/>
                  </a:cubicBezTo>
                  <a:cubicBezTo>
                    <a:pt x="58162" y="2505"/>
                    <a:pt x="65782" y="5744"/>
                    <a:pt x="74164" y="7601"/>
                  </a:cubicBezTo>
                  <a:cubicBezTo>
                    <a:pt x="74855" y="7756"/>
                    <a:pt x="75629" y="7839"/>
                    <a:pt x="76414" y="7958"/>
                  </a:cubicBezTo>
                  <a:cubicBezTo>
                    <a:pt x="68592" y="5732"/>
                    <a:pt x="60853" y="3315"/>
                    <a:pt x="53209" y="648"/>
                  </a:cubicBezTo>
                  <a:cubicBezTo>
                    <a:pt x="52099" y="245"/>
                    <a:pt x="50856" y="1"/>
                    <a:pt x="496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8"/>
            <p:cNvSpPr/>
            <p:nvPr/>
          </p:nvSpPr>
          <p:spPr>
            <a:xfrm>
              <a:off x="-2548" y="4674703"/>
              <a:ext cx="7125174" cy="472002"/>
            </a:xfrm>
            <a:custGeom>
              <a:avLst/>
              <a:gdLst/>
              <a:ahLst/>
              <a:cxnLst/>
              <a:rect l="l" t="t" r="r" b="b"/>
              <a:pathLst>
                <a:path w="222540" h="14742" extrusionOk="0">
                  <a:moveTo>
                    <a:pt x="55065" y="0"/>
                  </a:moveTo>
                  <a:cubicBezTo>
                    <a:pt x="39767" y="0"/>
                    <a:pt x="12968" y="5280"/>
                    <a:pt x="0" y="8039"/>
                  </a:cubicBezTo>
                  <a:lnTo>
                    <a:pt x="0" y="9360"/>
                  </a:lnTo>
                  <a:lnTo>
                    <a:pt x="0" y="10337"/>
                  </a:lnTo>
                  <a:lnTo>
                    <a:pt x="0" y="14742"/>
                  </a:lnTo>
                  <a:lnTo>
                    <a:pt x="222540" y="14742"/>
                  </a:lnTo>
                  <a:cubicBezTo>
                    <a:pt x="217646" y="13539"/>
                    <a:pt x="201513" y="9646"/>
                    <a:pt x="190655" y="7146"/>
                  </a:cubicBezTo>
                  <a:cubicBezTo>
                    <a:pt x="185651" y="5996"/>
                    <a:pt x="177540" y="5601"/>
                    <a:pt x="168368" y="5601"/>
                  </a:cubicBezTo>
                  <a:cubicBezTo>
                    <a:pt x="153796" y="5601"/>
                    <a:pt x="136546" y="6598"/>
                    <a:pt x="124825" y="7146"/>
                  </a:cubicBezTo>
                  <a:cubicBezTo>
                    <a:pt x="123803" y="7193"/>
                    <a:pt x="122751" y="7216"/>
                    <a:pt x="121672" y="7216"/>
                  </a:cubicBezTo>
                  <a:cubicBezTo>
                    <a:pt x="102579" y="7216"/>
                    <a:pt x="74958" y="137"/>
                    <a:pt x="55519" y="2"/>
                  </a:cubicBezTo>
                  <a:cubicBezTo>
                    <a:pt x="55369" y="1"/>
                    <a:pt x="55217" y="0"/>
                    <a:pt x="550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8"/>
            <p:cNvSpPr/>
            <p:nvPr/>
          </p:nvSpPr>
          <p:spPr>
            <a:xfrm>
              <a:off x="6822591" y="4674864"/>
              <a:ext cx="2323894" cy="471842"/>
            </a:xfrm>
            <a:custGeom>
              <a:avLst/>
              <a:gdLst/>
              <a:ahLst/>
              <a:cxnLst/>
              <a:rect l="l" t="t" r="r" b="b"/>
              <a:pathLst>
                <a:path w="72582" h="14737" extrusionOk="0">
                  <a:moveTo>
                    <a:pt x="22173" y="1"/>
                  </a:moveTo>
                  <a:cubicBezTo>
                    <a:pt x="22011" y="1"/>
                    <a:pt x="21847" y="3"/>
                    <a:pt x="21682" y="9"/>
                  </a:cubicBezTo>
                  <a:cubicBezTo>
                    <a:pt x="12455" y="306"/>
                    <a:pt x="1" y="7629"/>
                    <a:pt x="1" y="7629"/>
                  </a:cubicBezTo>
                  <a:lnTo>
                    <a:pt x="25504" y="14737"/>
                  </a:lnTo>
                  <a:lnTo>
                    <a:pt x="72438" y="14737"/>
                  </a:lnTo>
                  <a:lnTo>
                    <a:pt x="72438" y="14653"/>
                  </a:lnTo>
                  <a:lnTo>
                    <a:pt x="72581" y="14653"/>
                  </a:lnTo>
                  <a:lnTo>
                    <a:pt x="72581" y="8105"/>
                  </a:lnTo>
                  <a:cubicBezTo>
                    <a:pt x="70748" y="6879"/>
                    <a:pt x="67057" y="4688"/>
                    <a:pt x="63151" y="3831"/>
                  </a:cubicBezTo>
                  <a:cubicBezTo>
                    <a:pt x="62506" y="3687"/>
                    <a:pt x="61846" y="3623"/>
                    <a:pt x="61174" y="3623"/>
                  </a:cubicBezTo>
                  <a:cubicBezTo>
                    <a:pt x="56044" y="3623"/>
                    <a:pt x="50144" y="7330"/>
                    <a:pt x="43566" y="7593"/>
                  </a:cubicBezTo>
                  <a:cubicBezTo>
                    <a:pt x="43433" y="7598"/>
                    <a:pt x="43300" y="7601"/>
                    <a:pt x="43169" y="7601"/>
                  </a:cubicBezTo>
                  <a:cubicBezTo>
                    <a:pt x="36068" y="7601"/>
                    <a:pt x="30934" y="1"/>
                    <a:pt x="22173" y="1"/>
                  </a:cubicBezTo>
                  <a:close/>
                </a:path>
              </a:pathLst>
            </a:custGeom>
            <a:solidFill>
              <a:srgbClr val="193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2"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2" name="Google Shape;762;p30"/>
          <p:cNvGrpSpPr/>
          <p:nvPr/>
        </p:nvGrpSpPr>
        <p:grpSpPr>
          <a:xfrm>
            <a:off x="0" y="4748200"/>
            <a:ext cx="9144320" cy="395289"/>
            <a:chOff x="0" y="4748200"/>
            <a:chExt cx="9144320" cy="395289"/>
          </a:xfrm>
        </p:grpSpPr>
        <p:sp>
          <p:nvSpPr>
            <p:cNvPr id="763" name="Google Shape;763;p30"/>
            <p:cNvSpPr/>
            <p:nvPr/>
          </p:nvSpPr>
          <p:spPr>
            <a:xfrm>
              <a:off x="0" y="4748200"/>
              <a:ext cx="9144320" cy="395289"/>
            </a:xfrm>
            <a:custGeom>
              <a:avLst/>
              <a:gdLst/>
              <a:ahLst/>
              <a:cxnLst/>
              <a:rect l="l" t="t" r="r" b="b"/>
              <a:pathLst>
                <a:path w="285894" h="23670" extrusionOk="0">
                  <a:moveTo>
                    <a:pt x="144" y="0"/>
                  </a:moveTo>
                  <a:lnTo>
                    <a:pt x="1" y="23670"/>
                  </a:lnTo>
                  <a:lnTo>
                    <a:pt x="285894" y="23670"/>
                  </a:lnTo>
                  <a:lnTo>
                    <a:pt x="285894" y="14919"/>
                  </a:lnTo>
                  <a:cubicBezTo>
                    <a:pt x="285894" y="14919"/>
                    <a:pt x="276814" y="14982"/>
                    <a:pt x="262362" y="14982"/>
                  </a:cubicBezTo>
                  <a:cubicBezTo>
                    <a:pt x="214070" y="14982"/>
                    <a:pt x="105796" y="14270"/>
                    <a:pt x="75903" y="8085"/>
                  </a:cubicBezTo>
                  <a:cubicBezTo>
                    <a:pt x="37053" y="48"/>
                    <a:pt x="144" y="0"/>
                    <a:pt x="1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0"/>
            <p:cNvSpPr/>
            <p:nvPr/>
          </p:nvSpPr>
          <p:spPr>
            <a:xfrm>
              <a:off x="4190" y="4748200"/>
              <a:ext cx="9140130" cy="265062"/>
            </a:xfrm>
            <a:custGeom>
              <a:avLst/>
              <a:gdLst/>
              <a:ahLst/>
              <a:cxnLst/>
              <a:rect l="l" t="t" r="r" b="b"/>
              <a:pathLst>
                <a:path w="285763" h="15872" extrusionOk="0">
                  <a:moveTo>
                    <a:pt x="13" y="0"/>
                  </a:moveTo>
                  <a:lnTo>
                    <a:pt x="1" y="1619"/>
                  </a:lnTo>
                  <a:cubicBezTo>
                    <a:pt x="15503" y="3620"/>
                    <a:pt x="109383" y="15216"/>
                    <a:pt x="193191" y="15633"/>
                  </a:cubicBezTo>
                  <a:cubicBezTo>
                    <a:pt x="232476" y="15818"/>
                    <a:pt x="255612" y="15871"/>
                    <a:pt x="269224" y="15871"/>
                  </a:cubicBezTo>
                  <a:cubicBezTo>
                    <a:pt x="278359" y="15871"/>
                    <a:pt x="283204" y="15847"/>
                    <a:pt x="285763" y="15824"/>
                  </a:cubicBezTo>
                  <a:lnTo>
                    <a:pt x="285763" y="14919"/>
                  </a:lnTo>
                  <a:cubicBezTo>
                    <a:pt x="285763" y="14919"/>
                    <a:pt x="276565" y="14984"/>
                    <a:pt x="261950" y="14984"/>
                  </a:cubicBezTo>
                  <a:cubicBezTo>
                    <a:pt x="213521" y="14984"/>
                    <a:pt x="105607" y="14267"/>
                    <a:pt x="75772" y="8085"/>
                  </a:cubicBezTo>
                  <a:cubicBezTo>
                    <a:pt x="36922" y="48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BFC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5" name="Google Shape;765;p30"/>
          <p:cNvGrpSpPr/>
          <p:nvPr/>
        </p:nvGrpSpPr>
        <p:grpSpPr>
          <a:xfrm>
            <a:off x="-473" y="-129349"/>
            <a:ext cx="9144088" cy="738004"/>
            <a:chOff x="2410697" y="-1245852"/>
            <a:chExt cx="3574003" cy="288452"/>
          </a:xfrm>
        </p:grpSpPr>
        <p:sp>
          <p:nvSpPr>
            <p:cNvPr id="766" name="Google Shape;766;p30"/>
            <p:cNvSpPr/>
            <p:nvPr/>
          </p:nvSpPr>
          <p:spPr>
            <a:xfrm>
              <a:off x="2410697" y="-1245852"/>
              <a:ext cx="985913" cy="223850"/>
            </a:xfrm>
            <a:custGeom>
              <a:avLst/>
              <a:gdLst/>
              <a:ahLst/>
              <a:cxnLst/>
              <a:rect l="l" t="t" r="r" b="b"/>
              <a:pathLst>
                <a:path w="45215" h="10266" extrusionOk="0">
                  <a:moveTo>
                    <a:pt x="1" y="0"/>
                  </a:moveTo>
                  <a:lnTo>
                    <a:pt x="72" y="7608"/>
                  </a:lnTo>
                  <a:cubicBezTo>
                    <a:pt x="72" y="7608"/>
                    <a:pt x="4681" y="8725"/>
                    <a:pt x="7440" y="8725"/>
                  </a:cubicBezTo>
                  <a:cubicBezTo>
                    <a:pt x="8680" y="8725"/>
                    <a:pt x="9547" y="8500"/>
                    <a:pt x="9454" y="7846"/>
                  </a:cubicBezTo>
                  <a:cubicBezTo>
                    <a:pt x="9157" y="5727"/>
                    <a:pt x="3715" y="5858"/>
                    <a:pt x="4835" y="5132"/>
                  </a:cubicBezTo>
                  <a:cubicBezTo>
                    <a:pt x="4903" y="5087"/>
                    <a:pt x="5053" y="5066"/>
                    <a:pt x="5276" y="5066"/>
                  </a:cubicBezTo>
                  <a:cubicBezTo>
                    <a:pt x="8682" y="5066"/>
                    <a:pt x="29057" y="9971"/>
                    <a:pt x="34231" y="10228"/>
                  </a:cubicBezTo>
                  <a:cubicBezTo>
                    <a:pt x="34762" y="10253"/>
                    <a:pt x="35305" y="10265"/>
                    <a:pt x="35840" y="10265"/>
                  </a:cubicBezTo>
                  <a:cubicBezTo>
                    <a:pt x="40851" y="10265"/>
                    <a:pt x="45214" y="9186"/>
                    <a:pt x="33112" y="7573"/>
                  </a:cubicBezTo>
                  <a:cubicBezTo>
                    <a:pt x="19718" y="5787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30"/>
            <p:cNvSpPr/>
            <p:nvPr/>
          </p:nvSpPr>
          <p:spPr>
            <a:xfrm>
              <a:off x="5349125" y="-1117575"/>
              <a:ext cx="635575" cy="160175"/>
            </a:xfrm>
            <a:custGeom>
              <a:avLst/>
              <a:gdLst/>
              <a:ahLst/>
              <a:cxnLst/>
              <a:rect l="l" t="t" r="r" b="b"/>
              <a:pathLst>
                <a:path w="25423" h="6407" extrusionOk="0">
                  <a:moveTo>
                    <a:pt x="25422" y="1"/>
                  </a:moveTo>
                  <a:cubicBezTo>
                    <a:pt x="25422" y="1"/>
                    <a:pt x="17469" y="2120"/>
                    <a:pt x="11432" y="3168"/>
                  </a:cubicBezTo>
                  <a:cubicBezTo>
                    <a:pt x="5408" y="4228"/>
                    <a:pt x="1395" y="3501"/>
                    <a:pt x="348" y="5502"/>
                  </a:cubicBezTo>
                  <a:cubicBezTo>
                    <a:pt x="1" y="6167"/>
                    <a:pt x="1339" y="6402"/>
                    <a:pt x="3429" y="6402"/>
                  </a:cubicBezTo>
                  <a:cubicBezTo>
                    <a:pt x="7581" y="6402"/>
                    <a:pt x="14697" y="5477"/>
                    <a:pt x="17469" y="5168"/>
                  </a:cubicBezTo>
                  <a:cubicBezTo>
                    <a:pt x="17969" y="5112"/>
                    <a:pt x="18463" y="5088"/>
                    <a:pt x="18947" y="5088"/>
                  </a:cubicBezTo>
                  <a:cubicBezTo>
                    <a:pt x="22490" y="5088"/>
                    <a:pt x="25422" y="6406"/>
                    <a:pt x="25422" y="6406"/>
                  </a:cubicBezTo>
                  <a:lnTo>
                    <a:pt x="2542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8" name="Google Shape;768;p30"/>
          <p:cNvGrpSpPr/>
          <p:nvPr/>
        </p:nvGrpSpPr>
        <p:grpSpPr>
          <a:xfrm>
            <a:off x="-287209" y="1355035"/>
            <a:ext cx="609965" cy="519260"/>
            <a:chOff x="1041191" y="996085"/>
            <a:chExt cx="609965" cy="519260"/>
          </a:xfrm>
        </p:grpSpPr>
        <p:sp>
          <p:nvSpPr>
            <p:cNvPr id="769" name="Google Shape;769;p30"/>
            <p:cNvSpPr/>
            <p:nvPr/>
          </p:nvSpPr>
          <p:spPr>
            <a:xfrm>
              <a:off x="1041191" y="996085"/>
              <a:ext cx="609965" cy="519260"/>
            </a:xfrm>
            <a:custGeom>
              <a:avLst/>
              <a:gdLst/>
              <a:ahLst/>
              <a:cxnLst/>
              <a:rect l="l" t="t" r="r" b="b"/>
              <a:pathLst>
                <a:path w="19051" h="16218" extrusionOk="0">
                  <a:moveTo>
                    <a:pt x="13240" y="1"/>
                  </a:moveTo>
                  <a:lnTo>
                    <a:pt x="6251" y="2823"/>
                  </a:lnTo>
                  <a:lnTo>
                    <a:pt x="441" y="6549"/>
                  </a:lnTo>
                  <a:lnTo>
                    <a:pt x="0" y="12502"/>
                  </a:lnTo>
                  <a:lnTo>
                    <a:pt x="9073" y="14288"/>
                  </a:lnTo>
                  <a:lnTo>
                    <a:pt x="9525" y="16217"/>
                  </a:lnTo>
                  <a:lnTo>
                    <a:pt x="17562" y="16217"/>
                  </a:lnTo>
                  <a:lnTo>
                    <a:pt x="19050" y="6252"/>
                  </a:lnTo>
                  <a:lnTo>
                    <a:pt x="132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0"/>
            <p:cNvSpPr/>
            <p:nvPr/>
          </p:nvSpPr>
          <p:spPr>
            <a:xfrm>
              <a:off x="1046922" y="996085"/>
              <a:ext cx="604234" cy="326354"/>
            </a:xfrm>
            <a:custGeom>
              <a:avLst/>
              <a:gdLst/>
              <a:ahLst/>
              <a:cxnLst/>
              <a:rect l="l" t="t" r="r" b="b"/>
              <a:pathLst>
                <a:path w="18872" h="10193" extrusionOk="0">
                  <a:moveTo>
                    <a:pt x="13061" y="1"/>
                  </a:moveTo>
                  <a:lnTo>
                    <a:pt x="6072" y="2823"/>
                  </a:lnTo>
                  <a:lnTo>
                    <a:pt x="262" y="6549"/>
                  </a:lnTo>
                  <a:lnTo>
                    <a:pt x="0" y="10193"/>
                  </a:lnTo>
                  <a:lnTo>
                    <a:pt x="2048" y="8038"/>
                  </a:lnTo>
                  <a:lnTo>
                    <a:pt x="5024" y="5954"/>
                  </a:lnTo>
                  <a:lnTo>
                    <a:pt x="7858" y="6847"/>
                  </a:lnTo>
                  <a:lnTo>
                    <a:pt x="12466" y="6692"/>
                  </a:lnTo>
                  <a:lnTo>
                    <a:pt x="14252" y="4609"/>
                  </a:lnTo>
                  <a:lnTo>
                    <a:pt x="16335" y="5502"/>
                  </a:lnTo>
                  <a:lnTo>
                    <a:pt x="18871" y="6252"/>
                  </a:lnTo>
                  <a:lnTo>
                    <a:pt x="13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1" name="Google Shape;771;p30"/>
          <p:cNvGrpSpPr/>
          <p:nvPr/>
        </p:nvGrpSpPr>
        <p:grpSpPr>
          <a:xfrm>
            <a:off x="195753" y="670038"/>
            <a:ext cx="290879" cy="395320"/>
            <a:chOff x="1569928" y="519600"/>
            <a:chExt cx="290879" cy="395320"/>
          </a:xfrm>
        </p:grpSpPr>
        <p:sp>
          <p:nvSpPr>
            <p:cNvPr id="772" name="Google Shape;772;p30"/>
            <p:cNvSpPr/>
            <p:nvPr/>
          </p:nvSpPr>
          <p:spPr>
            <a:xfrm>
              <a:off x="1569928" y="519600"/>
              <a:ext cx="290879" cy="395320"/>
            </a:xfrm>
            <a:custGeom>
              <a:avLst/>
              <a:gdLst/>
              <a:ahLst/>
              <a:cxnLst/>
              <a:rect l="l" t="t" r="r" b="b"/>
              <a:pathLst>
                <a:path w="9085" h="12347" extrusionOk="0">
                  <a:moveTo>
                    <a:pt x="5656" y="0"/>
                  </a:moveTo>
                  <a:lnTo>
                    <a:pt x="0" y="1786"/>
                  </a:lnTo>
                  <a:lnTo>
                    <a:pt x="0" y="5953"/>
                  </a:lnTo>
                  <a:lnTo>
                    <a:pt x="4168" y="12347"/>
                  </a:lnTo>
                  <a:lnTo>
                    <a:pt x="9085" y="12347"/>
                  </a:lnTo>
                  <a:lnTo>
                    <a:pt x="9085" y="4763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0"/>
            <p:cNvSpPr/>
            <p:nvPr/>
          </p:nvSpPr>
          <p:spPr>
            <a:xfrm>
              <a:off x="1569928" y="519600"/>
              <a:ext cx="181091" cy="395320"/>
            </a:xfrm>
            <a:custGeom>
              <a:avLst/>
              <a:gdLst/>
              <a:ahLst/>
              <a:cxnLst/>
              <a:rect l="l" t="t" r="r" b="b"/>
              <a:pathLst>
                <a:path w="5656" h="12347" extrusionOk="0">
                  <a:moveTo>
                    <a:pt x="5656" y="0"/>
                  </a:moveTo>
                  <a:lnTo>
                    <a:pt x="0" y="1786"/>
                  </a:lnTo>
                  <a:lnTo>
                    <a:pt x="0" y="5953"/>
                  </a:lnTo>
                  <a:lnTo>
                    <a:pt x="4168" y="12347"/>
                  </a:lnTo>
                  <a:lnTo>
                    <a:pt x="3429" y="9525"/>
                  </a:lnTo>
                  <a:lnTo>
                    <a:pt x="2536" y="6251"/>
                  </a:lnTo>
                  <a:lnTo>
                    <a:pt x="3429" y="5203"/>
                  </a:lnTo>
                  <a:lnTo>
                    <a:pt x="4620" y="2679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rgbClr val="577D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4" name="Google Shape;774;p30"/>
          <p:cNvGrpSpPr/>
          <p:nvPr/>
        </p:nvGrpSpPr>
        <p:grpSpPr>
          <a:xfrm>
            <a:off x="8142833" y="4847639"/>
            <a:ext cx="695740" cy="457498"/>
            <a:chOff x="7664683" y="3125889"/>
            <a:chExt cx="695740" cy="457498"/>
          </a:xfrm>
        </p:grpSpPr>
        <p:sp>
          <p:nvSpPr>
            <p:cNvPr id="775" name="Google Shape;775;p30"/>
            <p:cNvSpPr/>
            <p:nvPr/>
          </p:nvSpPr>
          <p:spPr>
            <a:xfrm>
              <a:off x="7664683" y="3125889"/>
              <a:ext cx="695740" cy="457498"/>
            </a:xfrm>
            <a:custGeom>
              <a:avLst/>
              <a:gdLst/>
              <a:ahLst/>
              <a:cxnLst/>
              <a:rect l="l" t="t" r="r" b="b"/>
              <a:pathLst>
                <a:path w="21730" h="14289" extrusionOk="0">
                  <a:moveTo>
                    <a:pt x="9668" y="1"/>
                  </a:moveTo>
                  <a:lnTo>
                    <a:pt x="4013" y="3870"/>
                  </a:lnTo>
                  <a:lnTo>
                    <a:pt x="1" y="4763"/>
                  </a:lnTo>
                  <a:lnTo>
                    <a:pt x="739" y="10717"/>
                  </a:lnTo>
                  <a:lnTo>
                    <a:pt x="8930" y="14288"/>
                  </a:lnTo>
                  <a:lnTo>
                    <a:pt x="18801" y="13026"/>
                  </a:lnTo>
                  <a:lnTo>
                    <a:pt x="21729" y="6252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0"/>
            <p:cNvSpPr/>
            <p:nvPr/>
          </p:nvSpPr>
          <p:spPr>
            <a:xfrm>
              <a:off x="7664683" y="3125889"/>
              <a:ext cx="557361" cy="228765"/>
            </a:xfrm>
            <a:custGeom>
              <a:avLst/>
              <a:gdLst/>
              <a:ahLst/>
              <a:cxnLst/>
              <a:rect l="l" t="t" r="r" b="b"/>
              <a:pathLst>
                <a:path w="17408" h="7145" extrusionOk="0">
                  <a:moveTo>
                    <a:pt x="9668" y="1"/>
                  </a:moveTo>
                  <a:lnTo>
                    <a:pt x="4013" y="3870"/>
                  </a:lnTo>
                  <a:lnTo>
                    <a:pt x="1" y="4763"/>
                  </a:lnTo>
                  <a:lnTo>
                    <a:pt x="298" y="7145"/>
                  </a:lnTo>
                  <a:lnTo>
                    <a:pt x="2822" y="7145"/>
                  </a:lnTo>
                  <a:lnTo>
                    <a:pt x="5001" y="3859"/>
                  </a:lnTo>
                  <a:lnTo>
                    <a:pt x="13395" y="4918"/>
                  </a:lnTo>
                  <a:lnTo>
                    <a:pt x="15026" y="2977"/>
                  </a:lnTo>
                  <a:lnTo>
                    <a:pt x="17407" y="596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7" name="Google Shape;777;p30"/>
          <p:cNvGrpSpPr/>
          <p:nvPr/>
        </p:nvGrpSpPr>
        <p:grpSpPr>
          <a:xfrm>
            <a:off x="7561524" y="-98937"/>
            <a:ext cx="276407" cy="338553"/>
            <a:chOff x="7759999" y="914888"/>
            <a:chExt cx="276407" cy="338553"/>
          </a:xfrm>
        </p:grpSpPr>
        <p:sp>
          <p:nvSpPr>
            <p:cNvPr id="778" name="Google Shape;778;p30"/>
            <p:cNvSpPr/>
            <p:nvPr/>
          </p:nvSpPr>
          <p:spPr>
            <a:xfrm>
              <a:off x="7759999" y="914888"/>
              <a:ext cx="276407" cy="338553"/>
            </a:xfrm>
            <a:custGeom>
              <a:avLst/>
              <a:gdLst/>
              <a:ahLst/>
              <a:cxnLst/>
              <a:rect l="l" t="t" r="r" b="b"/>
              <a:pathLst>
                <a:path w="8633" h="10574" extrusionOk="0">
                  <a:moveTo>
                    <a:pt x="6691" y="1"/>
                  </a:moveTo>
                  <a:lnTo>
                    <a:pt x="2679" y="2537"/>
                  </a:lnTo>
                  <a:lnTo>
                    <a:pt x="0" y="8038"/>
                  </a:lnTo>
                  <a:lnTo>
                    <a:pt x="2679" y="10574"/>
                  </a:lnTo>
                  <a:lnTo>
                    <a:pt x="8632" y="5359"/>
                  </a:lnTo>
                  <a:lnTo>
                    <a:pt x="66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0"/>
            <p:cNvSpPr/>
            <p:nvPr/>
          </p:nvSpPr>
          <p:spPr>
            <a:xfrm>
              <a:off x="7759999" y="968262"/>
              <a:ext cx="130023" cy="249352"/>
            </a:xfrm>
            <a:custGeom>
              <a:avLst/>
              <a:gdLst/>
              <a:ahLst/>
              <a:cxnLst/>
              <a:rect l="l" t="t" r="r" b="b"/>
              <a:pathLst>
                <a:path w="4061" h="7788" extrusionOk="0">
                  <a:moveTo>
                    <a:pt x="4060" y="1"/>
                  </a:moveTo>
                  <a:lnTo>
                    <a:pt x="2679" y="870"/>
                  </a:lnTo>
                  <a:lnTo>
                    <a:pt x="0" y="6371"/>
                  </a:lnTo>
                  <a:lnTo>
                    <a:pt x="1500" y="7787"/>
                  </a:lnTo>
                  <a:lnTo>
                    <a:pt x="2679" y="4882"/>
                  </a:lnTo>
                  <a:lnTo>
                    <a:pt x="406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0" name="Google Shape;780;p30"/>
          <p:cNvGrpSpPr/>
          <p:nvPr/>
        </p:nvGrpSpPr>
        <p:grpSpPr>
          <a:xfrm>
            <a:off x="8943662" y="4444359"/>
            <a:ext cx="333590" cy="319471"/>
            <a:chOff x="8241062" y="2611272"/>
            <a:chExt cx="333590" cy="319471"/>
          </a:xfrm>
        </p:grpSpPr>
        <p:sp>
          <p:nvSpPr>
            <p:cNvPr id="781" name="Google Shape;781;p30"/>
            <p:cNvSpPr/>
            <p:nvPr/>
          </p:nvSpPr>
          <p:spPr>
            <a:xfrm>
              <a:off x="8241062" y="2611272"/>
              <a:ext cx="333590" cy="319471"/>
            </a:xfrm>
            <a:custGeom>
              <a:avLst/>
              <a:gdLst/>
              <a:ahLst/>
              <a:cxnLst/>
              <a:rect l="l" t="t" r="r" b="b"/>
              <a:pathLst>
                <a:path w="10419" h="9978" extrusionOk="0">
                  <a:moveTo>
                    <a:pt x="3727" y="1"/>
                  </a:moveTo>
                  <a:lnTo>
                    <a:pt x="1" y="5215"/>
                  </a:lnTo>
                  <a:lnTo>
                    <a:pt x="1" y="9978"/>
                  </a:lnTo>
                  <a:lnTo>
                    <a:pt x="5216" y="9978"/>
                  </a:lnTo>
                  <a:lnTo>
                    <a:pt x="10419" y="6108"/>
                  </a:lnTo>
                  <a:lnTo>
                    <a:pt x="77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0"/>
            <p:cNvSpPr/>
            <p:nvPr/>
          </p:nvSpPr>
          <p:spPr>
            <a:xfrm>
              <a:off x="8241062" y="2611272"/>
              <a:ext cx="174623" cy="319471"/>
            </a:xfrm>
            <a:custGeom>
              <a:avLst/>
              <a:gdLst/>
              <a:ahLst/>
              <a:cxnLst/>
              <a:rect l="l" t="t" r="r" b="b"/>
              <a:pathLst>
                <a:path w="5454" h="9978" extrusionOk="0">
                  <a:moveTo>
                    <a:pt x="3727" y="1"/>
                  </a:moveTo>
                  <a:lnTo>
                    <a:pt x="1" y="5215"/>
                  </a:lnTo>
                  <a:lnTo>
                    <a:pt x="1" y="9978"/>
                  </a:lnTo>
                  <a:lnTo>
                    <a:pt x="644" y="9978"/>
                  </a:lnTo>
                  <a:lnTo>
                    <a:pt x="1489" y="8787"/>
                  </a:lnTo>
                  <a:lnTo>
                    <a:pt x="3727" y="5061"/>
                  </a:lnTo>
                  <a:lnTo>
                    <a:pt x="54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3">
    <p:bg>
      <p:bgPr>
        <a:solidFill>
          <a:schemeClr val="accent2"/>
        </a:solidFill>
        <a:effectLst/>
      </p:bgPr>
    </p:bg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31"/>
          <p:cNvSpPr/>
          <p:nvPr/>
        </p:nvSpPr>
        <p:spPr>
          <a:xfrm>
            <a:off x="283337" y="228721"/>
            <a:ext cx="8667970" cy="4637799"/>
          </a:xfrm>
          <a:custGeom>
            <a:avLst/>
            <a:gdLst/>
            <a:ahLst/>
            <a:cxnLst/>
            <a:rect l="l" t="t" r="r" b="b"/>
            <a:pathLst>
              <a:path w="270726" h="144852" extrusionOk="0">
                <a:moveTo>
                  <a:pt x="25456" y="1"/>
                </a:moveTo>
                <a:lnTo>
                  <a:pt x="21884" y="2977"/>
                </a:lnTo>
                <a:lnTo>
                  <a:pt x="5656" y="2977"/>
                </a:lnTo>
                <a:lnTo>
                  <a:pt x="1" y="20396"/>
                </a:lnTo>
                <a:lnTo>
                  <a:pt x="1489" y="64449"/>
                </a:lnTo>
                <a:lnTo>
                  <a:pt x="1" y="94357"/>
                </a:lnTo>
                <a:lnTo>
                  <a:pt x="3858" y="144852"/>
                </a:lnTo>
                <a:lnTo>
                  <a:pt x="264558" y="144852"/>
                </a:lnTo>
                <a:lnTo>
                  <a:pt x="266558" y="135589"/>
                </a:lnTo>
                <a:lnTo>
                  <a:pt x="269975" y="38553"/>
                </a:lnTo>
                <a:lnTo>
                  <a:pt x="270725" y="16526"/>
                </a:lnTo>
                <a:lnTo>
                  <a:pt x="258962" y="9085"/>
                </a:lnTo>
                <a:lnTo>
                  <a:pt x="25762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5" name="Google Shape;785;p31"/>
          <p:cNvSpPr/>
          <p:nvPr/>
        </p:nvSpPr>
        <p:spPr>
          <a:xfrm flipH="1">
            <a:off x="-301" y="427235"/>
            <a:ext cx="2252351" cy="664181"/>
          </a:xfrm>
          <a:custGeom>
            <a:avLst/>
            <a:gdLst/>
            <a:ahLst/>
            <a:cxnLst/>
            <a:rect l="l" t="t" r="r" b="b"/>
            <a:pathLst>
              <a:path w="151878" h="32407" extrusionOk="0">
                <a:moveTo>
                  <a:pt x="151877" y="1"/>
                </a:moveTo>
                <a:cubicBezTo>
                  <a:pt x="135113" y="4930"/>
                  <a:pt x="114563" y="9585"/>
                  <a:pt x="91822" y="11800"/>
                </a:cubicBezTo>
                <a:cubicBezTo>
                  <a:pt x="31850" y="17634"/>
                  <a:pt x="27088" y="16205"/>
                  <a:pt x="26933" y="20717"/>
                </a:cubicBezTo>
                <a:cubicBezTo>
                  <a:pt x="26914" y="21325"/>
                  <a:pt x="28522" y="21580"/>
                  <a:pt x="31314" y="21580"/>
                </a:cubicBezTo>
                <a:cubicBezTo>
                  <a:pt x="45874" y="21580"/>
                  <a:pt x="92622" y="14645"/>
                  <a:pt x="108528" y="14645"/>
                </a:cubicBezTo>
                <a:cubicBezTo>
                  <a:pt x="112160" y="14645"/>
                  <a:pt x="114184" y="15007"/>
                  <a:pt x="113849" y="15895"/>
                </a:cubicBezTo>
                <a:cubicBezTo>
                  <a:pt x="111765" y="21432"/>
                  <a:pt x="1" y="26861"/>
                  <a:pt x="1192" y="31052"/>
                </a:cubicBezTo>
                <a:cubicBezTo>
                  <a:pt x="1464" y="32014"/>
                  <a:pt x="6405" y="32407"/>
                  <a:pt x="14127" y="32407"/>
                </a:cubicBezTo>
                <a:cubicBezTo>
                  <a:pt x="40150" y="32407"/>
                  <a:pt x="97756" y="27943"/>
                  <a:pt x="114742" y="25730"/>
                </a:cubicBezTo>
                <a:cubicBezTo>
                  <a:pt x="125445" y="24337"/>
                  <a:pt x="139864" y="23111"/>
                  <a:pt x="151877" y="22218"/>
                </a:cubicBezTo>
                <a:lnTo>
                  <a:pt x="15187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6" name="Google Shape;786;p31"/>
          <p:cNvSpPr/>
          <p:nvPr/>
        </p:nvSpPr>
        <p:spPr>
          <a:xfrm flipH="1">
            <a:off x="-1" y="85897"/>
            <a:ext cx="471535" cy="275473"/>
          </a:xfrm>
          <a:custGeom>
            <a:avLst/>
            <a:gdLst/>
            <a:ahLst/>
            <a:cxnLst/>
            <a:rect l="l" t="t" r="r" b="b"/>
            <a:pathLst>
              <a:path w="31796" h="13441" extrusionOk="0">
                <a:moveTo>
                  <a:pt x="31795" y="1"/>
                </a:moveTo>
                <a:cubicBezTo>
                  <a:pt x="26080" y="2596"/>
                  <a:pt x="18377" y="5775"/>
                  <a:pt x="11185" y="7656"/>
                </a:cubicBezTo>
                <a:cubicBezTo>
                  <a:pt x="0" y="10584"/>
                  <a:pt x="2219" y="13440"/>
                  <a:pt x="11033" y="13440"/>
                </a:cubicBezTo>
                <a:cubicBezTo>
                  <a:pt x="13009" y="13440"/>
                  <a:pt x="15315" y="13297"/>
                  <a:pt x="17877" y="12979"/>
                </a:cubicBezTo>
                <a:cubicBezTo>
                  <a:pt x="23627" y="12264"/>
                  <a:pt x="28295" y="11050"/>
                  <a:pt x="31795" y="9871"/>
                </a:cubicBezTo>
                <a:lnTo>
                  <a:pt x="3179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31"/>
          <p:cNvSpPr/>
          <p:nvPr/>
        </p:nvSpPr>
        <p:spPr>
          <a:xfrm>
            <a:off x="6911750" y="179731"/>
            <a:ext cx="2423491" cy="319480"/>
          </a:xfrm>
          <a:custGeom>
            <a:avLst/>
            <a:gdLst/>
            <a:ahLst/>
            <a:cxnLst/>
            <a:rect l="l" t="t" r="r" b="b"/>
            <a:pathLst>
              <a:path w="181671" h="23949" extrusionOk="0">
                <a:moveTo>
                  <a:pt x="135648" y="0"/>
                </a:moveTo>
                <a:cubicBezTo>
                  <a:pt x="98916" y="0"/>
                  <a:pt x="37787" y="4195"/>
                  <a:pt x="35961" y="8252"/>
                </a:cubicBezTo>
                <a:cubicBezTo>
                  <a:pt x="33283" y="14205"/>
                  <a:pt x="54714" y="10788"/>
                  <a:pt x="42510" y="15551"/>
                </a:cubicBezTo>
                <a:cubicBezTo>
                  <a:pt x="30306" y="20313"/>
                  <a:pt x="5160" y="15991"/>
                  <a:pt x="1290" y="21504"/>
                </a:cubicBezTo>
                <a:cubicBezTo>
                  <a:pt x="1" y="23337"/>
                  <a:pt x="12452" y="23948"/>
                  <a:pt x="29627" y="23948"/>
                </a:cubicBezTo>
                <a:cubicBezTo>
                  <a:pt x="63977" y="23948"/>
                  <a:pt x="117222" y="21504"/>
                  <a:pt x="117222" y="21504"/>
                </a:cubicBezTo>
                <a:cubicBezTo>
                  <a:pt x="117222" y="21504"/>
                  <a:pt x="181670" y="20158"/>
                  <a:pt x="178241" y="11979"/>
                </a:cubicBezTo>
                <a:cubicBezTo>
                  <a:pt x="177047" y="9117"/>
                  <a:pt x="170728" y="8327"/>
                  <a:pt x="163093" y="8327"/>
                </a:cubicBezTo>
                <a:cubicBezTo>
                  <a:pt x="153703" y="8327"/>
                  <a:pt x="142322" y="9522"/>
                  <a:pt x="136043" y="9522"/>
                </a:cubicBezTo>
                <a:cubicBezTo>
                  <a:pt x="132817" y="9522"/>
                  <a:pt x="130938" y="9206"/>
                  <a:pt x="131366" y="8252"/>
                </a:cubicBezTo>
                <a:cubicBezTo>
                  <a:pt x="131965" y="6914"/>
                  <a:pt x="134588" y="6607"/>
                  <a:pt x="138112" y="6607"/>
                </a:cubicBezTo>
                <a:cubicBezTo>
                  <a:pt x="141086" y="6607"/>
                  <a:pt x="144702" y="6826"/>
                  <a:pt x="148284" y="6826"/>
                </a:cubicBezTo>
                <a:cubicBezTo>
                  <a:pt x="154127" y="6826"/>
                  <a:pt x="159882" y="6245"/>
                  <a:pt x="162620" y="3192"/>
                </a:cubicBezTo>
                <a:cubicBezTo>
                  <a:pt x="164657" y="917"/>
                  <a:pt x="152817" y="0"/>
                  <a:pt x="1356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9962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6376738" y="233600"/>
            <a:ext cx="207969" cy="207928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440188" y="4526425"/>
            <a:ext cx="207969" cy="207928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539400" y="233600"/>
            <a:ext cx="207969" cy="207928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8574525" y="4526425"/>
            <a:ext cx="207969" cy="207928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9094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4115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6376738" y="233600"/>
            <a:ext cx="207969" cy="207928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440188" y="4526425"/>
            <a:ext cx="207969" cy="207928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539400" y="233600"/>
            <a:ext cx="207969" cy="207928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8574525" y="4526425"/>
            <a:ext cx="207969" cy="207928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94208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10141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6376738" y="233600"/>
            <a:ext cx="207969" cy="207928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440188" y="4526425"/>
            <a:ext cx="207969" cy="207928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539400" y="233600"/>
            <a:ext cx="207969" cy="207928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8574525" y="4526425"/>
            <a:ext cx="207969" cy="207928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72920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3883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"/>
          <p:cNvSpPr/>
          <p:nvPr/>
        </p:nvSpPr>
        <p:spPr>
          <a:xfrm>
            <a:off x="-2548" y="2208847"/>
            <a:ext cx="3037852" cy="1264851"/>
          </a:xfrm>
          <a:custGeom>
            <a:avLst/>
            <a:gdLst/>
            <a:ahLst/>
            <a:cxnLst/>
            <a:rect l="l" t="t" r="r" b="b"/>
            <a:pathLst>
              <a:path w="94881" h="39505" extrusionOk="0">
                <a:moveTo>
                  <a:pt x="94881" y="36338"/>
                </a:moveTo>
                <a:lnTo>
                  <a:pt x="94881" y="36338"/>
                </a:lnTo>
                <a:lnTo>
                  <a:pt x="94881" y="36338"/>
                </a:lnTo>
                <a:cubicBezTo>
                  <a:pt x="94881" y="36338"/>
                  <a:pt x="94881" y="36338"/>
                  <a:pt x="94881" y="36338"/>
                </a:cubicBezTo>
                <a:close/>
                <a:moveTo>
                  <a:pt x="0" y="0"/>
                </a:moveTo>
                <a:lnTo>
                  <a:pt x="0" y="24646"/>
                </a:lnTo>
                <a:lnTo>
                  <a:pt x="91154" y="39505"/>
                </a:lnTo>
                <a:lnTo>
                  <a:pt x="94881" y="36338"/>
                </a:lnTo>
                <a:lnTo>
                  <a:pt x="94881" y="36338"/>
                </a:lnTo>
                <a:cubicBezTo>
                  <a:pt x="94881" y="36338"/>
                  <a:pt x="94881" y="36338"/>
                  <a:pt x="94881" y="36338"/>
                </a:cubicBezTo>
                <a:cubicBezTo>
                  <a:pt x="94815" y="36338"/>
                  <a:pt x="35652" y="25692"/>
                  <a:pt x="43089" y="22408"/>
                </a:cubicBezTo>
                <a:cubicBezTo>
                  <a:pt x="50530" y="19133"/>
                  <a:pt x="93690" y="20253"/>
                  <a:pt x="57519" y="15847"/>
                </a:cubicBezTo>
                <a:cubicBezTo>
                  <a:pt x="35338" y="13133"/>
                  <a:pt x="13526" y="5501"/>
                  <a:pt x="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" name="Google Shape;71;p3"/>
          <p:cNvGrpSpPr/>
          <p:nvPr/>
        </p:nvGrpSpPr>
        <p:grpSpPr>
          <a:xfrm>
            <a:off x="-3316" y="3221654"/>
            <a:ext cx="9149801" cy="1750408"/>
            <a:chOff x="-3316" y="3764254"/>
            <a:chExt cx="9149801" cy="1750408"/>
          </a:xfrm>
        </p:grpSpPr>
        <p:sp>
          <p:nvSpPr>
            <p:cNvPr id="72" name="Google Shape;72;p3"/>
            <p:cNvSpPr/>
            <p:nvPr/>
          </p:nvSpPr>
          <p:spPr>
            <a:xfrm>
              <a:off x="-2548" y="3764254"/>
              <a:ext cx="9149033" cy="1382067"/>
            </a:xfrm>
            <a:custGeom>
              <a:avLst/>
              <a:gdLst/>
              <a:ahLst/>
              <a:cxnLst/>
              <a:rect l="l" t="t" r="r" b="b"/>
              <a:pathLst>
                <a:path w="285751" h="43166" extrusionOk="0">
                  <a:moveTo>
                    <a:pt x="85300" y="0"/>
                  </a:moveTo>
                  <a:cubicBezTo>
                    <a:pt x="83102" y="0"/>
                    <a:pt x="80906" y="510"/>
                    <a:pt x="79391" y="1137"/>
                  </a:cubicBezTo>
                  <a:cubicBezTo>
                    <a:pt x="72521" y="3685"/>
                    <a:pt x="64901" y="6007"/>
                    <a:pt x="57674" y="8090"/>
                  </a:cubicBezTo>
                  <a:cubicBezTo>
                    <a:pt x="43196" y="12257"/>
                    <a:pt x="4417" y="22366"/>
                    <a:pt x="0" y="23985"/>
                  </a:cubicBezTo>
                  <a:lnTo>
                    <a:pt x="0" y="26235"/>
                  </a:lnTo>
                  <a:lnTo>
                    <a:pt x="0" y="37784"/>
                  </a:lnTo>
                  <a:lnTo>
                    <a:pt x="0" y="38761"/>
                  </a:lnTo>
                  <a:lnTo>
                    <a:pt x="0" y="43166"/>
                  </a:lnTo>
                  <a:lnTo>
                    <a:pt x="285607" y="43166"/>
                  </a:lnTo>
                  <a:lnTo>
                    <a:pt x="285607" y="43071"/>
                  </a:lnTo>
                  <a:lnTo>
                    <a:pt x="285750" y="43071"/>
                  </a:lnTo>
                  <a:lnTo>
                    <a:pt x="285750" y="24747"/>
                  </a:lnTo>
                  <a:lnTo>
                    <a:pt x="285750" y="21556"/>
                  </a:lnTo>
                  <a:cubicBezTo>
                    <a:pt x="279857" y="20139"/>
                    <a:pt x="274022" y="18639"/>
                    <a:pt x="268236" y="17032"/>
                  </a:cubicBezTo>
                  <a:cubicBezTo>
                    <a:pt x="267117" y="16722"/>
                    <a:pt x="265998" y="16413"/>
                    <a:pt x="264902" y="16091"/>
                  </a:cubicBezTo>
                  <a:cubicBezTo>
                    <a:pt x="257092" y="13865"/>
                    <a:pt x="249353" y="11448"/>
                    <a:pt x="241697" y="8793"/>
                  </a:cubicBezTo>
                  <a:cubicBezTo>
                    <a:pt x="240590" y="8384"/>
                    <a:pt x="239354" y="8137"/>
                    <a:pt x="238139" y="8137"/>
                  </a:cubicBezTo>
                  <a:cubicBezTo>
                    <a:pt x="237263" y="8137"/>
                    <a:pt x="236399" y="8265"/>
                    <a:pt x="235601" y="8555"/>
                  </a:cubicBezTo>
                  <a:cubicBezTo>
                    <a:pt x="229719" y="10698"/>
                    <a:pt x="224683" y="13531"/>
                    <a:pt x="218885" y="15758"/>
                  </a:cubicBezTo>
                  <a:cubicBezTo>
                    <a:pt x="213634" y="17758"/>
                    <a:pt x="208157" y="19592"/>
                    <a:pt x="203430" y="22068"/>
                  </a:cubicBezTo>
                  <a:cubicBezTo>
                    <a:pt x="198751" y="24521"/>
                    <a:pt x="193965" y="27093"/>
                    <a:pt x="188488" y="28878"/>
                  </a:cubicBezTo>
                  <a:cubicBezTo>
                    <a:pt x="175689" y="25116"/>
                    <a:pt x="162890" y="21258"/>
                    <a:pt x="149876" y="17341"/>
                  </a:cubicBezTo>
                  <a:cubicBezTo>
                    <a:pt x="129671" y="11091"/>
                    <a:pt x="109109" y="6233"/>
                    <a:pt x="88523" y="434"/>
                  </a:cubicBezTo>
                  <a:cubicBezTo>
                    <a:pt x="87505" y="128"/>
                    <a:pt x="86403" y="0"/>
                    <a:pt x="853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-3316" y="3764830"/>
              <a:ext cx="7247161" cy="1272856"/>
            </a:xfrm>
            <a:custGeom>
              <a:avLst/>
              <a:gdLst/>
              <a:ahLst/>
              <a:cxnLst/>
              <a:rect l="l" t="t" r="r" b="b"/>
              <a:pathLst>
                <a:path w="226350" h="39755" extrusionOk="0">
                  <a:moveTo>
                    <a:pt x="85287" y="0"/>
                  </a:moveTo>
                  <a:cubicBezTo>
                    <a:pt x="83086" y="0"/>
                    <a:pt x="80893" y="513"/>
                    <a:pt x="79379" y="1131"/>
                  </a:cubicBezTo>
                  <a:cubicBezTo>
                    <a:pt x="72521" y="3679"/>
                    <a:pt x="64901" y="6000"/>
                    <a:pt x="57662" y="8084"/>
                  </a:cubicBezTo>
                  <a:cubicBezTo>
                    <a:pt x="43184" y="12251"/>
                    <a:pt x="4418" y="22360"/>
                    <a:pt x="0" y="23979"/>
                  </a:cubicBezTo>
                  <a:lnTo>
                    <a:pt x="0" y="26229"/>
                  </a:lnTo>
                  <a:cubicBezTo>
                    <a:pt x="5906" y="24455"/>
                    <a:pt x="11645" y="22598"/>
                    <a:pt x="17657" y="21062"/>
                  </a:cubicBezTo>
                  <a:cubicBezTo>
                    <a:pt x="21872" y="19883"/>
                    <a:pt x="26825" y="19883"/>
                    <a:pt x="31397" y="19193"/>
                  </a:cubicBezTo>
                  <a:lnTo>
                    <a:pt x="31397" y="19193"/>
                  </a:lnTo>
                  <a:cubicBezTo>
                    <a:pt x="29230" y="19847"/>
                    <a:pt x="27635" y="20859"/>
                    <a:pt x="25658" y="21467"/>
                  </a:cubicBezTo>
                  <a:cubicBezTo>
                    <a:pt x="38779" y="18895"/>
                    <a:pt x="51292" y="15037"/>
                    <a:pt x="64151" y="12001"/>
                  </a:cubicBezTo>
                  <a:cubicBezTo>
                    <a:pt x="58055" y="12001"/>
                    <a:pt x="52721" y="14323"/>
                    <a:pt x="47006" y="14787"/>
                  </a:cubicBezTo>
                  <a:cubicBezTo>
                    <a:pt x="58829" y="10834"/>
                    <a:pt x="69485" y="4584"/>
                    <a:pt x="82820" y="3429"/>
                  </a:cubicBezTo>
                  <a:cubicBezTo>
                    <a:pt x="84291" y="3273"/>
                    <a:pt x="85741" y="3200"/>
                    <a:pt x="87172" y="3200"/>
                  </a:cubicBezTo>
                  <a:cubicBezTo>
                    <a:pt x="102788" y="3200"/>
                    <a:pt x="116188" y="11848"/>
                    <a:pt x="131207" y="15240"/>
                  </a:cubicBezTo>
                  <a:cubicBezTo>
                    <a:pt x="126635" y="14323"/>
                    <a:pt x="122063" y="13859"/>
                    <a:pt x="117479" y="13382"/>
                  </a:cubicBezTo>
                  <a:lnTo>
                    <a:pt x="117479" y="13382"/>
                  </a:lnTo>
                  <a:cubicBezTo>
                    <a:pt x="137672" y="20336"/>
                    <a:pt x="160532" y="24741"/>
                    <a:pt x="183011" y="29146"/>
                  </a:cubicBezTo>
                  <a:cubicBezTo>
                    <a:pt x="184452" y="29503"/>
                    <a:pt x="186119" y="29980"/>
                    <a:pt x="187833" y="30396"/>
                  </a:cubicBezTo>
                  <a:cubicBezTo>
                    <a:pt x="186524" y="29932"/>
                    <a:pt x="185535" y="29194"/>
                    <a:pt x="184154" y="28682"/>
                  </a:cubicBezTo>
                  <a:cubicBezTo>
                    <a:pt x="184726" y="28682"/>
                    <a:pt x="185300" y="28622"/>
                    <a:pt x="185826" y="28622"/>
                  </a:cubicBezTo>
                  <a:cubicBezTo>
                    <a:pt x="186351" y="28622"/>
                    <a:pt x="186827" y="28682"/>
                    <a:pt x="187202" y="28920"/>
                  </a:cubicBezTo>
                  <a:cubicBezTo>
                    <a:pt x="190631" y="30301"/>
                    <a:pt x="194072" y="31242"/>
                    <a:pt x="197489" y="32408"/>
                  </a:cubicBezTo>
                  <a:cubicBezTo>
                    <a:pt x="206717" y="35456"/>
                    <a:pt x="216575" y="37576"/>
                    <a:pt x="226350" y="39755"/>
                  </a:cubicBezTo>
                  <a:cubicBezTo>
                    <a:pt x="200644" y="32599"/>
                    <a:pt x="175689" y="25098"/>
                    <a:pt x="149864" y="17347"/>
                  </a:cubicBezTo>
                  <a:cubicBezTo>
                    <a:pt x="129671" y="11096"/>
                    <a:pt x="109097" y="6227"/>
                    <a:pt x="88523" y="440"/>
                  </a:cubicBezTo>
                  <a:cubicBezTo>
                    <a:pt x="87500" y="130"/>
                    <a:pt x="86392" y="0"/>
                    <a:pt x="852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8553297" y="4309544"/>
              <a:ext cx="593188" cy="247047"/>
            </a:xfrm>
            <a:custGeom>
              <a:avLst/>
              <a:gdLst/>
              <a:ahLst/>
              <a:cxnLst/>
              <a:rect l="l" t="t" r="r" b="b"/>
              <a:pathLst>
                <a:path w="18527" h="7716" extrusionOk="0">
                  <a:moveTo>
                    <a:pt x="1012" y="1"/>
                  </a:moveTo>
                  <a:lnTo>
                    <a:pt x="1012" y="1"/>
                  </a:lnTo>
                  <a:cubicBezTo>
                    <a:pt x="1369" y="215"/>
                    <a:pt x="1679" y="465"/>
                    <a:pt x="1905" y="787"/>
                  </a:cubicBezTo>
                  <a:cubicBezTo>
                    <a:pt x="1905" y="1489"/>
                    <a:pt x="1143" y="1953"/>
                    <a:pt x="0" y="1953"/>
                  </a:cubicBezTo>
                  <a:cubicBezTo>
                    <a:pt x="6370" y="3692"/>
                    <a:pt x="12549" y="5632"/>
                    <a:pt x="18526" y="7716"/>
                  </a:cubicBezTo>
                  <a:lnTo>
                    <a:pt x="18526" y="4525"/>
                  </a:lnTo>
                  <a:cubicBezTo>
                    <a:pt x="12633" y="3108"/>
                    <a:pt x="6798" y="1608"/>
                    <a:pt x="10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6031983" y="4024652"/>
              <a:ext cx="2446617" cy="695484"/>
            </a:xfrm>
            <a:custGeom>
              <a:avLst/>
              <a:gdLst/>
              <a:ahLst/>
              <a:cxnLst/>
              <a:rect l="l" t="t" r="r" b="b"/>
              <a:pathLst>
                <a:path w="76415" h="21722" extrusionOk="0">
                  <a:moveTo>
                    <a:pt x="49635" y="1"/>
                  </a:moveTo>
                  <a:cubicBezTo>
                    <a:pt x="48760" y="1"/>
                    <a:pt x="47896" y="126"/>
                    <a:pt x="47101" y="410"/>
                  </a:cubicBezTo>
                  <a:cubicBezTo>
                    <a:pt x="41231" y="2553"/>
                    <a:pt x="36195" y="5398"/>
                    <a:pt x="30397" y="7613"/>
                  </a:cubicBezTo>
                  <a:cubicBezTo>
                    <a:pt x="25134" y="9625"/>
                    <a:pt x="19657" y="11459"/>
                    <a:pt x="14942" y="13923"/>
                  </a:cubicBezTo>
                  <a:cubicBezTo>
                    <a:pt x="10251" y="16388"/>
                    <a:pt x="5477" y="18960"/>
                    <a:pt x="0" y="20745"/>
                  </a:cubicBezTo>
                  <a:cubicBezTo>
                    <a:pt x="1119" y="21067"/>
                    <a:pt x="2238" y="21400"/>
                    <a:pt x="3370" y="21722"/>
                  </a:cubicBezTo>
                  <a:cubicBezTo>
                    <a:pt x="8096" y="19555"/>
                    <a:pt x="13264" y="17900"/>
                    <a:pt x="18157" y="15923"/>
                  </a:cubicBezTo>
                  <a:lnTo>
                    <a:pt x="18157" y="15923"/>
                  </a:lnTo>
                  <a:cubicBezTo>
                    <a:pt x="18550" y="17102"/>
                    <a:pt x="17026" y="17805"/>
                    <a:pt x="16645" y="18721"/>
                  </a:cubicBezTo>
                  <a:cubicBezTo>
                    <a:pt x="21598" y="16638"/>
                    <a:pt x="26920" y="14554"/>
                    <a:pt x="31885" y="12471"/>
                  </a:cubicBezTo>
                  <a:cubicBezTo>
                    <a:pt x="31490" y="12289"/>
                    <a:pt x="31018" y="12232"/>
                    <a:pt x="30521" y="12232"/>
                  </a:cubicBezTo>
                  <a:cubicBezTo>
                    <a:pt x="29707" y="12232"/>
                    <a:pt x="28829" y="12384"/>
                    <a:pt x="28120" y="12384"/>
                  </a:cubicBezTo>
                  <a:cubicBezTo>
                    <a:pt x="27593" y="12384"/>
                    <a:pt x="27161" y="12300"/>
                    <a:pt x="26920" y="12006"/>
                  </a:cubicBezTo>
                  <a:cubicBezTo>
                    <a:pt x="26539" y="11304"/>
                    <a:pt x="28444" y="10625"/>
                    <a:pt x="29587" y="10149"/>
                  </a:cubicBezTo>
                  <a:cubicBezTo>
                    <a:pt x="33016" y="7827"/>
                    <a:pt x="38350" y="6446"/>
                    <a:pt x="42160" y="4124"/>
                  </a:cubicBezTo>
                  <a:cubicBezTo>
                    <a:pt x="43525" y="2887"/>
                    <a:pt x="46427" y="2004"/>
                    <a:pt x="48652" y="2004"/>
                  </a:cubicBezTo>
                  <a:cubicBezTo>
                    <a:pt x="48911" y="2004"/>
                    <a:pt x="49162" y="2016"/>
                    <a:pt x="49399" y="2041"/>
                  </a:cubicBezTo>
                  <a:cubicBezTo>
                    <a:pt x="58162" y="2505"/>
                    <a:pt x="65782" y="5744"/>
                    <a:pt x="74164" y="7601"/>
                  </a:cubicBezTo>
                  <a:cubicBezTo>
                    <a:pt x="74855" y="7756"/>
                    <a:pt x="75629" y="7839"/>
                    <a:pt x="76414" y="7958"/>
                  </a:cubicBezTo>
                  <a:cubicBezTo>
                    <a:pt x="68592" y="5732"/>
                    <a:pt x="60853" y="3315"/>
                    <a:pt x="53209" y="648"/>
                  </a:cubicBezTo>
                  <a:cubicBezTo>
                    <a:pt x="52099" y="245"/>
                    <a:pt x="50856" y="1"/>
                    <a:pt x="496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-2550" y="4674700"/>
              <a:ext cx="7812823" cy="839962"/>
            </a:xfrm>
            <a:custGeom>
              <a:avLst/>
              <a:gdLst/>
              <a:ahLst/>
              <a:cxnLst/>
              <a:rect l="l" t="t" r="r" b="b"/>
              <a:pathLst>
                <a:path w="222540" h="14742" extrusionOk="0">
                  <a:moveTo>
                    <a:pt x="55065" y="0"/>
                  </a:moveTo>
                  <a:cubicBezTo>
                    <a:pt x="39767" y="0"/>
                    <a:pt x="12968" y="5280"/>
                    <a:pt x="0" y="8039"/>
                  </a:cubicBezTo>
                  <a:lnTo>
                    <a:pt x="0" y="9360"/>
                  </a:lnTo>
                  <a:lnTo>
                    <a:pt x="0" y="10337"/>
                  </a:lnTo>
                  <a:lnTo>
                    <a:pt x="0" y="14742"/>
                  </a:lnTo>
                  <a:lnTo>
                    <a:pt x="222540" y="14742"/>
                  </a:lnTo>
                  <a:cubicBezTo>
                    <a:pt x="217646" y="13539"/>
                    <a:pt x="201513" y="9646"/>
                    <a:pt x="190655" y="7146"/>
                  </a:cubicBezTo>
                  <a:cubicBezTo>
                    <a:pt x="185651" y="5996"/>
                    <a:pt x="177540" y="5601"/>
                    <a:pt x="168368" y="5601"/>
                  </a:cubicBezTo>
                  <a:cubicBezTo>
                    <a:pt x="153796" y="5601"/>
                    <a:pt x="136546" y="6598"/>
                    <a:pt x="124825" y="7146"/>
                  </a:cubicBezTo>
                  <a:cubicBezTo>
                    <a:pt x="123803" y="7193"/>
                    <a:pt x="122751" y="7216"/>
                    <a:pt x="121672" y="7216"/>
                  </a:cubicBezTo>
                  <a:cubicBezTo>
                    <a:pt x="102579" y="7216"/>
                    <a:pt x="74958" y="137"/>
                    <a:pt x="55519" y="2"/>
                  </a:cubicBezTo>
                  <a:cubicBezTo>
                    <a:pt x="55369" y="1"/>
                    <a:pt x="55217" y="0"/>
                    <a:pt x="550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6822591" y="4674864"/>
              <a:ext cx="2323894" cy="471842"/>
            </a:xfrm>
            <a:custGeom>
              <a:avLst/>
              <a:gdLst/>
              <a:ahLst/>
              <a:cxnLst/>
              <a:rect l="l" t="t" r="r" b="b"/>
              <a:pathLst>
                <a:path w="72582" h="14737" extrusionOk="0">
                  <a:moveTo>
                    <a:pt x="22173" y="1"/>
                  </a:moveTo>
                  <a:cubicBezTo>
                    <a:pt x="22011" y="1"/>
                    <a:pt x="21847" y="3"/>
                    <a:pt x="21682" y="9"/>
                  </a:cubicBezTo>
                  <a:cubicBezTo>
                    <a:pt x="12455" y="306"/>
                    <a:pt x="1" y="7629"/>
                    <a:pt x="1" y="7629"/>
                  </a:cubicBezTo>
                  <a:lnTo>
                    <a:pt x="25504" y="14737"/>
                  </a:lnTo>
                  <a:lnTo>
                    <a:pt x="72438" y="14737"/>
                  </a:lnTo>
                  <a:lnTo>
                    <a:pt x="72438" y="14653"/>
                  </a:lnTo>
                  <a:lnTo>
                    <a:pt x="72581" y="14653"/>
                  </a:lnTo>
                  <a:lnTo>
                    <a:pt x="72581" y="8105"/>
                  </a:lnTo>
                  <a:cubicBezTo>
                    <a:pt x="70748" y="6879"/>
                    <a:pt x="67057" y="4688"/>
                    <a:pt x="63151" y="3831"/>
                  </a:cubicBezTo>
                  <a:cubicBezTo>
                    <a:pt x="62506" y="3687"/>
                    <a:pt x="61846" y="3623"/>
                    <a:pt x="61174" y="3623"/>
                  </a:cubicBezTo>
                  <a:cubicBezTo>
                    <a:pt x="56044" y="3623"/>
                    <a:pt x="50144" y="7330"/>
                    <a:pt x="43566" y="7593"/>
                  </a:cubicBezTo>
                  <a:cubicBezTo>
                    <a:pt x="43433" y="7598"/>
                    <a:pt x="43300" y="7601"/>
                    <a:pt x="43169" y="7601"/>
                  </a:cubicBezTo>
                  <a:cubicBezTo>
                    <a:pt x="36068" y="7601"/>
                    <a:pt x="30934" y="1"/>
                    <a:pt x="221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" name="Google Shape;78;p3"/>
          <p:cNvSpPr txBox="1">
            <a:spLocks noGrp="1"/>
          </p:cNvSpPr>
          <p:nvPr>
            <p:ph type="title" hasCustomPrompt="1"/>
          </p:nvPr>
        </p:nvSpPr>
        <p:spPr>
          <a:xfrm>
            <a:off x="4075525" y="952300"/>
            <a:ext cx="992100" cy="607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9" name="Google Shape;79;p3"/>
          <p:cNvSpPr txBox="1">
            <a:spLocks noGrp="1"/>
          </p:cNvSpPr>
          <p:nvPr>
            <p:ph type="subTitle" idx="1"/>
          </p:nvPr>
        </p:nvSpPr>
        <p:spPr>
          <a:xfrm>
            <a:off x="2829699" y="2605175"/>
            <a:ext cx="3485400" cy="6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3"/>
          <p:cNvSpPr txBox="1">
            <a:spLocks noGrp="1"/>
          </p:cNvSpPr>
          <p:nvPr>
            <p:ph type="title" idx="2"/>
          </p:nvPr>
        </p:nvSpPr>
        <p:spPr>
          <a:xfrm>
            <a:off x="2829725" y="1938025"/>
            <a:ext cx="3485400" cy="7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81" name="Google Shape;81;p3"/>
          <p:cNvGrpSpPr/>
          <p:nvPr/>
        </p:nvGrpSpPr>
        <p:grpSpPr>
          <a:xfrm>
            <a:off x="0" y="4233827"/>
            <a:ext cx="9144063" cy="935769"/>
            <a:chOff x="234250" y="6198500"/>
            <a:chExt cx="7153300" cy="711125"/>
          </a:xfrm>
        </p:grpSpPr>
        <p:sp>
          <p:nvSpPr>
            <p:cNvPr id="82" name="Google Shape;82;p3"/>
            <p:cNvSpPr/>
            <p:nvPr/>
          </p:nvSpPr>
          <p:spPr>
            <a:xfrm>
              <a:off x="234250" y="6242425"/>
              <a:ext cx="3425450" cy="657375"/>
            </a:xfrm>
            <a:custGeom>
              <a:avLst/>
              <a:gdLst/>
              <a:ahLst/>
              <a:cxnLst/>
              <a:rect l="l" t="t" r="r" b="b"/>
              <a:pathLst>
                <a:path w="137018" h="26295" extrusionOk="0">
                  <a:moveTo>
                    <a:pt x="9295" y="0"/>
                  </a:moveTo>
                  <a:cubicBezTo>
                    <a:pt x="6206" y="0"/>
                    <a:pt x="3110" y="304"/>
                    <a:pt x="0" y="1018"/>
                  </a:cubicBezTo>
                  <a:lnTo>
                    <a:pt x="0" y="26295"/>
                  </a:lnTo>
                  <a:lnTo>
                    <a:pt x="137017" y="26295"/>
                  </a:lnTo>
                  <a:cubicBezTo>
                    <a:pt x="112788" y="22068"/>
                    <a:pt x="88499" y="15901"/>
                    <a:pt x="63853" y="9900"/>
                  </a:cubicBezTo>
                  <a:cubicBezTo>
                    <a:pt x="58889" y="9186"/>
                    <a:pt x="53924" y="9186"/>
                    <a:pt x="48971" y="8459"/>
                  </a:cubicBezTo>
                  <a:cubicBezTo>
                    <a:pt x="35638" y="5592"/>
                    <a:pt x="22539" y="0"/>
                    <a:pt x="92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234250" y="6293425"/>
              <a:ext cx="3425450" cy="606375"/>
            </a:xfrm>
            <a:custGeom>
              <a:avLst/>
              <a:gdLst/>
              <a:ahLst/>
              <a:cxnLst/>
              <a:rect l="l" t="t" r="r" b="b"/>
              <a:pathLst>
                <a:path w="137018" h="24255" extrusionOk="0">
                  <a:moveTo>
                    <a:pt x="9309" y="0"/>
                  </a:moveTo>
                  <a:cubicBezTo>
                    <a:pt x="6216" y="0"/>
                    <a:pt x="3114" y="282"/>
                    <a:pt x="0" y="943"/>
                  </a:cubicBezTo>
                  <a:lnTo>
                    <a:pt x="0" y="24255"/>
                  </a:lnTo>
                  <a:lnTo>
                    <a:pt x="137017" y="24255"/>
                  </a:lnTo>
                  <a:cubicBezTo>
                    <a:pt x="112788" y="20362"/>
                    <a:pt x="88499" y="14670"/>
                    <a:pt x="63853" y="9134"/>
                  </a:cubicBezTo>
                  <a:cubicBezTo>
                    <a:pt x="58889" y="8467"/>
                    <a:pt x="53924" y="8467"/>
                    <a:pt x="48971" y="7801"/>
                  </a:cubicBezTo>
                  <a:cubicBezTo>
                    <a:pt x="35642" y="5156"/>
                    <a:pt x="22549" y="0"/>
                    <a:pt x="93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2775625" y="6198500"/>
              <a:ext cx="4611925" cy="701300"/>
            </a:xfrm>
            <a:custGeom>
              <a:avLst/>
              <a:gdLst/>
              <a:ahLst/>
              <a:cxnLst/>
              <a:rect l="l" t="t" r="r" b="b"/>
              <a:pathLst>
                <a:path w="184477" h="28052" extrusionOk="0">
                  <a:moveTo>
                    <a:pt x="184476" y="1"/>
                  </a:moveTo>
                  <a:cubicBezTo>
                    <a:pt x="167034" y="1061"/>
                    <a:pt x="149579" y="3394"/>
                    <a:pt x="131970" y="6597"/>
                  </a:cubicBezTo>
                  <a:cubicBezTo>
                    <a:pt x="89226" y="13824"/>
                    <a:pt x="46888" y="16705"/>
                    <a:pt x="4156" y="20301"/>
                  </a:cubicBezTo>
                  <a:cubicBezTo>
                    <a:pt x="2775" y="20420"/>
                    <a:pt x="1382" y="20587"/>
                    <a:pt x="1" y="20765"/>
                  </a:cubicBezTo>
                  <a:cubicBezTo>
                    <a:pt x="11824" y="23480"/>
                    <a:pt x="23587" y="26004"/>
                    <a:pt x="35362" y="28052"/>
                  </a:cubicBezTo>
                  <a:lnTo>
                    <a:pt x="144007" y="28052"/>
                  </a:lnTo>
                  <a:cubicBezTo>
                    <a:pt x="157509" y="25826"/>
                    <a:pt x="170975" y="23563"/>
                    <a:pt x="184476" y="22837"/>
                  </a:cubicBezTo>
                  <a:lnTo>
                    <a:pt x="184476" y="1"/>
                  </a:lnTo>
                  <a:close/>
                </a:path>
              </a:pathLst>
            </a:custGeom>
            <a:solidFill>
              <a:srgbClr val="BFC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2775625" y="6242575"/>
              <a:ext cx="4611925" cy="657225"/>
            </a:xfrm>
            <a:custGeom>
              <a:avLst/>
              <a:gdLst/>
              <a:ahLst/>
              <a:cxnLst/>
              <a:rect l="l" t="t" r="r" b="b"/>
              <a:pathLst>
                <a:path w="184477" h="26289" extrusionOk="0">
                  <a:moveTo>
                    <a:pt x="184476" y="0"/>
                  </a:moveTo>
                  <a:cubicBezTo>
                    <a:pt x="167034" y="976"/>
                    <a:pt x="149579" y="3179"/>
                    <a:pt x="131970" y="6191"/>
                  </a:cubicBezTo>
                  <a:cubicBezTo>
                    <a:pt x="89226" y="12942"/>
                    <a:pt x="46888" y="15657"/>
                    <a:pt x="4156" y="19026"/>
                  </a:cubicBezTo>
                  <a:cubicBezTo>
                    <a:pt x="2775" y="19133"/>
                    <a:pt x="1382" y="19300"/>
                    <a:pt x="1" y="19467"/>
                  </a:cubicBezTo>
                  <a:cubicBezTo>
                    <a:pt x="11824" y="22027"/>
                    <a:pt x="23587" y="24372"/>
                    <a:pt x="35362" y="26289"/>
                  </a:cubicBezTo>
                  <a:lnTo>
                    <a:pt x="144007" y="26289"/>
                  </a:lnTo>
                  <a:cubicBezTo>
                    <a:pt x="157509" y="24194"/>
                    <a:pt x="170975" y="22086"/>
                    <a:pt x="184476" y="21396"/>
                  </a:cubicBezTo>
                  <a:lnTo>
                    <a:pt x="184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234250" y="6672775"/>
              <a:ext cx="4847650" cy="236550"/>
            </a:xfrm>
            <a:custGeom>
              <a:avLst/>
              <a:gdLst/>
              <a:ahLst/>
              <a:cxnLst/>
              <a:rect l="l" t="t" r="r" b="b"/>
              <a:pathLst>
                <a:path w="193906" h="9462" extrusionOk="0">
                  <a:moveTo>
                    <a:pt x="13113" y="1"/>
                  </a:moveTo>
                  <a:cubicBezTo>
                    <a:pt x="8755" y="1"/>
                    <a:pt x="4387" y="110"/>
                    <a:pt x="0" y="366"/>
                  </a:cubicBezTo>
                  <a:lnTo>
                    <a:pt x="0" y="9462"/>
                  </a:lnTo>
                  <a:lnTo>
                    <a:pt x="193905" y="9462"/>
                  </a:lnTo>
                  <a:cubicBezTo>
                    <a:pt x="159604" y="7938"/>
                    <a:pt x="125242" y="5723"/>
                    <a:pt x="90357" y="3568"/>
                  </a:cubicBezTo>
                  <a:cubicBezTo>
                    <a:pt x="83332" y="3306"/>
                    <a:pt x="76307" y="3306"/>
                    <a:pt x="69307" y="3045"/>
                  </a:cubicBezTo>
                  <a:cubicBezTo>
                    <a:pt x="50418" y="2020"/>
                    <a:pt x="31868" y="1"/>
                    <a:pt x="13113" y="1"/>
                  </a:cubicBezTo>
                  <a:close/>
                </a:path>
              </a:pathLst>
            </a:custGeom>
            <a:solidFill>
              <a:srgbClr val="BFC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234250" y="6691350"/>
              <a:ext cx="4847650" cy="218275"/>
            </a:xfrm>
            <a:custGeom>
              <a:avLst/>
              <a:gdLst/>
              <a:ahLst/>
              <a:cxnLst/>
              <a:rect l="l" t="t" r="r" b="b"/>
              <a:pathLst>
                <a:path w="193906" h="8731" extrusionOk="0">
                  <a:moveTo>
                    <a:pt x="13138" y="0"/>
                  </a:moveTo>
                  <a:cubicBezTo>
                    <a:pt x="8772" y="0"/>
                    <a:pt x="4395" y="101"/>
                    <a:pt x="0" y="337"/>
                  </a:cubicBezTo>
                  <a:lnTo>
                    <a:pt x="0" y="8731"/>
                  </a:lnTo>
                  <a:lnTo>
                    <a:pt x="193905" y="8731"/>
                  </a:lnTo>
                  <a:cubicBezTo>
                    <a:pt x="159604" y="7326"/>
                    <a:pt x="125242" y="5278"/>
                    <a:pt x="90357" y="3278"/>
                  </a:cubicBezTo>
                  <a:cubicBezTo>
                    <a:pt x="83332" y="3040"/>
                    <a:pt x="76307" y="3040"/>
                    <a:pt x="69307" y="2802"/>
                  </a:cubicBezTo>
                  <a:cubicBezTo>
                    <a:pt x="50427" y="1855"/>
                    <a:pt x="31884" y="0"/>
                    <a:pt x="131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5046150" y="6769425"/>
              <a:ext cx="2341400" cy="130375"/>
            </a:xfrm>
            <a:custGeom>
              <a:avLst/>
              <a:gdLst/>
              <a:ahLst/>
              <a:cxnLst/>
              <a:rect l="l" t="t" r="r" b="b"/>
              <a:pathLst>
                <a:path w="93656" h="5215" extrusionOk="0">
                  <a:moveTo>
                    <a:pt x="93655" y="0"/>
                  </a:moveTo>
                  <a:cubicBezTo>
                    <a:pt x="62413" y="726"/>
                    <a:pt x="31219" y="2989"/>
                    <a:pt x="1" y="5215"/>
                  </a:cubicBezTo>
                  <a:lnTo>
                    <a:pt x="93655" y="5215"/>
                  </a:lnTo>
                  <a:lnTo>
                    <a:pt x="93655" y="0"/>
                  </a:lnTo>
                  <a:close/>
                </a:path>
              </a:pathLst>
            </a:custGeom>
            <a:solidFill>
              <a:srgbClr val="BFC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5046150" y="6802450"/>
              <a:ext cx="2341400" cy="97350"/>
            </a:xfrm>
            <a:custGeom>
              <a:avLst/>
              <a:gdLst/>
              <a:ahLst/>
              <a:cxnLst/>
              <a:rect l="l" t="t" r="r" b="b"/>
              <a:pathLst>
                <a:path w="93656" h="3894" extrusionOk="0">
                  <a:moveTo>
                    <a:pt x="93655" y="1"/>
                  </a:moveTo>
                  <a:cubicBezTo>
                    <a:pt x="62413" y="548"/>
                    <a:pt x="31219" y="2227"/>
                    <a:pt x="1" y="3894"/>
                  </a:cubicBezTo>
                  <a:lnTo>
                    <a:pt x="93655" y="3894"/>
                  </a:lnTo>
                  <a:lnTo>
                    <a:pt x="936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" name="Google Shape;90;p3"/>
          <p:cNvSpPr/>
          <p:nvPr/>
        </p:nvSpPr>
        <p:spPr>
          <a:xfrm>
            <a:off x="-2548" y="1669801"/>
            <a:ext cx="1454971" cy="638973"/>
          </a:xfrm>
          <a:custGeom>
            <a:avLst/>
            <a:gdLst/>
            <a:ahLst/>
            <a:cxnLst/>
            <a:rect l="l" t="t" r="r" b="b"/>
            <a:pathLst>
              <a:path w="45443" h="19957" extrusionOk="0">
                <a:moveTo>
                  <a:pt x="0" y="1"/>
                </a:moveTo>
                <a:lnTo>
                  <a:pt x="0" y="7252"/>
                </a:lnTo>
                <a:cubicBezTo>
                  <a:pt x="8049" y="11573"/>
                  <a:pt x="20907" y="17622"/>
                  <a:pt x="32969" y="19586"/>
                </a:cubicBezTo>
                <a:cubicBezTo>
                  <a:pt x="34523" y="19839"/>
                  <a:pt x="35663" y="19956"/>
                  <a:pt x="36443" y="19956"/>
                </a:cubicBezTo>
                <a:cubicBezTo>
                  <a:pt x="45442" y="19956"/>
                  <a:pt x="6366" y="4307"/>
                  <a:pt x="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3"/>
          <p:cNvSpPr/>
          <p:nvPr/>
        </p:nvSpPr>
        <p:spPr>
          <a:xfrm>
            <a:off x="5756763" y="658525"/>
            <a:ext cx="3387203" cy="940826"/>
          </a:xfrm>
          <a:custGeom>
            <a:avLst/>
            <a:gdLst/>
            <a:ahLst/>
            <a:cxnLst/>
            <a:rect l="l" t="t" r="r" b="b"/>
            <a:pathLst>
              <a:path w="105966" h="29433" extrusionOk="0">
                <a:moveTo>
                  <a:pt x="105966" y="1"/>
                </a:moveTo>
                <a:cubicBezTo>
                  <a:pt x="93083" y="4966"/>
                  <a:pt x="62127" y="16158"/>
                  <a:pt x="35124" y="20051"/>
                </a:cubicBezTo>
                <a:cubicBezTo>
                  <a:pt x="0" y="25111"/>
                  <a:pt x="15324" y="28981"/>
                  <a:pt x="25741" y="29421"/>
                </a:cubicBezTo>
                <a:cubicBezTo>
                  <a:pt x="25918" y="29429"/>
                  <a:pt x="26114" y="29432"/>
                  <a:pt x="26329" y="29432"/>
                </a:cubicBezTo>
                <a:cubicBezTo>
                  <a:pt x="36248" y="29432"/>
                  <a:pt x="86107" y="21493"/>
                  <a:pt x="105966" y="18265"/>
                </a:cubicBezTo>
                <a:lnTo>
                  <a:pt x="10596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" name="Google Shape;92;p3"/>
          <p:cNvGrpSpPr/>
          <p:nvPr/>
        </p:nvGrpSpPr>
        <p:grpSpPr>
          <a:xfrm>
            <a:off x="585540" y="3553724"/>
            <a:ext cx="255711" cy="1142109"/>
            <a:chOff x="10448625" y="-2467725"/>
            <a:chExt cx="630450" cy="2815850"/>
          </a:xfrm>
        </p:grpSpPr>
        <p:sp>
          <p:nvSpPr>
            <p:cNvPr id="93" name="Google Shape;93;p3"/>
            <p:cNvSpPr/>
            <p:nvPr/>
          </p:nvSpPr>
          <p:spPr>
            <a:xfrm>
              <a:off x="10448625" y="-2467725"/>
              <a:ext cx="630450" cy="2815250"/>
            </a:xfrm>
            <a:custGeom>
              <a:avLst/>
              <a:gdLst/>
              <a:ahLst/>
              <a:cxnLst/>
              <a:rect l="l" t="t" r="r" b="b"/>
              <a:pathLst>
                <a:path w="25218" h="112610" extrusionOk="0">
                  <a:moveTo>
                    <a:pt x="13073" y="0"/>
                  </a:moveTo>
                  <a:cubicBezTo>
                    <a:pt x="12240" y="4429"/>
                    <a:pt x="7763" y="25861"/>
                    <a:pt x="6584" y="31921"/>
                  </a:cubicBezTo>
                  <a:cubicBezTo>
                    <a:pt x="6560" y="32040"/>
                    <a:pt x="6549" y="32183"/>
                    <a:pt x="6513" y="32278"/>
                  </a:cubicBezTo>
                  <a:cubicBezTo>
                    <a:pt x="5691" y="37302"/>
                    <a:pt x="4917" y="42315"/>
                    <a:pt x="4203" y="47339"/>
                  </a:cubicBezTo>
                  <a:cubicBezTo>
                    <a:pt x="4132" y="47863"/>
                    <a:pt x="4060" y="48399"/>
                    <a:pt x="3989" y="48923"/>
                  </a:cubicBezTo>
                  <a:cubicBezTo>
                    <a:pt x="3953" y="49125"/>
                    <a:pt x="3929" y="49328"/>
                    <a:pt x="3893" y="49530"/>
                  </a:cubicBezTo>
                  <a:cubicBezTo>
                    <a:pt x="1453" y="67520"/>
                    <a:pt x="0" y="85606"/>
                    <a:pt x="857" y="104227"/>
                  </a:cubicBezTo>
                  <a:cubicBezTo>
                    <a:pt x="929" y="105835"/>
                    <a:pt x="1048" y="108883"/>
                    <a:pt x="1346" y="112609"/>
                  </a:cubicBezTo>
                  <a:lnTo>
                    <a:pt x="24134" y="112609"/>
                  </a:lnTo>
                  <a:cubicBezTo>
                    <a:pt x="25218" y="102096"/>
                    <a:pt x="25158" y="91761"/>
                    <a:pt x="24467" y="81570"/>
                  </a:cubicBezTo>
                  <a:cubicBezTo>
                    <a:pt x="24194" y="78296"/>
                    <a:pt x="23896" y="75021"/>
                    <a:pt x="23551" y="71735"/>
                  </a:cubicBezTo>
                  <a:cubicBezTo>
                    <a:pt x="23574" y="71688"/>
                    <a:pt x="23586" y="71664"/>
                    <a:pt x="23610" y="71616"/>
                  </a:cubicBezTo>
                  <a:cubicBezTo>
                    <a:pt x="23063" y="66068"/>
                    <a:pt x="22384" y="60531"/>
                    <a:pt x="21634" y="54995"/>
                  </a:cubicBezTo>
                  <a:cubicBezTo>
                    <a:pt x="20443" y="45601"/>
                    <a:pt x="19062" y="36255"/>
                    <a:pt x="17586" y="26992"/>
                  </a:cubicBezTo>
                  <a:cubicBezTo>
                    <a:pt x="16193" y="17871"/>
                    <a:pt x="14716" y="8835"/>
                    <a:pt x="130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10663825" y="-227875"/>
              <a:ext cx="412275" cy="576000"/>
            </a:xfrm>
            <a:custGeom>
              <a:avLst/>
              <a:gdLst/>
              <a:ahLst/>
              <a:cxnLst/>
              <a:rect l="l" t="t" r="r" b="b"/>
              <a:pathLst>
                <a:path w="16491" h="23040" extrusionOk="0">
                  <a:moveTo>
                    <a:pt x="16240" y="1"/>
                  </a:moveTo>
                  <a:lnTo>
                    <a:pt x="16240" y="1"/>
                  </a:lnTo>
                  <a:cubicBezTo>
                    <a:pt x="11347" y="8525"/>
                    <a:pt x="6287" y="16872"/>
                    <a:pt x="0" y="23039"/>
                  </a:cubicBezTo>
                  <a:lnTo>
                    <a:pt x="15562" y="23039"/>
                  </a:lnTo>
                  <a:cubicBezTo>
                    <a:pt x="16336" y="15252"/>
                    <a:pt x="16490" y="7573"/>
                    <a:pt x="162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10465275" y="-1155075"/>
              <a:ext cx="573625" cy="1292450"/>
            </a:xfrm>
            <a:custGeom>
              <a:avLst/>
              <a:gdLst/>
              <a:ahLst/>
              <a:cxnLst/>
              <a:rect l="l" t="t" r="r" b="b"/>
              <a:pathLst>
                <a:path w="22945" h="51698" extrusionOk="0">
                  <a:moveTo>
                    <a:pt x="20646" y="1"/>
                  </a:moveTo>
                  <a:cubicBezTo>
                    <a:pt x="16134" y="15467"/>
                    <a:pt x="9835" y="30826"/>
                    <a:pt x="1" y="42923"/>
                  </a:cubicBezTo>
                  <a:cubicBezTo>
                    <a:pt x="25" y="45840"/>
                    <a:pt x="108" y="48757"/>
                    <a:pt x="227" y="51697"/>
                  </a:cubicBezTo>
                  <a:cubicBezTo>
                    <a:pt x="10252" y="44280"/>
                    <a:pt x="16753" y="31659"/>
                    <a:pt x="22944" y="19122"/>
                  </a:cubicBezTo>
                  <a:cubicBezTo>
                    <a:pt x="22313" y="12740"/>
                    <a:pt x="21504" y="6370"/>
                    <a:pt x="206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10475700" y="-2467425"/>
              <a:ext cx="430725" cy="1952625"/>
            </a:xfrm>
            <a:custGeom>
              <a:avLst/>
              <a:gdLst/>
              <a:ahLst/>
              <a:cxnLst/>
              <a:rect l="l" t="t" r="r" b="b"/>
              <a:pathLst>
                <a:path w="17229" h="78105" extrusionOk="0">
                  <a:moveTo>
                    <a:pt x="11990" y="0"/>
                  </a:moveTo>
                  <a:cubicBezTo>
                    <a:pt x="11145" y="4524"/>
                    <a:pt x="6489" y="26777"/>
                    <a:pt x="5430" y="32278"/>
                  </a:cubicBezTo>
                  <a:cubicBezTo>
                    <a:pt x="2930" y="47458"/>
                    <a:pt x="882" y="62722"/>
                    <a:pt x="1" y="78105"/>
                  </a:cubicBezTo>
                  <a:cubicBezTo>
                    <a:pt x="9228" y="64699"/>
                    <a:pt x="14407" y="48613"/>
                    <a:pt x="17229" y="31730"/>
                  </a:cubicBezTo>
                  <a:cubicBezTo>
                    <a:pt x="15610" y="21003"/>
                    <a:pt x="13931" y="10370"/>
                    <a:pt x="119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" name="Google Shape;97;p3"/>
          <p:cNvGrpSpPr/>
          <p:nvPr/>
        </p:nvGrpSpPr>
        <p:grpSpPr>
          <a:xfrm>
            <a:off x="1236679" y="3837003"/>
            <a:ext cx="192287" cy="858834"/>
            <a:chOff x="10448625" y="-2467725"/>
            <a:chExt cx="630450" cy="2815850"/>
          </a:xfrm>
        </p:grpSpPr>
        <p:sp>
          <p:nvSpPr>
            <p:cNvPr id="98" name="Google Shape;98;p3"/>
            <p:cNvSpPr/>
            <p:nvPr/>
          </p:nvSpPr>
          <p:spPr>
            <a:xfrm>
              <a:off x="10448625" y="-2467725"/>
              <a:ext cx="630450" cy="2815250"/>
            </a:xfrm>
            <a:custGeom>
              <a:avLst/>
              <a:gdLst/>
              <a:ahLst/>
              <a:cxnLst/>
              <a:rect l="l" t="t" r="r" b="b"/>
              <a:pathLst>
                <a:path w="25218" h="112610" extrusionOk="0">
                  <a:moveTo>
                    <a:pt x="13073" y="0"/>
                  </a:moveTo>
                  <a:cubicBezTo>
                    <a:pt x="12240" y="4429"/>
                    <a:pt x="7763" y="25861"/>
                    <a:pt x="6584" y="31921"/>
                  </a:cubicBezTo>
                  <a:cubicBezTo>
                    <a:pt x="6560" y="32040"/>
                    <a:pt x="6549" y="32183"/>
                    <a:pt x="6513" y="32278"/>
                  </a:cubicBezTo>
                  <a:cubicBezTo>
                    <a:pt x="5691" y="37302"/>
                    <a:pt x="4917" y="42315"/>
                    <a:pt x="4203" y="47339"/>
                  </a:cubicBezTo>
                  <a:cubicBezTo>
                    <a:pt x="4132" y="47863"/>
                    <a:pt x="4060" y="48399"/>
                    <a:pt x="3989" y="48923"/>
                  </a:cubicBezTo>
                  <a:cubicBezTo>
                    <a:pt x="3953" y="49125"/>
                    <a:pt x="3929" y="49328"/>
                    <a:pt x="3893" y="49530"/>
                  </a:cubicBezTo>
                  <a:cubicBezTo>
                    <a:pt x="1453" y="67520"/>
                    <a:pt x="0" y="85606"/>
                    <a:pt x="857" y="104227"/>
                  </a:cubicBezTo>
                  <a:cubicBezTo>
                    <a:pt x="929" y="105835"/>
                    <a:pt x="1048" y="108883"/>
                    <a:pt x="1346" y="112609"/>
                  </a:cubicBezTo>
                  <a:lnTo>
                    <a:pt x="24134" y="112609"/>
                  </a:lnTo>
                  <a:cubicBezTo>
                    <a:pt x="25218" y="102096"/>
                    <a:pt x="25158" y="91761"/>
                    <a:pt x="24467" y="81570"/>
                  </a:cubicBezTo>
                  <a:cubicBezTo>
                    <a:pt x="24194" y="78296"/>
                    <a:pt x="23896" y="75021"/>
                    <a:pt x="23551" y="71735"/>
                  </a:cubicBezTo>
                  <a:cubicBezTo>
                    <a:pt x="23574" y="71688"/>
                    <a:pt x="23586" y="71664"/>
                    <a:pt x="23610" y="71616"/>
                  </a:cubicBezTo>
                  <a:cubicBezTo>
                    <a:pt x="23063" y="66068"/>
                    <a:pt x="22384" y="60531"/>
                    <a:pt x="21634" y="54995"/>
                  </a:cubicBezTo>
                  <a:cubicBezTo>
                    <a:pt x="20443" y="45601"/>
                    <a:pt x="19062" y="36255"/>
                    <a:pt x="17586" y="26992"/>
                  </a:cubicBezTo>
                  <a:cubicBezTo>
                    <a:pt x="16193" y="17871"/>
                    <a:pt x="14716" y="8835"/>
                    <a:pt x="130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10663825" y="-227875"/>
              <a:ext cx="412275" cy="576000"/>
            </a:xfrm>
            <a:custGeom>
              <a:avLst/>
              <a:gdLst/>
              <a:ahLst/>
              <a:cxnLst/>
              <a:rect l="l" t="t" r="r" b="b"/>
              <a:pathLst>
                <a:path w="16491" h="23040" extrusionOk="0">
                  <a:moveTo>
                    <a:pt x="16240" y="1"/>
                  </a:moveTo>
                  <a:lnTo>
                    <a:pt x="16240" y="1"/>
                  </a:lnTo>
                  <a:cubicBezTo>
                    <a:pt x="11347" y="8525"/>
                    <a:pt x="6287" y="16872"/>
                    <a:pt x="0" y="23039"/>
                  </a:cubicBezTo>
                  <a:lnTo>
                    <a:pt x="15562" y="23039"/>
                  </a:lnTo>
                  <a:cubicBezTo>
                    <a:pt x="16336" y="15252"/>
                    <a:pt x="16490" y="7573"/>
                    <a:pt x="162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10465275" y="-1155075"/>
              <a:ext cx="573625" cy="1292450"/>
            </a:xfrm>
            <a:custGeom>
              <a:avLst/>
              <a:gdLst/>
              <a:ahLst/>
              <a:cxnLst/>
              <a:rect l="l" t="t" r="r" b="b"/>
              <a:pathLst>
                <a:path w="22945" h="51698" extrusionOk="0">
                  <a:moveTo>
                    <a:pt x="20646" y="1"/>
                  </a:moveTo>
                  <a:cubicBezTo>
                    <a:pt x="16134" y="15467"/>
                    <a:pt x="9835" y="30826"/>
                    <a:pt x="1" y="42923"/>
                  </a:cubicBezTo>
                  <a:cubicBezTo>
                    <a:pt x="25" y="45840"/>
                    <a:pt x="108" y="48757"/>
                    <a:pt x="227" y="51697"/>
                  </a:cubicBezTo>
                  <a:cubicBezTo>
                    <a:pt x="10252" y="44280"/>
                    <a:pt x="16753" y="31659"/>
                    <a:pt x="22944" y="19122"/>
                  </a:cubicBezTo>
                  <a:cubicBezTo>
                    <a:pt x="22313" y="12740"/>
                    <a:pt x="21504" y="6370"/>
                    <a:pt x="206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10475700" y="-2467425"/>
              <a:ext cx="430725" cy="1952625"/>
            </a:xfrm>
            <a:custGeom>
              <a:avLst/>
              <a:gdLst/>
              <a:ahLst/>
              <a:cxnLst/>
              <a:rect l="l" t="t" r="r" b="b"/>
              <a:pathLst>
                <a:path w="17229" h="78105" extrusionOk="0">
                  <a:moveTo>
                    <a:pt x="11990" y="0"/>
                  </a:moveTo>
                  <a:cubicBezTo>
                    <a:pt x="11145" y="4524"/>
                    <a:pt x="6489" y="26777"/>
                    <a:pt x="5430" y="32278"/>
                  </a:cubicBezTo>
                  <a:cubicBezTo>
                    <a:pt x="2930" y="47458"/>
                    <a:pt x="882" y="62722"/>
                    <a:pt x="1" y="78105"/>
                  </a:cubicBezTo>
                  <a:cubicBezTo>
                    <a:pt x="9228" y="64699"/>
                    <a:pt x="14407" y="48613"/>
                    <a:pt x="17229" y="31730"/>
                  </a:cubicBezTo>
                  <a:cubicBezTo>
                    <a:pt x="15610" y="21003"/>
                    <a:pt x="13931" y="10370"/>
                    <a:pt x="119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" name="Google Shape;102;p3"/>
          <p:cNvGrpSpPr/>
          <p:nvPr/>
        </p:nvGrpSpPr>
        <p:grpSpPr>
          <a:xfrm>
            <a:off x="8377164" y="2181247"/>
            <a:ext cx="562992" cy="2514554"/>
            <a:chOff x="10448625" y="-2467725"/>
            <a:chExt cx="630450" cy="2815850"/>
          </a:xfrm>
        </p:grpSpPr>
        <p:sp>
          <p:nvSpPr>
            <p:cNvPr id="103" name="Google Shape;103;p3"/>
            <p:cNvSpPr/>
            <p:nvPr/>
          </p:nvSpPr>
          <p:spPr>
            <a:xfrm>
              <a:off x="10448625" y="-2467725"/>
              <a:ext cx="630450" cy="2815250"/>
            </a:xfrm>
            <a:custGeom>
              <a:avLst/>
              <a:gdLst/>
              <a:ahLst/>
              <a:cxnLst/>
              <a:rect l="l" t="t" r="r" b="b"/>
              <a:pathLst>
                <a:path w="25218" h="112610" extrusionOk="0">
                  <a:moveTo>
                    <a:pt x="13073" y="0"/>
                  </a:moveTo>
                  <a:cubicBezTo>
                    <a:pt x="12240" y="4429"/>
                    <a:pt x="7763" y="25861"/>
                    <a:pt x="6584" y="31921"/>
                  </a:cubicBezTo>
                  <a:cubicBezTo>
                    <a:pt x="6560" y="32040"/>
                    <a:pt x="6549" y="32183"/>
                    <a:pt x="6513" y="32278"/>
                  </a:cubicBezTo>
                  <a:cubicBezTo>
                    <a:pt x="5691" y="37302"/>
                    <a:pt x="4917" y="42315"/>
                    <a:pt x="4203" y="47339"/>
                  </a:cubicBezTo>
                  <a:cubicBezTo>
                    <a:pt x="4132" y="47863"/>
                    <a:pt x="4060" y="48399"/>
                    <a:pt x="3989" y="48923"/>
                  </a:cubicBezTo>
                  <a:cubicBezTo>
                    <a:pt x="3953" y="49125"/>
                    <a:pt x="3929" y="49328"/>
                    <a:pt x="3893" y="49530"/>
                  </a:cubicBezTo>
                  <a:cubicBezTo>
                    <a:pt x="1453" y="67520"/>
                    <a:pt x="0" y="85606"/>
                    <a:pt x="857" y="104227"/>
                  </a:cubicBezTo>
                  <a:cubicBezTo>
                    <a:pt x="929" y="105835"/>
                    <a:pt x="1048" y="108883"/>
                    <a:pt x="1346" y="112609"/>
                  </a:cubicBezTo>
                  <a:lnTo>
                    <a:pt x="24134" y="112609"/>
                  </a:lnTo>
                  <a:cubicBezTo>
                    <a:pt x="25218" y="102096"/>
                    <a:pt x="25158" y="91761"/>
                    <a:pt x="24467" y="81570"/>
                  </a:cubicBezTo>
                  <a:cubicBezTo>
                    <a:pt x="24194" y="78296"/>
                    <a:pt x="23896" y="75021"/>
                    <a:pt x="23551" y="71735"/>
                  </a:cubicBezTo>
                  <a:cubicBezTo>
                    <a:pt x="23574" y="71688"/>
                    <a:pt x="23586" y="71664"/>
                    <a:pt x="23610" y="71616"/>
                  </a:cubicBezTo>
                  <a:cubicBezTo>
                    <a:pt x="23063" y="66068"/>
                    <a:pt x="22384" y="60531"/>
                    <a:pt x="21634" y="54995"/>
                  </a:cubicBezTo>
                  <a:cubicBezTo>
                    <a:pt x="20443" y="45601"/>
                    <a:pt x="19062" y="36255"/>
                    <a:pt x="17586" y="26992"/>
                  </a:cubicBezTo>
                  <a:cubicBezTo>
                    <a:pt x="16193" y="17871"/>
                    <a:pt x="14716" y="8835"/>
                    <a:pt x="130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10663825" y="-227875"/>
              <a:ext cx="412275" cy="576000"/>
            </a:xfrm>
            <a:custGeom>
              <a:avLst/>
              <a:gdLst/>
              <a:ahLst/>
              <a:cxnLst/>
              <a:rect l="l" t="t" r="r" b="b"/>
              <a:pathLst>
                <a:path w="16491" h="23040" extrusionOk="0">
                  <a:moveTo>
                    <a:pt x="16240" y="1"/>
                  </a:moveTo>
                  <a:lnTo>
                    <a:pt x="16240" y="1"/>
                  </a:lnTo>
                  <a:cubicBezTo>
                    <a:pt x="11347" y="8525"/>
                    <a:pt x="6287" y="16872"/>
                    <a:pt x="0" y="23039"/>
                  </a:cubicBezTo>
                  <a:lnTo>
                    <a:pt x="15562" y="23039"/>
                  </a:lnTo>
                  <a:cubicBezTo>
                    <a:pt x="16336" y="15252"/>
                    <a:pt x="16490" y="7573"/>
                    <a:pt x="162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10465275" y="-1155075"/>
              <a:ext cx="573625" cy="1292450"/>
            </a:xfrm>
            <a:custGeom>
              <a:avLst/>
              <a:gdLst/>
              <a:ahLst/>
              <a:cxnLst/>
              <a:rect l="l" t="t" r="r" b="b"/>
              <a:pathLst>
                <a:path w="22945" h="51698" extrusionOk="0">
                  <a:moveTo>
                    <a:pt x="20646" y="1"/>
                  </a:moveTo>
                  <a:cubicBezTo>
                    <a:pt x="16134" y="15467"/>
                    <a:pt x="9835" y="30826"/>
                    <a:pt x="1" y="42923"/>
                  </a:cubicBezTo>
                  <a:cubicBezTo>
                    <a:pt x="25" y="45840"/>
                    <a:pt x="108" y="48757"/>
                    <a:pt x="227" y="51697"/>
                  </a:cubicBezTo>
                  <a:cubicBezTo>
                    <a:pt x="10252" y="44280"/>
                    <a:pt x="16753" y="31659"/>
                    <a:pt x="22944" y="19122"/>
                  </a:cubicBezTo>
                  <a:cubicBezTo>
                    <a:pt x="22313" y="12740"/>
                    <a:pt x="21504" y="6370"/>
                    <a:pt x="206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10475700" y="-2467425"/>
              <a:ext cx="430725" cy="1952625"/>
            </a:xfrm>
            <a:custGeom>
              <a:avLst/>
              <a:gdLst/>
              <a:ahLst/>
              <a:cxnLst/>
              <a:rect l="l" t="t" r="r" b="b"/>
              <a:pathLst>
                <a:path w="17229" h="78105" extrusionOk="0">
                  <a:moveTo>
                    <a:pt x="11990" y="0"/>
                  </a:moveTo>
                  <a:cubicBezTo>
                    <a:pt x="11145" y="4524"/>
                    <a:pt x="6489" y="26777"/>
                    <a:pt x="5430" y="32278"/>
                  </a:cubicBezTo>
                  <a:cubicBezTo>
                    <a:pt x="2930" y="47458"/>
                    <a:pt x="882" y="62722"/>
                    <a:pt x="1" y="78105"/>
                  </a:cubicBezTo>
                  <a:cubicBezTo>
                    <a:pt x="9228" y="64699"/>
                    <a:pt x="14407" y="48613"/>
                    <a:pt x="17229" y="31730"/>
                  </a:cubicBezTo>
                  <a:cubicBezTo>
                    <a:pt x="15610" y="21003"/>
                    <a:pt x="13931" y="10370"/>
                    <a:pt x="119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7737742" y="2914760"/>
            <a:ext cx="398760" cy="1781025"/>
            <a:chOff x="10448625" y="-2467725"/>
            <a:chExt cx="630450" cy="2815850"/>
          </a:xfrm>
        </p:grpSpPr>
        <p:sp>
          <p:nvSpPr>
            <p:cNvPr id="108" name="Google Shape;108;p3"/>
            <p:cNvSpPr/>
            <p:nvPr/>
          </p:nvSpPr>
          <p:spPr>
            <a:xfrm>
              <a:off x="10448625" y="-2467725"/>
              <a:ext cx="630450" cy="2815250"/>
            </a:xfrm>
            <a:custGeom>
              <a:avLst/>
              <a:gdLst/>
              <a:ahLst/>
              <a:cxnLst/>
              <a:rect l="l" t="t" r="r" b="b"/>
              <a:pathLst>
                <a:path w="25218" h="112610" extrusionOk="0">
                  <a:moveTo>
                    <a:pt x="13073" y="0"/>
                  </a:moveTo>
                  <a:cubicBezTo>
                    <a:pt x="12240" y="4429"/>
                    <a:pt x="7763" y="25861"/>
                    <a:pt x="6584" y="31921"/>
                  </a:cubicBezTo>
                  <a:cubicBezTo>
                    <a:pt x="6560" y="32040"/>
                    <a:pt x="6549" y="32183"/>
                    <a:pt x="6513" y="32278"/>
                  </a:cubicBezTo>
                  <a:cubicBezTo>
                    <a:pt x="5691" y="37302"/>
                    <a:pt x="4917" y="42315"/>
                    <a:pt x="4203" y="47339"/>
                  </a:cubicBezTo>
                  <a:cubicBezTo>
                    <a:pt x="4132" y="47863"/>
                    <a:pt x="4060" y="48399"/>
                    <a:pt x="3989" y="48923"/>
                  </a:cubicBezTo>
                  <a:cubicBezTo>
                    <a:pt x="3953" y="49125"/>
                    <a:pt x="3929" y="49328"/>
                    <a:pt x="3893" y="49530"/>
                  </a:cubicBezTo>
                  <a:cubicBezTo>
                    <a:pt x="1453" y="67520"/>
                    <a:pt x="0" y="85606"/>
                    <a:pt x="857" y="104227"/>
                  </a:cubicBezTo>
                  <a:cubicBezTo>
                    <a:pt x="929" y="105835"/>
                    <a:pt x="1048" y="108883"/>
                    <a:pt x="1346" y="112609"/>
                  </a:cubicBezTo>
                  <a:lnTo>
                    <a:pt x="24134" y="112609"/>
                  </a:lnTo>
                  <a:cubicBezTo>
                    <a:pt x="25218" y="102096"/>
                    <a:pt x="25158" y="91761"/>
                    <a:pt x="24467" y="81570"/>
                  </a:cubicBezTo>
                  <a:cubicBezTo>
                    <a:pt x="24194" y="78296"/>
                    <a:pt x="23896" y="75021"/>
                    <a:pt x="23551" y="71735"/>
                  </a:cubicBezTo>
                  <a:cubicBezTo>
                    <a:pt x="23574" y="71688"/>
                    <a:pt x="23586" y="71664"/>
                    <a:pt x="23610" y="71616"/>
                  </a:cubicBezTo>
                  <a:cubicBezTo>
                    <a:pt x="23063" y="66068"/>
                    <a:pt x="22384" y="60531"/>
                    <a:pt x="21634" y="54995"/>
                  </a:cubicBezTo>
                  <a:cubicBezTo>
                    <a:pt x="20443" y="45601"/>
                    <a:pt x="19062" y="36255"/>
                    <a:pt x="17586" y="26992"/>
                  </a:cubicBezTo>
                  <a:cubicBezTo>
                    <a:pt x="16193" y="17871"/>
                    <a:pt x="14716" y="8835"/>
                    <a:pt x="130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10663825" y="-227875"/>
              <a:ext cx="412275" cy="576000"/>
            </a:xfrm>
            <a:custGeom>
              <a:avLst/>
              <a:gdLst/>
              <a:ahLst/>
              <a:cxnLst/>
              <a:rect l="l" t="t" r="r" b="b"/>
              <a:pathLst>
                <a:path w="16491" h="23040" extrusionOk="0">
                  <a:moveTo>
                    <a:pt x="16240" y="1"/>
                  </a:moveTo>
                  <a:lnTo>
                    <a:pt x="16240" y="1"/>
                  </a:lnTo>
                  <a:cubicBezTo>
                    <a:pt x="11347" y="8525"/>
                    <a:pt x="6287" y="16872"/>
                    <a:pt x="0" y="23039"/>
                  </a:cubicBezTo>
                  <a:lnTo>
                    <a:pt x="15562" y="23039"/>
                  </a:lnTo>
                  <a:cubicBezTo>
                    <a:pt x="16336" y="15252"/>
                    <a:pt x="16490" y="7573"/>
                    <a:pt x="162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10465275" y="-1155075"/>
              <a:ext cx="573625" cy="1292450"/>
            </a:xfrm>
            <a:custGeom>
              <a:avLst/>
              <a:gdLst/>
              <a:ahLst/>
              <a:cxnLst/>
              <a:rect l="l" t="t" r="r" b="b"/>
              <a:pathLst>
                <a:path w="22945" h="51698" extrusionOk="0">
                  <a:moveTo>
                    <a:pt x="20646" y="1"/>
                  </a:moveTo>
                  <a:cubicBezTo>
                    <a:pt x="16134" y="15467"/>
                    <a:pt x="9835" y="30826"/>
                    <a:pt x="1" y="42923"/>
                  </a:cubicBezTo>
                  <a:cubicBezTo>
                    <a:pt x="25" y="45840"/>
                    <a:pt x="108" y="48757"/>
                    <a:pt x="227" y="51697"/>
                  </a:cubicBezTo>
                  <a:cubicBezTo>
                    <a:pt x="10252" y="44280"/>
                    <a:pt x="16753" y="31659"/>
                    <a:pt x="22944" y="19122"/>
                  </a:cubicBezTo>
                  <a:cubicBezTo>
                    <a:pt x="22313" y="12740"/>
                    <a:pt x="21504" y="6370"/>
                    <a:pt x="206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10475700" y="-2467425"/>
              <a:ext cx="430725" cy="1952625"/>
            </a:xfrm>
            <a:custGeom>
              <a:avLst/>
              <a:gdLst/>
              <a:ahLst/>
              <a:cxnLst/>
              <a:rect l="l" t="t" r="r" b="b"/>
              <a:pathLst>
                <a:path w="17229" h="78105" extrusionOk="0">
                  <a:moveTo>
                    <a:pt x="11990" y="0"/>
                  </a:moveTo>
                  <a:cubicBezTo>
                    <a:pt x="11145" y="4524"/>
                    <a:pt x="6489" y="26777"/>
                    <a:pt x="5430" y="32278"/>
                  </a:cubicBezTo>
                  <a:cubicBezTo>
                    <a:pt x="2930" y="47458"/>
                    <a:pt x="882" y="62722"/>
                    <a:pt x="1" y="78105"/>
                  </a:cubicBezTo>
                  <a:cubicBezTo>
                    <a:pt x="9228" y="64699"/>
                    <a:pt x="14407" y="48613"/>
                    <a:pt x="17229" y="31730"/>
                  </a:cubicBezTo>
                  <a:cubicBezTo>
                    <a:pt x="15610" y="21003"/>
                    <a:pt x="13931" y="10370"/>
                    <a:pt x="119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" name="Google Shape;112;p3"/>
          <p:cNvGrpSpPr/>
          <p:nvPr/>
        </p:nvGrpSpPr>
        <p:grpSpPr>
          <a:xfrm>
            <a:off x="-749862" y="4262881"/>
            <a:ext cx="2778976" cy="940858"/>
            <a:chOff x="-283117" y="4480101"/>
            <a:chExt cx="2136688" cy="723403"/>
          </a:xfrm>
        </p:grpSpPr>
        <p:sp>
          <p:nvSpPr>
            <p:cNvPr id="113" name="Google Shape;113;p3"/>
            <p:cNvSpPr/>
            <p:nvPr/>
          </p:nvSpPr>
          <p:spPr>
            <a:xfrm>
              <a:off x="-139422" y="4797106"/>
              <a:ext cx="115551" cy="364487"/>
            </a:xfrm>
            <a:custGeom>
              <a:avLst/>
              <a:gdLst/>
              <a:ahLst/>
              <a:cxnLst/>
              <a:rect l="l" t="t" r="r" b="b"/>
              <a:pathLst>
                <a:path w="3609" h="11384" extrusionOk="0">
                  <a:moveTo>
                    <a:pt x="941" y="1"/>
                  </a:moveTo>
                  <a:cubicBezTo>
                    <a:pt x="620" y="477"/>
                    <a:pt x="298" y="965"/>
                    <a:pt x="1" y="1453"/>
                  </a:cubicBezTo>
                  <a:cubicBezTo>
                    <a:pt x="227" y="2215"/>
                    <a:pt x="453" y="2977"/>
                    <a:pt x="656" y="3751"/>
                  </a:cubicBezTo>
                  <a:cubicBezTo>
                    <a:pt x="1310" y="6228"/>
                    <a:pt x="1811" y="8800"/>
                    <a:pt x="2061" y="11359"/>
                  </a:cubicBezTo>
                  <a:lnTo>
                    <a:pt x="3608" y="11383"/>
                  </a:lnTo>
                  <a:cubicBezTo>
                    <a:pt x="3239" y="7764"/>
                    <a:pt x="1882" y="4287"/>
                    <a:pt x="1108" y="739"/>
                  </a:cubicBezTo>
                  <a:cubicBezTo>
                    <a:pt x="1049" y="489"/>
                    <a:pt x="989" y="251"/>
                    <a:pt x="9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-201184" y="4901195"/>
              <a:ext cx="78571" cy="258477"/>
            </a:xfrm>
            <a:custGeom>
              <a:avLst/>
              <a:gdLst/>
              <a:ahLst/>
              <a:cxnLst/>
              <a:rect l="l" t="t" r="r" b="b"/>
              <a:pathLst>
                <a:path w="2454" h="8073" extrusionOk="0">
                  <a:moveTo>
                    <a:pt x="858" y="0"/>
                  </a:moveTo>
                  <a:cubicBezTo>
                    <a:pt x="561" y="548"/>
                    <a:pt x="263" y="1084"/>
                    <a:pt x="1" y="1596"/>
                  </a:cubicBezTo>
                  <a:cubicBezTo>
                    <a:pt x="96" y="1893"/>
                    <a:pt x="203" y="2179"/>
                    <a:pt x="299" y="2477"/>
                  </a:cubicBezTo>
                  <a:cubicBezTo>
                    <a:pt x="870" y="4275"/>
                    <a:pt x="1323" y="6156"/>
                    <a:pt x="1513" y="8061"/>
                  </a:cubicBezTo>
                  <a:lnTo>
                    <a:pt x="2454" y="8073"/>
                  </a:lnTo>
                  <a:cubicBezTo>
                    <a:pt x="2204" y="5644"/>
                    <a:pt x="1727" y="3239"/>
                    <a:pt x="1096" y="881"/>
                  </a:cubicBezTo>
                  <a:cubicBezTo>
                    <a:pt x="1013" y="584"/>
                    <a:pt x="942" y="286"/>
                    <a:pt x="8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283117" y="5015562"/>
              <a:ext cx="80460" cy="142222"/>
            </a:xfrm>
            <a:custGeom>
              <a:avLst/>
              <a:gdLst/>
              <a:ahLst/>
              <a:cxnLst/>
              <a:rect l="l" t="t" r="r" b="b"/>
              <a:pathLst>
                <a:path w="2513" h="4442" extrusionOk="0">
                  <a:moveTo>
                    <a:pt x="1572" y="0"/>
                  </a:moveTo>
                  <a:cubicBezTo>
                    <a:pt x="1488" y="202"/>
                    <a:pt x="1417" y="381"/>
                    <a:pt x="1334" y="560"/>
                  </a:cubicBezTo>
                  <a:cubicBezTo>
                    <a:pt x="834" y="1810"/>
                    <a:pt x="381" y="3084"/>
                    <a:pt x="0" y="4382"/>
                  </a:cubicBezTo>
                  <a:lnTo>
                    <a:pt x="2512" y="4441"/>
                  </a:lnTo>
                  <a:cubicBezTo>
                    <a:pt x="2346" y="2941"/>
                    <a:pt x="2012" y="1453"/>
                    <a:pt x="15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70809" y="4673231"/>
              <a:ext cx="142990" cy="489868"/>
            </a:xfrm>
            <a:custGeom>
              <a:avLst/>
              <a:gdLst/>
              <a:ahLst/>
              <a:cxnLst/>
              <a:rect l="l" t="t" r="r" b="b"/>
              <a:pathLst>
                <a:path w="4466" h="15300" extrusionOk="0">
                  <a:moveTo>
                    <a:pt x="1823" y="0"/>
                  </a:moveTo>
                  <a:cubicBezTo>
                    <a:pt x="1192" y="679"/>
                    <a:pt x="632" y="1322"/>
                    <a:pt x="358" y="1679"/>
                  </a:cubicBezTo>
                  <a:lnTo>
                    <a:pt x="1" y="2167"/>
                  </a:lnTo>
                  <a:cubicBezTo>
                    <a:pt x="275" y="3465"/>
                    <a:pt x="537" y="4751"/>
                    <a:pt x="846" y="6025"/>
                  </a:cubicBezTo>
                  <a:cubicBezTo>
                    <a:pt x="1251" y="7632"/>
                    <a:pt x="1727" y="9228"/>
                    <a:pt x="2144" y="10835"/>
                  </a:cubicBezTo>
                  <a:cubicBezTo>
                    <a:pt x="2370" y="11680"/>
                    <a:pt x="2561" y="12526"/>
                    <a:pt x="2716" y="13371"/>
                  </a:cubicBezTo>
                  <a:cubicBezTo>
                    <a:pt x="2727" y="13478"/>
                    <a:pt x="2751" y="13597"/>
                    <a:pt x="2775" y="13704"/>
                  </a:cubicBezTo>
                  <a:lnTo>
                    <a:pt x="2823" y="13966"/>
                  </a:lnTo>
                  <a:cubicBezTo>
                    <a:pt x="2835" y="14062"/>
                    <a:pt x="2846" y="14133"/>
                    <a:pt x="2858" y="14228"/>
                  </a:cubicBezTo>
                  <a:cubicBezTo>
                    <a:pt x="2894" y="14335"/>
                    <a:pt x="2906" y="14454"/>
                    <a:pt x="2894" y="14538"/>
                  </a:cubicBezTo>
                  <a:cubicBezTo>
                    <a:pt x="2906" y="14597"/>
                    <a:pt x="2906" y="14669"/>
                    <a:pt x="2918" y="14728"/>
                  </a:cubicBezTo>
                  <a:cubicBezTo>
                    <a:pt x="2942" y="14907"/>
                    <a:pt x="2966" y="15085"/>
                    <a:pt x="2977" y="15264"/>
                  </a:cubicBezTo>
                  <a:lnTo>
                    <a:pt x="4466" y="15300"/>
                  </a:lnTo>
                  <a:cubicBezTo>
                    <a:pt x="4442" y="14955"/>
                    <a:pt x="4394" y="14597"/>
                    <a:pt x="4347" y="14252"/>
                  </a:cubicBezTo>
                  <a:cubicBezTo>
                    <a:pt x="4323" y="14097"/>
                    <a:pt x="4311" y="13931"/>
                    <a:pt x="4275" y="13764"/>
                  </a:cubicBezTo>
                  <a:cubicBezTo>
                    <a:pt x="4251" y="13585"/>
                    <a:pt x="4228" y="13407"/>
                    <a:pt x="4204" y="13228"/>
                  </a:cubicBezTo>
                  <a:cubicBezTo>
                    <a:pt x="4168" y="13002"/>
                    <a:pt x="4132" y="12799"/>
                    <a:pt x="4097" y="12573"/>
                  </a:cubicBezTo>
                  <a:cubicBezTo>
                    <a:pt x="4085" y="12454"/>
                    <a:pt x="4049" y="12323"/>
                    <a:pt x="4037" y="12204"/>
                  </a:cubicBezTo>
                  <a:cubicBezTo>
                    <a:pt x="4013" y="11966"/>
                    <a:pt x="3966" y="11728"/>
                    <a:pt x="3918" y="11490"/>
                  </a:cubicBezTo>
                  <a:cubicBezTo>
                    <a:pt x="3906" y="11383"/>
                    <a:pt x="3870" y="11264"/>
                    <a:pt x="3859" y="11156"/>
                  </a:cubicBezTo>
                  <a:cubicBezTo>
                    <a:pt x="3859" y="11097"/>
                    <a:pt x="3847" y="11025"/>
                    <a:pt x="3835" y="10966"/>
                  </a:cubicBezTo>
                  <a:cubicBezTo>
                    <a:pt x="3608" y="9751"/>
                    <a:pt x="3370" y="8513"/>
                    <a:pt x="3156" y="7275"/>
                  </a:cubicBezTo>
                  <a:cubicBezTo>
                    <a:pt x="2739" y="4846"/>
                    <a:pt x="2323" y="2405"/>
                    <a:pt x="18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29470" y="4567253"/>
              <a:ext cx="136106" cy="598151"/>
            </a:xfrm>
            <a:custGeom>
              <a:avLst/>
              <a:gdLst/>
              <a:ahLst/>
              <a:cxnLst/>
              <a:rect l="l" t="t" r="r" b="b"/>
              <a:pathLst>
                <a:path w="4251" h="18682" extrusionOk="0">
                  <a:moveTo>
                    <a:pt x="2215" y="0"/>
                  </a:moveTo>
                  <a:cubicBezTo>
                    <a:pt x="1560" y="536"/>
                    <a:pt x="905" y="1096"/>
                    <a:pt x="298" y="1691"/>
                  </a:cubicBezTo>
                  <a:lnTo>
                    <a:pt x="0" y="1989"/>
                  </a:lnTo>
                  <a:cubicBezTo>
                    <a:pt x="179" y="2798"/>
                    <a:pt x="346" y="3620"/>
                    <a:pt x="500" y="4441"/>
                  </a:cubicBezTo>
                  <a:cubicBezTo>
                    <a:pt x="1012" y="7049"/>
                    <a:pt x="1489" y="9668"/>
                    <a:pt x="1905" y="12252"/>
                  </a:cubicBezTo>
                  <a:cubicBezTo>
                    <a:pt x="2060" y="13145"/>
                    <a:pt x="2215" y="14038"/>
                    <a:pt x="2358" y="14931"/>
                  </a:cubicBezTo>
                  <a:cubicBezTo>
                    <a:pt x="2572" y="16169"/>
                    <a:pt x="2751" y="17395"/>
                    <a:pt x="2870" y="18657"/>
                  </a:cubicBezTo>
                  <a:lnTo>
                    <a:pt x="4251" y="18681"/>
                  </a:lnTo>
                  <a:cubicBezTo>
                    <a:pt x="4203" y="18003"/>
                    <a:pt x="4167" y="17312"/>
                    <a:pt x="4108" y="16633"/>
                  </a:cubicBezTo>
                  <a:cubicBezTo>
                    <a:pt x="4072" y="16348"/>
                    <a:pt x="4060" y="16062"/>
                    <a:pt x="4025" y="15776"/>
                  </a:cubicBezTo>
                  <a:cubicBezTo>
                    <a:pt x="4001" y="15395"/>
                    <a:pt x="3953" y="14990"/>
                    <a:pt x="3929" y="14597"/>
                  </a:cubicBezTo>
                  <a:cubicBezTo>
                    <a:pt x="3894" y="14264"/>
                    <a:pt x="3846" y="13919"/>
                    <a:pt x="3822" y="13573"/>
                  </a:cubicBezTo>
                  <a:cubicBezTo>
                    <a:pt x="3786" y="13252"/>
                    <a:pt x="3751" y="12907"/>
                    <a:pt x="3715" y="12561"/>
                  </a:cubicBezTo>
                  <a:cubicBezTo>
                    <a:pt x="3691" y="12240"/>
                    <a:pt x="3644" y="11907"/>
                    <a:pt x="3608" y="11585"/>
                  </a:cubicBezTo>
                  <a:cubicBezTo>
                    <a:pt x="3572" y="11168"/>
                    <a:pt x="3524" y="10764"/>
                    <a:pt x="3477" y="10347"/>
                  </a:cubicBezTo>
                  <a:cubicBezTo>
                    <a:pt x="3465" y="10240"/>
                    <a:pt x="3465" y="10156"/>
                    <a:pt x="3453" y="10049"/>
                  </a:cubicBezTo>
                  <a:cubicBezTo>
                    <a:pt x="3191" y="7775"/>
                    <a:pt x="2917" y="5501"/>
                    <a:pt x="2620" y="3215"/>
                  </a:cubicBezTo>
                  <a:lnTo>
                    <a:pt x="221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283337" y="4480101"/>
              <a:ext cx="90770" cy="689497"/>
            </a:xfrm>
            <a:custGeom>
              <a:avLst/>
              <a:gdLst/>
              <a:ahLst/>
              <a:cxnLst/>
              <a:rect l="l" t="t" r="r" b="b"/>
              <a:pathLst>
                <a:path w="2835" h="21535" extrusionOk="0">
                  <a:moveTo>
                    <a:pt x="2431" y="0"/>
                  </a:moveTo>
                  <a:cubicBezTo>
                    <a:pt x="1622" y="0"/>
                    <a:pt x="807" y="88"/>
                    <a:pt x="1" y="210"/>
                  </a:cubicBezTo>
                  <a:cubicBezTo>
                    <a:pt x="1" y="2877"/>
                    <a:pt x="96" y="5520"/>
                    <a:pt x="215" y="8187"/>
                  </a:cubicBezTo>
                  <a:cubicBezTo>
                    <a:pt x="358" y="11497"/>
                    <a:pt x="584" y="14783"/>
                    <a:pt x="834" y="18081"/>
                  </a:cubicBezTo>
                  <a:cubicBezTo>
                    <a:pt x="834" y="18177"/>
                    <a:pt x="846" y="18260"/>
                    <a:pt x="846" y="18355"/>
                  </a:cubicBezTo>
                  <a:cubicBezTo>
                    <a:pt x="882" y="18701"/>
                    <a:pt x="894" y="19022"/>
                    <a:pt x="918" y="19367"/>
                  </a:cubicBezTo>
                  <a:cubicBezTo>
                    <a:pt x="953" y="19796"/>
                    <a:pt x="1001" y="20248"/>
                    <a:pt x="1025" y="20689"/>
                  </a:cubicBezTo>
                  <a:cubicBezTo>
                    <a:pt x="1037" y="20975"/>
                    <a:pt x="1072" y="21237"/>
                    <a:pt x="1084" y="21510"/>
                  </a:cubicBezTo>
                  <a:lnTo>
                    <a:pt x="2323" y="21534"/>
                  </a:lnTo>
                  <a:cubicBezTo>
                    <a:pt x="2323" y="19498"/>
                    <a:pt x="2287" y="17474"/>
                    <a:pt x="2275" y="15438"/>
                  </a:cubicBezTo>
                  <a:cubicBezTo>
                    <a:pt x="2263" y="13319"/>
                    <a:pt x="2299" y="11223"/>
                    <a:pt x="2323" y="9116"/>
                  </a:cubicBezTo>
                  <a:cubicBezTo>
                    <a:pt x="2323" y="8723"/>
                    <a:pt x="2334" y="8318"/>
                    <a:pt x="2334" y="7937"/>
                  </a:cubicBezTo>
                  <a:cubicBezTo>
                    <a:pt x="2346" y="7663"/>
                    <a:pt x="2346" y="7413"/>
                    <a:pt x="2346" y="7151"/>
                  </a:cubicBezTo>
                  <a:cubicBezTo>
                    <a:pt x="2370" y="5854"/>
                    <a:pt x="2394" y="4556"/>
                    <a:pt x="2477" y="3258"/>
                  </a:cubicBezTo>
                  <a:cubicBezTo>
                    <a:pt x="2549" y="2175"/>
                    <a:pt x="2656" y="1091"/>
                    <a:pt x="2834" y="8"/>
                  </a:cubicBezTo>
                  <a:cubicBezTo>
                    <a:pt x="2700" y="3"/>
                    <a:pt x="2566" y="0"/>
                    <a:pt x="24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1078555" y="4784523"/>
              <a:ext cx="377422" cy="403741"/>
            </a:xfrm>
            <a:custGeom>
              <a:avLst/>
              <a:gdLst/>
              <a:ahLst/>
              <a:cxnLst/>
              <a:rect l="l" t="t" r="r" b="b"/>
              <a:pathLst>
                <a:path w="11788" h="12610" extrusionOk="0">
                  <a:moveTo>
                    <a:pt x="10942" y="1"/>
                  </a:moveTo>
                  <a:cubicBezTo>
                    <a:pt x="8918" y="870"/>
                    <a:pt x="7180" y="2275"/>
                    <a:pt x="5680" y="3906"/>
                  </a:cubicBezTo>
                  <a:lnTo>
                    <a:pt x="5275" y="4347"/>
                  </a:lnTo>
                  <a:cubicBezTo>
                    <a:pt x="5263" y="4370"/>
                    <a:pt x="5239" y="4394"/>
                    <a:pt x="5227" y="4406"/>
                  </a:cubicBezTo>
                  <a:cubicBezTo>
                    <a:pt x="5096" y="4573"/>
                    <a:pt x="4965" y="4728"/>
                    <a:pt x="4822" y="4882"/>
                  </a:cubicBezTo>
                  <a:cubicBezTo>
                    <a:pt x="2893" y="7204"/>
                    <a:pt x="1358" y="9859"/>
                    <a:pt x="0" y="12550"/>
                  </a:cubicBezTo>
                  <a:lnTo>
                    <a:pt x="3013" y="12610"/>
                  </a:lnTo>
                  <a:lnTo>
                    <a:pt x="3501" y="11538"/>
                  </a:lnTo>
                  <a:cubicBezTo>
                    <a:pt x="3513" y="11490"/>
                    <a:pt x="3536" y="11479"/>
                    <a:pt x="3536" y="11467"/>
                  </a:cubicBezTo>
                  <a:cubicBezTo>
                    <a:pt x="3536" y="11467"/>
                    <a:pt x="3536" y="11455"/>
                    <a:pt x="3560" y="11383"/>
                  </a:cubicBezTo>
                  <a:cubicBezTo>
                    <a:pt x="3632" y="11205"/>
                    <a:pt x="3715" y="11050"/>
                    <a:pt x="3798" y="10871"/>
                  </a:cubicBezTo>
                  <a:cubicBezTo>
                    <a:pt x="4025" y="10395"/>
                    <a:pt x="4263" y="9931"/>
                    <a:pt x="4501" y="9454"/>
                  </a:cubicBezTo>
                  <a:cubicBezTo>
                    <a:pt x="4941" y="8609"/>
                    <a:pt x="5394" y="7776"/>
                    <a:pt x="5882" y="6954"/>
                  </a:cubicBezTo>
                  <a:cubicBezTo>
                    <a:pt x="6346" y="6192"/>
                    <a:pt x="6834" y="5454"/>
                    <a:pt x="7358" y="4751"/>
                  </a:cubicBezTo>
                  <a:cubicBezTo>
                    <a:pt x="7906" y="4025"/>
                    <a:pt x="8489" y="3323"/>
                    <a:pt x="9132" y="2680"/>
                  </a:cubicBezTo>
                  <a:cubicBezTo>
                    <a:pt x="9930" y="1858"/>
                    <a:pt x="10835" y="1132"/>
                    <a:pt x="11787" y="477"/>
                  </a:cubicBezTo>
                  <a:cubicBezTo>
                    <a:pt x="11514" y="299"/>
                    <a:pt x="11228" y="156"/>
                    <a:pt x="109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1227981" y="4829508"/>
              <a:ext cx="329012" cy="362182"/>
            </a:xfrm>
            <a:custGeom>
              <a:avLst/>
              <a:gdLst/>
              <a:ahLst/>
              <a:cxnLst/>
              <a:rect l="l" t="t" r="r" b="b"/>
              <a:pathLst>
                <a:path w="10276" h="11312" extrusionOk="0">
                  <a:moveTo>
                    <a:pt x="8585" y="1"/>
                  </a:moveTo>
                  <a:cubicBezTo>
                    <a:pt x="6263" y="1477"/>
                    <a:pt x="4370" y="3418"/>
                    <a:pt x="2882" y="5799"/>
                  </a:cubicBezTo>
                  <a:cubicBezTo>
                    <a:pt x="1786" y="7549"/>
                    <a:pt x="858" y="9395"/>
                    <a:pt x="0" y="11252"/>
                  </a:cubicBezTo>
                  <a:lnTo>
                    <a:pt x="2941" y="11312"/>
                  </a:lnTo>
                  <a:cubicBezTo>
                    <a:pt x="3060" y="11074"/>
                    <a:pt x="3168" y="10847"/>
                    <a:pt x="3275" y="10621"/>
                  </a:cubicBezTo>
                  <a:cubicBezTo>
                    <a:pt x="3299" y="10562"/>
                    <a:pt x="3334" y="10490"/>
                    <a:pt x="3358" y="10431"/>
                  </a:cubicBezTo>
                  <a:cubicBezTo>
                    <a:pt x="3429" y="10264"/>
                    <a:pt x="3513" y="10109"/>
                    <a:pt x="3596" y="9943"/>
                  </a:cubicBezTo>
                  <a:cubicBezTo>
                    <a:pt x="3632" y="9871"/>
                    <a:pt x="3668" y="9812"/>
                    <a:pt x="3703" y="9728"/>
                  </a:cubicBezTo>
                  <a:cubicBezTo>
                    <a:pt x="3787" y="9585"/>
                    <a:pt x="3870" y="9419"/>
                    <a:pt x="3953" y="9252"/>
                  </a:cubicBezTo>
                  <a:cubicBezTo>
                    <a:pt x="4001" y="9192"/>
                    <a:pt x="4025" y="9133"/>
                    <a:pt x="4061" y="9073"/>
                  </a:cubicBezTo>
                  <a:cubicBezTo>
                    <a:pt x="4144" y="8919"/>
                    <a:pt x="4251" y="8740"/>
                    <a:pt x="4346" y="8573"/>
                  </a:cubicBezTo>
                  <a:cubicBezTo>
                    <a:pt x="4358" y="8526"/>
                    <a:pt x="4382" y="8466"/>
                    <a:pt x="4418" y="8419"/>
                  </a:cubicBezTo>
                  <a:cubicBezTo>
                    <a:pt x="4525" y="8228"/>
                    <a:pt x="4644" y="8049"/>
                    <a:pt x="4739" y="7859"/>
                  </a:cubicBezTo>
                  <a:cubicBezTo>
                    <a:pt x="4763" y="7823"/>
                    <a:pt x="4775" y="7811"/>
                    <a:pt x="4787" y="7788"/>
                  </a:cubicBezTo>
                  <a:cubicBezTo>
                    <a:pt x="5180" y="7109"/>
                    <a:pt x="5608" y="6454"/>
                    <a:pt x="6049" y="5823"/>
                  </a:cubicBezTo>
                  <a:cubicBezTo>
                    <a:pt x="6978" y="4513"/>
                    <a:pt x="8013" y="3275"/>
                    <a:pt x="9204" y="2168"/>
                  </a:cubicBezTo>
                  <a:cubicBezTo>
                    <a:pt x="9549" y="1846"/>
                    <a:pt x="9906" y="1549"/>
                    <a:pt x="10276" y="1251"/>
                  </a:cubicBezTo>
                  <a:cubicBezTo>
                    <a:pt x="9728" y="822"/>
                    <a:pt x="9168" y="406"/>
                    <a:pt x="85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1375133" y="4901964"/>
              <a:ext cx="263056" cy="293536"/>
            </a:xfrm>
            <a:custGeom>
              <a:avLst/>
              <a:gdLst/>
              <a:ahLst/>
              <a:cxnLst/>
              <a:rect l="l" t="t" r="r" b="b"/>
              <a:pathLst>
                <a:path w="8216" h="9168" extrusionOk="0">
                  <a:moveTo>
                    <a:pt x="6894" y="0"/>
                  </a:moveTo>
                  <a:cubicBezTo>
                    <a:pt x="5072" y="1417"/>
                    <a:pt x="3560" y="3155"/>
                    <a:pt x="2274" y="5072"/>
                  </a:cubicBezTo>
                  <a:cubicBezTo>
                    <a:pt x="2251" y="5108"/>
                    <a:pt x="2227" y="5144"/>
                    <a:pt x="2203" y="5179"/>
                  </a:cubicBezTo>
                  <a:cubicBezTo>
                    <a:pt x="2108" y="5310"/>
                    <a:pt x="2036" y="5441"/>
                    <a:pt x="1953" y="5584"/>
                  </a:cubicBezTo>
                  <a:cubicBezTo>
                    <a:pt x="1905" y="5644"/>
                    <a:pt x="1870" y="5703"/>
                    <a:pt x="1834" y="5763"/>
                  </a:cubicBezTo>
                  <a:cubicBezTo>
                    <a:pt x="1751" y="5894"/>
                    <a:pt x="1679" y="6013"/>
                    <a:pt x="1608" y="6132"/>
                  </a:cubicBezTo>
                  <a:lnTo>
                    <a:pt x="1477" y="6358"/>
                  </a:lnTo>
                  <a:cubicBezTo>
                    <a:pt x="1417" y="6477"/>
                    <a:pt x="1334" y="6572"/>
                    <a:pt x="1274" y="6691"/>
                  </a:cubicBezTo>
                  <a:cubicBezTo>
                    <a:pt x="1227" y="6787"/>
                    <a:pt x="1179" y="6870"/>
                    <a:pt x="1131" y="6965"/>
                  </a:cubicBezTo>
                  <a:lnTo>
                    <a:pt x="953" y="7275"/>
                  </a:lnTo>
                  <a:cubicBezTo>
                    <a:pt x="893" y="7382"/>
                    <a:pt x="846" y="7477"/>
                    <a:pt x="786" y="7584"/>
                  </a:cubicBezTo>
                  <a:cubicBezTo>
                    <a:pt x="738" y="7680"/>
                    <a:pt x="679" y="7787"/>
                    <a:pt x="643" y="7870"/>
                  </a:cubicBezTo>
                  <a:cubicBezTo>
                    <a:pt x="584" y="7989"/>
                    <a:pt x="500" y="8120"/>
                    <a:pt x="441" y="8239"/>
                  </a:cubicBezTo>
                  <a:cubicBezTo>
                    <a:pt x="417" y="8311"/>
                    <a:pt x="369" y="8394"/>
                    <a:pt x="298" y="8513"/>
                  </a:cubicBezTo>
                  <a:cubicBezTo>
                    <a:pt x="191" y="8715"/>
                    <a:pt x="107" y="8906"/>
                    <a:pt x="0" y="9120"/>
                  </a:cubicBezTo>
                  <a:lnTo>
                    <a:pt x="2155" y="9168"/>
                  </a:lnTo>
                  <a:cubicBezTo>
                    <a:pt x="2310" y="8918"/>
                    <a:pt x="2453" y="8656"/>
                    <a:pt x="2620" y="8406"/>
                  </a:cubicBezTo>
                  <a:cubicBezTo>
                    <a:pt x="2691" y="8275"/>
                    <a:pt x="2786" y="8156"/>
                    <a:pt x="2858" y="8037"/>
                  </a:cubicBezTo>
                  <a:cubicBezTo>
                    <a:pt x="2929" y="7906"/>
                    <a:pt x="3024" y="7787"/>
                    <a:pt x="3096" y="7668"/>
                  </a:cubicBezTo>
                  <a:cubicBezTo>
                    <a:pt x="3203" y="7489"/>
                    <a:pt x="3322" y="7322"/>
                    <a:pt x="3441" y="7156"/>
                  </a:cubicBezTo>
                  <a:cubicBezTo>
                    <a:pt x="3477" y="7084"/>
                    <a:pt x="3536" y="7013"/>
                    <a:pt x="3584" y="6929"/>
                  </a:cubicBezTo>
                  <a:cubicBezTo>
                    <a:pt x="3703" y="6751"/>
                    <a:pt x="3834" y="6572"/>
                    <a:pt x="3977" y="6394"/>
                  </a:cubicBezTo>
                  <a:cubicBezTo>
                    <a:pt x="4037" y="6322"/>
                    <a:pt x="4072" y="6251"/>
                    <a:pt x="4132" y="6179"/>
                  </a:cubicBezTo>
                  <a:cubicBezTo>
                    <a:pt x="5418" y="4453"/>
                    <a:pt x="6799" y="2822"/>
                    <a:pt x="8216" y="1214"/>
                  </a:cubicBezTo>
                  <a:cubicBezTo>
                    <a:pt x="7787" y="798"/>
                    <a:pt x="7346" y="381"/>
                    <a:pt x="68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988202" y="4743733"/>
              <a:ext cx="380848" cy="442642"/>
            </a:xfrm>
            <a:custGeom>
              <a:avLst/>
              <a:gdLst/>
              <a:ahLst/>
              <a:cxnLst/>
              <a:rect l="l" t="t" r="r" b="b"/>
              <a:pathLst>
                <a:path w="11895" h="13825" extrusionOk="0">
                  <a:moveTo>
                    <a:pt x="9668" y="1"/>
                  </a:moveTo>
                  <a:cubicBezTo>
                    <a:pt x="7930" y="1239"/>
                    <a:pt x="6454" y="2811"/>
                    <a:pt x="5180" y="4537"/>
                  </a:cubicBezTo>
                  <a:cubicBezTo>
                    <a:pt x="5168" y="4549"/>
                    <a:pt x="5144" y="4585"/>
                    <a:pt x="5132" y="4597"/>
                  </a:cubicBezTo>
                  <a:lnTo>
                    <a:pt x="4906" y="4906"/>
                  </a:lnTo>
                  <a:cubicBezTo>
                    <a:pt x="4894" y="4942"/>
                    <a:pt x="4870" y="4990"/>
                    <a:pt x="4834" y="5013"/>
                  </a:cubicBezTo>
                  <a:cubicBezTo>
                    <a:pt x="4751" y="5168"/>
                    <a:pt x="4644" y="5311"/>
                    <a:pt x="4513" y="5490"/>
                  </a:cubicBezTo>
                  <a:cubicBezTo>
                    <a:pt x="2739" y="8097"/>
                    <a:pt x="1310" y="10919"/>
                    <a:pt x="0" y="13788"/>
                  </a:cubicBezTo>
                  <a:lnTo>
                    <a:pt x="1120" y="13824"/>
                  </a:lnTo>
                  <a:cubicBezTo>
                    <a:pt x="1751" y="12502"/>
                    <a:pt x="2441" y="11205"/>
                    <a:pt x="3179" y="9943"/>
                  </a:cubicBezTo>
                  <a:cubicBezTo>
                    <a:pt x="3322" y="9716"/>
                    <a:pt x="3441" y="9502"/>
                    <a:pt x="3572" y="9300"/>
                  </a:cubicBezTo>
                  <a:cubicBezTo>
                    <a:pt x="3596" y="9240"/>
                    <a:pt x="3632" y="9193"/>
                    <a:pt x="3656" y="9145"/>
                  </a:cubicBezTo>
                  <a:cubicBezTo>
                    <a:pt x="3763" y="8966"/>
                    <a:pt x="3882" y="8812"/>
                    <a:pt x="3989" y="8633"/>
                  </a:cubicBezTo>
                  <a:cubicBezTo>
                    <a:pt x="4013" y="8585"/>
                    <a:pt x="4037" y="8550"/>
                    <a:pt x="4060" y="8514"/>
                  </a:cubicBezTo>
                  <a:cubicBezTo>
                    <a:pt x="4180" y="8300"/>
                    <a:pt x="4311" y="8097"/>
                    <a:pt x="4453" y="7895"/>
                  </a:cubicBezTo>
                  <a:lnTo>
                    <a:pt x="4453" y="7883"/>
                  </a:lnTo>
                  <a:cubicBezTo>
                    <a:pt x="5180" y="6776"/>
                    <a:pt x="5977" y="5704"/>
                    <a:pt x="6847" y="4704"/>
                  </a:cubicBezTo>
                  <a:cubicBezTo>
                    <a:pt x="7751" y="3668"/>
                    <a:pt x="8740" y="2704"/>
                    <a:pt x="9811" y="1870"/>
                  </a:cubicBezTo>
                  <a:cubicBezTo>
                    <a:pt x="10478" y="1346"/>
                    <a:pt x="11157" y="894"/>
                    <a:pt x="11895" y="489"/>
                  </a:cubicBezTo>
                  <a:cubicBezTo>
                    <a:pt x="11180" y="263"/>
                    <a:pt x="10442" y="84"/>
                    <a:pt x="96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732414" y="4763200"/>
              <a:ext cx="339674" cy="417828"/>
            </a:xfrm>
            <a:custGeom>
              <a:avLst/>
              <a:gdLst/>
              <a:ahLst/>
              <a:cxnLst/>
              <a:rect l="l" t="t" r="r" b="b"/>
              <a:pathLst>
                <a:path w="10609" h="13050" extrusionOk="0">
                  <a:moveTo>
                    <a:pt x="10609" y="0"/>
                  </a:moveTo>
                  <a:cubicBezTo>
                    <a:pt x="9359" y="310"/>
                    <a:pt x="8073" y="631"/>
                    <a:pt x="6811" y="810"/>
                  </a:cubicBezTo>
                  <a:cubicBezTo>
                    <a:pt x="5680" y="2298"/>
                    <a:pt x="4680" y="3905"/>
                    <a:pt x="3763" y="5596"/>
                  </a:cubicBezTo>
                  <a:cubicBezTo>
                    <a:pt x="2417" y="8025"/>
                    <a:pt x="1108" y="10466"/>
                    <a:pt x="0" y="12990"/>
                  </a:cubicBezTo>
                  <a:lnTo>
                    <a:pt x="2917" y="13049"/>
                  </a:lnTo>
                  <a:cubicBezTo>
                    <a:pt x="3191" y="12371"/>
                    <a:pt x="3477" y="11680"/>
                    <a:pt x="3775" y="11013"/>
                  </a:cubicBezTo>
                  <a:cubicBezTo>
                    <a:pt x="4549" y="9263"/>
                    <a:pt x="5358" y="7489"/>
                    <a:pt x="6370" y="5846"/>
                  </a:cubicBezTo>
                  <a:cubicBezTo>
                    <a:pt x="6561" y="5537"/>
                    <a:pt x="6751" y="5227"/>
                    <a:pt x="6966" y="4929"/>
                  </a:cubicBezTo>
                  <a:cubicBezTo>
                    <a:pt x="7775" y="3703"/>
                    <a:pt x="8644" y="2548"/>
                    <a:pt x="9537" y="1381"/>
                  </a:cubicBezTo>
                  <a:lnTo>
                    <a:pt x="1060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1693804" y="5059778"/>
              <a:ext cx="81613" cy="141069"/>
            </a:xfrm>
            <a:custGeom>
              <a:avLst/>
              <a:gdLst/>
              <a:ahLst/>
              <a:cxnLst/>
              <a:rect l="l" t="t" r="r" b="b"/>
              <a:pathLst>
                <a:path w="2549" h="4406" extrusionOk="0">
                  <a:moveTo>
                    <a:pt x="1704" y="0"/>
                  </a:moveTo>
                  <a:cubicBezTo>
                    <a:pt x="1287" y="1000"/>
                    <a:pt x="882" y="2036"/>
                    <a:pt x="489" y="3048"/>
                  </a:cubicBezTo>
                  <a:cubicBezTo>
                    <a:pt x="334" y="3477"/>
                    <a:pt x="168" y="3929"/>
                    <a:pt x="1" y="4370"/>
                  </a:cubicBezTo>
                  <a:lnTo>
                    <a:pt x="1430" y="4405"/>
                  </a:lnTo>
                  <a:cubicBezTo>
                    <a:pt x="1787" y="3286"/>
                    <a:pt x="2144" y="2167"/>
                    <a:pt x="2549" y="1072"/>
                  </a:cubicBezTo>
                  <a:lnTo>
                    <a:pt x="17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1791041" y="5141743"/>
              <a:ext cx="62530" cy="61762"/>
            </a:xfrm>
            <a:custGeom>
              <a:avLst/>
              <a:gdLst/>
              <a:ahLst/>
              <a:cxnLst/>
              <a:rect l="l" t="t" r="r" b="b"/>
              <a:pathLst>
                <a:path w="1953" h="1929" extrusionOk="0">
                  <a:moveTo>
                    <a:pt x="607" y="0"/>
                  </a:moveTo>
                  <a:cubicBezTo>
                    <a:pt x="405" y="619"/>
                    <a:pt x="191" y="1262"/>
                    <a:pt x="0" y="1881"/>
                  </a:cubicBezTo>
                  <a:lnTo>
                    <a:pt x="1953" y="1929"/>
                  </a:lnTo>
                  <a:cubicBezTo>
                    <a:pt x="1524" y="1274"/>
                    <a:pt x="1072" y="631"/>
                    <a:pt x="6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146494" y="4499760"/>
              <a:ext cx="123556" cy="667917"/>
            </a:xfrm>
            <a:custGeom>
              <a:avLst/>
              <a:gdLst/>
              <a:ahLst/>
              <a:cxnLst/>
              <a:rect l="l" t="t" r="r" b="b"/>
              <a:pathLst>
                <a:path w="3859" h="20861" extrusionOk="0">
                  <a:moveTo>
                    <a:pt x="2763" y="1"/>
                  </a:moveTo>
                  <a:cubicBezTo>
                    <a:pt x="1786" y="299"/>
                    <a:pt x="870" y="703"/>
                    <a:pt x="0" y="1192"/>
                  </a:cubicBezTo>
                  <a:cubicBezTo>
                    <a:pt x="393" y="4311"/>
                    <a:pt x="810" y="7442"/>
                    <a:pt x="1179" y="10562"/>
                  </a:cubicBezTo>
                  <a:cubicBezTo>
                    <a:pt x="1393" y="12276"/>
                    <a:pt x="1584" y="13967"/>
                    <a:pt x="1751" y="15670"/>
                  </a:cubicBezTo>
                  <a:lnTo>
                    <a:pt x="1751" y="15717"/>
                  </a:lnTo>
                  <a:cubicBezTo>
                    <a:pt x="1774" y="16086"/>
                    <a:pt x="1822" y="16455"/>
                    <a:pt x="1846" y="16824"/>
                  </a:cubicBezTo>
                  <a:cubicBezTo>
                    <a:pt x="1846" y="16896"/>
                    <a:pt x="1870" y="16944"/>
                    <a:pt x="1870" y="17003"/>
                  </a:cubicBezTo>
                  <a:cubicBezTo>
                    <a:pt x="1894" y="17348"/>
                    <a:pt x="1929" y="17682"/>
                    <a:pt x="1953" y="18015"/>
                  </a:cubicBezTo>
                  <a:cubicBezTo>
                    <a:pt x="1965" y="18110"/>
                    <a:pt x="1965" y="18217"/>
                    <a:pt x="1989" y="18301"/>
                  </a:cubicBezTo>
                  <a:cubicBezTo>
                    <a:pt x="2001" y="18622"/>
                    <a:pt x="2025" y="18944"/>
                    <a:pt x="2072" y="19253"/>
                  </a:cubicBezTo>
                  <a:cubicBezTo>
                    <a:pt x="2084" y="19360"/>
                    <a:pt x="2084" y="19468"/>
                    <a:pt x="2108" y="19575"/>
                  </a:cubicBezTo>
                  <a:cubicBezTo>
                    <a:pt x="2132" y="19980"/>
                    <a:pt x="2167" y="20420"/>
                    <a:pt x="2191" y="20837"/>
                  </a:cubicBezTo>
                  <a:lnTo>
                    <a:pt x="3858" y="20861"/>
                  </a:lnTo>
                  <a:cubicBezTo>
                    <a:pt x="3799" y="19944"/>
                    <a:pt x="3727" y="19015"/>
                    <a:pt x="3644" y="18098"/>
                  </a:cubicBezTo>
                  <a:cubicBezTo>
                    <a:pt x="3632" y="17920"/>
                    <a:pt x="3620" y="17753"/>
                    <a:pt x="3608" y="17575"/>
                  </a:cubicBezTo>
                  <a:cubicBezTo>
                    <a:pt x="3549" y="16741"/>
                    <a:pt x="3489" y="15920"/>
                    <a:pt x="3429" y="15086"/>
                  </a:cubicBezTo>
                  <a:cubicBezTo>
                    <a:pt x="3406" y="14955"/>
                    <a:pt x="3406" y="14812"/>
                    <a:pt x="3394" y="14669"/>
                  </a:cubicBezTo>
                  <a:cubicBezTo>
                    <a:pt x="3251" y="12729"/>
                    <a:pt x="3132" y="10752"/>
                    <a:pt x="3025" y="8812"/>
                  </a:cubicBezTo>
                  <a:cubicBezTo>
                    <a:pt x="2917" y="6621"/>
                    <a:pt x="2834" y="4454"/>
                    <a:pt x="2787" y="2263"/>
                  </a:cubicBezTo>
                  <a:cubicBezTo>
                    <a:pt x="2775" y="1513"/>
                    <a:pt x="2763" y="763"/>
                    <a:pt x="27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34930" y="4627093"/>
              <a:ext cx="189896" cy="547819"/>
            </a:xfrm>
            <a:custGeom>
              <a:avLst/>
              <a:gdLst/>
              <a:ahLst/>
              <a:cxnLst/>
              <a:rect l="l" t="t" r="r" b="b"/>
              <a:pathLst>
                <a:path w="5931" h="17110" extrusionOk="0">
                  <a:moveTo>
                    <a:pt x="3501" y="1"/>
                  </a:moveTo>
                  <a:cubicBezTo>
                    <a:pt x="3025" y="989"/>
                    <a:pt x="2620" y="2037"/>
                    <a:pt x="2287" y="3096"/>
                  </a:cubicBezTo>
                  <a:cubicBezTo>
                    <a:pt x="2275" y="3132"/>
                    <a:pt x="2275" y="3168"/>
                    <a:pt x="2263" y="3191"/>
                  </a:cubicBezTo>
                  <a:cubicBezTo>
                    <a:pt x="2215" y="3370"/>
                    <a:pt x="2156" y="3537"/>
                    <a:pt x="2120" y="3715"/>
                  </a:cubicBezTo>
                  <a:cubicBezTo>
                    <a:pt x="2096" y="3775"/>
                    <a:pt x="2085" y="3823"/>
                    <a:pt x="2073" y="3870"/>
                  </a:cubicBezTo>
                  <a:lnTo>
                    <a:pt x="1894" y="4489"/>
                  </a:lnTo>
                  <a:cubicBezTo>
                    <a:pt x="1894" y="4501"/>
                    <a:pt x="1882" y="4537"/>
                    <a:pt x="1882" y="4561"/>
                  </a:cubicBezTo>
                  <a:cubicBezTo>
                    <a:pt x="1823" y="4775"/>
                    <a:pt x="1763" y="4977"/>
                    <a:pt x="1715" y="5192"/>
                  </a:cubicBezTo>
                  <a:cubicBezTo>
                    <a:pt x="1715" y="5204"/>
                    <a:pt x="1704" y="5216"/>
                    <a:pt x="1704" y="5239"/>
                  </a:cubicBezTo>
                  <a:cubicBezTo>
                    <a:pt x="1644" y="5454"/>
                    <a:pt x="1584" y="5692"/>
                    <a:pt x="1537" y="5918"/>
                  </a:cubicBezTo>
                  <a:cubicBezTo>
                    <a:pt x="1525" y="5930"/>
                    <a:pt x="1525" y="5954"/>
                    <a:pt x="1525" y="5966"/>
                  </a:cubicBezTo>
                  <a:cubicBezTo>
                    <a:pt x="1418" y="6430"/>
                    <a:pt x="1323" y="6882"/>
                    <a:pt x="1239" y="7359"/>
                  </a:cubicBezTo>
                  <a:lnTo>
                    <a:pt x="1239" y="7394"/>
                  </a:lnTo>
                  <a:cubicBezTo>
                    <a:pt x="1144" y="7871"/>
                    <a:pt x="1072" y="8347"/>
                    <a:pt x="1001" y="8823"/>
                  </a:cubicBezTo>
                  <a:lnTo>
                    <a:pt x="1001" y="8835"/>
                  </a:lnTo>
                  <a:cubicBezTo>
                    <a:pt x="930" y="9311"/>
                    <a:pt x="846" y="9799"/>
                    <a:pt x="787" y="10276"/>
                  </a:cubicBezTo>
                  <a:cubicBezTo>
                    <a:pt x="703" y="10990"/>
                    <a:pt x="608" y="11728"/>
                    <a:pt x="525" y="12443"/>
                  </a:cubicBezTo>
                  <a:lnTo>
                    <a:pt x="525" y="12502"/>
                  </a:lnTo>
                  <a:cubicBezTo>
                    <a:pt x="489" y="12740"/>
                    <a:pt x="477" y="12955"/>
                    <a:pt x="453" y="13181"/>
                  </a:cubicBezTo>
                  <a:lnTo>
                    <a:pt x="453" y="13193"/>
                  </a:lnTo>
                  <a:cubicBezTo>
                    <a:pt x="418" y="13419"/>
                    <a:pt x="406" y="13657"/>
                    <a:pt x="370" y="13883"/>
                  </a:cubicBezTo>
                  <a:cubicBezTo>
                    <a:pt x="346" y="14133"/>
                    <a:pt x="310" y="14383"/>
                    <a:pt x="287" y="14621"/>
                  </a:cubicBezTo>
                  <a:cubicBezTo>
                    <a:pt x="191" y="15443"/>
                    <a:pt x="108" y="16265"/>
                    <a:pt x="1" y="17086"/>
                  </a:cubicBezTo>
                  <a:lnTo>
                    <a:pt x="1251" y="17110"/>
                  </a:lnTo>
                  <a:cubicBezTo>
                    <a:pt x="1358" y="16669"/>
                    <a:pt x="1477" y="16217"/>
                    <a:pt x="1596" y="15776"/>
                  </a:cubicBezTo>
                  <a:cubicBezTo>
                    <a:pt x="1620" y="15693"/>
                    <a:pt x="1632" y="15634"/>
                    <a:pt x="1656" y="15562"/>
                  </a:cubicBezTo>
                  <a:cubicBezTo>
                    <a:pt x="1775" y="15133"/>
                    <a:pt x="1894" y="14681"/>
                    <a:pt x="2013" y="14252"/>
                  </a:cubicBezTo>
                  <a:cubicBezTo>
                    <a:pt x="2025" y="14205"/>
                    <a:pt x="2037" y="14145"/>
                    <a:pt x="2061" y="14110"/>
                  </a:cubicBezTo>
                  <a:cubicBezTo>
                    <a:pt x="2882" y="11228"/>
                    <a:pt x="3847" y="8395"/>
                    <a:pt x="4978" y="5632"/>
                  </a:cubicBezTo>
                  <a:cubicBezTo>
                    <a:pt x="5252" y="4942"/>
                    <a:pt x="5549" y="4239"/>
                    <a:pt x="5871" y="3537"/>
                  </a:cubicBezTo>
                  <a:cubicBezTo>
                    <a:pt x="5883" y="3489"/>
                    <a:pt x="5906" y="3453"/>
                    <a:pt x="5930" y="3406"/>
                  </a:cubicBezTo>
                  <a:cubicBezTo>
                    <a:pt x="5633" y="3132"/>
                    <a:pt x="5335" y="2822"/>
                    <a:pt x="5049" y="2477"/>
                  </a:cubicBezTo>
                  <a:cubicBezTo>
                    <a:pt x="4466" y="1763"/>
                    <a:pt x="4001" y="846"/>
                    <a:pt x="35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626436" y="4765089"/>
              <a:ext cx="258861" cy="411745"/>
            </a:xfrm>
            <a:custGeom>
              <a:avLst/>
              <a:gdLst/>
              <a:ahLst/>
              <a:cxnLst/>
              <a:rect l="l" t="t" r="r" b="b"/>
              <a:pathLst>
                <a:path w="8085" h="12860" extrusionOk="0">
                  <a:moveTo>
                    <a:pt x="4346" y="1"/>
                  </a:moveTo>
                  <a:cubicBezTo>
                    <a:pt x="3918" y="941"/>
                    <a:pt x="3525" y="1918"/>
                    <a:pt x="3156" y="2894"/>
                  </a:cubicBezTo>
                  <a:cubicBezTo>
                    <a:pt x="3037" y="3203"/>
                    <a:pt x="2929" y="3513"/>
                    <a:pt x="2798" y="3823"/>
                  </a:cubicBezTo>
                  <a:cubicBezTo>
                    <a:pt x="1727" y="6775"/>
                    <a:pt x="798" y="9776"/>
                    <a:pt x="0" y="12824"/>
                  </a:cubicBezTo>
                  <a:lnTo>
                    <a:pt x="1655" y="12859"/>
                  </a:lnTo>
                  <a:cubicBezTo>
                    <a:pt x="2072" y="11907"/>
                    <a:pt x="2501" y="10954"/>
                    <a:pt x="2965" y="10014"/>
                  </a:cubicBezTo>
                  <a:cubicBezTo>
                    <a:pt x="3179" y="9597"/>
                    <a:pt x="3394" y="9168"/>
                    <a:pt x="3608" y="8740"/>
                  </a:cubicBezTo>
                  <a:cubicBezTo>
                    <a:pt x="3608" y="8704"/>
                    <a:pt x="3620" y="8692"/>
                    <a:pt x="3632" y="8668"/>
                  </a:cubicBezTo>
                  <a:cubicBezTo>
                    <a:pt x="4275" y="7371"/>
                    <a:pt x="4942" y="6085"/>
                    <a:pt x="5644" y="4823"/>
                  </a:cubicBezTo>
                  <a:cubicBezTo>
                    <a:pt x="6382" y="3501"/>
                    <a:pt x="7156" y="2203"/>
                    <a:pt x="8013" y="965"/>
                  </a:cubicBezTo>
                  <a:cubicBezTo>
                    <a:pt x="8037" y="941"/>
                    <a:pt x="8073" y="906"/>
                    <a:pt x="8085" y="882"/>
                  </a:cubicBezTo>
                  <a:cubicBezTo>
                    <a:pt x="6775" y="882"/>
                    <a:pt x="5513" y="644"/>
                    <a:pt x="43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878030" y="4739923"/>
              <a:ext cx="344636" cy="442610"/>
            </a:xfrm>
            <a:custGeom>
              <a:avLst/>
              <a:gdLst/>
              <a:ahLst/>
              <a:cxnLst/>
              <a:rect l="l" t="t" r="r" b="b"/>
              <a:pathLst>
                <a:path w="10764" h="13824" extrusionOk="0">
                  <a:moveTo>
                    <a:pt x="10764" y="1"/>
                  </a:moveTo>
                  <a:lnTo>
                    <a:pt x="10764" y="1"/>
                  </a:lnTo>
                  <a:cubicBezTo>
                    <a:pt x="9930" y="13"/>
                    <a:pt x="9204" y="72"/>
                    <a:pt x="8430" y="203"/>
                  </a:cubicBezTo>
                  <a:cubicBezTo>
                    <a:pt x="8347" y="263"/>
                    <a:pt x="8287" y="346"/>
                    <a:pt x="8228" y="418"/>
                  </a:cubicBezTo>
                  <a:cubicBezTo>
                    <a:pt x="7061" y="1965"/>
                    <a:pt x="5835" y="3501"/>
                    <a:pt x="4692" y="5073"/>
                  </a:cubicBezTo>
                  <a:cubicBezTo>
                    <a:pt x="3691" y="6478"/>
                    <a:pt x="2799" y="7919"/>
                    <a:pt x="2013" y="9454"/>
                  </a:cubicBezTo>
                  <a:cubicBezTo>
                    <a:pt x="1906" y="9657"/>
                    <a:pt x="1798" y="9883"/>
                    <a:pt x="1656" y="10074"/>
                  </a:cubicBezTo>
                  <a:cubicBezTo>
                    <a:pt x="1072" y="11300"/>
                    <a:pt x="524" y="12526"/>
                    <a:pt x="1" y="13776"/>
                  </a:cubicBezTo>
                  <a:lnTo>
                    <a:pt x="1763" y="13824"/>
                  </a:lnTo>
                  <a:cubicBezTo>
                    <a:pt x="1858" y="13586"/>
                    <a:pt x="1977" y="13336"/>
                    <a:pt x="2084" y="13098"/>
                  </a:cubicBezTo>
                  <a:cubicBezTo>
                    <a:pt x="2132" y="13026"/>
                    <a:pt x="2156" y="12931"/>
                    <a:pt x="2203" y="12848"/>
                  </a:cubicBezTo>
                  <a:cubicBezTo>
                    <a:pt x="2275" y="12693"/>
                    <a:pt x="2358" y="12526"/>
                    <a:pt x="2429" y="12371"/>
                  </a:cubicBezTo>
                  <a:lnTo>
                    <a:pt x="2656" y="11871"/>
                  </a:lnTo>
                  <a:cubicBezTo>
                    <a:pt x="2715" y="11740"/>
                    <a:pt x="2787" y="11598"/>
                    <a:pt x="2846" y="11455"/>
                  </a:cubicBezTo>
                  <a:cubicBezTo>
                    <a:pt x="2918" y="11300"/>
                    <a:pt x="3013" y="11133"/>
                    <a:pt x="3084" y="10967"/>
                  </a:cubicBezTo>
                  <a:cubicBezTo>
                    <a:pt x="3108" y="10919"/>
                    <a:pt x="3132" y="10859"/>
                    <a:pt x="3156" y="10824"/>
                  </a:cubicBezTo>
                  <a:cubicBezTo>
                    <a:pt x="4180" y="8692"/>
                    <a:pt x="5335" y="6633"/>
                    <a:pt x="6656" y="4716"/>
                  </a:cubicBezTo>
                  <a:cubicBezTo>
                    <a:pt x="7513" y="3466"/>
                    <a:pt x="8466" y="2275"/>
                    <a:pt x="9526" y="1180"/>
                  </a:cubicBezTo>
                  <a:cubicBezTo>
                    <a:pt x="9930" y="775"/>
                    <a:pt x="10335" y="370"/>
                    <a:pt x="107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1502819" y="4975892"/>
              <a:ext cx="210099" cy="223034"/>
            </a:xfrm>
            <a:custGeom>
              <a:avLst/>
              <a:gdLst/>
              <a:ahLst/>
              <a:cxnLst/>
              <a:rect l="l" t="t" r="r" b="b"/>
              <a:pathLst>
                <a:path w="6562" h="6966" extrusionOk="0">
                  <a:moveTo>
                    <a:pt x="5347" y="1"/>
                  </a:moveTo>
                  <a:cubicBezTo>
                    <a:pt x="4001" y="1513"/>
                    <a:pt x="2692" y="3049"/>
                    <a:pt x="1489" y="4668"/>
                  </a:cubicBezTo>
                  <a:cubicBezTo>
                    <a:pt x="1370" y="4823"/>
                    <a:pt x="1263" y="4978"/>
                    <a:pt x="1144" y="5132"/>
                  </a:cubicBezTo>
                  <a:cubicBezTo>
                    <a:pt x="1144" y="5144"/>
                    <a:pt x="1132" y="5144"/>
                    <a:pt x="1132" y="5156"/>
                  </a:cubicBezTo>
                  <a:cubicBezTo>
                    <a:pt x="953" y="5418"/>
                    <a:pt x="775" y="5656"/>
                    <a:pt x="608" y="5906"/>
                  </a:cubicBezTo>
                  <a:cubicBezTo>
                    <a:pt x="560" y="5966"/>
                    <a:pt x="537" y="6025"/>
                    <a:pt x="501" y="6085"/>
                  </a:cubicBezTo>
                  <a:cubicBezTo>
                    <a:pt x="322" y="6335"/>
                    <a:pt x="168" y="6585"/>
                    <a:pt x="1" y="6859"/>
                  </a:cubicBezTo>
                  <a:lnTo>
                    <a:pt x="4370" y="6966"/>
                  </a:lnTo>
                  <a:cubicBezTo>
                    <a:pt x="4573" y="6383"/>
                    <a:pt x="4775" y="5799"/>
                    <a:pt x="5002" y="5216"/>
                  </a:cubicBezTo>
                  <a:cubicBezTo>
                    <a:pt x="5490" y="3906"/>
                    <a:pt x="6025" y="2596"/>
                    <a:pt x="6561" y="1311"/>
                  </a:cubicBezTo>
                  <a:cubicBezTo>
                    <a:pt x="6156" y="858"/>
                    <a:pt x="5764" y="429"/>
                    <a:pt x="5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462891" y="4519226"/>
              <a:ext cx="152147" cy="652645"/>
            </a:xfrm>
            <a:custGeom>
              <a:avLst/>
              <a:gdLst/>
              <a:ahLst/>
              <a:cxnLst/>
              <a:rect l="l" t="t" r="r" b="b"/>
              <a:pathLst>
                <a:path w="4752" h="20384" extrusionOk="0">
                  <a:moveTo>
                    <a:pt x="2120" y="0"/>
                  </a:moveTo>
                  <a:cubicBezTo>
                    <a:pt x="1584" y="1738"/>
                    <a:pt x="1358" y="3584"/>
                    <a:pt x="1179" y="5417"/>
                  </a:cubicBezTo>
                  <a:cubicBezTo>
                    <a:pt x="1156" y="5787"/>
                    <a:pt x="1120" y="6168"/>
                    <a:pt x="1072" y="6537"/>
                  </a:cubicBezTo>
                  <a:lnTo>
                    <a:pt x="1072" y="6584"/>
                  </a:lnTo>
                  <a:cubicBezTo>
                    <a:pt x="1048" y="6953"/>
                    <a:pt x="1001" y="7334"/>
                    <a:pt x="953" y="7715"/>
                  </a:cubicBezTo>
                  <a:cubicBezTo>
                    <a:pt x="477" y="11775"/>
                    <a:pt x="144" y="15871"/>
                    <a:pt x="1" y="19931"/>
                  </a:cubicBezTo>
                  <a:lnTo>
                    <a:pt x="1" y="20372"/>
                  </a:lnTo>
                  <a:lnTo>
                    <a:pt x="679" y="20384"/>
                  </a:lnTo>
                  <a:cubicBezTo>
                    <a:pt x="715" y="20062"/>
                    <a:pt x="751" y="19753"/>
                    <a:pt x="798" y="19419"/>
                  </a:cubicBezTo>
                  <a:cubicBezTo>
                    <a:pt x="810" y="19360"/>
                    <a:pt x="810" y="19288"/>
                    <a:pt x="822" y="19229"/>
                  </a:cubicBezTo>
                  <a:cubicBezTo>
                    <a:pt x="953" y="18098"/>
                    <a:pt x="1072" y="16955"/>
                    <a:pt x="1215" y="15824"/>
                  </a:cubicBezTo>
                  <a:lnTo>
                    <a:pt x="1215" y="15788"/>
                  </a:lnTo>
                  <a:cubicBezTo>
                    <a:pt x="1251" y="15502"/>
                    <a:pt x="1287" y="15240"/>
                    <a:pt x="1310" y="14954"/>
                  </a:cubicBezTo>
                  <a:cubicBezTo>
                    <a:pt x="1310" y="14907"/>
                    <a:pt x="1334" y="14871"/>
                    <a:pt x="1334" y="14823"/>
                  </a:cubicBezTo>
                  <a:cubicBezTo>
                    <a:pt x="1358" y="14550"/>
                    <a:pt x="1406" y="14300"/>
                    <a:pt x="1429" y="14038"/>
                  </a:cubicBezTo>
                  <a:cubicBezTo>
                    <a:pt x="1429" y="13978"/>
                    <a:pt x="1453" y="13930"/>
                    <a:pt x="1453" y="13871"/>
                  </a:cubicBezTo>
                  <a:cubicBezTo>
                    <a:pt x="1477" y="13621"/>
                    <a:pt x="1525" y="13371"/>
                    <a:pt x="1548" y="13109"/>
                  </a:cubicBezTo>
                  <a:cubicBezTo>
                    <a:pt x="1572" y="13073"/>
                    <a:pt x="1572" y="13014"/>
                    <a:pt x="1584" y="12954"/>
                  </a:cubicBezTo>
                  <a:cubicBezTo>
                    <a:pt x="1632" y="12692"/>
                    <a:pt x="1656" y="12442"/>
                    <a:pt x="1703" y="12192"/>
                  </a:cubicBezTo>
                  <a:cubicBezTo>
                    <a:pt x="1715" y="12145"/>
                    <a:pt x="1715" y="12085"/>
                    <a:pt x="1727" y="12025"/>
                  </a:cubicBezTo>
                  <a:cubicBezTo>
                    <a:pt x="1763" y="11775"/>
                    <a:pt x="1810" y="11525"/>
                    <a:pt x="1846" y="11263"/>
                  </a:cubicBezTo>
                  <a:cubicBezTo>
                    <a:pt x="1870" y="11228"/>
                    <a:pt x="1870" y="11168"/>
                    <a:pt x="1882" y="11121"/>
                  </a:cubicBezTo>
                  <a:cubicBezTo>
                    <a:pt x="1929" y="10871"/>
                    <a:pt x="1965" y="10597"/>
                    <a:pt x="2013" y="10347"/>
                  </a:cubicBezTo>
                  <a:cubicBezTo>
                    <a:pt x="2025" y="10299"/>
                    <a:pt x="2025" y="10275"/>
                    <a:pt x="2049" y="10228"/>
                  </a:cubicBezTo>
                  <a:cubicBezTo>
                    <a:pt x="2108" y="9954"/>
                    <a:pt x="2144" y="9692"/>
                    <a:pt x="2203" y="9418"/>
                  </a:cubicBezTo>
                  <a:cubicBezTo>
                    <a:pt x="2203" y="9406"/>
                    <a:pt x="2227" y="9382"/>
                    <a:pt x="2227" y="9358"/>
                  </a:cubicBezTo>
                  <a:cubicBezTo>
                    <a:pt x="2477" y="8168"/>
                    <a:pt x="2775" y="7001"/>
                    <a:pt x="3144" y="5834"/>
                  </a:cubicBezTo>
                  <a:cubicBezTo>
                    <a:pt x="3251" y="5525"/>
                    <a:pt x="3358" y="5191"/>
                    <a:pt x="3477" y="4870"/>
                  </a:cubicBezTo>
                  <a:cubicBezTo>
                    <a:pt x="3834" y="3870"/>
                    <a:pt x="4263" y="2893"/>
                    <a:pt x="4751" y="1953"/>
                  </a:cubicBezTo>
                  <a:cubicBezTo>
                    <a:pt x="4668" y="1858"/>
                    <a:pt x="4573" y="1762"/>
                    <a:pt x="4489" y="1667"/>
                  </a:cubicBezTo>
                  <a:cubicBezTo>
                    <a:pt x="3775" y="988"/>
                    <a:pt x="2965" y="429"/>
                    <a:pt x="21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405708" y="4484904"/>
              <a:ext cx="80076" cy="686583"/>
            </a:xfrm>
            <a:custGeom>
              <a:avLst/>
              <a:gdLst/>
              <a:ahLst/>
              <a:cxnLst/>
              <a:rect l="l" t="t" r="r" b="b"/>
              <a:pathLst>
                <a:path w="2501" h="21444" extrusionOk="0">
                  <a:moveTo>
                    <a:pt x="536" y="1"/>
                  </a:moveTo>
                  <a:cubicBezTo>
                    <a:pt x="167" y="2179"/>
                    <a:pt x="108" y="4394"/>
                    <a:pt x="72" y="6597"/>
                  </a:cubicBezTo>
                  <a:lnTo>
                    <a:pt x="72" y="6620"/>
                  </a:lnTo>
                  <a:cubicBezTo>
                    <a:pt x="72" y="7061"/>
                    <a:pt x="60" y="7478"/>
                    <a:pt x="60" y="7894"/>
                  </a:cubicBezTo>
                  <a:cubicBezTo>
                    <a:pt x="60" y="8085"/>
                    <a:pt x="60" y="8264"/>
                    <a:pt x="48" y="8466"/>
                  </a:cubicBezTo>
                  <a:cubicBezTo>
                    <a:pt x="1" y="12669"/>
                    <a:pt x="13" y="16860"/>
                    <a:pt x="48" y="21063"/>
                  </a:cubicBezTo>
                  <a:lnTo>
                    <a:pt x="48" y="21444"/>
                  </a:lnTo>
                  <a:lnTo>
                    <a:pt x="286" y="21444"/>
                  </a:lnTo>
                  <a:cubicBezTo>
                    <a:pt x="310" y="19420"/>
                    <a:pt x="406" y="17408"/>
                    <a:pt x="548" y="15383"/>
                  </a:cubicBezTo>
                  <a:cubicBezTo>
                    <a:pt x="703" y="13276"/>
                    <a:pt x="906" y="11157"/>
                    <a:pt x="1144" y="9061"/>
                  </a:cubicBezTo>
                  <a:cubicBezTo>
                    <a:pt x="1191" y="8633"/>
                    <a:pt x="1239" y="8216"/>
                    <a:pt x="1287" y="7787"/>
                  </a:cubicBezTo>
                  <a:cubicBezTo>
                    <a:pt x="1346" y="7335"/>
                    <a:pt x="1382" y="6894"/>
                    <a:pt x="1429" y="6442"/>
                  </a:cubicBezTo>
                  <a:cubicBezTo>
                    <a:pt x="1537" y="5597"/>
                    <a:pt x="1620" y="4739"/>
                    <a:pt x="1763" y="3882"/>
                  </a:cubicBezTo>
                  <a:cubicBezTo>
                    <a:pt x="1941" y="2739"/>
                    <a:pt x="2156" y="1596"/>
                    <a:pt x="2501" y="489"/>
                  </a:cubicBezTo>
                  <a:cubicBezTo>
                    <a:pt x="1858" y="274"/>
                    <a:pt x="1203" y="108"/>
                    <a:pt x="5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" name="Google Shape;133;p3"/>
          <p:cNvGrpSpPr/>
          <p:nvPr/>
        </p:nvGrpSpPr>
        <p:grpSpPr>
          <a:xfrm flipH="1">
            <a:off x="6041533" y="3839973"/>
            <a:ext cx="4028511" cy="1363977"/>
            <a:chOff x="-283117" y="4480101"/>
            <a:chExt cx="2136688" cy="723403"/>
          </a:xfrm>
        </p:grpSpPr>
        <p:sp>
          <p:nvSpPr>
            <p:cNvPr id="134" name="Google Shape;134;p3"/>
            <p:cNvSpPr/>
            <p:nvPr/>
          </p:nvSpPr>
          <p:spPr>
            <a:xfrm>
              <a:off x="-139422" y="4797106"/>
              <a:ext cx="115551" cy="364487"/>
            </a:xfrm>
            <a:custGeom>
              <a:avLst/>
              <a:gdLst/>
              <a:ahLst/>
              <a:cxnLst/>
              <a:rect l="l" t="t" r="r" b="b"/>
              <a:pathLst>
                <a:path w="3609" h="11384" extrusionOk="0">
                  <a:moveTo>
                    <a:pt x="941" y="1"/>
                  </a:moveTo>
                  <a:cubicBezTo>
                    <a:pt x="620" y="477"/>
                    <a:pt x="298" y="965"/>
                    <a:pt x="1" y="1453"/>
                  </a:cubicBezTo>
                  <a:cubicBezTo>
                    <a:pt x="227" y="2215"/>
                    <a:pt x="453" y="2977"/>
                    <a:pt x="656" y="3751"/>
                  </a:cubicBezTo>
                  <a:cubicBezTo>
                    <a:pt x="1310" y="6228"/>
                    <a:pt x="1811" y="8800"/>
                    <a:pt x="2061" y="11359"/>
                  </a:cubicBezTo>
                  <a:lnTo>
                    <a:pt x="3608" y="11383"/>
                  </a:lnTo>
                  <a:cubicBezTo>
                    <a:pt x="3239" y="7764"/>
                    <a:pt x="1882" y="4287"/>
                    <a:pt x="1108" y="739"/>
                  </a:cubicBezTo>
                  <a:cubicBezTo>
                    <a:pt x="1049" y="489"/>
                    <a:pt x="989" y="251"/>
                    <a:pt x="9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-201184" y="4901195"/>
              <a:ext cx="78571" cy="258477"/>
            </a:xfrm>
            <a:custGeom>
              <a:avLst/>
              <a:gdLst/>
              <a:ahLst/>
              <a:cxnLst/>
              <a:rect l="l" t="t" r="r" b="b"/>
              <a:pathLst>
                <a:path w="2454" h="8073" extrusionOk="0">
                  <a:moveTo>
                    <a:pt x="858" y="0"/>
                  </a:moveTo>
                  <a:cubicBezTo>
                    <a:pt x="561" y="548"/>
                    <a:pt x="263" y="1084"/>
                    <a:pt x="1" y="1596"/>
                  </a:cubicBezTo>
                  <a:cubicBezTo>
                    <a:pt x="96" y="1893"/>
                    <a:pt x="203" y="2179"/>
                    <a:pt x="299" y="2477"/>
                  </a:cubicBezTo>
                  <a:cubicBezTo>
                    <a:pt x="870" y="4275"/>
                    <a:pt x="1323" y="6156"/>
                    <a:pt x="1513" y="8061"/>
                  </a:cubicBezTo>
                  <a:lnTo>
                    <a:pt x="2454" y="8073"/>
                  </a:lnTo>
                  <a:cubicBezTo>
                    <a:pt x="2204" y="5644"/>
                    <a:pt x="1727" y="3239"/>
                    <a:pt x="1096" y="881"/>
                  </a:cubicBezTo>
                  <a:cubicBezTo>
                    <a:pt x="1013" y="584"/>
                    <a:pt x="942" y="286"/>
                    <a:pt x="8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-283117" y="5015562"/>
              <a:ext cx="80460" cy="142222"/>
            </a:xfrm>
            <a:custGeom>
              <a:avLst/>
              <a:gdLst/>
              <a:ahLst/>
              <a:cxnLst/>
              <a:rect l="l" t="t" r="r" b="b"/>
              <a:pathLst>
                <a:path w="2513" h="4442" extrusionOk="0">
                  <a:moveTo>
                    <a:pt x="1572" y="0"/>
                  </a:moveTo>
                  <a:cubicBezTo>
                    <a:pt x="1488" y="202"/>
                    <a:pt x="1417" y="381"/>
                    <a:pt x="1334" y="560"/>
                  </a:cubicBezTo>
                  <a:cubicBezTo>
                    <a:pt x="834" y="1810"/>
                    <a:pt x="381" y="3084"/>
                    <a:pt x="0" y="4382"/>
                  </a:cubicBezTo>
                  <a:lnTo>
                    <a:pt x="2512" y="4441"/>
                  </a:lnTo>
                  <a:cubicBezTo>
                    <a:pt x="2346" y="2941"/>
                    <a:pt x="2012" y="1453"/>
                    <a:pt x="15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-70809" y="4673231"/>
              <a:ext cx="142990" cy="489868"/>
            </a:xfrm>
            <a:custGeom>
              <a:avLst/>
              <a:gdLst/>
              <a:ahLst/>
              <a:cxnLst/>
              <a:rect l="l" t="t" r="r" b="b"/>
              <a:pathLst>
                <a:path w="4466" h="15300" extrusionOk="0">
                  <a:moveTo>
                    <a:pt x="1823" y="0"/>
                  </a:moveTo>
                  <a:cubicBezTo>
                    <a:pt x="1192" y="679"/>
                    <a:pt x="632" y="1322"/>
                    <a:pt x="358" y="1679"/>
                  </a:cubicBezTo>
                  <a:lnTo>
                    <a:pt x="1" y="2167"/>
                  </a:lnTo>
                  <a:cubicBezTo>
                    <a:pt x="275" y="3465"/>
                    <a:pt x="537" y="4751"/>
                    <a:pt x="846" y="6025"/>
                  </a:cubicBezTo>
                  <a:cubicBezTo>
                    <a:pt x="1251" y="7632"/>
                    <a:pt x="1727" y="9228"/>
                    <a:pt x="2144" y="10835"/>
                  </a:cubicBezTo>
                  <a:cubicBezTo>
                    <a:pt x="2370" y="11680"/>
                    <a:pt x="2561" y="12526"/>
                    <a:pt x="2716" y="13371"/>
                  </a:cubicBezTo>
                  <a:cubicBezTo>
                    <a:pt x="2727" y="13478"/>
                    <a:pt x="2751" y="13597"/>
                    <a:pt x="2775" y="13704"/>
                  </a:cubicBezTo>
                  <a:lnTo>
                    <a:pt x="2823" y="13966"/>
                  </a:lnTo>
                  <a:cubicBezTo>
                    <a:pt x="2835" y="14062"/>
                    <a:pt x="2846" y="14133"/>
                    <a:pt x="2858" y="14228"/>
                  </a:cubicBezTo>
                  <a:cubicBezTo>
                    <a:pt x="2894" y="14335"/>
                    <a:pt x="2906" y="14454"/>
                    <a:pt x="2894" y="14538"/>
                  </a:cubicBezTo>
                  <a:cubicBezTo>
                    <a:pt x="2906" y="14597"/>
                    <a:pt x="2906" y="14669"/>
                    <a:pt x="2918" y="14728"/>
                  </a:cubicBezTo>
                  <a:cubicBezTo>
                    <a:pt x="2942" y="14907"/>
                    <a:pt x="2966" y="15085"/>
                    <a:pt x="2977" y="15264"/>
                  </a:cubicBezTo>
                  <a:lnTo>
                    <a:pt x="4466" y="15300"/>
                  </a:lnTo>
                  <a:cubicBezTo>
                    <a:pt x="4442" y="14955"/>
                    <a:pt x="4394" y="14597"/>
                    <a:pt x="4347" y="14252"/>
                  </a:cubicBezTo>
                  <a:cubicBezTo>
                    <a:pt x="4323" y="14097"/>
                    <a:pt x="4311" y="13931"/>
                    <a:pt x="4275" y="13764"/>
                  </a:cubicBezTo>
                  <a:cubicBezTo>
                    <a:pt x="4251" y="13585"/>
                    <a:pt x="4228" y="13407"/>
                    <a:pt x="4204" y="13228"/>
                  </a:cubicBezTo>
                  <a:cubicBezTo>
                    <a:pt x="4168" y="13002"/>
                    <a:pt x="4132" y="12799"/>
                    <a:pt x="4097" y="12573"/>
                  </a:cubicBezTo>
                  <a:cubicBezTo>
                    <a:pt x="4085" y="12454"/>
                    <a:pt x="4049" y="12323"/>
                    <a:pt x="4037" y="12204"/>
                  </a:cubicBezTo>
                  <a:cubicBezTo>
                    <a:pt x="4013" y="11966"/>
                    <a:pt x="3966" y="11728"/>
                    <a:pt x="3918" y="11490"/>
                  </a:cubicBezTo>
                  <a:cubicBezTo>
                    <a:pt x="3906" y="11383"/>
                    <a:pt x="3870" y="11264"/>
                    <a:pt x="3859" y="11156"/>
                  </a:cubicBezTo>
                  <a:cubicBezTo>
                    <a:pt x="3859" y="11097"/>
                    <a:pt x="3847" y="11025"/>
                    <a:pt x="3835" y="10966"/>
                  </a:cubicBezTo>
                  <a:cubicBezTo>
                    <a:pt x="3608" y="9751"/>
                    <a:pt x="3370" y="8513"/>
                    <a:pt x="3156" y="7275"/>
                  </a:cubicBezTo>
                  <a:cubicBezTo>
                    <a:pt x="2739" y="4846"/>
                    <a:pt x="2323" y="2405"/>
                    <a:pt x="182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9470" y="4567253"/>
              <a:ext cx="136106" cy="598151"/>
            </a:xfrm>
            <a:custGeom>
              <a:avLst/>
              <a:gdLst/>
              <a:ahLst/>
              <a:cxnLst/>
              <a:rect l="l" t="t" r="r" b="b"/>
              <a:pathLst>
                <a:path w="4251" h="18682" extrusionOk="0">
                  <a:moveTo>
                    <a:pt x="2215" y="0"/>
                  </a:moveTo>
                  <a:cubicBezTo>
                    <a:pt x="1560" y="536"/>
                    <a:pt x="905" y="1096"/>
                    <a:pt x="298" y="1691"/>
                  </a:cubicBezTo>
                  <a:lnTo>
                    <a:pt x="0" y="1989"/>
                  </a:lnTo>
                  <a:cubicBezTo>
                    <a:pt x="179" y="2798"/>
                    <a:pt x="346" y="3620"/>
                    <a:pt x="500" y="4441"/>
                  </a:cubicBezTo>
                  <a:cubicBezTo>
                    <a:pt x="1012" y="7049"/>
                    <a:pt x="1489" y="9668"/>
                    <a:pt x="1905" y="12252"/>
                  </a:cubicBezTo>
                  <a:cubicBezTo>
                    <a:pt x="2060" y="13145"/>
                    <a:pt x="2215" y="14038"/>
                    <a:pt x="2358" y="14931"/>
                  </a:cubicBezTo>
                  <a:cubicBezTo>
                    <a:pt x="2572" y="16169"/>
                    <a:pt x="2751" y="17395"/>
                    <a:pt x="2870" y="18657"/>
                  </a:cubicBezTo>
                  <a:lnTo>
                    <a:pt x="4251" y="18681"/>
                  </a:lnTo>
                  <a:cubicBezTo>
                    <a:pt x="4203" y="18003"/>
                    <a:pt x="4167" y="17312"/>
                    <a:pt x="4108" y="16633"/>
                  </a:cubicBezTo>
                  <a:cubicBezTo>
                    <a:pt x="4072" y="16348"/>
                    <a:pt x="4060" y="16062"/>
                    <a:pt x="4025" y="15776"/>
                  </a:cubicBezTo>
                  <a:cubicBezTo>
                    <a:pt x="4001" y="15395"/>
                    <a:pt x="3953" y="14990"/>
                    <a:pt x="3929" y="14597"/>
                  </a:cubicBezTo>
                  <a:cubicBezTo>
                    <a:pt x="3894" y="14264"/>
                    <a:pt x="3846" y="13919"/>
                    <a:pt x="3822" y="13573"/>
                  </a:cubicBezTo>
                  <a:cubicBezTo>
                    <a:pt x="3786" y="13252"/>
                    <a:pt x="3751" y="12907"/>
                    <a:pt x="3715" y="12561"/>
                  </a:cubicBezTo>
                  <a:cubicBezTo>
                    <a:pt x="3691" y="12240"/>
                    <a:pt x="3644" y="11907"/>
                    <a:pt x="3608" y="11585"/>
                  </a:cubicBezTo>
                  <a:cubicBezTo>
                    <a:pt x="3572" y="11168"/>
                    <a:pt x="3524" y="10764"/>
                    <a:pt x="3477" y="10347"/>
                  </a:cubicBezTo>
                  <a:cubicBezTo>
                    <a:pt x="3465" y="10240"/>
                    <a:pt x="3465" y="10156"/>
                    <a:pt x="3453" y="10049"/>
                  </a:cubicBezTo>
                  <a:cubicBezTo>
                    <a:pt x="3191" y="7775"/>
                    <a:pt x="2917" y="5501"/>
                    <a:pt x="2620" y="3215"/>
                  </a:cubicBezTo>
                  <a:lnTo>
                    <a:pt x="221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283337" y="4480101"/>
              <a:ext cx="90770" cy="689497"/>
            </a:xfrm>
            <a:custGeom>
              <a:avLst/>
              <a:gdLst/>
              <a:ahLst/>
              <a:cxnLst/>
              <a:rect l="l" t="t" r="r" b="b"/>
              <a:pathLst>
                <a:path w="2835" h="21535" extrusionOk="0">
                  <a:moveTo>
                    <a:pt x="2431" y="0"/>
                  </a:moveTo>
                  <a:cubicBezTo>
                    <a:pt x="1622" y="0"/>
                    <a:pt x="807" y="88"/>
                    <a:pt x="1" y="210"/>
                  </a:cubicBezTo>
                  <a:cubicBezTo>
                    <a:pt x="1" y="2877"/>
                    <a:pt x="96" y="5520"/>
                    <a:pt x="215" y="8187"/>
                  </a:cubicBezTo>
                  <a:cubicBezTo>
                    <a:pt x="358" y="11497"/>
                    <a:pt x="584" y="14783"/>
                    <a:pt x="834" y="18081"/>
                  </a:cubicBezTo>
                  <a:cubicBezTo>
                    <a:pt x="834" y="18177"/>
                    <a:pt x="846" y="18260"/>
                    <a:pt x="846" y="18355"/>
                  </a:cubicBezTo>
                  <a:cubicBezTo>
                    <a:pt x="882" y="18701"/>
                    <a:pt x="894" y="19022"/>
                    <a:pt x="918" y="19367"/>
                  </a:cubicBezTo>
                  <a:cubicBezTo>
                    <a:pt x="953" y="19796"/>
                    <a:pt x="1001" y="20248"/>
                    <a:pt x="1025" y="20689"/>
                  </a:cubicBezTo>
                  <a:cubicBezTo>
                    <a:pt x="1037" y="20975"/>
                    <a:pt x="1072" y="21237"/>
                    <a:pt x="1084" y="21510"/>
                  </a:cubicBezTo>
                  <a:lnTo>
                    <a:pt x="2323" y="21534"/>
                  </a:lnTo>
                  <a:cubicBezTo>
                    <a:pt x="2323" y="19498"/>
                    <a:pt x="2287" y="17474"/>
                    <a:pt x="2275" y="15438"/>
                  </a:cubicBezTo>
                  <a:cubicBezTo>
                    <a:pt x="2263" y="13319"/>
                    <a:pt x="2299" y="11223"/>
                    <a:pt x="2323" y="9116"/>
                  </a:cubicBezTo>
                  <a:cubicBezTo>
                    <a:pt x="2323" y="8723"/>
                    <a:pt x="2334" y="8318"/>
                    <a:pt x="2334" y="7937"/>
                  </a:cubicBezTo>
                  <a:cubicBezTo>
                    <a:pt x="2346" y="7663"/>
                    <a:pt x="2346" y="7413"/>
                    <a:pt x="2346" y="7151"/>
                  </a:cubicBezTo>
                  <a:cubicBezTo>
                    <a:pt x="2370" y="5854"/>
                    <a:pt x="2394" y="4556"/>
                    <a:pt x="2477" y="3258"/>
                  </a:cubicBezTo>
                  <a:cubicBezTo>
                    <a:pt x="2549" y="2175"/>
                    <a:pt x="2656" y="1091"/>
                    <a:pt x="2834" y="8"/>
                  </a:cubicBezTo>
                  <a:cubicBezTo>
                    <a:pt x="2700" y="3"/>
                    <a:pt x="2566" y="0"/>
                    <a:pt x="24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1078555" y="4784523"/>
              <a:ext cx="377422" cy="403741"/>
            </a:xfrm>
            <a:custGeom>
              <a:avLst/>
              <a:gdLst/>
              <a:ahLst/>
              <a:cxnLst/>
              <a:rect l="l" t="t" r="r" b="b"/>
              <a:pathLst>
                <a:path w="11788" h="12610" extrusionOk="0">
                  <a:moveTo>
                    <a:pt x="10942" y="1"/>
                  </a:moveTo>
                  <a:cubicBezTo>
                    <a:pt x="8918" y="870"/>
                    <a:pt x="7180" y="2275"/>
                    <a:pt x="5680" y="3906"/>
                  </a:cubicBezTo>
                  <a:lnTo>
                    <a:pt x="5275" y="4347"/>
                  </a:lnTo>
                  <a:cubicBezTo>
                    <a:pt x="5263" y="4370"/>
                    <a:pt x="5239" y="4394"/>
                    <a:pt x="5227" y="4406"/>
                  </a:cubicBezTo>
                  <a:cubicBezTo>
                    <a:pt x="5096" y="4573"/>
                    <a:pt x="4965" y="4728"/>
                    <a:pt x="4822" y="4882"/>
                  </a:cubicBezTo>
                  <a:cubicBezTo>
                    <a:pt x="2893" y="7204"/>
                    <a:pt x="1358" y="9859"/>
                    <a:pt x="0" y="12550"/>
                  </a:cubicBezTo>
                  <a:lnTo>
                    <a:pt x="3013" y="12610"/>
                  </a:lnTo>
                  <a:lnTo>
                    <a:pt x="3501" y="11538"/>
                  </a:lnTo>
                  <a:cubicBezTo>
                    <a:pt x="3513" y="11490"/>
                    <a:pt x="3536" y="11479"/>
                    <a:pt x="3536" y="11467"/>
                  </a:cubicBezTo>
                  <a:cubicBezTo>
                    <a:pt x="3536" y="11467"/>
                    <a:pt x="3536" y="11455"/>
                    <a:pt x="3560" y="11383"/>
                  </a:cubicBezTo>
                  <a:cubicBezTo>
                    <a:pt x="3632" y="11205"/>
                    <a:pt x="3715" y="11050"/>
                    <a:pt x="3798" y="10871"/>
                  </a:cubicBezTo>
                  <a:cubicBezTo>
                    <a:pt x="4025" y="10395"/>
                    <a:pt x="4263" y="9931"/>
                    <a:pt x="4501" y="9454"/>
                  </a:cubicBezTo>
                  <a:cubicBezTo>
                    <a:pt x="4941" y="8609"/>
                    <a:pt x="5394" y="7776"/>
                    <a:pt x="5882" y="6954"/>
                  </a:cubicBezTo>
                  <a:cubicBezTo>
                    <a:pt x="6346" y="6192"/>
                    <a:pt x="6834" y="5454"/>
                    <a:pt x="7358" y="4751"/>
                  </a:cubicBezTo>
                  <a:cubicBezTo>
                    <a:pt x="7906" y="4025"/>
                    <a:pt x="8489" y="3323"/>
                    <a:pt x="9132" y="2680"/>
                  </a:cubicBezTo>
                  <a:cubicBezTo>
                    <a:pt x="9930" y="1858"/>
                    <a:pt x="10835" y="1132"/>
                    <a:pt x="11787" y="477"/>
                  </a:cubicBezTo>
                  <a:cubicBezTo>
                    <a:pt x="11514" y="299"/>
                    <a:pt x="11228" y="156"/>
                    <a:pt x="109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1227981" y="4829508"/>
              <a:ext cx="329012" cy="362182"/>
            </a:xfrm>
            <a:custGeom>
              <a:avLst/>
              <a:gdLst/>
              <a:ahLst/>
              <a:cxnLst/>
              <a:rect l="l" t="t" r="r" b="b"/>
              <a:pathLst>
                <a:path w="10276" h="11312" extrusionOk="0">
                  <a:moveTo>
                    <a:pt x="8585" y="1"/>
                  </a:moveTo>
                  <a:cubicBezTo>
                    <a:pt x="6263" y="1477"/>
                    <a:pt x="4370" y="3418"/>
                    <a:pt x="2882" y="5799"/>
                  </a:cubicBezTo>
                  <a:cubicBezTo>
                    <a:pt x="1786" y="7549"/>
                    <a:pt x="858" y="9395"/>
                    <a:pt x="0" y="11252"/>
                  </a:cubicBezTo>
                  <a:lnTo>
                    <a:pt x="2941" y="11312"/>
                  </a:lnTo>
                  <a:cubicBezTo>
                    <a:pt x="3060" y="11074"/>
                    <a:pt x="3168" y="10847"/>
                    <a:pt x="3275" y="10621"/>
                  </a:cubicBezTo>
                  <a:cubicBezTo>
                    <a:pt x="3299" y="10562"/>
                    <a:pt x="3334" y="10490"/>
                    <a:pt x="3358" y="10431"/>
                  </a:cubicBezTo>
                  <a:cubicBezTo>
                    <a:pt x="3429" y="10264"/>
                    <a:pt x="3513" y="10109"/>
                    <a:pt x="3596" y="9943"/>
                  </a:cubicBezTo>
                  <a:cubicBezTo>
                    <a:pt x="3632" y="9871"/>
                    <a:pt x="3668" y="9812"/>
                    <a:pt x="3703" y="9728"/>
                  </a:cubicBezTo>
                  <a:cubicBezTo>
                    <a:pt x="3787" y="9585"/>
                    <a:pt x="3870" y="9419"/>
                    <a:pt x="3953" y="9252"/>
                  </a:cubicBezTo>
                  <a:cubicBezTo>
                    <a:pt x="4001" y="9192"/>
                    <a:pt x="4025" y="9133"/>
                    <a:pt x="4061" y="9073"/>
                  </a:cubicBezTo>
                  <a:cubicBezTo>
                    <a:pt x="4144" y="8919"/>
                    <a:pt x="4251" y="8740"/>
                    <a:pt x="4346" y="8573"/>
                  </a:cubicBezTo>
                  <a:cubicBezTo>
                    <a:pt x="4358" y="8526"/>
                    <a:pt x="4382" y="8466"/>
                    <a:pt x="4418" y="8419"/>
                  </a:cubicBezTo>
                  <a:cubicBezTo>
                    <a:pt x="4525" y="8228"/>
                    <a:pt x="4644" y="8049"/>
                    <a:pt x="4739" y="7859"/>
                  </a:cubicBezTo>
                  <a:cubicBezTo>
                    <a:pt x="4763" y="7823"/>
                    <a:pt x="4775" y="7811"/>
                    <a:pt x="4787" y="7788"/>
                  </a:cubicBezTo>
                  <a:cubicBezTo>
                    <a:pt x="5180" y="7109"/>
                    <a:pt x="5608" y="6454"/>
                    <a:pt x="6049" y="5823"/>
                  </a:cubicBezTo>
                  <a:cubicBezTo>
                    <a:pt x="6978" y="4513"/>
                    <a:pt x="8013" y="3275"/>
                    <a:pt x="9204" y="2168"/>
                  </a:cubicBezTo>
                  <a:cubicBezTo>
                    <a:pt x="9549" y="1846"/>
                    <a:pt x="9906" y="1549"/>
                    <a:pt x="10276" y="1251"/>
                  </a:cubicBezTo>
                  <a:cubicBezTo>
                    <a:pt x="9728" y="822"/>
                    <a:pt x="9168" y="406"/>
                    <a:pt x="85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1375133" y="4901964"/>
              <a:ext cx="263056" cy="293536"/>
            </a:xfrm>
            <a:custGeom>
              <a:avLst/>
              <a:gdLst/>
              <a:ahLst/>
              <a:cxnLst/>
              <a:rect l="l" t="t" r="r" b="b"/>
              <a:pathLst>
                <a:path w="8216" h="9168" extrusionOk="0">
                  <a:moveTo>
                    <a:pt x="6894" y="0"/>
                  </a:moveTo>
                  <a:cubicBezTo>
                    <a:pt x="5072" y="1417"/>
                    <a:pt x="3560" y="3155"/>
                    <a:pt x="2274" y="5072"/>
                  </a:cubicBezTo>
                  <a:cubicBezTo>
                    <a:pt x="2251" y="5108"/>
                    <a:pt x="2227" y="5144"/>
                    <a:pt x="2203" y="5179"/>
                  </a:cubicBezTo>
                  <a:cubicBezTo>
                    <a:pt x="2108" y="5310"/>
                    <a:pt x="2036" y="5441"/>
                    <a:pt x="1953" y="5584"/>
                  </a:cubicBezTo>
                  <a:cubicBezTo>
                    <a:pt x="1905" y="5644"/>
                    <a:pt x="1870" y="5703"/>
                    <a:pt x="1834" y="5763"/>
                  </a:cubicBezTo>
                  <a:cubicBezTo>
                    <a:pt x="1751" y="5894"/>
                    <a:pt x="1679" y="6013"/>
                    <a:pt x="1608" y="6132"/>
                  </a:cubicBezTo>
                  <a:lnTo>
                    <a:pt x="1477" y="6358"/>
                  </a:lnTo>
                  <a:cubicBezTo>
                    <a:pt x="1417" y="6477"/>
                    <a:pt x="1334" y="6572"/>
                    <a:pt x="1274" y="6691"/>
                  </a:cubicBezTo>
                  <a:cubicBezTo>
                    <a:pt x="1227" y="6787"/>
                    <a:pt x="1179" y="6870"/>
                    <a:pt x="1131" y="6965"/>
                  </a:cubicBezTo>
                  <a:lnTo>
                    <a:pt x="953" y="7275"/>
                  </a:lnTo>
                  <a:cubicBezTo>
                    <a:pt x="893" y="7382"/>
                    <a:pt x="846" y="7477"/>
                    <a:pt x="786" y="7584"/>
                  </a:cubicBezTo>
                  <a:cubicBezTo>
                    <a:pt x="738" y="7680"/>
                    <a:pt x="679" y="7787"/>
                    <a:pt x="643" y="7870"/>
                  </a:cubicBezTo>
                  <a:cubicBezTo>
                    <a:pt x="584" y="7989"/>
                    <a:pt x="500" y="8120"/>
                    <a:pt x="441" y="8239"/>
                  </a:cubicBezTo>
                  <a:cubicBezTo>
                    <a:pt x="417" y="8311"/>
                    <a:pt x="369" y="8394"/>
                    <a:pt x="298" y="8513"/>
                  </a:cubicBezTo>
                  <a:cubicBezTo>
                    <a:pt x="191" y="8715"/>
                    <a:pt x="107" y="8906"/>
                    <a:pt x="0" y="9120"/>
                  </a:cubicBezTo>
                  <a:lnTo>
                    <a:pt x="2155" y="9168"/>
                  </a:lnTo>
                  <a:cubicBezTo>
                    <a:pt x="2310" y="8918"/>
                    <a:pt x="2453" y="8656"/>
                    <a:pt x="2620" y="8406"/>
                  </a:cubicBezTo>
                  <a:cubicBezTo>
                    <a:pt x="2691" y="8275"/>
                    <a:pt x="2786" y="8156"/>
                    <a:pt x="2858" y="8037"/>
                  </a:cubicBezTo>
                  <a:cubicBezTo>
                    <a:pt x="2929" y="7906"/>
                    <a:pt x="3024" y="7787"/>
                    <a:pt x="3096" y="7668"/>
                  </a:cubicBezTo>
                  <a:cubicBezTo>
                    <a:pt x="3203" y="7489"/>
                    <a:pt x="3322" y="7322"/>
                    <a:pt x="3441" y="7156"/>
                  </a:cubicBezTo>
                  <a:cubicBezTo>
                    <a:pt x="3477" y="7084"/>
                    <a:pt x="3536" y="7013"/>
                    <a:pt x="3584" y="6929"/>
                  </a:cubicBezTo>
                  <a:cubicBezTo>
                    <a:pt x="3703" y="6751"/>
                    <a:pt x="3834" y="6572"/>
                    <a:pt x="3977" y="6394"/>
                  </a:cubicBezTo>
                  <a:cubicBezTo>
                    <a:pt x="4037" y="6322"/>
                    <a:pt x="4072" y="6251"/>
                    <a:pt x="4132" y="6179"/>
                  </a:cubicBezTo>
                  <a:cubicBezTo>
                    <a:pt x="5418" y="4453"/>
                    <a:pt x="6799" y="2822"/>
                    <a:pt x="8216" y="1214"/>
                  </a:cubicBezTo>
                  <a:cubicBezTo>
                    <a:pt x="7787" y="798"/>
                    <a:pt x="7346" y="381"/>
                    <a:pt x="68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988202" y="4743733"/>
              <a:ext cx="380848" cy="442642"/>
            </a:xfrm>
            <a:custGeom>
              <a:avLst/>
              <a:gdLst/>
              <a:ahLst/>
              <a:cxnLst/>
              <a:rect l="l" t="t" r="r" b="b"/>
              <a:pathLst>
                <a:path w="11895" h="13825" extrusionOk="0">
                  <a:moveTo>
                    <a:pt x="9668" y="1"/>
                  </a:moveTo>
                  <a:cubicBezTo>
                    <a:pt x="7930" y="1239"/>
                    <a:pt x="6454" y="2811"/>
                    <a:pt x="5180" y="4537"/>
                  </a:cubicBezTo>
                  <a:cubicBezTo>
                    <a:pt x="5168" y="4549"/>
                    <a:pt x="5144" y="4585"/>
                    <a:pt x="5132" y="4597"/>
                  </a:cubicBezTo>
                  <a:lnTo>
                    <a:pt x="4906" y="4906"/>
                  </a:lnTo>
                  <a:cubicBezTo>
                    <a:pt x="4894" y="4942"/>
                    <a:pt x="4870" y="4990"/>
                    <a:pt x="4834" y="5013"/>
                  </a:cubicBezTo>
                  <a:cubicBezTo>
                    <a:pt x="4751" y="5168"/>
                    <a:pt x="4644" y="5311"/>
                    <a:pt x="4513" y="5490"/>
                  </a:cubicBezTo>
                  <a:cubicBezTo>
                    <a:pt x="2739" y="8097"/>
                    <a:pt x="1310" y="10919"/>
                    <a:pt x="0" y="13788"/>
                  </a:cubicBezTo>
                  <a:lnTo>
                    <a:pt x="1120" y="13824"/>
                  </a:lnTo>
                  <a:cubicBezTo>
                    <a:pt x="1751" y="12502"/>
                    <a:pt x="2441" y="11205"/>
                    <a:pt x="3179" y="9943"/>
                  </a:cubicBezTo>
                  <a:cubicBezTo>
                    <a:pt x="3322" y="9716"/>
                    <a:pt x="3441" y="9502"/>
                    <a:pt x="3572" y="9300"/>
                  </a:cubicBezTo>
                  <a:cubicBezTo>
                    <a:pt x="3596" y="9240"/>
                    <a:pt x="3632" y="9193"/>
                    <a:pt x="3656" y="9145"/>
                  </a:cubicBezTo>
                  <a:cubicBezTo>
                    <a:pt x="3763" y="8966"/>
                    <a:pt x="3882" y="8812"/>
                    <a:pt x="3989" y="8633"/>
                  </a:cubicBezTo>
                  <a:cubicBezTo>
                    <a:pt x="4013" y="8585"/>
                    <a:pt x="4037" y="8550"/>
                    <a:pt x="4060" y="8514"/>
                  </a:cubicBezTo>
                  <a:cubicBezTo>
                    <a:pt x="4180" y="8300"/>
                    <a:pt x="4311" y="8097"/>
                    <a:pt x="4453" y="7895"/>
                  </a:cubicBezTo>
                  <a:lnTo>
                    <a:pt x="4453" y="7883"/>
                  </a:lnTo>
                  <a:cubicBezTo>
                    <a:pt x="5180" y="6776"/>
                    <a:pt x="5977" y="5704"/>
                    <a:pt x="6847" y="4704"/>
                  </a:cubicBezTo>
                  <a:cubicBezTo>
                    <a:pt x="7751" y="3668"/>
                    <a:pt x="8740" y="2704"/>
                    <a:pt x="9811" y="1870"/>
                  </a:cubicBezTo>
                  <a:cubicBezTo>
                    <a:pt x="10478" y="1346"/>
                    <a:pt x="11157" y="894"/>
                    <a:pt x="11895" y="489"/>
                  </a:cubicBezTo>
                  <a:cubicBezTo>
                    <a:pt x="11180" y="263"/>
                    <a:pt x="10442" y="84"/>
                    <a:pt x="96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732414" y="4763200"/>
              <a:ext cx="339674" cy="417828"/>
            </a:xfrm>
            <a:custGeom>
              <a:avLst/>
              <a:gdLst/>
              <a:ahLst/>
              <a:cxnLst/>
              <a:rect l="l" t="t" r="r" b="b"/>
              <a:pathLst>
                <a:path w="10609" h="13050" extrusionOk="0">
                  <a:moveTo>
                    <a:pt x="10609" y="0"/>
                  </a:moveTo>
                  <a:cubicBezTo>
                    <a:pt x="9359" y="310"/>
                    <a:pt x="8073" y="631"/>
                    <a:pt x="6811" y="810"/>
                  </a:cubicBezTo>
                  <a:cubicBezTo>
                    <a:pt x="5680" y="2298"/>
                    <a:pt x="4680" y="3905"/>
                    <a:pt x="3763" y="5596"/>
                  </a:cubicBezTo>
                  <a:cubicBezTo>
                    <a:pt x="2417" y="8025"/>
                    <a:pt x="1108" y="10466"/>
                    <a:pt x="0" y="12990"/>
                  </a:cubicBezTo>
                  <a:lnTo>
                    <a:pt x="2917" y="13049"/>
                  </a:lnTo>
                  <a:cubicBezTo>
                    <a:pt x="3191" y="12371"/>
                    <a:pt x="3477" y="11680"/>
                    <a:pt x="3775" y="11013"/>
                  </a:cubicBezTo>
                  <a:cubicBezTo>
                    <a:pt x="4549" y="9263"/>
                    <a:pt x="5358" y="7489"/>
                    <a:pt x="6370" y="5846"/>
                  </a:cubicBezTo>
                  <a:cubicBezTo>
                    <a:pt x="6561" y="5537"/>
                    <a:pt x="6751" y="5227"/>
                    <a:pt x="6966" y="4929"/>
                  </a:cubicBezTo>
                  <a:cubicBezTo>
                    <a:pt x="7775" y="3703"/>
                    <a:pt x="8644" y="2548"/>
                    <a:pt x="9537" y="1381"/>
                  </a:cubicBezTo>
                  <a:lnTo>
                    <a:pt x="1060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1693804" y="5059778"/>
              <a:ext cx="81613" cy="141069"/>
            </a:xfrm>
            <a:custGeom>
              <a:avLst/>
              <a:gdLst/>
              <a:ahLst/>
              <a:cxnLst/>
              <a:rect l="l" t="t" r="r" b="b"/>
              <a:pathLst>
                <a:path w="2549" h="4406" extrusionOk="0">
                  <a:moveTo>
                    <a:pt x="1704" y="0"/>
                  </a:moveTo>
                  <a:cubicBezTo>
                    <a:pt x="1287" y="1000"/>
                    <a:pt x="882" y="2036"/>
                    <a:pt x="489" y="3048"/>
                  </a:cubicBezTo>
                  <a:cubicBezTo>
                    <a:pt x="334" y="3477"/>
                    <a:pt x="168" y="3929"/>
                    <a:pt x="1" y="4370"/>
                  </a:cubicBezTo>
                  <a:lnTo>
                    <a:pt x="1430" y="4405"/>
                  </a:lnTo>
                  <a:cubicBezTo>
                    <a:pt x="1787" y="3286"/>
                    <a:pt x="2144" y="2167"/>
                    <a:pt x="2549" y="1072"/>
                  </a:cubicBezTo>
                  <a:lnTo>
                    <a:pt x="17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1791041" y="5141743"/>
              <a:ext cx="62530" cy="61762"/>
            </a:xfrm>
            <a:custGeom>
              <a:avLst/>
              <a:gdLst/>
              <a:ahLst/>
              <a:cxnLst/>
              <a:rect l="l" t="t" r="r" b="b"/>
              <a:pathLst>
                <a:path w="1953" h="1929" extrusionOk="0">
                  <a:moveTo>
                    <a:pt x="607" y="0"/>
                  </a:moveTo>
                  <a:cubicBezTo>
                    <a:pt x="405" y="619"/>
                    <a:pt x="191" y="1262"/>
                    <a:pt x="0" y="1881"/>
                  </a:cubicBezTo>
                  <a:lnTo>
                    <a:pt x="1953" y="1929"/>
                  </a:lnTo>
                  <a:cubicBezTo>
                    <a:pt x="1524" y="1274"/>
                    <a:pt x="1072" y="631"/>
                    <a:pt x="6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146494" y="4499760"/>
              <a:ext cx="123556" cy="667917"/>
            </a:xfrm>
            <a:custGeom>
              <a:avLst/>
              <a:gdLst/>
              <a:ahLst/>
              <a:cxnLst/>
              <a:rect l="l" t="t" r="r" b="b"/>
              <a:pathLst>
                <a:path w="3859" h="20861" extrusionOk="0">
                  <a:moveTo>
                    <a:pt x="2763" y="1"/>
                  </a:moveTo>
                  <a:cubicBezTo>
                    <a:pt x="1786" y="299"/>
                    <a:pt x="870" y="703"/>
                    <a:pt x="0" y="1192"/>
                  </a:cubicBezTo>
                  <a:cubicBezTo>
                    <a:pt x="393" y="4311"/>
                    <a:pt x="810" y="7442"/>
                    <a:pt x="1179" y="10562"/>
                  </a:cubicBezTo>
                  <a:cubicBezTo>
                    <a:pt x="1393" y="12276"/>
                    <a:pt x="1584" y="13967"/>
                    <a:pt x="1751" y="15670"/>
                  </a:cubicBezTo>
                  <a:lnTo>
                    <a:pt x="1751" y="15717"/>
                  </a:lnTo>
                  <a:cubicBezTo>
                    <a:pt x="1774" y="16086"/>
                    <a:pt x="1822" y="16455"/>
                    <a:pt x="1846" y="16824"/>
                  </a:cubicBezTo>
                  <a:cubicBezTo>
                    <a:pt x="1846" y="16896"/>
                    <a:pt x="1870" y="16944"/>
                    <a:pt x="1870" y="17003"/>
                  </a:cubicBezTo>
                  <a:cubicBezTo>
                    <a:pt x="1894" y="17348"/>
                    <a:pt x="1929" y="17682"/>
                    <a:pt x="1953" y="18015"/>
                  </a:cubicBezTo>
                  <a:cubicBezTo>
                    <a:pt x="1965" y="18110"/>
                    <a:pt x="1965" y="18217"/>
                    <a:pt x="1989" y="18301"/>
                  </a:cubicBezTo>
                  <a:cubicBezTo>
                    <a:pt x="2001" y="18622"/>
                    <a:pt x="2025" y="18944"/>
                    <a:pt x="2072" y="19253"/>
                  </a:cubicBezTo>
                  <a:cubicBezTo>
                    <a:pt x="2084" y="19360"/>
                    <a:pt x="2084" y="19468"/>
                    <a:pt x="2108" y="19575"/>
                  </a:cubicBezTo>
                  <a:cubicBezTo>
                    <a:pt x="2132" y="19980"/>
                    <a:pt x="2167" y="20420"/>
                    <a:pt x="2191" y="20837"/>
                  </a:cubicBezTo>
                  <a:lnTo>
                    <a:pt x="3858" y="20861"/>
                  </a:lnTo>
                  <a:cubicBezTo>
                    <a:pt x="3799" y="19944"/>
                    <a:pt x="3727" y="19015"/>
                    <a:pt x="3644" y="18098"/>
                  </a:cubicBezTo>
                  <a:cubicBezTo>
                    <a:pt x="3632" y="17920"/>
                    <a:pt x="3620" y="17753"/>
                    <a:pt x="3608" y="17575"/>
                  </a:cubicBezTo>
                  <a:cubicBezTo>
                    <a:pt x="3549" y="16741"/>
                    <a:pt x="3489" y="15920"/>
                    <a:pt x="3429" y="15086"/>
                  </a:cubicBezTo>
                  <a:cubicBezTo>
                    <a:pt x="3406" y="14955"/>
                    <a:pt x="3406" y="14812"/>
                    <a:pt x="3394" y="14669"/>
                  </a:cubicBezTo>
                  <a:cubicBezTo>
                    <a:pt x="3251" y="12729"/>
                    <a:pt x="3132" y="10752"/>
                    <a:pt x="3025" y="8812"/>
                  </a:cubicBezTo>
                  <a:cubicBezTo>
                    <a:pt x="2917" y="6621"/>
                    <a:pt x="2834" y="4454"/>
                    <a:pt x="2787" y="2263"/>
                  </a:cubicBezTo>
                  <a:cubicBezTo>
                    <a:pt x="2775" y="1513"/>
                    <a:pt x="2763" y="763"/>
                    <a:pt x="27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34930" y="4627093"/>
              <a:ext cx="189896" cy="547819"/>
            </a:xfrm>
            <a:custGeom>
              <a:avLst/>
              <a:gdLst/>
              <a:ahLst/>
              <a:cxnLst/>
              <a:rect l="l" t="t" r="r" b="b"/>
              <a:pathLst>
                <a:path w="5931" h="17110" extrusionOk="0">
                  <a:moveTo>
                    <a:pt x="3501" y="1"/>
                  </a:moveTo>
                  <a:cubicBezTo>
                    <a:pt x="3025" y="989"/>
                    <a:pt x="2620" y="2037"/>
                    <a:pt x="2287" y="3096"/>
                  </a:cubicBezTo>
                  <a:cubicBezTo>
                    <a:pt x="2275" y="3132"/>
                    <a:pt x="2275" y="3168"/>
                    <a:pt x="2263" y="3191"/>
                  </a:cubicBezTo>
                  <a:cubicBezTo>
                    <a:pt x="2215" y="3370"/>
                    <a:pt x="2156" y="3537"/>
                    <a:pt x="2120" y="3715"/>
                  </a:cubicBezTo>
                  <a:cubicBezTo>
                    <a:pt x="2096" y="3775"/>
                    <a:pt x="2085" y="3823"/>
                    <a:pt x="2073" y="3870"/>
                  </a:cubicBezTo>
                  <a:lnTo>
                    <a:pt x="1894" y="4489"/>
                  </a:lnTo>
                  <a:cubicBezTo>
                    <a:pt x="1894" y="4501"/>
                    <a:pt x="1882" y="4537"/>
                    <a:pt x="1882" y="4561"/>
                  </a:cubicBezTo>
                  <a:cubicBezTo>
                    <a:pt x="1823" y="4775"/>
                    <a:pt x="1763" y="4977"/>
                    <a:pt x="1715" y="5192"/>
                  </a:cubicBezTo>
                  <a:cubicBezTo>
                    <a:pt x="1715" y="5204"/>
                    <a:pt x="1704" y="5216"/>
                    <a:pt x="1704" y="5239"/>
                  </a:cubicBezTo>
                  <a:cubicBezTo>
                    <a:pt x="1644" y="5454"/>
                    <a:pt x="1584" y="5692"/>
                    <a:pt x="1537" y="5918"/>
                  </a:cubicBezTo>
                  <a:cubicBezTo>
                    <a:pt x="1525" y="5930"/>
                    <a:pt x="1525" y="5954"/>
                    <a:pt x="1525" y="5966"/>
                  </a:cubicBezTo>
                  <a:cubicBezTo>
                    <a:pt x="1418" y="6430"/>
                    <a:pt x="1323" y="6882"/>
                    <a:pt x="1239" y="7359"/>
                  </a:cubicBezTo>
                  <a:lnTo>
                    <a:pt x="1239" y="7394"/>
                  </a:lnTo>
                  <a:cubicBezTo>
                    <a:pt x="1144" y="7871"/>
                    <a:pt x="1072" y="8347"/>
                    <a:pt x="1001" y="8823"/>
                  </a:cubicBezTo>
                  <a:lnTo>
                    <a:pt x="1001" y="8835"/>
                  </a:lnTo>
                  <a:cubicBezTo>
                    <a:pt x="930" y="9311"/>
                    <a:pt x="846" y="9799"/>
                    <a:pt x="787" y="10276"/>
                  </a:cubicBezTo>
                  <a:cubicBezTo>
                    <a:pt x="703" y="10990"/>
                    <a:pt x="608" y="11728"/>
                    <a:pt x="525" y="12443"/>
                  </a:cubicBezTo>
                  <a:lnTo>
                    <a:pt x="525" y="12502"/>
                  </a:lnTo>
                  <a:cubicBezTo>
                    <a:pt x="489" y="12740"/>
                    <a:pt x="477" y="12955"/>
                    <a:pt x="453" y="13181"/>
                  </a:cubicBezTo>
                  <a:lnTo>
                    <a:pt x="453" y="13193"/>
                  </a:lnTo>
                  <a:cubicBezTo>
                    <a:pt x="418" y="13419"/>
                    <a:pt x="406" y="13657"/>
                    <a:pt x="370" y="13883"/>
                  </a:cubicBezTo>
                  <a:cubicBezTo>
                    <a:pt x="346" y="14133"/>
                    <a:pt x="310" y="14383"/>
                    <a:pt x="287" y="14621"/>
                  </a:cubicBezTo>
                  <a:cubicBezTo>
                    <a:pt x="191" y="15443"/>
                    <a:pt x="108" y="16265"/>
                    <a:pt x="1" y="17086"/>
                  </a:cubicBezTo>
                  <a:lnTo>
                    <a:pt x="1251" y="17110"/>
                  </a:lnTo>
                  <a:cubicBezTo>
                    <a:pt x="1358" y="16669"/>
                    <a:pt x="1477" y="16217"/>
                    <a:pt x="1596" y="15776"/>
                  </a:cubicBezTo>
                  <a:cubicBezTo>
                    <a:pt x="1620" y="15693"/>
                    <a:pt x="1632" y="15634"/>
                    <a:pt x="1656" y="15562"/>
                  </a:cubicBezTo>
                  <a:cubicBezTo>
                    <a:pt x="1775" y="15133"/>
                    <a:pt x="1894" y="14681"/>
                    <a:pt x="2013" y="14252"/>
                  </a:cubicBezTo>
                  <a:cubicBezTo>
                    <a:pt x="2025" y="14205"/>
                    <a:pt x="2037" y="14145"/>
                    <a:pt x="2061" y="14110"/>
                  </a:cubicBezTo>
                  <a:cubicBezTo>
                    <a:pt x="2882" y="11228"/>
                    <a:pt x="3847" y="8395"/>
                    <a:pt x="4978" y="5632"/>
                  </a:cubicBezTo>
                  <a:cubicBezTo>
                    <a:pt x="5252" y="4942"/>
                    <a:pt x="5549" y="4239"/>
                    <a:pt x="5871" y="3537"/>
                  </a:cubicBezTo>
                  <a:cubicBezTo>
                    <a:pt x="5883" y="3489"/>
                    <a:pt x="5906" y="3453"/>
                    <a:pt x="5930" y="3406"/>
                  </a:cubicBezTo>
                  <a:cubicBezTo>
                    <a:pt x="5633" y="3132"/>
                    <a:pt x="5335" y="2822"/>
                    <a:pt x="5049" y="2477"/>
                  </a:cubicBezTo>
                  <a:cubicBezTo>
                    <a:pt x="4466" y="1763"/>
                    <a:pt x="4001" y="846"/>
                    <a:pt x="35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626436" y="4765089"/>
              <a:ext cx="258861" cy="411745"/>
            </a:xfrm>
            <a:custGeom>
              <a:avLst/>
              <a:gdLst/>
              <a:ahLst/>
              <a:cxnLst/>
              <a:rect l="l" t="t" r="r" b="b"/>
              <a:pathLst>
                <a:path w="8085" h="12860" extrusionOk="0">
                  <a:moveTo>
                    <a:pt x="4346" y="1"/>
                  </a:moveTo>
                  <a:cubicBezTo>
                    <a:pt x="3918" y="941"/>
                    <a:pt x="3525" y="1918"/>
                    <a:pt x="3156" y="2894"/>
                  </a:cubicBezTo>
                  <a:cubicBezTo>
                    <a:pt x="3037" y="3203"/>
                    <a:pt x="2929" y="3513"/>
                    <a:pt x="2798" y="3823"/>
                  </a:cubicBezTo>
                  <a:cubicBezTo>
                    <a:pt x="1727" y="6775"/>
                    <a:pt x="798" y="9776"/>
                    <a:pt x="0" y="12824"/>
                  </a:cubicBezTo>
                  <a:lnTo>
                    <a:pt x="1655" y="12859"/>
                  </a:lnTo>
                  <a:cubicBezTo>
                    <a:pt x="2072" y="11907"/>
                    <a:pt x="2501" y="10954"/>
                    <a:pt x="2965" y="10014"/>
                  </a:cubicBezTo>
                  <a:cubicBezTo>
                    <a:pt x="3179" y="9597"/>
                    <a:pt x="3394" y="9168"/>
                    <a:pt x="3608" y="8740"/>
                  </a:cubicBezTo>
                  <a:cubicBezTo>
                    <a:pt x="3608" y="8704"/>
                    <a:pt x="3620" y="8692"/>
                    <a:pt x="3632" y="8668"/>
                  </a:cubicBezTo>
                  <a:cubicBezTo>
                    <a:pt x="4275" y="7371"/>
                    <a:pt x="4942" y="6085"/>
                    <a:pt x="5644" y="4823"/>
                  </a:cubicBezTo>
                  <a:cubicBezTo>
                    <a:pt x="6382" y="3501"/>
                    <a:pt x="7156" y="2203"/>
                    <a:pt x="8013" y="965"/>
                  </a:cubicBezTo>
                  <a:cubicBezTo>
                    <a:pt x="8037" y="941"/>
                    <a:pt x="8073" y="906"/>
                    <a:pt x="8085" y="882"/>
                  </a:cubicBezTo>
                  <a:cubicBezTo>
                    <a:pt x="6775" y="882"/>
                    <a:pt x="5513" y="644"/>
                    <a:pt x="43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878030" y="4739923"/>
              <a:ext cx="344636" cy="442610"/>
            </a:xfrm>
            <a:custGeom>
              <a:avLst/>
              <a:gdLst/>
              <a:ahLst/>
              <a:cxnLst/>
              <a:rect l="l" t="t" r="r" b="b"/>
              <a:pathLst>
                <a:path w="10764" h="13824" extrusionOk="0">
                  <a:moveTo>
                    <a:pt x="10764" y="1"/>
                  </a:moveTo>
                  <a:lnTo>
                    <a:pt x="10764" y="1"/>
                  </a:lnTo>
                  <a:cubicBezTo>
                    <a:pt x="9930" y="13"/>
                    <a:pt x="9204" y="72"/>
                    <a:pt x="8430" y="203"/>
                  </a:cubicBezTo>
                  <a:cubicBezTo>
                    <a:pt x="8347" y="263"/>
                    <a:pt x="8287" y="346"/>
                    <a:pt x="8228" y="418"/>
                  </a:cubicBezTo>
                  <a:cubicBezTo>
                    <a:pt x="7061" y="1965"/>
                    <a:pt x="5835" y="3501"/>
                    <a:pt x="4692" y="5073"/>
                  </a:cubicBezTo>
                  <a:cubicBezTo>
                    <a:pt x="3691" y="6478"/>
                    <a:pt x="2799" y="7919"/>
                    <a:pt x="2013" y="9454"/>
                  </a:cubicBezTo>
                  <a:cubicBezTo>
                    <a:pt x="1906" y="9657"/>
                    <a:pt x="1798" y="9883"/>
                    <a:pt x="1656" y="10074"/>
                  </a:cubicBezTo>
                  <a:cubicBezTo>
                    <a:pt x="1072" y="11300"/>
                    <a:pt x="524" y="12526"/>
                    <a:pt x="1" y="13776"/>
                  </a:cubicBezTo>
                  <a:lnTo>
                    <a:pt x="1763" y="13824"/>
                  </a:lnTo>
                  <a:cubicBezTo>
                    <a:pt x="1858" y="13586"/>
                    <a:pt x="1977" y="13336"/>
                    <a:pt x="2084" y="13098"/>
                  </a:cubicBezTo>
                  <a:cubicBezTo>
                    <a:pt x="2132" y="13026"/>
                    <a:pt x="2156" y="12931"/>
                    <a:pt x="2203" y="12848"/>
                  </a:cubicBezTo>
                  <a:cubicBezTo>
                    <a:pt x="2275" y="12693"/>
                    <a:pt x="2358" y="12526"/>
                    <a:pt x="2429" y="12371"/>
                  </a:cubicBezTo>
                  <a:lnTo>
                    <a:pt x="2656" y="11871"/>
                  </a:lnTo>
                  <a:cubicBezTo>
                    <a:pt x="2715" y="11740"/>
                    <a:pt x="2787" y="11598"/>
                    <a:pt x="2846" y="11455"/>
                  </a:cubicBezTo>
                  <a:cubicBezTo>
                    <a:pt x="2918" y="11300"/>
                    <a:pt x="3013" y="11133"/>
                    <a:pt x="3084" y="10967"/>
                  </a:cubicBezTo>
                  <a:cubicBezTo>
                    <a:pt x="3108" y="10919"/>
                    <a:pt x="3132" y="10859"/>
                    <a:pt x="3156" y="10824"/>
                  </a:cubicBezTo>
                  <a:cubicBezTo>
                    <a:pt x="4180" y="8692"/>
                    <a:pt x="5335" y="6633"/>
                    <a:pt x="6656" y="4716"/>
                  </a:cubicBezTo>
                  <a:cubicBezTo>
                    <a:pt x="7513" y="3466"/>
                    <a:pt x="8466" y="2275"/>
                    <a:pt x="9526" y="1180"/>
                  </a:cubicBezTo>
                  <a:cubicBezTo>
                    <a:pt x="9930" y="775"/>
                    <a:pt x="10335" y="370"/>
                    <a:pt x="107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1502819" y="4975892"/>
              <a:ext cx="210099" cy="223034"/>
            </a:xfrm>
            <a:custGeom>
              <a:avLst/>
              <a:gdLst/>
              <a:ahLst/>
              <a:cxnLst/>
              <a:rect l="l" t="t" r="r" b="b"/>
              <a:pathLst>
                <a:path w="6562" h="6966" extrusionOk="0">
                  <a:moveTo>
                    <a:pt x="5347" y="1"/>
                  </a:moveTo>
                  <a:cubicBezTo>
                    <a:pt x="4001" y="1513"/>
                    <a:pt x="2692" y="3049"/>
                    <a:pt x="1489" y="4668"/>
                  </a:cubicBezTo>
                  <a:cubicBezTo>
                    <a:pt x="1370" y="4823"/>
                    <a:pt x="1263" y="4978"/>
                    <a:pt x="1144" y="5132"/>
                  </a:cubicBezTo>
                  <a:cubicBezTo>
                    <a:pt x="1144" y="5144"/>
                    <a:pt x="1132" y="5144"/>
                    <a:pt x="1132" y="5156"/>
                  </a:cubicBezTo>
                  <a:cubicBezTo>
                    <a:pt x="953" y="5418"/>
                    <a:pt x="775" y="5656"/>
                    <a:pt x="608" y="5906"/>
                  </a:cubicBezTo>
                  <a:cubicBezTo>
                    <a:pt x="560" y="5966"/>
                    <a:pt x="537" y="6025"/>
                    <a:pt x="501" y="6085"/>
                  </a:cubicBezTo>
                  <a:cubicBezTo>
                    <a:pt x="322" y="6335"/>
                    <a:pt x="168" y="6585"/>
                    <a:pt x="1" y="6859"/>
                  </a:cubicBezTo>
                  <a:lnTo>
                    <a:pt x="4370" y="6966"/>
                  </a:lnTo>
                  <a:cubicBezTo>
                    <a:pt x="4573" y="6383"/>
                    <a:pt x="4775" y="5799"/>
                    <a:pt x="5002" y="5216"/>
                  </a:cubicBezTo>
                  <a:cubicBezTo>
                    <a:pt x="5490" y="3906"/>
                    <a:pt x="6025" y="2596"/>
                    <a:pt x="6561" y="1311"/>
                  </a:cubicBezTo>
                  <a:cubicBezTo>
                    <a:pt x="6156" y="858"/>
                    <a:pt x="5764" y="429"/>
                    <a:pt x="5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462891" y="4519226"/>
              <a:ext cx="152147" cy="652645"/>
            </a:xfrm>
            <a:custGeom>
              <a:avLst/>
              <a:gdLst/>
              <a:ahLst/>
              <a:cxnLst/>
              <a:rect l="l" t="t" r="r" b="b"/>
              <a:pathLst>
                <a:path w="4752" h="20384" extrusionOk="0">
                  <a:moveTo>
                    <a:pt x="2120" y="0"/>
                  </a:moveTo>
                  <a:cubicBezTo>
                    <a:pt x="1584" y="1738"/>
                    <a:pt x="1358" y="3584"/>
                    <a:pt x="1179" y="5417"/>
                  </a:cubicBezTo>
                  <a:cubicBezTo>
                    <a:pt x="1156" y="5787"/>
                    <a:pt x="1120" y="6168"/>
                    <a:pt x="1072" y="6537"/>
                  </a:cubicBezTo>
                  <a:lnTo>
                    <a:pt x="1072" y="6584"/>
                  </a:lnTo>
                  <a:cubicBezTo>
                    <a:pt x="1048" y="6953"/>
                    <a:pt x="1001" y="7334"/>
                    <a:pt x="953" y="7715"/>
                  </a:cubicBezTo>
                  <a:cubicBezTo>
                    <a:pt x="477" y="11775"/>
                    <a:pt x="144" y="15871"/>
                    <a:pt x="1" y="19931"/>
                  </a:cubicBezTo>
                  <a:lnTo>
                    <a:pt x="1" y="20372"/>
                  </a:lnTo>
                  <a:lnTo>
                    <a:pt x="679" y="20384"/>
                  </a:lnTo>
                  <a:cubicBezTo>
                    <a:pt x="715" y="20062"/>
                    <a:pt x="751" y="19753"/>
                    <a:pt x="798" y="19419"/>
                  </a:cubicBezTo>
                  <a:cubicBezTo>
                    <a:pt x="810" y="19360"/>
                    <a:pt x="810" y="19288"/>
                    <a:pt x="822" y="19229"/>
                  </a:cubicBezTo>
                  <a:cubicBezTo>
                    <a:pt x="953" y="18098"/>
                    <a:pt x="1072" y="16955"/>
                    <a:pt x="1215" y="15824"/>
                  </a:cubicBezTo>
                  <a:lnTo>
                    <a:pt x="1215" y="15788"/>
                  </a:lnTo>
                  <a:cubicBezTo>
                    <a:pt x="1251" y="15502"/>
                    <a:pt x="1287" y="15240"/>
                    <a:pt x="1310" y="14954"/>
                  </a:cubicBezTo>
                  <a:cubicBezTo>
                    <a:pt x="1310" y="14907"/>
                    <a:pt x="1334" y="14871"/>
                    <a:pt x="1334" y="14823"/>
                  </a:cubicBezTo>
                  <a:cubicBezTo>
                    <a:pt x="1358" y="14550"/>
                    <a:pt x="1406" y="14300"/>
                    <a:pt x="1429" y="14038"/>
                  </a:cubicBezTo>
                  <a:cubicBezTo>
                    <a:pt x="1429" y="13978"/>
                    <a:pt x="1453" y="13930"/>
                    <a:pt x="1453" y="13871"/>
                  </a:cubicBezTo>
                  <a:cubicBezTo>
                    <a:pt x="1477" y="13621"/>
                    <a:pt x="1525" y="13371"/>
                    <a:pt x="1548" y="13109"/>
                  </a:cubicBezTo>
                  <a:cubicBezTo>
                    <a:pt x="1572" y="13073"/>
                    <a:pt x="1572" y="13014"/>
                    <a:pt x="1584" y="12954"/>
                  </a:cubicBezTo>
                  <a:cubicBezTo>
                    <a:pt x="1632" y="12692"/>
                    <a:pt x="1656" y="12442"/>
                    <a:pt x="1703" y="12192"/>
                  </a:cubicBezTo>
                  <a:cubicBezTo>
                    <a:pt x="1715" y="12145"/>
                    <a:pt x="1715" y="12085"/>
                    <a:pt x="1727" y="12025"/>
                  </a:cubicBezTo>
                  <a:cubicBezTo>
                    <a:pt x="1763" y="11775"/>
                    <a:pt x="1810" y="11525"/>
                    <a:pt x="1846" y="11263"/>
                  </a:cubicBezTo>
                  <a:cubicBezTo>
                    <a:pt x="1870" y="11228"/>
                    <a:pt x="1870" y="11168"/>
                    <a:pt x="1882" y="11121"/>
                  </a:cubicBezTo>
                  <a:cubicBezTo>
                    <a:pt x="1929" y="10871"/>
                    <a:pt x="1965" y="10597"/>
                    <a:pt x="2013" y="10347"/>
                  </a:cubicBezTo>
                  <a:cubicBezTo>
                    <a:pt x="2025" y="10299"/>
                    <a:pt x="2025" y="10275"/>
                    <a:pt x="2049" y="10228"/>
                  </a:cubicBezTo>
                  <a:cubicBezTo>
                    <a:pt x="2108" y="9954"/>
                    <a:pt x="2144" y="9692"/>
                    <a:pt x="2203" y="9418"/>
                  </a:cubicBezTo>
                  <a:cubicBezTo>
                    <a:pt x="2203" y="9406"/>
                    <a:pt x="2227" y="9382"/>
                    <a:pt x="2227" y="9358"/>
                  </a:cubicBezTo>
                  <a:cubicBezTo>
                    <a:pt x="2477" y="8168"/>
                    <a:pt x="2775" y="7001"/>
                    <a:pt x="3144" y="5834"/>
                  </a:cubicBezTo>
                  <a:cubicBezTo>
                    <a:pt x="3251" y="5525"/>
                    <a:pt x="3358" y="5191"/>
                    <a:pt x="3477" y="4870"/>
                  </a:cubicBezTo>
                  <a:cubicBezTo>
                    <a:pt x="3834" y="3870"/>
                    <a:pt x="4263" y="2893"/>
                    <a:pt x="4751" y="1953"/>
                  </a:cubicBezTo>
                  <a:cubicBezTo>
                    <a:pt x="4668" y="1858"/>
                    <a:pt x="4573" y="1762"/>
                    <a:pt x="4489" y="1667"/>
                  </a:cubicBezTo>
                  <a:cubicBezTo>
                    <a:pt x="3775" y="988"/>
                    <a:pt x="2965" y="429"/>
                    <a:pt x="21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405708" y="4484904"/>
              <a:ext cx="80076" cy="686583"/>
            </a:xfrm>
            <a:custGeom>
              <a:avLst/>
              <a:gdLst/>
              <a:ahLst/>
              <a:cxnLst/>
              <a:rect l="l" t="t" r="r" b="b"/>
              <a:pathLst>
                <a:path w="2501" h="21444" extrusionOk="0">
                  <a:moveTo>
                    <a:pt x="536" y="1"/>
                  </a:moveTo>
                  <a:cubicBezTo>
                    <a:pt x="167" y="2179"/>
                    <a:pt x="108" y="4394"/>
                    <a:pt x="72" y="6597"/>
                  </a:cubicBezTo>
                  <a:lnTo>
                    <a:pt x="72" y="6620"/>
                  </a:lnTo>
                  <a:cubicBezTo>
                    <a:pt x="72" y="7061"/>
                    <a:pt x="60" y="7478"/>
                    <a:pt x="60" y="7894"/>
                  </a:cubicBezTo>
                  <a:cubicBezTo>
                    <a:pt x="60" y="8085"/>
                    <a:pt x="60" y="8264"/>
                    <a:pt x="48" y="8466"/>
                  </a:cubicBezTo>
                  <a:cubicBezTo>
                    <a:pt x="1" y="12669"/>
                    <a:pt x="13" y="16860"/>
                    <a:pt x="48" y="21063"/>
                  </a:cubicBezTo>
                  <a:lnTo>
                    <a:pt x="48" y="21444"/>
                  </a:lnTo>
                  <a:lnTo>
                    <a:pt x="286" y="21444"/>
                  </a:lnTo>
                  <a:cubicBezTo>
                    <a:pt x="310" y="19420"/>
                    <a:pt x="406" y="17408"/>
                    <a:pt x="548" y="15383"/>
                  </a:cubicBezTo>
                  <a:cubicBezTo>
                    <a:pt x="703" y="13276"/>
                    <a:pt x="906" y="11157"/>
                    <a:pt x="1144" y="9061"/>
                  </a:cubicBezTo>
                  <a:cubicBezTo>
                    <a:pt x="1191" y="8633"/>
                    <a:pt x="1239" y="8216"/>
                    <a:pt x="1287" y="7787"/>
                  </a:cubicBezTo>
                  <a:cubicBezTo>
                    <a:pt x="1346" y="7335"/>
                    <a:pt x="1382" y="6894"/>
                    <a:pt x="1429" y="6442"/>
                  </a:cubicBezTo>
                  <a:cubicBezTo>
                    <a:pt x="1537" y="5597"/>
                    <a:pt x="1620" y="4739"/>
                    <a:pt x="1763" y="3882"/>
                  </a:cubicBezTo>
                  <a:cubicBezTo>
                    <a:pt x="1941" y="2739"/>
                    <a:pt x="2156" y="1596"/>
                    <a:pt x="2501" y="489"/>
                  </a:cubicBezTo>
                  <a:cubicBezTo>
                    <a:pt x="1858" y="274"/>
                    <a:pt x="1203" y="108"/>
                    <a:pt x="5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" name="Google Shape;154;p3"/>
          <p:cNvGrpSpPr/>
          <p:nvPr/>
        </p:nvGrpSpPr>
        <p:grpSpPr>
          <a:xfrm>
            <a:off x="1636729" y="3913203"/>
            <a:ext cx="192287" cy="858834"/>
            <a:chOff x="10448625" y="-2467725"/>
            <a:chExt cx="630450" cy="2815850"/>
          </a:xfrm>
        </p:grpSpPr>
        <p:sp>
          <p:nvSpPr>
            <p:cNvPr id="155" name="Google Shape;155;p3"/>
            <p:cNvSpPr/>
            <p:nvPr/>
          </p:nvSpPr>
          <p:spPr>
            <a:xfrm>
              <a:off x="10448625" y="-2467725"/>
              <a:ext cx="630450" cy="2815250"/>
            </a:xfrm>
            <a:custGeom>
              <a:avLst/>
              <a:gdLst/>
              <a:ahLst/>
              <a:cxnLst/>
              <a:rect l="l" t="t" r="r" b="b"/>
              <a:pathLst>
                <a:path w="25218" h="112610" extrusionOk="0">
                  <a:moveTo>
                    <a:pt x="13073" y="0"/>
                  </a:moveTo>
                  <a:cubicBezTo>
                    <a:pt x="12240" y="4429"/>
                    <a:pt x="7763" y="25861"/>
                    <a:pt x="6584" y="31921"/>
                  </a:cubicBezTo>
                  <a:cubicBezTo>
                    <a:pt x="6560" y="32040"/>
                    <a:pt x="6549" y="32183"/>
                    <a:pt x="6513" y="32278"/>
                  </a:cubicBezTo>
                  <a:cubicBezTo>
                    <a:pt x="5691" y="37302"/>
                    <a:pt x="4917" y="42315"/>
                    <a:pt x="4203" y="47339"/>
                  </a:cubicBezTo>
                  <a:cubicBezTo>
                    <a:pt x="4132" y="47863"/>
                    <a:pt x="4060" y="48399"/>
                    <a:pt x="3989" y="48923"/>
                  </a:cubicBezTo>
                  <a:cubicBezTo>
                    <a:pt x="3953" y="49125"/>
                    <a:pt x="3929" y="49328"/>
                    <a:pt x="3893" y="49530"/>
                  </a:cubicBezTo>
                  <a:cubicBezTo>
                    <a:pt x="1453" y="67520"/>
                    <a:pt x="0" y="85606"/>
                    <a:pt x="857" y="104227"/>
                  </a:cubicBezTo>
                  <a:cubicBezTo>
                    <a:pt x="929" y="105835"/>
                    <a:pt x="1048" y="108883"/>
                    <a:pt x="1346" y="112609"/>
                  </a:cubicBezTo>
                  <a:lnTo>
                    <a:pt x="24134" y="112609"/>
                  </a:lnTo>
                  <a:cubicBezTo>
                    <a:pt x="25218" y="102096"/>
                    <a:pt x="25158" y="91761"/>
                    <a:pt x="24467" y="81570"/>
                  </a:cubicBezTo>
                  <a:cubicBezTo>
                    <a:pt x="24194" y="78296"/>
                    <a:pt x="23896" y="75021"/>
                    <a:pt x="23551" y="71735"/>
                  </a:cubicBezTo>
                  <a:cubicBezTo>
                    <a:pt x="23574" y="71688"/>
                    <a:pt x="23586" y="71664"/>
                    <a:pt x="23610" y="71616"/>
                  </a:cubicBezTo>
                  <a:cubicBezTo>
                    <a:pt x="23063" y="66068"/>
                    <a:pt x="22384" y="60531"/>
                    <a:pt x="21634" y="54995"/>
                  </a:cubicBezTo>
                  <a:cubicBezTo>
                    <a:pt x="20443" y="45601"/>
                    <a:pt x="19062" y="36255"/>
                    <a:pt x="17586" y="26992"/>
                  </a:cubicBezTo>
                  <a:cubicBezTo>
                    <a:pt x="16193" y="17871"/>
                    <a:pt x="14716" y="8835"/>
                    <a:pt x="130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10663825" y="-227875"/>
              <a:ext cx="412275" cy="576000"/>
            </a:xfrm>
            <a:custGeom>
              <a:avLst/>
              <a:gdLst/>
              <a:ahLst/>
              <a:cxnLst/>
              <a:rect l="l" t="t" r="r" b="b"/>
              <a:pathLst>
                <a:path w="16491" h="23040" extrusionOk="0">
                  <a:moveTo>
                    <a:pt x="16240" y="1"/>
                  </a:moveTo>
                  <a:lnTo>
                    <a:pt x="16240" y="1"/>
                  </a:lnTo>
                  <a:cubicBezTo>
                    <a:pt x="11347" y="8525"/>
                    <a:pt x="6287" y="16872"/>
                    <a:pt x="0" y="23039"/>
                  </a:cubicBezTo>
                  <a:lnTo>
                    <a:pt x="15562" y="23039"/>
                  </a:lnTo>
                  <a:cubicBezTo>
                    <a:pt x="16336" y="15252"/>
                    <a:pt x="16490" y="7573"/>
                    <a:pt x="162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10465275" y="-1155075"/>
              <a:ext cx="573625" cy="1292450"/>
            </a:xfrm>
            <a:custGeom>
              <a:avLst/>
              <a:gdLst/>
              <a:ahLst/>
              <a:cxnLst/>
              <a:rect l="l" t="t" r="r" b="b"/>
              <a:pathLst>
                <a:path w="22945" h="51698" extrusionOk="0">
                  <a:moveTo>
                    <a:pt x="20646" y="1"/>
                  </a:moveTo>
                  <a:cubicBezTo>
                    <a:pt x="16134" y="15467"/>
                    <a:pt x="9835" y="30826"/>
                    <a:pt x="1" y="42923"/>
                  </a:cubicBezTo>
                  <a:cubicBezTo>
                    <a:pt x="25" y="45840"/>
                    <a:pt x="108" y="48757"/>
                    <a:pt x="227" y="51697"/>
                  </a:cubicBezTo>
                  <a:cubicBezTo>
                    <a:pt x="10252" y="44280"/>
                    <a:pt x="16753" y="31659"/>
                    <a:pt x="22944" y="19122"/>
                  </a:cubicBezTo>
                  <a:cubicBezTo>
                    <a:pt x="22313" y="12740"/>
                    <a:pt x="21504" y="6370"/>
                    <a:pt x="206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10475700" y="-2467425"/>
              <a:ext cx="430725" cy="1952625"/>
            </a:xfrm>
            <a:custGeom>
              <a:avLst/>
              <a:gdLst/>
              <a:ahLst/>
              <a:cxnLst/>
              <a:rect l="l" t="t" r="r" b="b"/>
              <a:pathLst>
                <a:path w="17229" h="78105" extrusionOk="0">
                  <a:moveTo>
                    <a:pt x="11990" y="0"/>
                  </a:moveTo>
                  <a:cubicBezTo>
                    <a:pt x="11145" y="4524"/>
                    <a:pt x="6489" y="26777"/>
                    <a:pt x="5430" y="32278"/>
                  </a:cubicBezTo>
                  <a:cubicBezTo>
                    <a:pt x="2930" y="47458"/>
                    <a:pt x="882" y="62722"/>
                    <a:pt x="1" y="78105"/>
                  </a:cubicBezTo>
                  <a:cubicBezTo>
                    <a:pt x="9228" y="64699"/>
                    <a:pt x="14407" y="48613"/>
                    <a:pt x="17229" y="31730"/>
                  </a:cubicBezTo>
                  <a:cubicBezTo>
                    <a:pt x="15610" y="21003"/>
                    <a:pt x="13931" y="10370"/>
                    <a:pt x="119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6376738" y="233600"/>
            <a:ext cx="207969" cy="207928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440188" y="4526425"/>
            <a:ext cx="207969" cy="207928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539400" y="233600"/>
            <a:ext cx="207969" cy="207928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8574525" y="4526425"/>
            <a:ext cx="207969" cy="207928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600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Google Shape;160;p4"/>
          <p:cNvGrpSpPr/>
          <p:nvPr/>
        </p:nvGrpSpPr>
        <p:grpSpPr>
          <a:xfrm>
            <a:off x="0" y="4748200"/>
            <a:ext cx="9144320" cy="395289"/>
            <a:chOff x="0" y="4748200"/>
            <a:chExt cx="9144320" cy="395289"/>
          </a:xfrm>
        </p:grpSpPr>
        <p:sp>
          <p:nvSpPr>
            <p:cNvPr id="161" name="Google Shape;161;p4"/>
            <p:cNvSpPr/>
            <p:nvPr/>
          </p:nvSpPr>
          <p:spPr>
            <a:xfrm>
              <a:off x="0" y="4748200"/>
              <a:ext cx="9144320" cy="395289"/>
            </a:xfrm>
            <a:custGeom>
              <a:avLst/>
              <a:gdLst/>
              <a:ahLst/>
              <a:cxnLst/>
              <a:rect l="l" t="t" r="r" b="b"/>
              <a:pathLst>
                <a:path w="285894" h="23670" extrusionOk="0">
                  <a:moveTo>
                    <a:pt x="144" y="0"/>
                  </a:moveTo>
                  <a:lnTo>
                    <a:pt x="1" y="23670"/>
                  </a:lnTo>
                  <a:lnTo>
                    <a:pt x="285894" y="23670"/>
                  </a:lnTo>
                  <a:lnTo>
                    <a:pt x="285894" y="14919"/>
                  </a:lnTo>
                  <a:cubicBezTo>
                    <a:pt x="285894" y="14919"/>
                    <a:pt x="276814" y="14982"/>
                    <a:pt x="262362" y="14982"/>
                  </a:cubicBezTo>
                  <a:cubicBezTo>
                    <a:pt x="214070" y="14982"/>
                    <a:pt x="105796" y="14270"/>
                    <a:pt x="75903" y="8085"/>
                  </a:cubicBezTo>
                  <a:cubicBezTo>
                    <a:pt x="37053" y="48"/>
                    <a:pt x="144" y="0"/>
                    <a:pt x="1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4190" y="4748200"/>
              <a:ext cx="9140130" cy="265062"/>
            </a:xfrm>
            <a:custGeom>
              <a:avLst/>
              <a:gdLst/>
              <a:ahLst/>
              <a:cxnLst/>
              <a:rect l="l" t="t" r="r" b="b"/>
              <a:pathLst>
                <a:path w="285763" h="15872" extrusionOk="0">
                  <a:moveTo>
                    <a:pt x="13" y="0"/>
                  </a:moveTo>
                  <a:lnTo>
                    <a:pt x="1" y="1619"/>
                  </a:lnTo>
                  <a:cubicBezTo>
                    <a:pt x="15503" y="3620"/>
                    <a:pt x="109383" y="15216"/>
                    <a:pt x="193191" y="15633"/>
                  </a:cubicBezTo>
                  <a:cubicBezTo>
                    <a:pt x="232476" y="15818"/>
                    <a:pt x="255612" y="15871"/>
                    <a:pt x="269224" y="15871"/>
                  </a:cubicBezTo>
                  <a:cubicBezTo>
                    <a:pt x="278359" y="15871"/>
                    <a:pt x="283204" y="15847"/>
                    <a:pt x="285763" y="15824"/>
                  </a:cubicBezTo>
                  <a:lnTo>
                    <a:pt x="285763" y="14919"/>
                  </a:lnTo>
                  <a:cubicBezTo>
                    <a:pt x="285763" y="14919"/>
                    <a:pt x="276565" y="14984"/>
                    <a:pt x="261950" y="14984"/>
                  </a:cubicBezTo>
                  <a:cubicBezTo>
                    <a:pt x="213521" y="14984"/>
                    <a:pt x="105607" y="14267"/>
                    <a:pt x="75772" y="8085"/>
                  </a:cubicBezTo>
                  <a:cubicBezTo>
                    <a:pt x="36922" y="48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3" name="Google Shape;163;p4"/>
          <p:cNvSpPr txBox="1">
            <a:spLocks noGrp="1"/>
          </p:cNvSpPr>
          <p:nvPr>
            <p:ph type="body" idx="1"/>
          </p:nvPr>
        </p:nvSpPr>
        <p:spPr>
          <a:xfrm>
            <a:off x="713100" y="1074600"/>
            <a:ext cx="7717800" cy="352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>
                <a:latin typeface="Karla Medium"/>
                <a:ea typeface="Karla Medium"/>
                <a:cs typeface="Karla Medium"/>
                <a:sym typeface="Karla Medium"/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9pPr>
          </a:lstStyle>
          <a:p>
            <a:endParaRPr/>
          </a:p>
        </p:txBody>
      </p:sp>
      <p:sp>
        <p:nvSpPr>
          <p:cNvPr id="164" name="Google Shape;164;p4"/>
          <p:cNvSpPr txBox="1">
            <a:spLocks noGrp="1"/>
          </p:cNvSpPr>
          <p:nvPr>
            <p:ph type="title"/>
          </p:nvPr>
        </p:nvSpPr>
        <p:spPr>
          <a:xfrm>
            <a:off x="713100" y="4523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grpSp>
        <p:nvGrpSpPr>
          <p:cNvPr id="165" name="Google Shape;165;p4"/>
          <p:cNvGrpSpPr/>
          <p:nvPr/>
        </p:nvGrpSpPr>
        <p:grpSpPr>
          <a:xfrm>
            <a:off x="-244884" y="240235"/>
            <a:ext cx="609965" cy="519260"/>
            <a:chOff x="1041191" y="996085"/>
            <a:chExt cx="609965" cy="519260"/>
          </a:xfrm>
        </p:grpSpPr>
        <p:sp>
          <p:nvSpPr>
            <p:cNvPr id="166" name="Google Shape;166;p4"/>
            <p:cNvSpPr/>
            <p:nvPr/>
          </p:nvSpPr>
          <p:spPr>
            <a:xfrm>
              <a:off x="1041191" y="996085"/>
              <a:ext cx="609965" cy="519260"/>
            </a:xfrm>
            <a:custGeom>
              <a:avLst/>
              <a:gdLst/>
              <a:ahLst/>
              <a:cxnLst/>
              <a:rect l="l" t="t" r="r" b="b"/>
              <a:pathLst>
                <a:path w="19051" h="16218" extrusionOk="0">
                  <a:moveTo>
                    <a:pt x="13240" y="1"/>
                  </a:moveTo>
                  <a:lnTo>
                    <a:pt x="6251" y="2823"/>
                  </a:lnTo>
                  <a:lnTo>
                    <a:pt x="441" y="6549"/>
                  </a:lnTo>
                  <a:lnTo>
                    <a:pt x="0" y="12502"/>
                  </a:lnTo>
                  <a:lnTo>
                    <a:pt x="9073" y="14288"/>
                  </a:lnTo>
                  <a:lnTo>
                    <a:pt x="9525" y="16217"/>
                  </a:lnTo>
                  <a:lnTo>
                    <a:pt x="17562" y="16217"/>
                  </a:lnTo>
                  <a:lnTo>
                    <a:pt x="19050" y="6252"/>
                  </a:lnTo>
                  <a:lnTo>
                    <a:pt x="132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1046922" y="996085"/>
              <a:ext cx="604234" cy="326354"/>
            </a:xfrm>
            <a:custGeom>
              <a:avLst/>
              <a:gdLst/>
              <a:ahLst/>
              <a:cxnLst/>
              <a:rect l="l" t="t" r="r" b="b"/>
              <a:pathLst>
                <a:path w="18872" h="10193" extrusionOk="0">
                  <a:moveTo>
                    <a:pt x="13061" y="1"/>
                  </a:moveTo>
                  <a:lnTo>
                    <a:pt x="6072" y="2823"/>
                  </a:lnTo>
                  <a:lnTo>
                    <a:pt x="262" y="6549"/>
                  </a:lnTo>
                  <a:lnTo>
                    <a:pt x="0" y="10193"/>
                  </a:lnTo>
                  <a:lnTo>
                    <a:pt x="2048" y="8038"/>
                  </a:lnTo>
                  <a:lnTo>
                    <a:pt x="5024" y="5954"/>
                  </a:lnTo>
                  <a:lnTo>
                    <a:pt x="7858" y="6847"/>
                  </a:lnTo>
                  <a:lnTo>
                    <a:pt x="12466" y="6692"/>
                  </a:lnTo>
                  <a:lnTo>
                    <a:pt x="14252" y="4609"/>
                  </a:lnTo>
                  <a:lnTo>
                    <a:pt x="16335" y="5502"/>
                  </a:lnTo>
                  <a:lnTo>
                    <a:pt x="18871" y="6252"/>
                  </a:lnTo>
                  <a:lnTo>
                    <a:pt x="13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" name="Google Shape;168;p4"/>
          <p:cNvGrpSpPr/>
          <p:nvPr/>
        </p:nvGrpSpPr>
        <p:grpSpPr>
          <a:xfrm>
            <a:off x="422228" y="-113112"/>
            <a:ext cx="290879" cy="395320"/>
            <a:chOff x="1569928" y="519600"/>
            <a:chExt cx="290879" cy="395320"/>
          </a:xfrm>
        </p:grpSpPr>
        <p:sp>
          <p:nvSpPr>
            <p:cNvPr id="169" name="Google Shape;169;p4"/>
            <p:cNvSpPr/>
            <p:nvPr/>
          </p:nvSpPr>
          <p:spPr>
            <a:xfrm>
              <a:off x="1569928" y="519600"/>
              <a:ext cx="290879" cy="395320"/>
            </a:xfrm>
            <a:custGeom>
              <a:avLst/>
              <a:gdLst/>
              <a:ahLst/>
              <a:cxnLst/>
              <a:rect l="l" t="t" r="r" b="b"/>
              <a:pathLst>
                <a:path w="9085" h="12347" extrusionOk="0">
                  <a:moveTo>
                    <a:pt x="5656" y="0"/>
                  </a:moveTo>
                  <a:lnTo>
                    <a:pt x="0" y="1786"/>
                  </a:lnTo>
                  <a:lnTo>
                    <a:pt x="0" y="5953"/>
                  </a:lnTo>
                  <a:lnTo>
                    <a:pt x="4168" y="12347"/>
                  </a:lnTo>
                  <a:lnTo>
                    <a:pt x="9085" y="12347"/>
                  </a:lnTo>
                  <a:lnTo>
                    <a:pt x="9085" y="4763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1569928" y="519600"/>
              <a:ext cx="181091" cy="395320"/>
            </a:xfrm>
            <a:custGeom>
              <a:avLst/>
              <a:gdLst/>
              <a:ahLst/>
              <a:cxnLst/>
              <a:rect l="l" t="t" r="r" b="b"/>
              <a:pathLst>
                <a:path w="5656" h="12347" extrusionOk="0">
                  <a:moveTo>
                    <a:pt x="5656" y="0"/>
                  </a:moveTo>
                  <a:lnTo>
                    <a:pt x="0" y="1786"/>
                  </a:lnTo>
                  <a:lnTo>
                    <a:pt x="0" y="5953"/>
                  </a:lnTo>
                  <a:lnTo>
                    <a:pt x="4168" y="12347"/>
                  </a:lnTo>
                  <a:lnTo>
                    <a:pt x="3429" y="9525"/>
                  </a:lnTo>
                  <a:lnTo>
                    <a:pt x="2536" y="6251"/>
                  </a:lnTo>
                  <a:lnTo>
                    <a:pt x="3429" y="5203"/>
                  </a:lnTo>
                  <a:lnTo>
                    <a:pt x="4620" y="2679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rgbClr val="577D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" name="Google Shape;171;p4"/>
          <p:cNvGrpSpPr/>
          <p:nvPr/>
        </p:nvGrpSpPr>
        <p:grpSpPr>
          <a:xfrm>
            <a:off x="7797108" y="4847639"/>
            <a:ext cx="695740" cy="457498"/>
            <a:chOff x="7664683" y="3125889"/>
            <a:chExt cx="695740" cy="457498"/>
          </a:xfrm>
        </p:grpSpPr>
        <p:sp>
          <p:nvSpPr>
            <p:cNvPr id="172" name="Google Shape;172;p4"/>
            <p:cNvSpPr/>
            <p:nvPr/>
          </p:nvSpPr>
          <p:spPr>
            <a:xfrm>
              <a:off x="7664683" y="3125889"/>
              <a:ext cx="695740" cy="457498"/>
            </a:xfrm>
            <a:custGeom>
              <a:avLst/>
              <a:gdLst/>
              <a:ahLst/>
              <a:cxnLst/>
              <a:rect l="l" t="t" r="r" b="b"/>
              <a:pathLst>
                <a:path w="21730" h="14289" extrusionOk="0">
                  <a:moveTo>
                    <a:pt x="9668" y="1"/>
                  </a:moveTo>
                  <a:lnTo>
                    <a:pt x="4013" y="3870"/>
                  </a:lnTo>
                  <a:lnTo>
                    <a:pt x="1" y="4763"/>
                  </a:lnTo>
                  <a:lnTo>
                    <a:pt x="739" y="10717"/>
                  </a:lnTo>
                  <a:lnTo>
                    <a:pt x="8930" y="14288"/>
                  </a:lnTo>
                  <a:lnTo>
                    <a:pt x="18801" y="13026"/>
                  </a:lnTo>
                  <a:lnTo>
                    <a:pt x="21729" y="6252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7664683" y="3125889"/>
              <a:ext cx="557361" cy="228765"/>
            </a:xfrm>
            <a:custGeom>
              <a:avLst/>
              <a:gdLst/>
              <a:ahLst/>
              <a:cxnLst/>
              <a:rect l="l" t="t" r="r" b="b"/>
              <a:pathLst>
                <a:path w="17408" h="7145" extrusionOk="0">
                  <a:moveTo>
                    <a:pt x="9668" y="1"/>
                  </a:moveTo>
                  <a:lnTo>
                    <a:pt x="4013" y="3870"/>
                  </a:lnTo>
                  <a:lnTo>
                    <a:pt x="1" y="4763"/>
                  </a:lnTo>
                  <a:lnTo>
                    <a:pt x="298" y="7145"/>
                  </a:lnTo>
                  <a:lnTo>
                    <a:pt x="2822" y="7145"/>
                  </a:lnTo>
                  <a:lnTo>
                    <a:pt x="5001" y="3859"/>
                  </a:lnTo>
                  <a:lnTo>
                    <a:pt x="13395" y="4918"/>
                  </a:lnTo>
                  <a:lnTo>
                    <a:pt x="15026" y="2977"/>
                  </a:lnTo>
                  <a:lnTo>
                    <a:pt x="17407" y="596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" name="Google Shape;174;p4"/>
          <p:cNvGrpSpPr/>
          <p:nvPr/>
        </p:nvGrpSpPr>
        <p:grpSpPr>
          <a:xfrm>
            <a:off x="8492849" y="2765638"/>
            <a:ext cx="276407" cy="338553"/>
            <a:chOff x="7759999" y="914888"/>
            <a:chExt cx="276407" cy="338553"/>
          </a:xfrm>
        </p:grpSpPr>
        <p:sp>
          <p:nvSpPr>
            <p:cNvPr id="175" name="Google Shape;175;p4"/>
            <p:cNvSpPr/>
            <p:nvPr/>
          </p:nvSpPr>
          <p:spPr>
            <a:xfrm>
              <a:off x="7759999" y="914888"/>
              <a:ext cx="276407" cy="338553"/>
            </a:xfrm>
            <a:custGeom>
              <a:avLst/>
              <a:gdLst/>
              <a:ahLst/>
              <a:cxnLst/>
              <a:rect l="l" t="t" r="r" b="b"/>
              <a:pathLst>
                <a:path w="8633" h="10574" extrusionOk="0">
                  <a:moveTo>
                    <a:pt x="6691" y="1"/>
                  </a:moveTo>
                  <a:lnTo>
                    <a:pt x="2679" y="2537"/>
                  </a:lnTo>
                  <a:lnTo>
                    <a:pt x="0" y="8038"/>
                  </a:lnTo>
                  <a:lnTo>
                    <a:pt x="2679" y="10574"/>
                  </a:lnTo>
                  <a:lnTo>
                    <a:pt x="8632" y="5359"/>
                  </a:lnTo>
                  <a:lnTo>
                    <a:pt x="66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7759999" y="968262"/>
              <a:ext cx="130023" cy="249352"/>
            </a:xfrm>
            <a:custGeom>
              <a:avLst/>
              <a:gdLst/>
              <a:ahLst/>
              <a:cxnLst/>
              <a:rect l="l" t="t" r="r" b="b"/>
              <a:pathLst>
                <a:path w="4061" h="7788" extrusionOk="0">
                  <a:moveTo>
                    <a:pt x="4060" y="1"/>
                  </a:moveTo>
                  <a:lnTo>
                    <a:pt x="2679" y="870"/>
                  </a:lnTo>
                  <a:lnTo>
                    <a:pt x="0" y="6371"/>
                  </a:lnTo>
                  <a:lnTo>
                    <a:pt x="1500" y="7787"/>
                  </a:lnTo>
                  <a:lnTo>
                    <a:pt x="2679" y="4882"/>
                  </a:lnTo>
                  <a:lnTo>
                    <a:pt x="406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" name="Google Shape;177;p4"/>
          <p:cNvGrpSpPr/>
          <p:nvPr/>
        </p:nvGrpSpPr>
        <p:grpSpPr>
          <a:xfrm>
            <a:off x="8597937" y="4444359"/>
            <a:ext cx="333590" cy="319471"/>
            <a:chOff x="8241062" y="2611272"/>
            <a:chExt cx="333590" cy="319471"/>
          </a:xfrm>
        </p:grpSpPr>
        <p:sp>
          <p:nvSpPr>
            <p:cNvPr id="178" name="Google Shape;178;p4"/>
            <p:cNvSpPr/>
            <p:nvPr/>
          </p:nvSpPr>
          <p:spPr>
            <a:xfrm>
              <a:off x="8241062" y="2611272"/>
              <a:ext cx="333590" cy="319471"/>
            </a:xfrm>
            <a:custGeom>
              <a:avLst/>
              <a:gdLst/>
              <a:ahLst/>
              <a:cxnLst/>
              <a:rect l="l" t="t" r="r" b="b"/>
              <a:pathLst>
                <a:path w="10419" h="9978" extrusionOk="0">
                  <a:moveTo>
                    <a:pt x="3727" y="1"/>
                  </a:moveTo>
                  <a:lnTo>
                    <a:pt x="1" y="5215"/>
                  </a:lnTo>
                  <a:lnTo>
                    <a:pt x="1" y="9978"/>
                  </a:lnTo>
                  <a:lnTo>
                    <a:pt x="5216" y="9978"/>
                  </a:lnTo>
                  <a:lnTo>
                    <a:pt x="10419" y="6108"/>
                  </a:lnTo>
                  <a:lnTo>
                    <a:pt x="77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8241062" y="2611272"/>
              <a:ext cx="174623" cy="319471"/>
            </a:xfrm>
            <a:custGeom>
              <a:avLst/>
              <a:gdLst/>
              <a:ahLst/>
              <a:cxnLst/>
              <a:rect l="l" t="t" r="r" b="b"/>
              <a:pathLst>
                <a:path w="5454" h="9978" extrusionOk="0">
                  <a:moveTo>
                    <a:pt x="3727" y="1"/>
                  </a:moveTo>
                  <a:lnTo>
                    <a:pt x="1" y="5215"/>
                  </a:lnTo>
                  <a:lnTo>
                    <a:pt x="1" y="9978"/>
                  </a:lnTo>
                  <a:lnTo>
                    <a:pt x="644" y="9978"/>
                  </a:lnTo>
                  <a:lnTo>
                    <a:pt x="1489" y="8787"/>
                  </a:lnTo>
                  <a:lnTo>
                    <a:pt x="3727" y="5061"/>
                  </a:lnTo>
                  <a:lnTo>
                    <a:pt x="54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0" name="Google Shape;180;p4"/>
          <p:cNvSpPr/>
          <p:nvPr/>
        </p:nvSpPr>
        <p:spPr>
          <a:xfrm>
            <a:off x="6795433" y="257847"/>
            <a:ext cx="2351071" cy="501660"/>
          </a:xfrm>
          <a:custGeom>
            <a:avLst/>
            <a:gdLst/>
            <a:ahLst/>
            <a:cxnLst/>
            <a:rect l="l" t="t" r="r" b="b"/>
            <a:pathLst>
              <a:path w="151878" h="32407" extrusionOk="0">
                <a:moveTo>
                  <a:pt x="151877" y="1"/>
                </a:moveTo>
                <a:cubicBezTo>
                  <a:pt x="135113" y="4930"/>
                  <a:pt x="114563" y="9585"/>
                  <a:pt x="91822" y="11800"/>
                </a:cubicBezTo>
                <a:cubicBezTo>
                  <a:pt x="31850" y="17634"/>
                  <a:pt x="27088" y="16205"/>
                  <a:pt x="26933" y="20717"/>
                </a:cubicBezTo>
                <a:cubicBezTo>
                  <a:pt x="26914" y="21325"/>
                  <a:pt x="28522" y="21580"/>
                  <a:pt x="31314" y="21580"/>
                </a:cubicBezTo>
                <a:cubicBezTo>
                  <a:pt x="45874" y="21580"/>
                  <a:pt x="92622" y="14645"/>
                  <a:pt x="108528" y="14645"/>
                </a:cubicBezTo>
                <a:cubicBezTo>
                  <a:pt x="112160" y="14645"/>
                  <a:pt x="114184" y="15007"/>
                  <a:pt x="113849" y="15895"/>
                </a:cubicBezTo>
                <a:cubicBezTo>
                  <a:pt x="111765" y="21432"/>
                  <a:pt x="1" y="26861"/>
                  <a:pt x="1192" y="31052"/>
                </a:cubicBezTo>
                <a:cubicBezTo>
                  <a:pt x="1464" y="32014"/>
                  <a:pt x="6405" y="32407"/>
                  <a:pt x="14127" y="32407"/>
                </a:cubicBezTo>
                <a:cubicBezTo>
                  <a:pt x="40150" y="32407"/>
                  <a:pt x="97756" y="27943"/>
                  <a:pt x="114742" y="25730"/>
                </a:cubicBezTo>
                <a:cubicBezTo>
                  <a:pt x="125445" y="24337"/>
                  <a:pt x="139864" y="23111"/>
                  <a:pt x="151877" y="22218"/>
                </a:cubicBezTo>
                <a:lnTo>
                  <a:pt x="15187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4"/>
          <p:cNvSpPr/>
          <p:nvPr/>
        </p:nvSpPr>
        <p:spPr>
          <a:xfrm>
            <a:off x="8654281" y="0"/>
            <a:ext cx="492202" cy="208067"/>
          </a:xfrm>
          <a:custGeom>
            <a:avLst/>
            <a:gdLst/>
            <a:ahLst/>
            <a:cxnLst/>
            <a:rect l="l" t="t" r="r" b="b"/>
            <a:pathLst>
              <a:path w="31796" h="13441" extrusionOk="0">
                <a:moveTo>
                  <a:pt x="31795" y="1"/>
                </a:moveTo>
                <a:cubicBezTo>
                  <a:pt x="26080" y="2596"/>
                  <a:pt x="18377" y="5775"/>
                  <a:pt x="11185" y="7656"/>
                </a:cubicBezTo>
                <a:cubicBezTo>
                  <a:pt x="0" y="10584"/>
                  <a:pt x="2219" y="13440"/>
                  <a:pt x="11033" y="13440"/>
                </a:cubicBezTo>
                <a:cubicBezTo>
                  <a:pt x="13009" y="13440"/>
                  <a:pt x="15315" y="13297"/>
                  <a:pt x="17877" y="12979"/>
                </a:cubicBezTo>
                <a:cubicBezTo>
                  <a:pt x="23627" y="12264"/>
                  <a:pt x="28295" y="11050"/>
                  <a:pt x="31795" y="9871"/>
                </a:cubicBezTo>
                <a:lnTo>
                  <a:pt x="3179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2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9"/>
          <p:cNvSpPr/>
          <p:nvPr/>
        </p:nvSpPr>
        <p:spPr>
          <a:xfrm>
            <a:off x="283337" y="228721"/>
            <a:ext cx="8667970" cy="4637799"/>
          </a:xfrm>
          <a:custGeom>
            <a:avLst/>
            <a:gdLst/>
            <a:ahLst/>
            <a:cxnLst/>
            <a:rect l="l" t="t" r="r" b="b"/>
            <a:pathLst>
              <a:path w="270726" h="144852" extrusionOk="0">
                <a:moveTo>
                  <a:pt x="25456" y="1"/>
                </a:moveTo>
                <a:lnTo>
                  <a:pt x="21884" y="2977"/>
                </a:lnTo>
                <a:lnTo>
                  <a:pt x="5656" y="2977"/>
                </a:lnTo>
                <a:lnTo>
                  <a:pt x="1" y="20396"/>
                </a:lnTo>
                <a:lnTo>
                  <a:pt x="1489" y="64449"/>
                </a:lnTo>
                <a:lnTo>
                  <a:pt x="1" y="94357"/>
                </a:lnTo>
                <a:lnTo>
                  <a:pt x="3858" y="144852"/>
                </a:lnTo>
                <a:lnTo>
                  <a:pt x="264558" y="144852"/>
                </a:lnTo>
                <a:lnTo>
                  <a:pt x="266558" y="135589"/>
                </a:lnTo>
                <a:lnTo>
                  <a:pt x="269975" y="38553"/>
                </a:lnTo>
                <a:lnTo>
                  <a:pt x="270725" y="16526"/>
                </a:lnTo>
                <a:lnTo>
                  <a:pt x="258962" y="9085"/>
                </a:lnTo>
                <a:lnTo>
                  <a:pt x="25762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9"/>
          <p:cNvSpPr txBox="1">
            <a:spLocks noGrp="1"/>
          </p:cNvSpPr>
          <p:nvPr>
            <p:ph type="title"/>
          </p:nvPr>
        </p:nvSpPr>
        <p:spPr>
          <a:xfrm>
            <a:off x="1891100" y="1028100"/>
            <a:ext cx="5361900" cy="141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258" name="Google Shape;258;p9"/>
          <p:cNvSpPr txBox="1">
            <a:spLocks noGrp="1"/>
          </p:cNvSpPr>
          <p:nvPr>
            <p:ph type="subTitle" idx="1"/>
          </p:nvPr>
        </p:nvSpPr>
        <p:spPr>
          <a:xfrm>
            <a:off x="2237363" y="2784000"/>
            <a:ext cx="4670100" cy="15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259" name="Google Shape;259;p9"/>
          <p:cNvGrpSpPr/>
          <p:nvPr/>
        </p:nvGrpSpPr>
        <p:grpSpPr>
          <a:xfrm>
            <a:off x="1112652" y="4001399"/>
            <a:ext cx="255711" cy="1142109"/>
            <a:chOff x="10448625" y="-2467725"/>
            <a:chExt cx="630450" cy="2815850"/>
          </a:xfrm>
        </p:grpSpPr>
        <p:sp>
          <p:nvSpPr>
            <p:cNvPr id="260" name="Google Shape;260;p9"/>
            <p:cNvSpPr/>
            <p:nvPr/>
          </p:nvSpPr>
          <p:spPr>
            <a:xfrm>
              <a:off x="10448625" y="-2467725"/>
              <a:ext cx="630450" cy="2815250"/>
            </a:xfrm>
            <a:custGeom>
              <a:avLst/>
              <a:gdLst/>
              <a:ahLst/>
              <a:cxnLst/>
              <a:rect l="l" t="t" r="r" b="b"/>
              <a:pathLst>
                <a:path w="25218" h="112610" extrusionOk="0">
                  <a:moveTo>
                    <a:pt x="13073" y="0"/>
                  </a:moveTo>
                  <a:cubicBezTo>
                    <a:pt x="12240" y="4429"/>
                    <a:pt x="7763" y="25861"/>
                    <a:pt x="6584" y="31921"/>
                  </a:cubicBezTo>
                  <a:cubicBezTo>
                    <a:pt x="6560" y="32040"/>
                    <a:pt x="6549" y="32183"/>
                    <a:pt x="6513" y="32278"/>
                  </a:cubicBezTo>
                  <a:cubicBezTo>
                    <a:pt x="5691" y="37302"/>
                    <a:pt x="4917" y="42315"/>
                    <a:pt x="4203" y="47339"/>
                  </a:cubicBezTo>
                  <a:cubicBezTo>
                    <a:pt x="4132" y="47863"/>
                    <a:pt x="4060" y="48399"/>
                    <a:pt x="3989" y="48923"/>
                  </a:cubicBezTo>
                  <a:cubicBezTo>
                    <a:pt x="3953" y="49125"/>
                    <a:pt x="3929" y="49328"/>
                    <a:pt x="3893" y="49530"/>
                  </a:cubicBezTo>
                  <a:cubicBezTo>
                    <a:pt x="1453" y="67520"/>
                    <a:pt x="0" y="85606"/>
                    <a:pt x="857" y="104227"/>
                  </a:cubicBezTo>
                  <a:cubicBezTo>
                    <a:pt x="929" y="105835"/>
                    <a:pt x="1048" y="108883"/>
                    <a:pt x="1346" y="112609"/>
                  </a:cubicBezTo>
                  <a:lnTo>
                    <a:pt x="24134" y="112609"/>
                  </a:lnTo>
                  <a:cubicBezTo>
                    <a:pt x="25218" y="102096"/>
                    <a:pt x="25158" y="91761"/>
                    <a:pt x="24467" y="81570"/>
                  </a:cubicBezTo>
                  <a:cubicBezTo>
                    <a:pt x="24194" y="78296"/>
                    <a:pt x="23896" y="75021"/>
                    <a:pt x="23551" y="71735"/>
                  </a:cubicBezTo>
                  <a:cubicBezTo>
                    <a:pt x="23574" y="71688"/>
                    <a:pt x="23586" y="71664"/>
                    <a:pt x="23610" y="71616"/>
                  </a:cubicBezTo>
                  <a:cubicBezTo>
                    <a:pt x="23063" y="66068"/>
                    <a:pt x="22384" y="60531"/>
                    <a:pt x="21634" y="54995"/>
                  </a:cubicBezTo>
                  <a:cubicBezTo>
                    <a:pt x="20443" y="45601"/>
                    <a:pt x="19062" y="36255"/>
                    <a:pt x="17586" y="26992"/>
                  </a:cubicBezTo>
                  <a:cubicBezTo>
                    <a:pt x="16193" y="17871"/>
                    <a:pt x="14716" y="8835"/>
                    <a:pt x="130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9"/>
            <p:cNvSpPr/>
            <p:nvPr/>
          </p:nvSpPr>
          <p:spPr>
            <a:xfrm>
              <a:off x="10663825" y="-227875"/>
              <a:ext cx="412275" cy="576000"/>
            </a:xfrm>
            <a:custGeom>
              <a:avLst/>
              <a:gdLst/>
              <a:ahLst/>
              <a:cxnLst/>
              <a:rect l="l" t="t" r="r" b="b"/>
              <a:pathLst>
                <a:path w="16491" h="23040" extrusionOk="0">
                  <a:moveTo>
                    <a:pt x="16240" y="1"/>
                  </a:moveTo>
                  <a:lnTo>
                    <a:pt x="16240" y="1"/>
                  </a:lnTo>
                  <a:cubicBezTo>
                    <a:pt x="11347" y="8525"/>
                    <a:pt x="6287" y="16872"/>
                    <a:pt x="0" y="23039"/>
                  </a:cubicBezTo>
                  <a:lnTo>
                    <a:pt x="15562" y="23039"/>
                  </a:lnTo>
                  <a:cubicBezTo>
                    <a:pt x="16336" y="15252"/>
                    <a:pt x="16490" y="7573"/>
                    <a:pt x="162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9"/>
            <p:cNvSpPr/>
            <p:nvPr/>
          </p:nvSpPr>
          <p:spPr>
            <a:xfrm>
              <a:off x="10465275" y="-1155075"/>
              <a:ext cx="573625" cy="1292450"/>
            </a:xfrm>
            <a:custGeom>
              <a:avLst/>
              <a:gdLst/>
              <a:ahLst/>
              <a:cxnLst/>
              <a:rect l="l" t="t" r="r" b="b"/>
              <a:pathLst>
                <a:path w="22945" h="51698" extrusionOk="0">
                  <a:moveTo>
                    <a:pt x="20646" y="1"/>
                  </a:moveTo>
                  <a:cubicBezTo>
                    <a:pt x="16134" y="15467"/>
                    <a:pt x="9835" y="30826"/>
                    <a:pt x="1" y="42923"/>
                  </a:cubicBezTo>
                  <a:cubicBezTo>
                    <a:pt x="25" y="45840"/>
                    <a:pt x="108" y="48757"/>
                    <a:pt x="227" y="51697"/>
                  </a:cubicBezTo>
                  <a:cubicBezTo>
                    <a:pt x="10252" y="44280"/>
                    <a:pt x="16753" y="31659"/>
                    <a:pt x="22944" y="19122"/>
                  </a:cubicBezTo>
                  <a:cubicBezTo>
                    <a:pt x="22313" y="12740"/>
                    <a:pt x="21504" y="6370"/>
                    <a:pt x="206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9"/>
            <p:cNvSpPr/>
            <p:nvPr/>
          </p:nvSpPr>
          <p:spPr>
            <a:xfrm>
              <a:off x="10475700" y="-2467425"/>
              <a:ext cx="430725" cy="1952625"/>
            </a:xfrm>
            <a:custGeom>
              <a:avLst/>
              <a:gdLst/>
              <a:ahLst/>
              <a:cxnLst/>
              <a:rect l="l" t="t" r="r" b="b"/>
              <a:pathLst>
                <a:path w="17229" h="78105" extrusionOk="0">
                  <a:moveTo>
                    <a:pt x="11990" y="0"/>
                  </a:moveTo>
                  <a:cubicBezTo>
                    <a:pt x="11145" y="4524"/>
                    <a:pt x="6489" y="26777"/>
                    <a:pt x="5430" y="32278"/>
                  </a:cubicBezTo>
                  <a:cubicBezTo>
                    <a:pt x="2930" y="47458"/>
                    <a:pt x="882" y="62722"/>
                    <a:pt x="1" y="78105"/>
                  </a:cubicBezTo>
                  <a:cubicBezTo>
                    <a:pt x="9228" y="64699"/>
                    <a:pt x="14407" y="48613"/>
                    <a:pt x="17229" y="31730"/>
                  </a:cubicBezTo>
                  <a:cubicBezTo>
                    <a:pt x="15610" y="21003"/>
                    <a:pt x="13931" y="10370"/>
                    <a:pt x="119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" name="Google Shape;264;p9"/>
          <p:cNvGrpSpPr/>
          <p:nvPr/>
        </p:nvGrpSpPr>
        <p:grpSpPr>
          <a:xfrm>
            <a:off x="-283117" y="4480101"/>
            <a:ext cx="2136688" cy="723403"/>
            <a:chOff x="-283117" y="4480101"/>
            <a:chExt cx="2136688" cy="723403"/>
          </a:xfrm>
        </p:grpSpPr>
        <p:sp>
          <p:nvSpPr>
            <p:cNvPr id="265" name="Google Shape;265;p9"/>
            <p:cNvSpPr/>
            <p:nvPr/>
          </p:nvSpPr>
          <p:spPr>
            <a:xfrm>
              <a:off x="-139422" y="4797106"/>
              <a:ext cx="115551" cy="364487"/>
            </a:xfrm>
            <a:custGeom>
              <a:avLst/>
              <a:gdLst/>
              <a:ahLst/>
              <a:cxnLst/>
              <a:rect l="l" t="t" r="r" b="b"/>
              <a:pathLst>
                <a:path w="3609" h="11384" extrusionOk="0">
                  <a:moveTo>
                    <a:pt x="941" y="1"/>
                  </a:moveTo>
                  <a:cubicBezTo>
                    <a:pt x="620" y="477"/>
                    <a:pt x="298" y="965"/>
                    <a:pt x="1" y="1453"/>
                  </a:cubicBezTo>
                  <a:cubicBezTo>
                    <a:pt x="227" y="2215"/>
                    <a:pt x="453" y="2977"/>
                    <a:pt x="656" y="3751"/>
                  </a:cubicBezTo>
                  <a:cubicBezTo>
                    <a:pt x="1310" y="6228"/>
                    <a:pt x="1811" y="8800"/>
                    <a:pt x="2061" y="11359"/>
                  </a:cubicBezTo>
                  <a:lnTo>
                    <a:pt x="3608" y="11383"/>
                  </a:lnTo>
                  <a:cubicBezTo>
                    <a:pt x="3239" y="7764"/>
                    <a:pt x="1882" y="4287"/>
                    <a:pt x="1108" y="739"/>
                  </a:cubicBezTo>
                  <a:cubicBezTo>
                    <a:pt x="1049" y="489"/>
                    <a:pt x="989" y="251"/>
                    <a:pt x="9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9"/>
            <p:cNvSpPr/>
            <p:nvPr/>
          </p:nvSpPr>
          <p:spPr>
            <a:xfrm>
              <a:off x="-201184" y="4901195"/>
              <a:ext cx="78571" cy="258477"/>
            </a:xfrm>
            <a:custGeom>
              <a:avLst/>
              <a:gdLst/>
              <a:ahLst/>
              <a:cxnLst/>
              <a:rect l="l" t="t" r="r" b="b"/>
              <a:pathLst>
                <a:path w="2454" h="8073" extrusionOk="0">
                  <a:moveTo>
                    <a:pt x="858" y="0"/>
                  </a:moveTo>
                  <a:cubicBezTo>
                    <a:pt x="561" y="548"/>
                    <a:pt x="263" y="1084"/>
                    <a:pt x="1" y="1596"/>
                  </a:cubicBezTo>
                  <a:cubicBezTo>
                    <a:pt x="96" y="1893"/>
                    <a:pt x="203" y="2179"/>
                    <a:pt x="299" y="2477"/>
                  </a:cubicBezTo>
                  <a:cubicBezTo>
                    <a:pt x="870" y="4275"/>
                    <a:pt x="1323" y="6156"/>
                    <a:pt x="1513" y="8061"/>
                  </a:cubicBezTo>
                  <a:lnTo>
                    <a:pt x="2454" y="8073"/>
                  </a:lnTo>
                  <a:cubicBezTo>
                    <a:pt x="2204" y="5644"/>
                    <a:pt x="1727" y="3239"/>
                    <a:pt x="1096" y="881"/>
                  </a:cubicBezTo>
                  <a:cubicBezTo>
                    <a:pt x="1013" y="584"/>
                    <a:pt x="942" y="286"/>
                    <a:pt x="8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9"/>
            <p:cNvSpPr/>
            <p:nvPr/>
          </p:nvSpPr>
          <p:spPr>
            <a:xfrm>
              <a:off x="-283117" y="5015562"/>
              <a:ext cx="80460" cy="142222"/>
            </a:xfrm>
            <a:custGeom>
              <a:avLst/>
              <a:gdLst/>
              <a:ahLst/>
              <a:cxnLst/>
              <a:rect l="l" t="t" r="r" b="b"/>
              <a:pathLst>
                <a:path w="2513" h="4442" extrusionOk="0">
                  <a:moveTo>
                    <a:pt x="1572" y="0"/>
                  </a:moveTo>
                  <a:cubicBezTo>
                    <a:pt x="1488" y="202"/>
                    <a:pt x="1417" y="381"/>
                    <a:pt x="1334" y="560"/>
                  </a:cubicBezTo>
                  <a:cubicBezTo>
                    <a:pt x="834" y="1810"/>
                    <a:pt x="381" y="3084"/>
                    <a:pt x="0" y="4382"/>
                  </a:cubicBezTo>
                  <a:lnTo>
                    <a:pt x="2512" y="4441"/>
                  </a:lnTo>
                  <a:cubicBezTo>
                    <a:pt x="2346" y="2941"/>
                    <a:pt x="2012" y="1453"/>
                    <a:pt x="1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9"/>
            <p:cNvSpPr/>
            <p:nvPr/>
          </p:nvSpPr>
          <p:spPr>
            <a:xfrm>
              <a:off x="-70809" y="4673231"/>
              <a:ext cx="142990" cy="489868"/>
            </a:xfrm>
            <a:custGeom>
              <a:avLst/>
              <a:gdLst/>
              <a:ahLst/>
              <a:cxnLst/>
              <a:rect l="l" t="t" r="r" b="b"/>
              <a:pathLst>
                <a:path w="4466" h="15300" extrusionOk="0">
                  <a:moveTo>
                    <a:pt x="1823" y="0"/>
                  </a:moveTo>
                  <a:cubicBezTo>
                    <a:pt x="1192" y="679"/>
                    <a:pt x="632" y="1322"/>
                    <a:pt x="358" y="1679"/>
                  </a:cubicBezTo>
                  <a:lnTo>
                    <a:pt x="1" y="2167"/>
                  </a:lnTo>
                  <a:cubicBezTo>
                    <a:pt x="275" y="3465"/>
                    <a:pt x="537" y="4751"/>
                    <a:pt x="846" y="6025"/>
                  </a:cubicBezTo>
                  <a:cubicBezTo>
                    <a:pt x="1251" y="7632"/>
                    <a:pt x="1727" y="9228"/>
                    <a:pt x="2144" y="10835"/>
                  </a:cubicBezTo>
                  <a:cubicBezTo>
                    <a:pt x="2370" y="11680"/>
                    <a:pt x="2561" y="12526"/>
                    <a:pt x="2716" y="13371"/>
                  </a:cubicBezTo>
                  <a:cubicBezTo>
                    <a:pt x="2727" y="13478"/>
                    <a:pt x="2751" y="13597"/>
                    <a:pt x="2775" y="13704"/>
                  </a:cubicBezTo>
                  <a:lnTo>
                    <a:pt x="2823" y="13966"/>
                  </a:lnTo>
                  <a:cubicBezTo>
                    <a:pt x="2835" y="14062"/>
                    <a:pt x="2846" y="14133"/>
                    <a:pt x="2858" y="14228"/>
                  </a:cubicBezTo>
                  <a:cubicBezTo>
                    <a:pt x="2894" y="14335"/>
                    <a:pt x="2906" y="14454"/>
                    <a:pt x="2894" y="14538"/>
                  </a:cubicBezTo>
                  <a:cubicBezTo>
                    <a:pt x="2906" y="14597"/>
                    <a:pt x="2906" y="14669"/>
                    <a:pt x="2918" y="14728"/>
                  </a:cubicBezTo>
                  <a:cubicBezTo>
                    <a:pt x="2942" y="14907"/>
                    <a:pt x="2966" y="15085"/>
                    <a:pt x="2977" y="15264"/>
                  </a:cubicBezTo>
                  <a:lnTo>
                    <a:pt x="4466" y="15300"/>
                  </a:lnTo>
                  <a:cubicBezTo>
                    <a:pt x="4442" y="14955"/>
                    <a:pt x="4394" y="14597"/>
                    <a:pt x="4347" y="14252"/>
                  </a:cubicBezTo>
                  <a:cubicBezTo>
                    <a:pt x="4323" y="14097"/>
                    <a:pt x="4311" y="13931"/>
                    <a:pt x="4275" y="13764"/>
                  </a:cubicBezTo>
                  <a:cubicBezTo>
                    <a:pt x="4251" y="13585"/>
                    <a:pt x="4228" y="13407"/>
                    <a:pt x="4204" y="13228"/>
                  </a:cubicBezTo>
                  <a:cubicBezTo>
                    <a:pt x="4168" y="13002"/>
                    <a:pt x="4132" y="12799"/>
                    <a:pt x="4097" y="12573"/>
                  </a:cubicBezTo>
                  <a:cubicBezTo>
                    <a:pt x="4085" y="12454"/>
                    <a:pt x="4049" y="12323"/>
                    <a:pt x="4037" y="12204"/>
                  </a:cubicBezTo>
                  <a:cubicBezTo>
                    <a:pt x="4013" y="11966"/>
                    <a:pt x="3966" y="11728"/>
                    <a:pt x="3918" y="11490"/>
                  </a:cubicBezTo>
                  <a:cubicBezTo>
                    <a:pt x="3906" y="11383"/>
                    <a:pt x="3870" y="11264"/>
                    <a:pt x="3859" y="11156"/>
                  </a:cubicBezTo>
                  <a:cubicBezTo>
                    <a:pt x="3859" y="11097"/>
                    <a:pt x="3847" y="11025"/>
                    <a:pt x="3835" y="10966"/>
                  </a:cubicBezTo>
                  <a:cubicBezTo>
                    <a:pt x="3608" y="9751"/>
                    <a:pt x="3370" y="8513"/>
                    <a:pt x="3156" y="7275"/>
                  </a:cubicBezTo>
                  <a:cubicBezTo>
                    <a:pt x="2739" y="4846"/>
                    <a:pt x="2323" y="2405"/>
                    <a:pt x="18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9"/>
            <p:cNvSpPr/>
            <p:nvPr/>
          </p:nvSpPr>
          <p:spPr>
            <a:xfrm>
              <a:off x="29470" y="4567253"/>
              <a:ext cx="136106" cy="598151"/>
            </a:xfrm>
            <a:custGeom>
              <a:avLst/>
              <a:gdLst/>
              <a:ahLst/>
              <a:cxnLst/>
              <a:rect l="l" t="t" r="r" b="b"/>
              <a:pathLst>
                <a:path w="4251" h="18682" extrusionOk="0">
                  <a:moveTo>
                    <a:pt x="2215" y="0"/>
                  </a:moveTo>
                  <a:cubicBezTo>
                    <a:pt x="1560" y="536"/>
                    <a:pt x="905" y="1096"/>
                    <a:pt x="298" y="1691"/>
                  </a:cubicBezTo>
                  <a:lnTo>
                    <a:pt x="0" y="1989"/>
                  </a:lnTo>
                  <a:cubicBezTo>
                    <a:pt x="179" y="2798"/>
                    <a:pt x="346" y="3620"/>
                    <a:pt x="500" y="4441"/>
                  </a:cubicBezTo>
                  <a:cubicBezTo>
                    <a:pt x="1012" y="7049"/>
                    <a:pt x="1489" y="9668"/>
                    <a:pt x="1905" y="12252"/>
                  </a:cubicBezTo>
                  <a:cubicBezTo>
                    <a:pt x="2060" y="13145"/>
                    <a:pt x="2215" y="14038"/>
                    <a:pt x="2358" y="14931"/>
                  </a:cubicBezTo>
                  <a:cubicBezTo>
                    <a:pt x="2572" y="16169"/>
                    <a:pt x="2751" y="17395"/>
                    <a:pt x="2870" y="18657"/>
                  </a:cubicBezTo>
                  <a:lnTo>
                    <a:pt x="4251" y="18681"/>
                  </a:lnTo>
                  <a:cubicBezTo>
                    <a:pt x="4203" y="18003"/>
                    <a:pt x="4167" y="17312"/>
                    <a:pt x="4108" y="16633"/>
                  </a:cubicBezTo>
                  <a:cubicBezTo>
                    <a:pt x="4072" y="16348"/>
                    <a:pt x="4060" y="16062"/>
                    <a:pt x="4025" y="15776"/>
                  </a:cubicBezTo>
                  <a:cubicBezTo>
                    <a:pt x="4001" y="15395"/>
                    <a:pt x="3953" y="14990"/>
                    <a:pt x="3929" y="14597"/>
                  </a:cubicBezTo>
                  <a:cubicBezTo>
                    <a:pt x="3894" y="14264"/>
                    <a:pt x="3846" y="13919"/>
                    <a:pt x="3822" y="13573"/>
                  </a:cubicBezTo>
                  <a:cubicBezTo>
                    <a:pt x="3786" y="13252"/>
                    <a:pt x="3751" y="12907"/>
                    <a:pt x="3715" y="12561"/>
                  </a:cubicBezTo>
                  <a:cubicBezTo>
                    <a:pt x="3691" y="12240"/>
                    <a:pt x="3644" y="11907"/>
                    <a:pt x="3608" y="11585"/>
                  </a:cubicBezTo>
                  <a:cubicBezTo>
                    <a:pt x="3572" y="11168"/>
                    <a:pt x="3524" y="10764"/>
                    <a:pt x="3477" y="10347"/>
                  </a:cubicBezTo>
                  <a:cubicBezTo>
                    <a:pt x="3465" y="10240"/>
                    <a:pt x="3465" y="10156"/>
                    <a:pt x="3453" y="10049"/>
                  </a:cubicBezTo>
                  <a:cubicBezTo>
                    <a:pt x="3191" y="7775"/>
                    <a:pt x="2917" y="5501"/>
                    <a:pt x="2620" y="3215"/>
                  </a:cubicBezTo>
                  <a:lnTo>
                    <a:pt x="221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9"/>
            <p:cNvSpPr/>
            <p:nvPr/>
          </p:nvSpPr>
          <p:spPr>
            <a:xfrm>
              <a:off x="283337" y="4480101"/>
              <a:ext cx="90770" cy="689497"/>
            </a:xfrm>
            <a:custGeom>
              <a:avLst/>
              <a:gdLst/>
              <a:ahLst/>
              <a:cxnLst/>
              <a:rect l="l" t="t" r="r" b="b"/>
              <a:pathLst>
                <a:path w="2835" h="21535" extrusionOk="0">
                  <a:moveTo>
                    <a:pt x="2431" y="0"/>
                  </a:moveTo>
                  <a:cubicBezTo>
                    <a:pt x="1622" y="0"/>
                    <a:pt x="807" y="88"/>
                    <a:pt x="1" y="210"/>
                  </a:cubicBezTo>
                  <a:cubicBezTo>
                    <a:pt x="1" y="2877"/>
                    <a:pt x="96" y="5520"/>
                    <a:pt x="215" y="8187"/>
                  </a:cubicBezTo>
                  <a:cubicBezTo>
                    <a:pt x="358" y="11497"/>
                    <a:pt x="584" y="14783"/>
                    <a:pt x="834" y="18081"/>
                  </a:cubicBezTo>
                  <a:cubicBezTo>
                    <a:pt x="834" y="18177"/>
                    <a:pt x="846" y="18260"/>
                    <a:pt x="846" y="18355"/>
                  </a:cubicBezTo>
                  <a:cubicBezTo>
                    <a:pt x="882" y="18701"/>
                    <a:pt x="894" y="19022"/>
                    <a:pt x="918" y="19367"/>
                  </a:cubicBezTo>
                  <a:cubicBezTo>
                    <a:pt x="953" y="19796"/>
                    <a:pt x="1001" y="20248"/>
                    <a:pt x="1025" y="20689"/>
                  </a:cubicBezTo>
                  <a:cubicBezTo>
                    <a:pt x="1037" y="20975"/>
                    <a:pt x="1072" y="21237"/>
                    <a:pt x="1084" y="21510"/>
                  </a:cubicBezTo>
                  <a:lnTo>
                    <a:pt x="2323" y="21534"/>
                  </a:lnTo>
                  <a:cubicBezTo>
                    <a:pt x="2323" y="19498"/>
                    <a:pt x="2287" y="17474"/>
                    <a:pt x="2275" y="15438"/>
                  </a:cubicBezTo>
                  <a:cubicBezTo>
                    <a:pt x="2263" y="13319"/>
                    <a:pt x="2299" y="11223"/>
                    <a:pt x="2323" y="9116"/>
                  </a:cubicBezTo>
                  <a:cubicBezTo>
                    <a:pt x="2323" y="8723"/>
                    <a:pt x="2334" y="8318"/>
                    <a:pt x="2334" y="7937"/>
                  </a:cubicBezTo>
                  <a:cubicBezTo>
                    <a:pt x="2346" y="7663"/>
                    <a:pt x="2346" y="7413"/>
                    <a:pt x="2346" y="7151"/>
                  </a:cubicBezTo>
                  <a:cubicBezTo>
                    <a:pt x="2370" y="5854"/>
                    <a:pt x="2394" y="4556"/>
                    <a:pt x="2477" y="3258"/>
                  </a:cubicBezTo>
                  <a:cubicBezTo>
                    <a:pt x="2549" y="2175"/>
                    <a:pt x="2656" y="1091"/>
                    <a:pt x="2834" y="8"/>
                  </a:cubicBezTo>
                  <a:cubicBezTo>
                    <a:pt x="2700" y="3"/>
                    <a:pt x="2566" y="0"/>
                    <a:pt x="24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1078555" y="4784523"/>
              <a:ext cx="377422" cy="403741"/>
            </a:xfrm>
            <a:custGeom>
              <a:avLst/>
              <a:gdLst/>
              <a:ahLst/>
              <a:cxnLst/>
              <a:rect l="l" t="t" r="r" b="b"/>
              <a:pathLst>
                <a:path w="11788" h="12610" extrusionOk="0">
                  <a:moveTo>
                    <a:pt x="10942" y="1"/>
                  </a:moveTo>
                  <a:cubicBezTo>
                    <a:pt x="8918" y="870"/>
                    <a:pt x="7180" y="2275"/>
                    <a:pt x="5680" y="3906"/>
                  </a:cubicBezTo>
                  <a:lnTo>
                    <a:pt x="5275" y="4347"/>
                  </a:lnTo>
                  <a:cubicBezTo>
                    <a:pt x="5263" y="4370"/>
                    <a:pt x="5239" y="4394"/>
                    <a:pt x="5227" y="4406"/>
                  </a:cubicBezTo>
                  <a:cubicBezTo>
                    <a:pt x="5096" y="4573"/>
                    <a:pt x="4965" y="4728"/>
                    <a:pt x="4822" y="4882"/>
                  </a:cubicBezTo>
                  <a:cubicBezTo>
                    <a:pt x="2893" y="7204"/>
                    <a:pt x="1358" y="9859"/>
                    <a:pt x="0" y="12550"/>
                  </a:cubicBezTo>
                  <a:lnTo>
                    <a:pt x="3013" y="12610"/>
                  </a:lnTo>
                  <a:lnTo>
                    <a:pt x="3501" y="11538"/>
                  </a:lnTo>
                  <a:cubicBezTo>
                    <a:pt x="3513" y="11490"/>
                    <a:pt x="3536" y="11479"/>
                    <a:pt x="3536" y="11467"/>
                  </a:cubicBezTo>
                  <a:cubicBezTo>
                    <a:pt x="3536" y="11467"/>
                    <a:pt x="3536" y="11455"/>
                    <a:pt x="3560" y="11383"/>
                  </a:cubicBezTo>
                  <a:cubicBezTo>
                    <a:pt x="3632" y="11205"/>
                    <a:pt x="3715" y="11050"/>
                    <a:pt x="3798" y="10871"/>
                  </a:cubicBezTo>
                  <a:cubicBezTo>
                    <a:pt x="4025" y="10395"/>
                    <a:pt x="4263" y="9931"/>
                    <a:pt x="4501" y="9454"/>
                  </a:cubicBezTo>
                  <a:cubicBezTo>
                    <a:pt x="4941" y="8609"/>
                    <a:pt x="5394" y="7776"/>
                    <a:pt x="5882" y="6954"/>
                  </a:cubicBezTo>
                  <a:cubicBezTo>
                    <a:pt x="6346" y="6192"/>
                    <a:pt x="6834" y="5454"/>
                    <a:pt x="7358" y="4751"/>
                  </a:cubicBezTo>
                  <a:cubicBezTo>
                    <a:pt x="7906" y="4025"/>
                    <a:pt x="8489" y="3323"/>
                    <a:pt x="9132" y="2680"/>
                  </a:cubicBezTo>
                  <a:cubicBezTo>
                    <a:pt x="9930" y="1858"/>
                    <a:pt x="10835" y="1132"/>
                    <a:pt x="11787" y="477"/>
                  </a:cubicBezTo>
                  <a:cubicBezTo>
                    <a:pt x="11514" y="299"/>
                    <a:pt x="11228" y="156"/>
                    <a:pt x="109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9"/>
            <p:cNvSpPr/>
            <p:nvPr/>
          </p:nvSpPr>
          <p:spPr>
            <a:xfrm>
              <a:off x="1227981" y="4829508"/>
              <a:ext cx="329012" cy="362182"/>
            </a:xfrm>
            <a:custGeom>
              <a:avLst/>
              <a:gdLst/>
              <a:ahLst/>
              <a:cxnLst/>
              <a:rect l="l" t="t" r="r" b="b"/>
              <a:pathLst>
                <a:path w="10276" h="11312" extrusionOk="0">
                  <a:moveTo>
                    <a:pt x="8585" y="1"/>
                  </a:moveTo>
                  <a:cubicBezTo>
                    <a:pt x="6263" y="1477"/>
                    <a:pt x="4370" y="3418"/>
                    <a:pt x="2882" y="5799"/>
                  </a:cubicBezTo>
                  <a:cubicBezTo>
                    <a:pt x="1786" y="7549"/>
                    <a:pt x="858" y="9395"/>
                    <a:pt x="0" y="11252"/>
                  </a:cubicBezTo>
                  <a:lnTo>
                    <a:pt x="2941" y="11312"/>
                  </a:lnTo>
                  <a:cubicBezTo>
                    <a:pt x="3060" y="11074"/>
                    <a:pt x="3168" y="10847"/>
                    <a:pt x="3275" y="10621"/>
                  </a:cubicBezTo>
                  <a:cubicBezTo>
                    <a:pt x="3299" y="10562"/>
                    <a:pt x="3334" y="10490"/>
                    <a:pt x="3358" y="10431"/>
                  </a:cubicBezTo>
                  <a:cubicBezTo>
                    <a:pt x="3429" y="10264"/>
                    <a:pt x="3513" y="10109"/>
                    <a:pt x="3596" y="9943"/>
                  </a:cubicBezTo>
                  <a:cubicBezTo>
                    <a:pt x="3632" y="9871"/>
                    <a:pt x="3668" y="9812"/>
                    <a:pt x="3703" y="9728"/>
                  </a:cubicBezTo>
                  <a:cubicBezTo>
                    <a:pt x="3787" y="9585"/>
                    <a:pt x="3870" y="9419"/>
                    <a:pt x="3953" y="9252"/>
                  </a:cubicBezTo>
                  <a:cubicBezTo>
                    <a:pt x="4001" y="9192"/>
                    <a:pt x="4025" y="9133"/>
                    <a:pt x="4061" y="9073"/>
                  </a:cubicBezTo>
                  <a:cubicBezTo>
                    <a:pt x="4144" y="8919"/>
                    <a:pt x="4251" y="8740"/>
                    <a:pt x="4346" y="8573"/>
                  </a:cubicBezTo>
                  <a:cubicBezTo>
                    <a:pt x="4358" y="8526"/>
                    <a:pt x="4382" y="8466"/>
                    <a:pt x="4418" y="8419"/>
                  </a:cubicBezTo>
                  <a:cubicBezTo>
                    <a:pt x="4525" y="8228"/>
                    <a:pt x="4644" y="8049"/>
                    <a:pt x="4739" y="7859"/>
                  </a:cubicBezTo>
                  <a:cubicBezTo>
                    <a:pt x="4763" y="7823"/>
                    <a:pt x="4775" y="7811"/>
                    <a:pt x="4787" y="7788"/>
                  </a:cubicBezTo>
                  <a:cubicBezTo>
                    <a:pt x="5180" y="7109"/>
                    <a:pt x="5608" y="6454"/>
                    <a:pt x="6049" y="5823"/>
                  </a:cubicBezTo>
                  <a:cubicBezTo>
                    <a:pt x="6978" y="4513"/>
                    <a:pt x="8013" y="3275"/>
                    <a:pt x="9204" y="2168"/>
                  </a:cubicBezTo>
                  <a:cubicBezTo>
                    <a:pt x="9549" y="1846"/>
                    <a:pt x="9906" y="1549"/>
                    <a:pt x="10276" y="1251"/>
                  </a:cubicBezTo>
                  <a:cubicBezTo>
                    <a:pt x="9728" y="822"/>
                    <a:pt x="9168" y="406"/>
                    <a:pt x="85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9"/>
            <p:cNvSpPr/>
            <p:nvPr/>
          </p:nvSpPr>
          <p:spPr>
            <a:xfrm>
              <a:off x="1375133" y="4901964"/>
              <a:ext cx="263056" cy="293536"/>
            </a:xfrm>
            <a:custGeom>
              <a:avLst/>
              <a:gdLst/>
              <a:ahLst/>
              <a:cxnLst/>
              <a:rect l="l" t="t" r="r" b="b"/>
              <a:pathLst>
                <a:path w="8216" h="9168" extrusionOk="0">
                  <a:moveTo>
                    <a:pt x="6894" y="0"/>
                  </a:moveTo>
                  <a:cubicBezTo>
                    <a:pt x="5072" y="1417"/>
                    <a:pt x="3560" y="3155"/>
                    <a:pt x="2274" y="5072"/>
                  </a:cubicBezTo>
                  <a:cubicBezTo>
                    <a:pt x="2251" y="5108"/>
                    <a:pt x="2227" y="5144"/>
                    <a:pt x="2203" y="5179"/>
                  </a:cubicBezTo>
                  <a:cubicBezTo>
                    <a:pt x="2108" y="5310"/>
                    <a:pt x="2036" y="5441"/>
                    <a:pt x="1953" y="5584"/>
                  </a:cubicBezTo>
                  <a:cubicBezTo>
                    <a:pt x="1905" y="5644"/>
                    <a:pt x="1870" y="5703"/>
                    <a:pt x="1834" y="5763"/>
                  </a:cubicBezTo>
                  <a:cubicBezTo>
                    <a:pt x="1751" y="5894"/>
                    <a:pt x="1679" y="6013"/>
                    <a:pt x="1608" y="6132"/>
                  </a:cubicBezTo>
                  <a:lnTo>
                    <a:pt x="1477" y="6358"/>
                  </a:lnTo>
                  <a:cubicBezTo>
                    <a:pt x="1417" y="6477"/>
                    <a:pt x="1334" y="6572"/>
                    <a:pt x="1274" y="6691"/>
                  </a:cubicBezTo>
                  <a:cubicBezTo>
                    <a:pt x="1227" y="6787"/>
                    <a:pt x="1179" y="6870"/>
                    <a:pt x="1131" y="6965"/>
                  </a:cubicBezTo>
                  <a:lnTo>
                    <a:pt x="953" y="7275"/>
                  </a:lnTo>
                  <a:cubicBezTo>
                    <a:pt x="893" y="7382"/>
                    <a:pt x="846" y="7477"/>
                    <a:pt x="786" y="7584"/>
                  </a:cubicBezTo>
                  <a:cubicBezTo>
                    <a:pt x="738" y="7680"/>
                    <a:pt x="679" y="7787"/>
                    <a:pt x="643" y="7870"/>
                  </a:cubicBezTo>
                  <a:cubicBezTo>
                    <a:pt x="584" y="7989"/>
                    <a:pt x="500" y="8120"/>
                    <a:pt x="441" y="8239"/>
                  </a:cubicBezTo>
                  <a:cubicBezTo>
                    <a:pt x="417" y="8311"/>
                    <a:pt x="369" y="8394"/>
                    <a:pt x="298" y="8513"/>
                  </a:cubicBezTo>
                  <a:cubicBezTo>
                    <a:pt x="191" y="8715"/>
                    <a:pt x="107" y="8906"/>
                    <a:pt x="0" y="9120"/>
                  </a:cubicBezTo>
                  <a:lnTo>
                    <a:pt x="2155" y="9168"/>
                  </a:lnTo>
                  <a:cubicBezTo>
                    <a:pt x="2310" y="8918"/>
                    <a:pt x="2453" y="8656"/>
                    <a:pt x="2620" y="8406"/>
                  </a:cubicBezTo>
                  <a:cubicBezTo>
                    <a:pt x="2691" y="8275"/>
                    <a:pt x="2786" y="8156"/>
                    <a:pt x="2858" y="8037"/>
                  </a:cubicBezTo>
                  <a:cubicBezTo>
                    <a:pt x="2929" y="7906"/>
                    <a:pt x="3024" y="7787"/>
                    <a:pt x="3096" y="7668"/>
                  </a:cubicBezTo>
                  <a:cubicBezTo>
                    <a:pt x="3203" y="7489"/>
                    <a:pt x="3322" y="7322"/>
                    <a:pt x="3441" y="7156"/>
                  </a:cubicBezTo>
                  <a:cubicBezTo>
                    <a:pt x="3477" y="7084"/>
                    <a:pt x="3536" y="7013"/>
                    <a:pt x="3584" y="6929"/>
                  </a:cubicBezTo>
                  <a:cubicBezTo>
                    <a:pt x="3703" y="6751"/>
                    <a:pt x="3834" y="6572"/>
                    <a:pt x="3977" y="6394"/>
                  </a:cubicBezTo>
                  <a:cubicBezTo>
                    <a:pt x="4037" y="6322"/>
                    <a:pt x="4072" y="6251"/>
                    <a:pt x="4132" y="6179"/>
                  </a:cubicBezTo>
                  <a:cubicBezTo>
                    <a:pt x="5418" y="4453"/>
                    <a:pt x="6799" y="2822"/>
                    <a:pt x="8216" y="1214"/>
                  </a:cubicBezTo>
                  <a:cubicBezTo>
                    <a:pt x="7787" y="798"/>
                    <a:pt x="7346" y="381"/>
                    <a:pt x="68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9"/>
            <p:cNvSpPr/>
            <p:nvPr/>
          </p:nvSpPr>
          <p:spPr>
            <a:xfrm>
              <a:off x="988202" y="4743733"/>
              <a:ext cx="380848" cy="442642"/>
            </a:xfrm>
            <a:custGeom>
              <a:avLst/>
              <a:gdLst/>
              <a:ahLst/>
              <a:cxnLst/>
              <a:rect l="l" t="t" r="r" b="b"/>
              <a:pathLst>
                <a:path w="11895" h="13825" extrusionOk="0">
                  <a:moveTo>
                    <a:pt x="9668" y="1"/>
                  </a:moveTo>
                  <a:cubicBezTo>
                    <a:pt x="7930" y="1239"/>
                    <a:pt x="6454" y="2811"/>
                    <a:pt x="5180" y="4537"/>
                  </a:cubicBezTo>
                  <a:cubicBezTo>
                    <a:pt x="5168" y="4549"/>
                    <a:pt x="5144" y="4585"/>
                    <a:pt x="5132" y="4597"/>
                  </a:cubicBezTo>
                  <a:lnTo>
                    <a:pt x="4906" y="4906"/>
                  </a:lnTo>
                  <a:cubicBezTo>
                    <a:pt x="4894" y="4942"/>
                    <a:pt x="4870" y="4990"/>
                    <a:pt x="4834" y="5013"/>
                  </a:cubicBezTo>
                  <a:cubicBezTo>
                    <a:pt x="4751" y="5168"/>
                    <a:pt x="4644" y="5311"/>
                    <a:pt x="4513" y="5490"/>
                  </a:cubicBezTo>
                  <a:cubicBezTo>
                    <a:pt x="2739" y="8097"/>
                    <a:pt x="1310" y="10919"/>
                    <a:pt x="0" y="13788"/>
                  </a:cubicBezTo>
                  <a:lnTo>
                    <a:pt x="1120" y="13824"/>
                  </a:lnTo>
                  <a:cubicBezTo>
                    <a:pt x="1751" y="12502"/>
                    <a:pt x="2441" y="11205"/>
                    <a:pt x="3179" y="9943"/>
                  </a:cubicBezTo>
                  <a:cubicBezTo>
                    <a:pt x="3322" y="9716"/>
                    <a:pt x="3441" y="9502"/>
                    <a:pt x="3572" y="9300"/>
                  </a:cubicBezTo>
                  <a:cubicBezTo>
                    <a:pt x="3596" y="9240"/>
                    <a:pt x="3632" y="9193"/>
                    <a:pt x="3656" y="9145"/>
                  </a:cubicBezTo>
                  <a:cubicBezTo>
                    <a:pt x="3763" y="8966"/>
                    <a:pt x="3882" y="8812"/>
                    <a:pt x="3989" y="8633"/>
                  </a:cubicBezTo>
                  <a:cubicBezTo>
                    <a:pt x="4013" y="8585"/>
                    <a:pt x="4037" y="8550"/>
                    <a:pt x="4060" y="8514"/>
                  </a:cubicBezTo>
                  <a:cubicBezTo>
                    <a:pt x="4180" y="8300"/>
                    <a:pt x="4311" y="8097"/>
                    <a:pt x="4453" y="7895"/>
                  </a:cubicBezTo>
                  <a:lnTo>
                    <a:pt x="4453" y="7883"/>
                  </a:lnTo>
                  <a:cubicBezTo>
                    <a:pt x="5180" y="6776"/>
                    <a:pt x="5977" y="5704"/>
                    <a:pt x="6847" y="4704"/>
                  </a:cubicBezTo>
                  <a:cubicBezTo>
                    <a:pt x="7751" y="3668"/>
                    <a:pt x="8740" y="2704"/>
                    <a:pt x="9811" y="1870"/>
                  </a:cubicBezTo>
                  <a:cubicBezTo>
                    <a:pt x="10478" y="1346"/>
                    <a:pt x="11157" y="894"/>
                    <a:pt x="11895" y="489"/>
                  </a:cubicBezTo>
                  <a:cubicBezTo>
                    <a:pt x="11180" y="263"/>
                    <a:pt x="10442" y="84"/>
                    <a:pt x="96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9"/>
            <p:cNvSpPr/>
            <p:nvPr/>
          </p:nvSpPr>
          <p:spPr>
            <a:xfrm>
              <a:off x="732414" y="4763200"/>
              <a:ext cx="339674" cy="417828"/>
            </a:xfrm>
            <a:custGeom>
              <a:avLst/>
              <a:gdLst/>
              <a:ahLst/>
              <a:cxnLst/>
              <a:rect l="l" t="t" r="r" b="b"/>
              <a:pathLst>
                <a:path w="10609" h="13050" extrusionOk="0">
                  <a:moveTo>
                    <a:pt x="10609" y="0"/>
                  </a:moveTo>
                  <a:cubicBezTo>
                    <a:pt x="9359" y="310"/>
                    <a:pt x="8073" y="631"/>
                    <a:pt x="6811" y="810"/>
                  </a:cubicBezTo>
                  <a:cubicBezTo>
                    <a:pt x="5680" y="2298"/>
                    <a:pt x="4680" y="3905"/>
                    <a:pt x="3763" y="5596"/>
                  </a:cubicBezTo>
                  <a:cubicBezTo>
                    <a:pt x="2417" y="8025"/>
                    <a:pt x="1108" y="10466"/>
                    <a:pt x="0" y="12990"/>
                  </a:cubicBezTo>
                  <a:lnTo>
                    <a:pt x="2917" y="13049"/>
                  </a:lnTo>
                  <a:cubicBezTo>
                    <a:pt x="3191" y="12371"/>
                    <a:pt x="3477" y="11680"/>
                    <a:pt x="3775" y="11013"/>
                  </a:cubicBezTo>
                  <a:cubicBezTo>
                    <a:pt x="4549" y="9263"/>
                    <a:pt x="5358" y="7489"/>
                    <a:pt x="6370" y="5846"/>
                  </a:cubicBezTo>
                  <a:cubicBezTo>
                    <a:pt x="6561" y="5537"/>
                    <a:pt x="6751" y="5227"/>
                    <a:pt x="6966" y="4929"/>
                  </a:cubicBezTo>
                  <a:cubicBezTo>
                    <a:pt x="7775" y="3703"/>
                    <a:pt x="8644" y="2548"/>
                    <a:pt x="9537" y="1381"/>
                  </a:cubicBezTo>
                  <a:lnTo>
                    <a:pt x="1060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9"/>
            <p:cNvSpPr/>
            <p:nvPr/>
          </p:nvSpPr>
          <p:spPr>
            <a:xfrm>
              <a:off x="1693804" y="5059778"/>
              <a:ext cx="81613" cy="141069"/>
            </a:xfrm>
            <a:custGeom>
              <a:avLst/>
              <a:gdLst/>
              <a:ahLst/>
              <a:cxnLst/>
              <a:rect l="l" t="t" r="r" b="b"/>
              <a:pathLst>
                <a:path w="2549" h="4406" extrusionOk="0">
                  <a:moveTo>
                    <a:pt x="1704" y="0"/>
                  </a:moveTo>
                  <a:cubicBezTo>
                    <a:pt x="1287" y="1000"/>
                    <a:pt x="882" y="2036"/>
                    <a:pt x="489" y="3048"/>
                  </a:cubicBezTo>
                  <a:cubicBezTo>
                    <a:pt x="334" y="3477"/>
                    <a:pt x="168" y="3929"/>
                    <a:pt x="1" y="4370"/>
                  </a:cubicBezTo>
                  <a:lnTo>
                    <a:pt x="1430" y="4405"/>
                  </a:lnTo>
                  <a:cubicBezTo>
                    <a:pt x="1787" y="3286"/>
                    <a:pt x="2144" y="2167"/>
                    <a:pt x="2549" y="1072"/>
                  </a:cubicBezTo>
                  <a:lnTo>
                    <a:pt x="17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9"/>
            <p:cNvSpPr/>
            <p:nvPr/>
          </p:nvSpPr>
          <p:spPr>
            <a:xfrm>
              <a:off x="1791041" y="5141743"/>
              <a:ext cx="62530" cy="61762"/>
            </a:xfrm>
            <a:custGeom>
              <a:avLst/>
              <a:gdLst/>
              <a:ahLst/>
              <a:cxnLst/>
              <a:rect l="l" t="t" r="r" b="b"/>
              <a:pathLst>
                <a:path w="1953" h="1929" extrusionOk="0">
                  <a:moveTo>
                    <a:pt x="607" y="0"/>
                  </a:moveTo>
                  <a:cubicBezTo>
                    <a:pt x="405" y="619"/>
                    <a:pt x="191" y="1262"/>
                    <a:pt x="0" y="1881"/>
                  </a:cubicBezTo>
                  <a:lnTo>
                    <a:pt x="1953" y="1929"/>
                  </a:lnTo>
                  <a:cubicBezTo>
                    <a:pt x="1524" y="1274"/>
                    <a:pt x="1072" y="631"/>
                    <a:pt x="6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9"/>
            <p:cNvSpPr/>
            <p:nvPr/>
          </p:nvSpPr>
          <p:spPr>
            <a:xfrm>
              <a:off x="146494" y="4499760"/>
              <a:ext cx="123556" cy="667917"/>
            </a:xfrm>
            <a:custGeom>
              <a:avLst/>
              <a:gdLst/>
              <a:ahLst/>
              <a:cxnLst/>
              <a:rect l="l" t="t" r="r" b="b"/>
              <a:pathLst>
                <a:path w="3859" h="20861" extrusionOk="0">
                  <a:moveTo>
                    <a:pt x="2763" y="1"/>
                  </a:moveTo>
                  <a:cubicBezTo>
                    <a:pt x="1786" y="299"/>
                    <a:pt x="870" y="703"/>
                    <a:pt x="0" y="1192"/>
                  </a:cubicBezTo>
                  <a:cubicBezTo>
                    <a:pt x="393" y="4311"/>
                    <a:pt x="810" y="7442"/>
                    <a:pt x="1179" y="10562"/>
                  </a:cubicBezTo>
                  <a:cubicBezTo>
                    <a:pt x="1393" y="12276"/>
                    <a:pt x="1584" y="13967"/>
                    <a:pt x="1751" y="15670"/>
                  </a:cubicBezTo>
                  <a:lnTo>
                    <a:pt x="1751" y="15717"/>
                  </a:lnTo>
                  <a:cubicBezTo>
                    <a:pt x="1774" y="16086"/>
                    <a:pt x="1822" y="16455"/>
                    <a:pt x="1846" y="16824"/>
                  </a:cubicBezTo>
                  <a:cubicBezTo>
                    <a:pt x="1846" y="16896"/>
                    <a:pt x="1870" y="16944"/>
                    <a:pt x="1870" y="17003"/>
                  </a:cubicBezTo>
                  <a:cubicBezTo>
                    <a:pt x="1894" y="17348"/>
                    <a:pt x="1929" y="17682"/>
                    <a:pt x="1953" y="18015"/>
                  </a:cubicBezTo>
                  <a:cubicBezTo>
                    <a:pt x="1965" y="18110"/>
                    <a:pt x="1965" y="18217"/>
                    <a:pt x="1989" y="18301"/>
                  </a:cubicBezTo>
                  <a:cubicBezTo>
                    <a:pt x="2001" y="18622"/>
                    <a:pt x="2025" y="18944"/>
                    <a:pt x="2072" y="19253"/>
                  </a:cubicBezTo>
                  <a:cubicBezTo>
                    <a:pt x="2084" y="19360"/>
                    <a:pt x="2084" y="19468"/>
                    <a:pt x="2108" y="19575"/>
                  </a:cubicBezTo>
                  <a:cubicBezTo>
                    <a:pt x="2132" y="19980"/>
                    <a:pt x="2167" y="20420"/>
                    <a:pt x="2191" y="20837"/>
                  </a:cubicBezTo>
                  <a:lnTo>
                    <a:pt x="3858" y="20861"/>
                  </a:lnTo>
                  <a:cubicBezTo>
                    <a:pt x="3799" y="19944"/>
                    <a:pt x="3727" y="19015"/>
                    <a:pt x="3644" y="18098"/>
                  </a:cubicBezTo>
                  <a:cubicBezTo>
                    <a:pt x="3632" y="17920"/>
                    <a:pt x="3620" y="17753"/>
                    <a:pt x="3608" y="17575"/>
                  </a:cubicBezTo>
                  <a:cubicBezTo>
                    <a:pt x="3549" y="16741"/>
                    <a:pt x="3489" y="15920"/>
                    <a:pt x="3429" y="15086"/>
                  </a:cubicBezTo>
                  <a:cubicBezTo>
                    <a:pt x="3406" y="14955"/>
                    <a:pt x="3406" y="14812"/>
                    <a:pt x="3394" y="14669"/>
                  </a:cubicBezTo>
                  <a:cubicBezTo>
                    <a:pt x="3251" y="12729"/>
                    <a:pt x="3132" y="10752"/>
                    <a:pt x="3025" y="8812"/>
                  </a:cubicBezTo>
                  <a:cubicBezTo>
                    <a:pt x="2917" y="6621"/>
                    <a:pt x="2834" y="4454"/>
                    <a:pt x="2787" y="2263"/>
                  </a:cubicBezTo>
                  <a:cubicBezTo>
                    <a:pt x="2775" y="1513"/>
                    <a:pt x="2763" y="763"/>
                    <a:pt x="27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9"/>
            <p:cNvSpPr/>
            <p:nvPr/>
          </p:nvSpPr>
          <p:spPr>
            <a:xfrm>
              <a:off x="534930" y="4627093"/>
              <a:ext cx="189896" cy="547819"/>
            </a:xfrm>
            <a:custGeom>
              <a:avLst/>
              <a:gdLst/>
              <a:ahLst/>
              <a:cxnLst/>
              <a:rect l="l" t="t" r="r" b="b"/>
              <a:pathLst>
                <a:path w="5931" h="17110" extrusionOk="0">
                  <a:moveTo>
                    <a:pt x="3501" y="1"/>
                  </a:moveTo>
                  <a:cubicBezTo>
                    <a:pt x="3025" y="989"/>
                    <a:pt x="2620" y="2037"/>
                    <a:pt x="2287" y="3096"/>
                  </a:cubicBezTo>
                  <a:cubicBezTo>
                    <a:pt x="2275" y="3132"/>
                    <a:pt x="2275" y="3168"/>
                    <a:pt x="2263" y="3191"/>
                  </a:cubicBezTo>
                  <a:cubicBezTo>
                    <a:pt x="2215" y="3370"/>
                    <a:pt x="2156" y="3537"/>
                    <a:pt x="2120" y="3715"/>
                  </a:cubicBezTo>
                  <a:cubicBezTo>
                    <a:pt x="2096" y="3775"/>
                    <a:pt x="2085" y="3823"/>
                    <a:pt x="2073" y="3870"/>
                  </a:cubicBezTo>
                  <a:lnTo>
                    <a:pt x="1894" y="4489"/>
                  </a:lnTo>
                  <a:cubicBezTo>
                    <a:pt x="1894" y="4501"/>
                    <a:pt x="1882" y="4537"/>
                    <a:pt x="1882" y="4561"/>
                  </a:cubicBezTo>
                  <a:cubicBezTo>
                    <a:pt x="1823" y="4775"/>
                    <a:pt x="1763" y="4977"/>
                    <a:pt x="1715" y="5192"/>
                  </a:cubicBezTo>
                  <a:cubicBezTo>
                    <a:pt x="1715" y="5204"/>
                    <a:pt x="1704" y="5216"/>
                    <a:pt x="1704" y="5239"/>
                  </a:cubicBezTo>
                  <a:cubicBezTo>
                    <a:pt x="1644" y="5454"/>
                    <a:pt x="1584" y="5692"/>
                    <a:pt x="1537" y="5918"/>
                  </a:cubicBezTo>
                  <a:cubicBezTo>
                    <a:pt x="1525" y="5930"/>
                    <a:pt x="1525" y="5954"/>
                    <a:pt x="1525" y="5966"/>
                  </a:cubicBezTo>
                  <a:cubicBezTo>
                    <a:pt x="1418" y="6430"/>
                    <a:pt x="1323" y="6882"/>
                    <a:pt x="1239" y="7359"/>
                  </a:cubicBezTo>
                  <a:lnTo>
                    <a:pt x="1239" y="7394"/>
                  </a:lnTo>
                  <a:cubicBezTo>
                    <a:pt x="1144" y="7871"/>
                    <a:pt x="1072" y="8347"/>
                    <a:pt x="1001" y="8823"/>
                  </a:cubicBezTo>
                  <a:lnTo>
                    <a:pt x="1001" y="8835"/>
                  </a:lnTo>
                  <a:cubicBezTo>
                    <a:pt x="930" y="9311"/>
                    <a:pt x="846" y="9799"/>
                    <a:pt x="787" y="10276"/>
                  </a:cubicBezTo>
                  <a:cubicBezTo>
                    <a:pt x="703" y="10990"/>
                    <a:pt x="608" y="11728"/>
                    <a:pt x="525" y="12443"/>
                  </a:cubicBezTo>
                  <a:lnTo>
                    <a:pt x="525" y="12502"/>
                  </a:lnTo>
                  <a:cubicBezTo>
                    <a:pt x="489" y="12740"/>
                    <a:pt x="477" y="12955"/>
                    <a:pt x="453" y="13181"/>
                  </a:cubicBezTo>
                  <a:lnTo>
                    <a:pt x="453" y="13193"/>
                  </a:lnTo>
                  <a:cubicBezTo>
                    <a:pt x="418" y="13419"/>
                    <a:pt x="406" y="13657"/>
                    <a:pt x="370" y="13883"/>
                  </a:cubicBezTo>
                  <a:cubicBezTo>
                    <a:pt x="346" y="14133"/>
                    <a:pt x="310" y="14383"/>
                    <a:pt x="287" y="14621"/>
                  </a:cubicBezTo>
                  <a:cubicBezTo>
                    <a:pt x="191" y="15443"/>
                    <a:pt x="108" y="16265"/>
                    <a:pt x="1" y="17086"/>
                  </a:cubicBezTo>
                  <a:lnTo>
                    <a:pt x="1251" y="17110"/>
                  </a:lnTo>
                  <a:cubicBezTo>
                    <a:pt x="1358" y="16669"/>
                    <a:pt x="1477" y="16217"/>
                    <a:pt x="1596" y="15776"/>
                  </a:cubicBezTo>
                  <a:cubicBezTo>
                    <a:pt x="1620" y="15693"/>
                    <a:pt x="1632" y="15634"/>
                    <a:pt x="1656" y="15562"/>
                  </a:cubicBezTo>
                  <a:cubicBezTo>
                    <a:pt x="1775" y="15133"/>
                    <a:pt x="1894" y="14681"/>
                    <a:pt x="2013" y="14252"/>
                  </a:cubicBezTo>
                  <a:cubicBezTo>
                    <a:pt x="2025" y="14205"/>
                    <a:pt x="2037" y="14145"/>
                    <a:pt x="2061" y="14110"/>
                  </a:cubicBezTo>
                  <a:cubicBezTo>
                    <a:pt x="2882" y="11228"/>
                    <a:pt x="3847" y="8395"/>
                    <a:pt x="4978" y="5632"/>
                  </a:cubicBezTo>
                  <a:cubicBezTo>
                    <a:pt x="5252" y="4942"/>
                    <a:pt x="5549" y="4239"/>
                    <a:pt x="5871" y="3537"/>
                  </a:cubicBezTo>
                  <a:cubicBezTo>
                    <a:pt x="5883" y="3489"/>
                    <a:pt x="5906" y="3453"/>
                    <a:pt x="5930" y="3406"/>
                  </a:cubicBezTo>
                  <a:cubicBezTo>
                    <a:pt x="5633" y="3132"/>
                    <a:pt x="5335" y="2822"/>
                    <a:pt x="5049" y="2477"/>
                  </a:cubicBezTo>
                  <a:cubicBezTo>
                    <a:pt x="4466" y="1763"/>
                    <a:pt x="4001" y="846"/>
                    <a:pt x="35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9"/>
            <p:cNvSpPr/>
            <p:nvPr/>
          </p:nvSpPr>
          <p:spPr>
            <a:xfrm>
              <a:off x="626436" y="4765089"/>
              <a:ext cx="258861" cy="411745"/>
            </a:xfrm>
            <a:custGeom>
              <a:avLst/>
              <a:gdLst/>
              <a:ahLst/>
              <a:cxnLst/>
              <a:rect l="l" t="t" r="r" b="b"/>
              <a:pathLst>
                <a:path w="8085" h="12860" extrusionOk="0">
                  <a:moveTo>
                    <a:pt x="4346" y="1"/>
                  </a:moveTo>
                  <a:cubicBezTo>
                    <a:pt x="3918" y="941"/>
                    <a:pt x="3525" y="1918"/>
                    <a:pt x="3156" y="2894"/>
                  </a:cubicBezTo>
                  <a:cubicBezTo>
                    <a:pt x="3037" y="3203"/>
                    <a:pt x="2929" y="3513"/>
                    <a:pt x="2798" y="3823"/>
                  </a:cubicBezTo>
                  <a:cubicBezTo>
                    <a:pt x="1727" y="6775"/>
                    <a:pt x="798" y="9776"/>
                    <a:pt x="0" y="12824"/>
                  </a:cubicBezTo>
                  <a:lnTo>
                    <a:pt x="1655" y="12859"/>
                  </a:lnTo>
                  <a:cubicBezTo>
                    <a:pt x="2072" y="11907"/>
                    <a:pt x="2501" y="10954"/>
                    <a:pt x="2965" y="10014"/>
                  </a:cubicBezTo>
                  <a:cubicBezTo>
                    <a:pt x="3179" y="9597"/>
                    <a:pt x="3394" y="9168"/>
                    <a:pt x="3608" y="8740"/>
                  </a:cubicBezTo>
                  <a:cubicBezTo>
                    <a:pt x="3608" y="8704"/>
                    <a:pt x="3620" y="8692"/>
                    <a:pt x="3632" y="8668"/>
                  </a:cubicBezTo>
                  <a:cubicBezTo>
                    <a:pt x="4275" y="7371"/>
                    <a:pt x="4942" y="6085"/>
                    <a:pt x="5644" y="4823"/>
                  </a:cubicBezTo>
                  <a:cubicBezTo>
                    <a:pt x="6382" y="3501"/>
                    <a:pt x="7156" y="2203"/>
                    <a:pt x="8013" y="965"/>
                  </a:cubicBezTo>
                  <a:cubicBezTo>
                    <a:pt x="8037" y="941"/>
                    <a:pt x="8073" y="906"/>
                    <a:pt x="8085" y="882"/>
                  </a:cubicBezTo>
                  <a:cubicBezTo>
                    <a:pt x="6775" y="882"/>
                    <a:pt x="5513" y="644"/>
                    <a:pt x="43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9"/>
            <p:cNvSpPr/>
            <p:nvPr/>
          </p:nvSpPr>
          <p:spPr>
            <a:xfrm>
              <a:off x="878030" y="4739923"/>
              <a:ext cx="344636" cy="442610"/>
            </a:xfrm>
            <a:custGeom>
              <a:avLst/>
              <a:gdLst/>
              <a:ahLst/>
              <a:cxnLst/>
              <a:rect l="l" t="t" r="r" b="b"/>
              <a:pathLst>
                <a:path w="10764" h="13824" extrusionOk="0">
                  <a:moveTo>
                    <a:pt x="10764" y="1"/>
                  </a:moveTo>
                  <a:lnTo>
                    <a:pt x="10764" y="1"/>
                  </a:lnTo>
                  <a:cubicBezTo>
                    <a:pt x="9930" y="13"/>
                    <a:pt x="9204" y="72"/>
                    <a:pt x="8430" y="203"/>
                  </a:cubicBezTo>
                  <a:cubicBezTo>
                    <a:pt x="8347" y="263"/>
                    <a:pt x="8287" y="346"/>
                    <a:pt x="8228" y="418"/>
                  </a:cubicBezTo>
                  <a:cubicBezTo>
                    <a:pt x="7061" y="1965"/>
                    <a:pt x="5835" y="3501"/>
                    <a:pt x="4692" y="5073"/>
                  </a:cubicBezTo>
                  <a:cubicBezTo>
                    <a:pt x="3691" y="6478"/>
                    <a:pt x="2799" y="7919"/>
                    <a:pt x="2013" y="9454"/>
                  </a:cubicBezTo>
                  <a:cubicBezTo>
                    <a:pt x="1906" y="9657"/>
                    <a:pt x="1798" y="9883"/>
                    <a:pt x="1656" y="10074"/>
                  </a:cubicBezTo>
                  <a:cubicBezTo>
                    <a:pt x="1072" y="11300"/>
                    <a:pt x="524" y="12526"/>
                    <a:pt x="1" y="13776"/>
                  </a:cubicBezTo>
                  <a:lnTo>
                    <a:pt x="1763" y="13824"/>
                  </a:lnTo>
                  <a:cubicBezTo>
                    <a:pt x="1858" y="13586"/>
                    <a:pt x="1977" y="13336"/>
                    <a:pt x="2084" y="13098"/>
                  </a:cubicBezTo>
                  <a:cubicBezTo>
                    <a:pt x="2132" y="13026"/>
                    <a:pt x="2156" y="12931"/>
                    <a:pt x="2203" y="12848"/>
                  </a:cubicBezTo>
                  <a:cubicBezTo>
                    <a:pt x="2275" y="12693"/>
                    <a:pt x="2358" y="12526"/>
                    <a:pt x="2429" y="12371"/>
                  </a:cubicBezTo>
                  <a:lnTo>
                    <a:pt x="2656" y="11871"/>
                  </a:lnTo>
                  <a:cubicBezTo>
                    <a:pt x="2715" y="11740"/>
                    <a:pt x="2787" y="11598"/>
                    <a:pt x="2846" y="11455"/>
                  </a:cubicBezTo>
                  <a:cubicBezTo>
                    <a:pt x="2918" y="11300"/>
                    <a:pt x="3013" y="11133"/>
                    <a:pt x="3084" y="10967"/>
                  </a:cubicBezTo>
                  <a:cubicBezTo>
                    <a:pt x="3108" y="10919"/>
                    <a:pt x="3132" y="10859"/>
                    <a:pt x="3156" y="10824"/>
                  </a:cubicBezTo>
                  <a:cubicBezTo>
                    <a:pt x="4180" y="8692"/>
                    <a:pt x="5335" y="6633"/>
                    <a:pt x="6656" y="4716"/>
                  </a:cubicBezTo>
                  <a:cubicBezTo>
                    <a:pt x="7513" y="3466"/>
                    <a:pt x="8466" y="2275"/>
                    <a:pt x="9526" y="1180"/>
                  </a:cubicBezTo>
                  <a:cubicBezTo>
                    <a:pt x="9930" y="775"/>
                    <a:pt x="10335" y="370"/>
                    <a:pt x="107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9"/>
            <p:cNvSpPr/>
            <p:nvPr/>
          </p:nvSpPr>
          <p:spPr>
            <a:xfrm>
              <a:off x="1502819" y="4975892"/>
              <a:ext cx="210099" cy="223034"/>
            </a:xfrm>
            <a:custGeom>
              <a:avLst/>
              <a:gdLst/>
              <a:ahLst/>
              <a:cxnLst/>
              <a:rect l="l" t="t" r="r" b="b"/>
              <a:pathLst>
                <a:path w="6562" h="6966" extrusionOk="0">
                  <a:moveTo>
                    <a:pt x="5347" y="1"/>
                  </a:moveTo>
                  <a:cubicBezTo>
                    <a:pt x="4001" y="1513"/>
                    <a:pt x="2692" y="3049"/>
                    <a:pt x="1489" y="4668"/>
                  </a:cubicBezTo>
                  <a:cubicBezTo>
                    <a:pt x="1370" y="4823"/>
                    <a:pt x="1263" y="4978"/>
                    <a:pt x="1144" y="5132"/>
                  </a:cubicBezTo>
                  <a:cubicBezTo>
                    <a:pt x="1144" y="5144"/>
                    <a:pt x="1132" y="5144"/>
                    <a:pt x="1132" y="5156"/>
                  </a:cubicBezTo>
                  <a:cubicBezTo>
                    <a:pt x="953" y="5418"/>
                    <a:pt x="775" y="5656"/>
                    <a:pt x="608" y="5906"/>
                  </a:cubicBezTo>
                  <a:cubicBezTo>
                    <a:pt x="560" y="5966"/>
                    <a:pt x="537" y="6025"/>
                    <a:pt x="501" y="6085"/>
                  </a:cubicBezTo>
                  <a:cubicBezTo>
                    <a:pt x="322" y="6335"/>
                    <a:pt x="168" y="6585"/>
                    <a:pt x="1" y="6859"/>
                  </a:cubicBezTo>
                  <a:lnTo>
                    <a:pt x="4370" y="6966"/>
                  </a:lnTo>
                  <a:cubicBezTo>
                    <a:pt x="4573" y="6383"/>
                    <a:pt x="4775" y="5799"/>
                    <a:pt x="5002" y="5216"/>
                  </a:cubicBezTo>
                  <a:cubicBezTo>
                    <a:pt x="5490" y="3906"/>
                    <a:pt x="6025" y="2596"/>
                    <a:pt x="6561" y="1311"/>
                  </a:cubicBezTo>
                  <a:cubicBezTo>
                    <a:pt x="6156" y="858"/>
                    <a:pt x="5764" y="429"/>
                    <a:pt x="53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9"/>
            <p:cNvSpPr/>
            <p:nvPr/>
          </p:nvSpPr>
          <p:spPr>
            <a:xfrm>
              <a:off x="462891" y="4519226"/>
              <a:ext cx="152147" cy="652645"/>
            </a:xfrm>
            <a:custGeom>
              <a:avLst/>
              <a:gdLst/>
              <a:ahLst/>
              <a:cxnLst/>
              <a:rect l="l" t="t" r="r" b="b"/>
              <a:pathLst>
                <a:path w="4752" h="20384" extrusionOk="0">
                  <a:moveTo>
                    <a:pt x="2120" y="0"/>
                  </a:moveTo>
                  <a:cubicBezTo>
                    <a:pt x="1584" y="1738"/>
                    <a:pt x="1358" y="3584"/>
                    <a:pt x="1179" y="5417"/>
                  </a:cubicBezTo>
                  <a:cubicBezTo>
                    <a:pt x="1156" y="5787"/>
                    <a:pt x="1120" y="6168"/>
                    <a:pt x="1072" y="6537"/>
                  </a:cubicBezTo>
                  <a:lnTo>
                    <a:pt x="1072" y="6584"/>
                  </a:lnTo>
                  <a:cubicBezTo>
                    <a:pt x="1048" y="6953"/>
                    <a:pt x="1001" y="7334"/>
                    <a:pt x="953" y="7715"/>
                  </a:cubicBezTo>
                  <a:cubicBezTo>
                    <a:pt x="477" y="11775"/>
                    <a:pt x="144" y="15871"/>
                    <a:pt x="1" y="19931"/>
                  </a:cubicBezTo>
                  <a:lnTo>
                    <a:pt x="1" y="20372"/>
                  </a:lnTo>
                  <a:lnTo>
                    <a:pt x="679" y="20384"/>
                  </a:lnTo>
                  <a:cubicBezTo>
                    <a:pt x="715" y="20062"/>
                    <a:pt x="751" y="19753"/>
                    <a:pt x="798" y="19419"/>
                  </a:cubicBezTo>
                  <a:cubicBezTo>
                    <a:pt x="810" y="19360"/>
                    <a:pt x="810" y="19288"/>
                    <a:pt x="822" y="19229"/>
                  </a:cubicBezTo>
                  <a:cubicBezTo>
                    <a:pt x="953" y="18098"/>
                    <a:pt x="1072" y="16955"/>
                    <a:pt x="1215" y="15824"/>
                  </a:cubicBezTo>
                  <a:lnTo>
                    <a:pt x="1215" y="15788"/>
                  </a:lnTo>
                  <a:cubicBezTo>
                    <a:pt x="1251" y="15502"/>
                    <a:pt x="1287" y="15240"/>
                    <a:pt x="1310" y="14954"/>
                  </a:cubicBezTo>
                  <a:cubicBezTo>
                    <a:pt x="1310" y="14907"/>
                    <a:pt x="1334" y="14871"/>
                    <a:pt x="1334" y="14823"/>
                  </a:cubicBezTo>
                  <a:cubicBezTo>
                    <a:pt x="1358" y="14550"/>
                    <a:pt x="1406" y="14300"/>
                    <a:pt x="1429" y="14038"/>
                  </a:cubicBezTo>
                  <a:cubicBezTo>
                    <a:pt x="1429" y="13978"/>
                    <a:pt x="1453" y="13930"/>
                    <a:pt x="1453" y="13871"/>
                  </a:cubicBezTo>
                  <a:cubicBezTo>
                    <a:pt x="1477" y="13621"/>
                    <a:pt x="1525" y="13371"/>
                    <a:pt x="1548" y="13109"/>
                  </a:cubicBezTo>
                  <a:cubicBezTo>
                    <a:pt x="1572" y="13073"/>
                    <a:pt x="1572" y="13014"/>
                    <a:pt x="1584" y="12954"/>
                  </a:cubicBezTo>
                  <a:cubicBezTo>
                    <a:pt x="1632" y="12692"/>
                    <a:pt x="1656" y="12442"/>
                    <a:pt x="1703" y="12192"/>
                  </a:cubicBezTo>
                  <a:cubicBezTo>
                    <a:pt x="1715" y="12145"/>
                    <a:pt x="1715" y="12085"/>
                    <a:pt x="1727" y="12025"/>
                  </a:cubicBezTo>
                  <a:cubicBezTo>
                    <a:pt x="1763" y="11775"/>
                    <a:pt x="1810" y="11525"/>
                    <a:pt x="1846" y="11263"/>
                  </a:cubicBezTo>
                  <a:cubicBezTo>
                    <a:pt x="1870" y="11228"/>
                    <a:pt x="1870" y="11168"/>
                    <a:pt x="1882" y="11121"/>
                  </a:cubicBezTo>
                  <a:cubicBezTo>
                    <a:pt x="1929" y="10871"/>
                    <a:pt x="1965" y="10597"/>
                    <a:pt x="2013" y="10347"/>
                  </a:cubicBezTo>
                  <a:cubicBezTo>
                    <a:pt x="2025" y="10299"/>
                    <a:pt x="2025" y="10275"/>
                    <a:pt x="2049" y="10228"/>
                  </a:cubicBezTo>
                  <a:cubicBezTo>
                    <a:pt x="2108" y="9954"/>
                    <a:pt x="2144" y="9692"/>
                    <a:pt x="2203" y="9418"/>
                  </a:cubicBezTo>
                  <a:cubicBezTo>
                    <a:pt x="2203" y="9406"/>
                    <a:pt x="2227" y="9382"/>
                    <a:pt x="2227" y="9358"/>
                  </a:cubicBezTo>
                  <a:cubicBezTo>
                    <a:pt x="2477" y="8168"/>
                    <a:pt x="2775" y="7001"/>
                    <a:pt x="3144" y="5834"/>
                  </a:cubicBezTo>
                  <a:cubicBezTo>
                    <a:pt x="3251" y="5525"/>
                    <a:pt x="3358" y="5191"/>
                    <a:pt x="3477" y="4870"/>
                  </a:cubicBezTo>
                  <a:cubicBezTo>
                    <a:pt x="3834" y="3870"/>
                    <a:pt x="4263" y="2893"/>
                    <a:pt x="4751" y="1953"/>
                  </a:cubicBezTo>
                  <a:cubicBezTo>
                    <a:pt x="4668" y="1858"/>
                    <a:pt x="4573" y="1762"/>
                    <a:pt x="4489" y="1667"/>
                  </a:cubicBezTo>
                  <a:cubicBezTo>
                    <a:pt x="3775" y="988"/>
                    <a:pt x="2965" y="429"/>
                    <a:pt x="21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9"/>
            <p:cNvSpPr/>
            <p:nvPr/>
          </p:nvSpPr>
          <p:spPr>
            <a:xfrm>
              <a:off x="405708" y="4484904"/>
              <a:ext cx="80076" cy="686583"/>
            </a:xfrm>
            <a:custGeom>
              <a:avLst/>
              <a:gdLst/>
              <a:ahLst/>
              <a:cxnLst/>
              <a:rect l="l" t="t" r="r" b="b"/>
              <a:pathLst>
                <a:path w="2501" h="21444" extrusionOk="0">
                  <a:moveTo>
                    <a:pt x="536" y="1"/>
                  </a:moveTo>
                  <a:cubicBezTo>
                    <a:pt x="167" y="2179"/>
                    <a:pt x="108" y="4394"/>
                    <a:pt x="72" y="6597"/>
                  </a:cubicBezTo>
                  <a:lnTo>
                    <a:pt x="72" y="6620"/>
                  </a:lnTo>
                  <a:cubicBezTo>
                    <a:pt x="72" y="7061"/>
                    <a:pt x="60" y="7478"/>
                    <a:pt x="60" y="7894"/>
                  </a:cubicBezTo>
                  <a:cubicBezTo>
                    <a:pt x="60" y="8085"/>
                    <a:pt x="60" y="8264"/>
                    <a:pt x="48" y="8466"/>
                  </a:cubicBezTo>
                  <a:cubicBezTo>
                    <a:pt x="1" y="12669"/>
                    <a:pt x="13" y="16860"/>
                    <a:pt x="48" y="21063"/>
                  </a:cubicBezTo>
                  <a:lnTo>
                    <a:pt x="48" y="21444"/>
                  </a:lnTo>
                  <a:lnTo>
                    <a:pt x="286" y="21444"/>
                  </a:lnTo>
                  <a:cubicBezTo>
                    <a:pt x="310" y="19420"/>
                    <a:pt x="406" y="17408"/>
                    <a:pt x="548" y="15383"/>
                  </a:cubicBezTo>
                  <a:cubicBezTo>
                    <a:pt x="703" y="13276"/>
                    <a:pt x="906" y="11157"/>
                    <a:pt x="1144" y="9061"/>
                  </a:cubicBezTo>
                  <a:cubicBezTo>
                    <a:pt x="1191" y="8633"/>
                    <a:pt x="1239" y="8216"/>
                    <a:pt x="1287" y="7787"/>
                  </a:cubicBezTo>
                  <a:cubicBezTo>
                    <a:pt x="1346" y="7335"/>
                    <a:pt x="1382" y="6894"/>
                    <a:pt x="1429" y="6442"/>
                  </a:cubicBezTo>
                  <a:cubicBezTo>
                    <a:pt x="1537" y="5597"/>
                    <a:pt x="1620" y="4739"/>
                    <a:pt x="1763" y="3882"/>
                  </a:cubicBezTo>
                  <a:cubicBezTo>
                    <a:pt x="1941" y="2739"/>
                    <a:pt x="2156" y="1596"/>
                    <a:pt x="2501" y="489"/>
                  </a:cubicBezTo>
                  <a:cubicBezTo>
                    <a:pt x="1858" y="274"/>
                    <a:pt x="1203" y="108"/>
                    <a:pt x="5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5" name="Google Shape;285;p9"/>
          <p:cNvGrpSpPr/>
          <p:nvPr/>
        </p:nvGrpSpPr>
        <p:grpSpPr>
          <a:xfrm flipH="1">
            <a:off x="-230097" y="2979573"/>
            <a:ext cx="1310681" cy="2211554"/>
            <a:chOff x="11252275" y="-2323600"/>
            <a:chExt cx="1567800" cy="2645400"/>
          </a:xfrm>
        </p:grpSpPr>
        <p:sp>
          <p:nvSpPr>
            <p:cNvPr id="286" name="Google Shape;286;p9"/>
            <p:cNvSpPr/>
            <p:nvPr/>
          </p:nvSpPr>
          <p:spPr>
            <a:xfrm>
              <a:off x="11252275" y="-2323600"/>
              <a:ext cx="1567800" cy="2289225"/>
            </a:xfrm>
            <a:custGeom>
              <a:avLst/>
              <a:gdLst/>
              <a:ahLst/>
              <a:cxnLst/>
              <a:rect l="l" t="t" r="r" b="b"/>
              <a:pathLst>
                <a:path w="62712" h="91569" extrusionOk="0">
                  <a:moveTo>
                    <a:pt x="40983" y="0"/>
                  </a:moveTo>
                  <a:cubicBezTo>
                    <a:pt x="37735" y="0"/>
                    <a:pt x="34482" y="855"/>
                    <a:pt x="31814" y="2748"/>
                  </a:cubicBezTo>
                  <a:cubicBezTo>
                    <a:pt x="27171" y="6022"/>
                    <a:pt x="27112" y="10928"/>
                    <a:pt x="24361" y="15428"/>
                  </a:cubicBezTo>
                  <a:cubicBezTo>
                    <a:pt x="20837" y="21167"/>
                    <a:pt x="13693" y="19893"/>
                    <a:pt x="8240" y="22143"/>
                  </a:cubicBezTo>
                  <a:cubicBezTo>
                    <a:pt x="4085" y="23846"/>
                    <a:pt x="477" y="27811"/>
                    <a:pt x="203" y="32442"/>
                  </a:cubicBezTo>
                  <a:cubicBezTo>
                    <a:pt x="1" y="35621"/>
                    <a:pt x="1227" y="37776"/>
                    <a:pt x="2918" y="39646"/>
                  </a:cubicBezTo>
                  <a:cubicBezTo>
                    <a:pt x="5537" y="42574"/>
                    <a:pt x="9240" y="44765"/>
                    <a:pt x="10157" y="49016"/>
                  </a:cubicBezTo>
                  <a:cubicBezTo>
                    <a:pt x="11741" y="56374"/>
                    <a:pt x="4466" y="62708"/>
                    <a:pt x="3882" y="69828"/>
                  </a:cubicBezTo>
                  <a:cubicBezTo>
                    <a:pt x="2733" y="83740"/>
                    <a:pt x="16034" y="91569"/>
                    <a:pt x="28416" y="91569"/>
                  </a:cubicBezTo>
                  <a:cubicBezTo>
                    <a:pt x="30148" y="91569"/>
                    <a:pt x="31863" y="91416"/>
                    <a:pt x="33517" y="91104"/>
                  </a:cubicBezTo>
                  <a:cubicBezTo>
                    <a:pt x="49662" y="88068"/>
                    <a:pt x="62711" y="69887"/>
                    <a:pt x="52948" y="54302"/>
                  </a:cubicBezTo>
                  <a:cubicBezTo>
                    <a:pt x="49471" y="48730"/>
                    <a:pt x="44257" y="43825"/>
                    <a:pt x="44733" y="36752"/>
                  </a:cubicBezTo>
                  <a:cubicBezTo>
                    <a:pt x="45138" y="30740"/>
                    <a:pt x="49436" y="27120"/>
                    <a:pt x="52877" y="22679"/>
                  </a:cubicBezTo>
                  <a:cubicBezTo>
                    <a:pt x="55996" y="18607"/>
                    <a:pt x="58496" y="13368"/>
                    <a:pt x="56198" y="8308"/>
                  </a:cubicBezTo>
                  <a:cubicBezTo>
                    <a:pt x="54174" y="3879"/>
                    <a:pt x="49269" y="1272"/>
                    <a:pt x="44685" y="367"/>
                  </a:cubicBezTo>
                  <a:cubicBezTo>
                    <a:pt x="43474" y="126"/>
                    <a:pt x="42229" y="0"/>
                    <a:pt x="409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9"/>
            <p:cNvSpPr/>
            <p:nvPr/>
          </p:nvSpPr>
          <p:spPr>
            <a:xfrm>
              <a:off x="11357350" y="-1421175"/>
              <a:ext cx="1462725" cy="1386450"/>
            </a:xfrm>
            <a:custGeom>
              <a:avLst/>
              <a:gdLst/>
              <a:ahLst/>
              <a:cxnLst/>
              <a:rect l="l" t="t" r="r" b="b"/>
              <a:pathLst>
                <a:path w="58509" h="55458" extrusionOk="0">
                  <a:moveTo>
                    <a:pt x="40589" y="0"/>
                  </a:moveTo>
                  <a:lnTo>
                    <a:pt x="40589" y="0"/>
                  </a:lnTo>
                  <a:cubicBezTo>
                    <a:pt x="34348" y="4871"/>
                    <a:pt x="26932" y="7932"/>
                    <a:pt x="19048" y="7932"/>
                  </a:cubicBezTo>
                  <a:cubicBezTo>
                    <a:pt x="17276" y="7932"/>
                    <a:pt x="15480" y="7777"/>
                    <a:pt x="13669" y="7454"/>
                  </a:cubicBezTo>
                  <a:lnTo>
                    <a:pt x="13669" y="7454"/>
                  </a:lnTo>
                  <a:cubicBezTo>
                    <a:pt x="17981" y="11765"/>
                    <a:pt x="24366" y="16375"/>
                    <a:pt x="30591" y="16375"/>
                  </a:cubicBezTo>
                  <a:cubicBezTo>
                    <a:pt x="32617" y="16375"/>
                    <a:pt x="34626" y="15887"/>
                    <a:pt x="36541" y="14740"/>
                  </a:cubicBezTo>
                  <a:lnTo>
                    <a:pt x="36541" y="14740"/>
                  </a:lnTo>
                  <a:cubicBezTo>
                    <a:pt x="33410" y="23575"/>
                    <a:pt x="28743" y="32421"/>
                    <a:pt x="19896" y="37612"/>
                  </a:cubicBezTo>
                  <a:cubicBezTo>
                    <a:pt x="16410" y="39857"/>
                    <a:pt x="11835" y="41379"/>
                    <a:pt x="7563" y="41379"/>
                  </a:cubicBezTo>
                  <a:cubicBezTo>
                    <a:pt x="4787" y="41379"/>
                    <a:pt x="2139" y="40737"/>
                    <a:pt x="1" y="39231"/>
                  </a:cubicBezTo>
                  <a:lnTo>
                    <a:pt x="1" y="39231"/>
                  </a:lnTo>
                  <a:cubicBezTo>
                    <a:pt x="2254" y="49688"/>
                    <a:pt x="13571" y="55458"/>
                    <a:pt x="24209" y="55458"/>
                  </a:cubicBezTo>
                  <a:cubicBezTo>
                    <a:pt x="25939" y="55458"/>
                    <a:pt x="27650" y="55305"/>
                    <a:pt x="29302" y="54995"/>
                  </a:cubicBezTo>
                  <a:cubicBezTo>
                    <a:pt x="45459" y="51959"/>
                    <a:pt x="58508" y="33767"/>
                    <a:pt x="48745" y="18193"/>
                  </a:cubicBezTo>
                  <a:cubicBezTo>
                    <a:pt x="45268" y="12633"/>
                    <a:pt x="40042" y="7728"/>
                    <a:pt x="40518" y="655"/>
                  </a:cubicBezTo>
                  <a:cubicBezTo>
                    <a:pt x="40530" y="429"/>
                    <a:pt x="40565" y="227"/>
                    <a:pt x="405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9"/>
            <p:cNvSpPr/>
            <p:nvPr/>
          </p:nvSpPr>
          <p:spPr>
            <a:xfrm>
              <a:off x="11724100" y="-773700"/>
              <a:ext cx="486125" cy="1095500"/>
            </a:xfrm>
            <a:custGeom>
              <a:avLst/>
              <a:gdLst/>
              <a:ahLst/>
              <a:cxnLst/>
              <a:rect l="l" t="t" r="r" b="b"/>
              <a:pathLst>
                <a:path w="19445" h="43820" extrusionOk="0">
                  <a:moveTo>
                    <a:pt x="11075" y="0"/>
                  </a:moveTo>
                  <a:cubicBezTo>
                    <a:pt x="10313" y="0"/>
                    <a:pt x="9566" y="468"/>
                    <a:pt x="9596" y="1402"/>
                  </a:cubicBezTo>
                  <a:cubicBezTo>
                    <a:pt x="9774" y="7427"/>
                    <a:pt x="9786" y="13440"/>
                    <a:pt x="9667" y="19452"/>
                  </a:cubicBezTo>
                  <a:cubicBezTo>
                    <a:pt x="7750" y="16309"/>
                    <a:pt x="5572" y="13332"/>
                    <a:pt x="3107" y="10523"/>
                  </a:cubicBezTo>
                  <a:cubicBezTo>
                    <a:pt x="2805" y="10181"/>
                    <a:pt x="2453" y="10038"/>
                    <a:pt x="2109" y="10038"/>
                  </a:cubicBezTo>
                  <a:cubicBezTo>
                    <a:pt x="1014" y="10038"/>
                    <a:pt x="1" y="11483"/>
                    <a:pt x="952" y="12570"/>
                  </a:cubicBezTo>
                  <a:cubicBezTo>
                    <a:pt x="4298" y="16404"/>
                    <a:pt x="7084" y="20571"/>
                    <a:pt x="9370" y="25060"/>
                  </a:cubicBezTo>
                  <a:cubicBezTo>
                    <a:pt x="9417" y="25143"/>
                    <a:pt x="9477" y="25179"/>
                    <a:pt x="9512" y="25239"/>
                  </a:cubicBezTo>
                  <a:cubicBezTo>
                    <a:pt x="9310" y="30966"/>
                    <a:pt x="9001" y="36704"/>
                    <a:pt x="8524" y="42431"/>
                  </a:cubicBezTo>
                  <a:cubicBezTo>
                    <a:pt x="8447" y="43358"/>
                    <a:pt x="9168" y="43820"/>
                    <a:pt x="9929" y="43820"/>
                  </a:cubicBezTo>
                  <a:cubicBezTo>
                    <a:pt x="10692" y="43820"/>
                    <a:pt x="11495" y="43356"/>
                    <a:pt x="11572" y="42431"/>
                  </a:cubicBezTo>
                  <a:cubicBezTo>
                    <a:pt x="12394" y="32561"/>
                    <a:pt x="12787" y="22715"/>
                    <a:pt x="12811" y="12832"/>
                  </a:cubicBezTo>
                  <a:cubicBezTo>
                    <a:pt x="14477" y="10034"/>
                    <a:pt x="16359" y="7379"/>
                    <a:pt x="18502" y="4915"/>
                  </a:cubicBezTo>
                  <a:cubicBezTo>
                    <a:pt x="19444" y="3827"/>
                    <a:pt x="18428" y="2367"/>
                    <a:pt x="17337" y="2367"/>
                  </a:cubicBezTo>
                  <a:cubicBezTo>
                    <a:pt x="16995" y="2367"/>
                    <a:pt x="16645" y="2511"/>
                    <a:pt x="16347" y="2855"/>
                  </a:cubicBezTo>
                  <a:cubicBezTo>
                    <a:pt x="15073" y="4331"/>
                    <a:pt x="13882" y="5867"/>
                    <a:pt x="12751" y="7439"/>
                  </a:cubicBezTo>
                  <a:cubicBezTo>
                    <a:pt x="12715" y="5427"/>
                    <a:pt x="12703" y="3403"/>
                    <a:pt x="12644" y="1402"/>
                  </a:cubicBezTo>
                  <a:cubicBezTo>
                    <a:pt x="12614" y="468"/>
                    <a:pt x="11837" y="0"/>
                    <a:pt x="110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" name="Google Shape;289;p9"/>
          <p:cNvGrpSpPr/>
          <p:nvPr/>
        </p:nvGrpSpPr>
        <p:grpSpPr>
          <a:xfrm flipH="1">
            <a:off x="7135221" y="4480101"/>
            <a:ext cx="2136688" cy="723403"/>
            <a:chOff x="-283117" y="4480101"/>
            <a:chExt cx="2136688" cy="723403"/>
          </a:xfrm>
        </p:grpSpPr>
        <p:sp>
          <p:nvSpPr>
            <p:cNvPr id="290" name="Google Shape;290;p9"/>
            <p:cNvSpPr/>
            <p:nvPr/>
          </p:nvSpPr>
          <p:spPr>
            <a:xfrm>
              <a:off x="-139422" y="4797106"/>
              <a:ext cx="115551" cy="364487"/>
            </a:xfrm>
            <a:custGeom>
              <a:avLst/>
              <a:gdLst/>
              <a:ahLst/>
              <a:cxnLst/>
              <a:rect l="l" t="t" r="r" b="b"/>
              <a:pathLst>
                <a:path w="3609" h="11384" extrusionOk="0">
                  <a:moveTo>
                    <a:pt x="941" y="1"/>
                  </a:moveTo>
                  <a:cubicBezTo>
                    <a:pt x="620" y="477"/>
                    <a:pt x="298" y="965"/>
                    <a:pt x="1" y="1453"/>
                  </a:cubicBezTo>
                  <a:cubicBezTo>
                    <a:pt x="227" y="2215"/>
                    <a:pt x="453" y="2977"/>
                    <a:pt x="656" y="3751"/>
                  </a:cubicBezTo>
                  <a:cubicBezTo>
                    <a:pt x="1310" y="6228"/>
                    <a:pt x="1811" y="8800"/>
                    <a:pt x="2061" y="11359"/>
                  </a:cubicBezTo>
                  <a:lnTo>
                    <a:pt x="3608" y="11383"/>
                  </a:lnTo>
                  <a:cubicBezTo>
                    <a:pt x="3239" y="7764"/>
                    <a:pt x="1882" y="4287"/>
                    <a:pt x="1108" y="739"/>
                  </a:cubicBezTo>
                  <a:cubicBezTo>
                    <a:pt x="1049" y="489"/>
                    <a:pt x="989" y="251"/>
                    <a:pt x="9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9"/>
            <p:cNvSpPr/>
            <p:nvPr/>
          </p:nvSpPr>
          <p:spPr>
            <a:xfrm>
              <a:off x="-201184" y="4901195"/>
              <a:ext cx="78571" cy="258477"/>
            </a:xfrm>
            <a:custGeom>
              <a:avLst/>
              <a:gdLst/>
              <a:ahLst/>
              <a:cxnLst/>
              <a:rect l="l" t="t" r="r" b="b"/>
              <a:pathLst>
                <a:path w="2454" h="8073" extrusionOk="0">
                  <a:moveTo>
                    <a:pt x="858" y="0"/>
                  </a:moveTo>
                  <a:cubicBezTo>
                    <a:pt x="561" y="548"/>
                    <a:pt x="263" y="1084"/>
                    <a:pt x="1" y="1596"/>
                  </a:cubicBezTo>
                  <a:cubicBezTo>
                    <a:pt x="96" y="1893"/>
                    <a:pt x="203" y="2179"/>
                    <a:pt x="299" y="2477"/>
                  </a:cubicBezTo>
                  <a:cubicBezTo>
                    <a:pt x="870" y="4275"/>
                    <a:pt x="1323" y="6156"/>
                    <a:pt x="1513" y="8061"/>
                  </a:cubicBezTo>
                  <a:lnTo>
                    <a:pt x="2454" y="8073"/>
                  </a:lnTo>
                  <a:cubicBezTo>
                    <a:pt x="2204" y="5644"/>
                    <a:pt x="1727" y="3239"/>
                    <a:pt x="1096" y="881"/>
                  </a:cubicBezTo>
                  <a:cubicBezTo>
                    <a:pt x="1013" y="584"/>
                    <a:pt x="942" y="286"/>
                    <a:pt x="8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9"/>
            <p:cNvSpPr/>
            <p:nvPr/>
          </p:nvSpPr>
          <p:spPr>
            <a:xfrm>
              <a:off x="-283117" y="5015562"/>
              <a:ext cx="80460" cy="142222"/>
            </a:xfrm>
            <a:custGeom>
              <a:avLst/>
              <a:gdLst/>
              <a:ahLst/>
              <a:cxnLst/>
              <a:rect l="l" t="t" r="r" b="b"/>
              <a:pathLst>
                <a:path w="2513" h="4442" extrusionOk="0">
                  <a:moveTo>
                    <a:pt x="1572" y="0"/>
                  </a:moveTo>
                  <a:cubicBezTo>
                    <a:pt x="1488" y="202"/>
                    <a:pt x="1417" y="381"/>
                    <a:pt x="1334" y="560"/>
                  </a:cubicBezTo>
                  <a:cubicBezTo>
                    <a:pt x="834" y="1810"/>
                    <a:pt x="381" y="3084"/>
                    <a:pt x="0" y="4382"/>
                  </a:cubicBezTo>
                  <a:lnTo>
                    <a:pt x="2512" y="4441"/>
                  </a:lnTo>
                  <a:cubicBezTo>
                    <a:pt x="2346" y="2941"/>
                    <a:pt x="2012" y="1453"/>
                    <a:pt x="1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9"/>
            <p:cNvSpPr/>
            <p:nvPr/>
          </p:nvSpPr>
          <p:spPr>
            <a:xfrm>
              <a:off x="-70809" y="4673231"/>
              <a:ext cx="142990" cy="489868"/>
            </a:xfrm>
            <a:custGeom>
              <a:avLst/>
              <a:gdLst/>
              <a:ahLst/>
              <a:cxnLst/>
              <a:rect l="l" t="t" r="r" b="b"/>
              <a:pathLst>
                <a:path w="4466" h="15300" extrusionOk="0">
                  <a:moveTo>
                    <a:pt x="1823" y="0"/>
                  </a:moveTo>
                  <a:cubicBezTo>
                    <a:pt x="1192" y="679"/>
                    <a:pt x="632" y="1322"/>
                    <a:pt x="358" y="1679"/>
                  </a:cubicBezTo>
                  <a:lnTo>
                    <a:pt x="1" y="2167"/>
                  </a:lnTo>
                  <a:cubicBezTo>
                    <a:pt x="275" y="3465"/>
                    <a:pt x="537" y="4751"/>
                    <a:pt x="846" y="6025"/>
                  </a:cubicBezTo>
                  <a:cubicBezTo>
                    <a:pt x="1251" y="7632"/>
                    <a:pt x="1727" y="9228"/>
                    <a:pt x="2144" y="10835"/>
                  </a:cubicBezTo>
                  <a:cubicBezTo>
                    <a:pt x="2370" y="11680"/>
                    <a:pt x="2561" y="12526"/>
                    <a:pt x="2716" y="13371"/>
                  </a:cubicBezTo>
                  <a:cubicBezTo>
                    <a:pt x="2727" y="13478"/>
                    <a:pt x="2751" y="13597"/>
                    <a:pt x="2775" y="13704"/>
                  </a:cubicBezTo>
                  <a:lnTo>
                    <a:pt x="2823" y="13966"/>
                  </a:lnTo>
                  <a:cubicBezTo>
                    <a:pt x="2835" y="14062"/>
                    <a:pt x="2846" y="14133"/>
                    <a:pt x="2858" y="14228"/>
                  </a:cubicBezTo>
                  <a:cubicBezTo>
                    <a:pt x="2894" y="14335"/>
                    <a:pt x="2906" y="14454"/>
                    <a:pt x="2894" y="14538"/>
                  </a:cubicBezTo>
                  <a:cubicBezTo>
                    <a:pt x="2906" y="14597"/>
                    <a:pt x="2906" y="14669"/>
                    <a:pt x="2918" y="14728"/>
                  </a:cubicBezTo>
                  <a:cubicBezTo>
                    <a:pt x="2942" y="14907"/>
                    <a:pt x="2966" y="15085"/>
                    <a:pt x="2977" y="15264"/>
                  </a:cubicBezTo>
                  <a:lnTo>
                    <a:pt x="4466" y="15300"/>
                  </a:lnTo>
                  <a:cubicBezTo>
                    <a:pt x="4442" y="14955"/>
                    <a:pt x="4394" y="14597"/>
                    <a:pt x="4347" y="14252"/>
                  </a:cubicBezTo>
                  <a:cubicBezTo>
                    <a:pt x="4323" y="14097"/>
                    <a:pt x="4311" y="13931"/>
                    <a:pt x="4275" y="13764"/>
                  </a:cubicBezTo>
                  <a:cubicBezTo>
                    <a:pt x="4251" y="13585"/>
                    <a:pt x="4228" y="13407"/>
                    <a:pt x="4204" y="13228"/>
                  </a:cubicBezTo>
                  <a:cubicBezTo>
                    <a:pt x="4168" y="13002"/>
                    <a:pt x="4132" y="12799"/>
                    <a:pt x="4097" y="12573"/>
                  </a:cubicBezTo>
                  <a:cubicBezTo>
                    <a:pt x="4085" y="12454"/>
                    <a:pt x="4049" y="12323"/>
                    <a:pt x="4037" y="12204"/>
                  </a:cubicBezTo>
                  <a:cubicBezTo>
                    <a:pt x="4013" y="11966"/>
                    <a:pt x="3966" y="11728"/>
                    <a:pt x="3918" y="11490"/>
                  </a:cubicBezTo>
                  <a:cubicBezTo>
                    <a:pt x="3906" y="11383"/>
                    <a:pt x="3870" y="11264"/>
                    <a:pt x="3859" y="11156"/>
                  </a:cubicBezTo>
                  <a:cubicBezTo>
                    <a:pt x="3859" y="11097"/>
                    <a:pt x="3847" y="11025"/>
                    <a:pt x="3835" y="10966"/>
                  </a:cubicBezTo>
                  <a:cubicBezTo>
                    <a:pt x="3608" y="9751"/>
                    <a:pt x="3370" y="8513"/>
                    <a:pt x="3156" y="7275"/>
                  </a:cubicBezTo>
                  <a:cubicBezTo>
                    <a:pt x="2739" y="4846"/>
                    <a:pt x="2323" y="2405"/>
                    <a:pt x="18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9"/>
            <p:cNvSpPr/>
            <p:nvPr/>
          </p:nvSpPr>
          <p:spPr>
            <a:xfrm>
              <a:off x="29470" y="4567253"/>
              <a:ext cx="136106" cy="598151"/>
            </a:xfrm>
            <a:custGeom>
              <a:avLst/>
              <a:gdLst/>
              <a:ahLst/>
              <a:cxnLst/>
              <a:rect l="l" t="t" r="r" b="b"/>
              <a:pathLst>
                <a:path w="4251" h="18682" extrusionOk="0">
                  <a:moveTo>
                    <a:pt x="2215" y="0"/>
                  </a:moveTo>
                  <a:cubicBezTo>
                    <a:pt x="1560" y="536"/>
                    <a:pt x="905" y="1096"/>
                    <a:pt x="298" y="1691"/>
                  </a:cubicBezTo>
                  <a:lnTo>
                    <a:pt x="0" y="1989"/>
                  </a:lnTo>
                  <a:cubicBezTo>
                    <a:pt x="179" y="2798"/>
                    <a:pt x="346" y="3620"/>
                    <a:pt x="500" y="4441"/>
                  </a:cubicBezTo>
                  <a:cubicBezTo>
                    <a:pt x="1012" y="7049"/>
                    <a:pt x="1489" y="9668"/>
                    <a:pt x="1905" y="12252"/>
                  </a:cubicBezTo>
                  <a:cubicBezTo>
                    <a:pt x="2060" y="13145"/>
                    <a:pt x="2215" y="14038"/>
                    <a:pt x="2358" y="14931"/>
                  </a:cubicBezTo>
                  <a:cubicBezTo>
                    <a:pt x="2572" y="16169"/>
                    <a:pt x="2751" y="17395"/>
                    <a:pt x="2870" y="18657"/>
                  </a:cubicBezTo>
                  <a:lnTo>
                    <a:pt x="4251" y="18681"/>
                  </a:lnTo>
                  <a:cubicBezTo>
                    <a:pt x="4203" y="18003"/>
                    <a:pt x="4167" y="17312"/>
                    <a:pt x="4108" y="16633"/>
                  </a:cubicBezTo>
                  <a:cubicBezTo>
                    <a:pt x="4072" y="16348"/>
                    <a:pt x="4060" y="16062"/>
                    <a:pt x="4025" y="15776"/>
                  </a:cubicBezTo>
                  <a:cubicBezTo>
                    <a:pt x="4001" y="15395"/>
                    <a:pt x="3953" y="14990"/>
                    <a:pt x="3929" y="14597"/>
                  </a:cubicBezTo>
                  <a:cubicBezTo>
                    <a:pt x="3894" y="14264"/>
                    <a:pt x="3846" y="13919"/>
                    <a:pt x="3822" y="13573"/>
                  </a:cubicBezTo>
                  <a:cubicBezTo>
                    <a:pt x="3786" y="13252"/>
                    <a:pt x="3751" y="12907"/>
                    <a:pt x="3715" y="12561"/>
                  </a:cubicBezTo>
                  <a:cubicBezTo>
                    <a:pt x="3691" y="12240"/>
                    <a:pt x="3644" y="11907"/>
                    <a:pt x="3608" y="11585"/>
                  </a:cubicBezTo>
                  <a:cubicBezTo>
                    <a:pt x="3572" y="11168"/>
                    <a:pt x="3524" y="10764"/>
                    <a:pt x="3477" y="10347"/>
                  </a:cubicBezTo>
                  <a:cubicBezTo>
                    <a:pt x="3465" y="10240"/>
                    <a:pt x="3465" y="10156"/>
                    <a:pt x="3453" y="10049"/>
                  </a:cubicBezTo>
                  <a:cubicBezTo>
                    <a:pt x="3191" y="7775"/>
                    <a:pt x="2917" y="5501"/>
                    <a:pt x="2620" y="3215"/>
                  </a:cubicBezTo>
                  <a:lnTo>
                    <a:pt x="221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9"/>
            <p:cNvSpPr/>
            <p:nvPr/>
          </p:nvSpPr>
          <p:spPr>
            <a:xfrm>
              <a:off x="283337" y="4480101"/>
              <a:ext cx="90770" cy="689497"/>
            </a:xfrm>
            <a:custGeom>
              <a:avLst/>
              <a:gdLst/>
              <a:ahLst/>
              <a:cxnLst/>
              <a:rect l="l" t="t" r="r" b="b"/>
              <a:pathLst>
                <a:path w="2835" h="21535" extrusionOk="0">
                  <a:moveTo>
                    <a:pt x="2431" y="0"/>
                  </a:moveTo>
                  <a:cubicBezTo>
                    <a:pt x="1622" y="0"/>
                    <a:pt x="807" y="88"/>
                    <a:pt x="1" y="210"/>
                  </a:cubicBezTo>
                  <a:cubicBezTo>
                    <a:pt x="1" y="2877"/>
                    <a:pt x="96" y="5520"/>
                    <a:pt x="215" y="8187"/>
                  </a:cubicBezTo>
                  <a:cubicBezTo>
                    <a:pt x="358" y="11497"/>
                    <a:pt x="584" y="14783"/>
                    <a:pt x="834" y="18081"/>
                  </a:cubicBezTo>
                  <a:cubicBezTo>
                    <a:pt x="834" y="18177"/>
                    <a:pt x="846" y="18260"/>
                    <a:pt x="846" y="18355"/>
                  </a:cubicBezTo>
                  <a:cubicBezTo>
                    <a:pt x="882" y="18701"/>
                    <a:pt x="894" y="19022"/>
                    <a:pt x="918" y="19367"/>
                  </a:cubicBezTo>
                  <a:cubicBezTo>
                    <a:pt x="953" y="19796"/>
                    <a:pt x="1001" y="20248"/>
                    <a:pt x="1025" y="20689"/>
                  </a:cubicBezTo>
                  <a:cubicBezTo>
                    <a:pt x="1037" y="20975"/>
                    <a:pt x="1072" y="21237"/>
                    <a:pt x="1084" y="21510"/>
                  </a:cubicBezTo>
                  <a:lnTo>
                    <a:pt x="2323" y="21534"/>
                  </a:lnTo>
                  <a:cubicBezTo>
                    <a:pt x="2323" y="19498"/>
                    <a:pt x="2287" y="17474"/>
                    <a:pt x="2275" y="15438"/>
                  </a:cubicBezTo>
                  <a:cubicBezTo>
                    <a:pt x="2263" y="13319"/>
                    <a:pt x="2299" y="11223"/>
                    <a:pt x="2323" y="9116"/>
                  </a:cubicBezTo>
                  <a:cubicBezTo>
                    <a:pt x="2323" y="8723"/>
                    <a:pt x="2334" y="8318"/>
                    <a:pt x="2334" y="7937"/>
                  </a:cubicBezTo>
                  <a:cubicBezTo>
                    <a:pt x="2346" y="7663"/>
                    <a:pt x="2346" y="7413"/>
                    <a:pt x="2346" y="7151"/>
                  </a:cubicBezTo>
                  <a:cubicBezTo>
                    <a:pt x="2370" y="5854"/>
                    <a:pt x="2394" y="4556"/>
                    <a:pt x="2477" y="3258"/>
                  </a:cubicBezTo>
                  <a:cubicBezTo>
                    <a:pt x="2549" y="2175"/>
                    <a:pt x="2656" y="1091"/>
                    <a:pt x="2834" y="8"/>
                  </a:cubicBezTo>
                  <a:cubicBezTo>
                    <a:pt x="2700" y="3"/>
                    <a:pt x="2566" y="0"/>
                    <a:pt x="24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9"/>
            <p:cNvSpPr/>
            <p:nvPr/>
          </p:nvSpPr>
          <p:spPr>
            <a:xfrm>
              <a:off x="1078555" y="4784523"/>
              <a:ext cx="377422" cy="403741"/>
            </a:xfrm>
            <a:custGeom>
              <a:avLst/>
              <a:gdLst/>
              <a:ahLst/>
              <a:cxnLst/>
              <a:rect l="l" t="t" r="r" b="b"/>
              <a:pathLst>
                <a:path w="11788" h="12610" extrusionOk="0">
                  <a:moveTo>
                    <a:pt x="10942" y="1"/>
                  </a:moveTo>
                  <a:cubicBezTo>
                    <a:pt x="8918" y="870"/>
                    <a:pt x="7180" y="2275"/>
                    <a:pt x="5680" y="3906"/>
                  </a:cubicBezTo>
                  <a:lnTo>
                    <a:pt x="5275" y="4347"/>
                  </a:lnTo>
                  <a:cubicBezTo>
                    <a:pt x="5263" y="4370"/>
                    <a:pt x="5239" y="4394"/>
                    <a:pt x="5227" y="4406"/>
                  </a:cubicBezTo>
                  <a:cubicBezTo>
                    <a:pt x="5096" y="4573"/>
                    <a:pt x="4965" y="4728"/>
                    <a:pt x="4822" y="4882"/>
                  </a:cubicBezTo>
                  <a:cubicBezTo>
                    <a:pt x="2893" y="7204"/>
                    <a:pt x="1358" y="9859"/>
                    <a:pt x="0" y="12550"/>
                  </a:cubicBezTo>
                  <a:lnTo>
                    <a:pt x="3013" y="12610"/>
                  </a:lnTo>
                  <a:lnTo>
                    <a:pt x="3501" y="11538"/>
                  </a:lnTo>
                  <a:cubicBezTo>
                    <a:pt x="3513" y="11490"/>
                    <a:pt x="3536" y="11479"/>
                    <a:pt x="3536" y="11467"/>
                  </a:cubicBezTo>
                  <a:cubicBezTo>
                    <a:pt x="3536" y="11467"/>
                    <a:pt x="3536" y="11455"/>
                    <a:pt x="3560" y="11383"/>
                  </a:cubicBezTo>
                  <a:cubicBezTo>
                    <a:pt x="3632" y="11205"/>
                    <a:pt x="3715" y="11050"/>
                    <a:pt x="3798" y="10871"/>
                  </a:cubicBezTo>
                  <a:cubicBezTo>
                    <a:pt x="4025" y="10395"/>
                    <a:pt x="4263" y="9931"/>
                    <a:pt x="4501" y="9454"/>
                  </a:cubicBezTo>
                  <a:cubicBezTo>
                    <a:pt x="4941" y="8609"/>
                    <a:pt x="5394" y="7776"/>
                    <a:pt x="5882" y="6954"/>
                  </a:cubicBezTo>
                  <a:cubicBezTo>
                    <a:pt x="6346" y="6192"/>
                    <a:pt x="6834" y="5454"/>
                    <a:pt x="7358" y="4751"/>
                  </a:cubicBezTo>
                  <a:cubicBezTo>
                    <a:pt x="7906" y="4025"/>
                    <a:pt x="8489" y="3323"/>
                    <a:pt x="9132" y="2680"/>
                  </a:cubicBezTo>
                  <a:cubicBezTo>
                    <a:pt x="9930" y="1858"/>
                    <a:pt x="10835" y="1132"/>
                    <a:pt x="11787" y="477"/>
                  </a:cubicBezTo>
                  <a:cubicBezTo>
                    <a:pt x="11514" y="299"/>
                    <a:pt x="11228" y="156"/>
                    <a:pt x="109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9"/>
            <p:cNvSpPr/>
            <p:nvPr/>
          </p:nvSpPr>
          <p:spPr>
            <a:xfrm>
              <a:off x="1227981" y="4829508"/>
              <a:ext cx="329012" cy="362182"/>
            </a:xfrm>
            <a:custGeom>
              <a:avLst/>
              <a:gdLst/>
              <a:ahLst/>
              <a:cxnLst/>
              <a:rect l="l" t="t" r="r" b="b"/>
              <a:pathLst>
                <a:path w="10276" h="11312" extrusionOk="0">
                  <a:moveTo>
                    <a:pt x="8585" y="1"/>
                  </a:moveTo>
                  <a:cubicBezTo>
                    <a:pt x="6263" y="1477"/>
                    <a:pt x="4370" y="3418"/>
                    <a:pt x="2882" y="5799"/>
                  </a:cubicBezTo>
                  <a:cubicBezTo>
                    <a:pt x="1786" y="7549"/>
                    <a:pt x="858" y="9395"/>
                    <a:pt x="0" y="11252"/>
                  </a:cubicBezTo>
                  <a:lnTo>
                    <a:pt x="2941" y="11312"/>
                  </a:lnTo>
                  <a:cubicBezTo>
                    <a:pt x="3060" y="11074"/>
                    <a:pt x="3168" y="10847"/>
                    <a:pt x="3275" y="10621"/>
                  </a:cubicBezTo>
                  <a:cubicBezTo>
                    <a:pt x="3299" y="10562"/>
                    <a:pt x="3334" y="10490"/>
                    <a:pt x="3358" y="10431"/>
                  </a:cubicBezTo>
                  <a:cubicBezTo>
                    <a:pt x="3429" y="10264"/>
                    <a:pt x="3513" y="10109"/>
                    <a:pt x="3596" y="9943"/>
                  </a:cubicBezTo>
                  <a:cubicBezTo>
                    <a:pt x="3632" y="9871"/>
                    <a:pt x="3668" y="9812"/>
                    <a:pt x="3703" y="9728"/>
                  </a:cubicBezTo>
                  <a:cubicBezTo>
                    <a:pt x="3787" y="9585"/>
                    <a:pt x="3870" y="9419"/>
                    <a:pt x="3953" y="9252"/>
                  </a:cubicBezTo>
                  <a:cubicBezTo>
                    <a:pt x="4001" y="9192"/>
                    <a:pt x="4025" y="9133"/>
                    <a:pt x="4061" y="9073"/>
                  </a:cubicBezTo>
                  <a:cubicBezTo>
                    <a:pt x="4144" y="8919"/>
                    <a:pt x="4251" y="8740"/>
                    <a:pt x="4346" y="8573"/>
                  </a:cubicBezTo>
                  <a:cubicBezTo>
                    <a:pt x="4358" y="8526"/>
                    <a:pt x="4382" y="8466"/>
                    <a:pt x="4418" y="8419"/>
                  </a:cubicBezTo>
                  <a:cubicBezTo>
                    <a:pt x="4525" y="8228"/>
                    <a:pt x="4644" y="8049"/>
                    <a:pt x="4739" y="7859"/>
                  </a:cubicBezTo>
                  <a:cubicBezTo>
                    <a:pt x="4763" y="7823"/>
                    <a:pt x="4775" y="7811"/>
                    <a:pt x="4787" y="7788"/>
                  </a:cubicBezTo>
                  <a:cubicBezTo>
                    <a:pt x="5180" y="7109"/>
                    <a:pt x="5608" y="6454"/>
                    <a:pt x="6049" y="5823"/>
                  </a:cubicBezTo>
                  <a:cubicBezTo>
                    <a:pt x="6978" y="4513"/>
                    <a:pt x="8013" y="3275"/>
                    <a:pt x="9204" y="2168"/>
                  </a:cubicBezTo>
                  <a:cubicBezTo>
                    <a:pt x="9549" y="1846"/>
                    <a:pt x="9906" y="1549"/>
                    <a:pt x="10276" y="1251"/>
                  </a:cubicBezTo>
                  <a:cubicBezTo>
                    <a:pt x="9728" y="822"/>
                    <a:pt x="9168" y="406"/>
                    <a:pt x="85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9"/>
            <p:cNvSpPr/>
            <p:nvPr/>
          </p:nvSpPr>
          <p:spPr>
            <a:xfrm>
              <a:off x="1375133" y="4901964"/>
              <a:ext cx="263056" cy="293536"/>
            </a:xfrm>
            <a:custGeom>
              <a:avLst/>
              <a:gdLst/>
              <a:ahLst/>
              <a:cxnLst/>
              <a:rect l="l" t="t" r="r" b="b"/>
              <a:pathLst>
                <a:path w="8216" h="9168" extrusionOk="0">
                  <a:moveTo>
                    <a:pt x="6894" y="0"/>
                  </a:moveTo>
                  <a:cubicBezTo>
                    <a:pt x="5072" y="1417"/>
                    <a:pt x="3560" y="3155"/>
                    <a:pt x="2274" y="5072"/>
                  </a:cubicBezTo>
                  <a:cubicBezTo>
                    <a:pt x="2251" y="5108"/>
                    <a:pt x="2227" y="5144"/>
                    <a:pt x="2203" y="5179"/>
                  </a:cubicBezTo>
                  <a:cubicBezTo>
                    <a:pt x="2108" y="5310"/>
                    <a:pt x="2036" y="5441"/>
                    <a:pt x="1953" y="5584"/>
                  </a:cubicBezTo>
                  <a:cubicBezTo>
                    <a:pt x="1905" y="5644"/>
                    <a:pt x="1870" y="5703"/>
                    <a:pt x="1834" y="5763"/>
                  </a:cubicBezTo>
                  <a:cubicBezTo>
                    <a:pt x="1751" y="5894"/>
                    <a:pt x="1679" y="6013"/>
                    <a:pt x="1608" y="6132"/>
                  </a:cubicBezTo>
                  <a:lnTo>
                    <a:pt x="1477" y="6358"/>
                  </a:lnTo>
                  <a:cubicBezTo>
                    <a:pt x="1417" y="6477"/>
                    <a:pt x="1334" y="6572"/>
                    <a:pt x="1274" y="6691"/>
                  </a:cubicBezTo>
                  <a:cubicBezTo>
                    <a:pt x="1227" y="6787"/>
                    <a:pt x="1179" y="6870"/>
                    <a:pt x="1131" y="6965"/>
                  </a:cubicBezTo>
                  <a:lnTo>
                    <a:pt x="953" y="7275"/>
                  </a:lnTo>
                  <a:cubicBezTo>
                    <a:pt x="893" y="7382"/>
                    <a:pt x="846" y="7477"/>
                    <a:pt x="786" y="7584"/>
                  </a:cubicBezTo>
                  <a:cubicBezTo>
                    <a:pt x="738" y="7680"/>
                    <a:pt x="679" y="7787"/>
                    <a:pt x="643" y="7870"/>
                  </a:cubicBezTo>
                  <a:cubicBezTo>
                    <a:pt x="584" y="7989"/>
                    <a:pt x="500" y="8120"/>
                    <a:pt x="441" y="8239"/>
                  </a:cubicBezTo>
                  <a:cubicBezTo>
                    <a:pt x="417" y="8311"/>
                    <a:pt x="369" y="8394"/>
                    <a:pt x="298" y="8513"/>
                  </a:cubicBezTo>
                  <a:cubicBezTo>
                    <a:pt x="191" y="8715"/>
                    <a:pt x="107" y="8906"/>
                    <a:pt x="0" y="9120"/>
                  </a:cubicBezTo>
                  <a:lnTo>
                    <a:pt x="2155" y="9168"/>
                  </a:lnTo>
                  <a:cubicBezTo>
                    <a:pt x="2310" y="8918"/>
                    <a:pt x="2453" y="8656"/>
                    <a:pt x="2620" y="8406"/>
                  </a:cubicBezTo>
                  <a:cubicBezTo>
                    <a:pt x="2691" y="8275"/>
                    <a:pt x="2786" y="8156"/>
                    <a:pt x="2858" y="8037"/>
                  </a:cubicBezTo>
                  <a:cubicBezTo>
                    <a:pt x="2929" y="7906"/>
                    <a:pt x="3024" y="7787"/>
                    <a:pt x="3096" y="7668"/>
                  </a:cubicBezTo>
                  <a:cubicBezTo>
                    <a:pt x="3203" y="7489"/>
                    <a:pt x="3322" y="7322"/>
                    <a:pt x="3441" y="7156"/>
                  </a:cubicBezTo>
                  <a:cubicBezTo>
                    <a:pt x="3477" y="7084"/>
                    <a:pt x="3536" y="7013"/>
                    <a:pt x="3584" y="6929"/>
                  </a:cubicBezTo>
                  <a:cubicBezTo>
                    <a:pt x="3703" y="6751"/>
                    <a:pt x="3834" y="6572"/>
                    <a:pt x="3977" y="6394"/>
                  </a:cubicBezTo>
                  <a:cubicBezTo>
                    <a:pt x="4037" y="6322"/>
                    <a:pt x="4072" y="6251"/>
                    <a:pt x="4132" y="6179"/>
                  </a:cubicBezTo>
                  <a:cubicBezTo>
                    <a:pt x="5418" y="4453"/>
                    <a:pt x="6799" y="2822"/>
                    <a:pt x="8216" y="1214"/>
                  </a:cubicBezTo>
                  <a:cubicBezTo>
                    <a:pt x="7787" y="798"/>
                    <a:pt x="7346" y="381"/>
                    <a:pt x="68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9"/>
            <p:cNvSpPr/>
            <p:nvPr/>
          </p:nvSpPr>
          <p:spPr>
            <a:xfrm>
              <a:off x="988202" y="4743733"/>
              <a:ext cx="380848" cy="442642"/>
            </a:xfrm>
            <a:custGeom>
              <a:avLst/>
              <a:gdLst/>
              <a:ahLst/>
              <a:cxnLst/>
              <a:rect l="l" t="t" r="r" b="b"/>
              <a:pathLst>
                <a:path w="11895" h="13825" extrusionOk="0">
                  <a:moveTo>
                    <a:pt x="9668" y="1"/>
                  </a:moveTo>
                  <a:cubicBezTo>
                    <a:pt x="7930" y="1239"/>
                    <a:pt x="6454" y="2811"/>
                    <a:pt x="5180" y="4537"/>
                  </a:cubicBezTo>
                  <a:cubicBezTo>
                    <a:pt x="5168" y="4549"/>
                    <a:pt x="5144" y="4585"/>
                    <a:pt x="5132" y="4597"/>
                  </a:cubicBezTo>
                  <a:lnTo>
                    <a:pt x="4906" y="4906"/>
                  </a:lnTo>
                  <a:cubicBezTo>
                    <a:pt x="4894" y="4942"/>
                    <a:pt x="4870" y="4990"/>
                    <a:pt x="4834" y="5013"/>
                  </a:cubicBezTo>
                  <a:cubicBezTo>
                    <a:pt x="4751" y="5168"/>
                    <a:pt x="4644" y="5311"/>
                    <a:pt x="4513" y="5490"/>
                  </a:cubicBezTo>
                  <a:cubicBezTo>
                    <a:pt x="2739" y="8097"/>
                    <a:pt x="1310" y="10919"/>
                    <a:pt x="0" y="13788"/>
                  </a:cubicBezTo>
                  <a:lnTo>
                    <a:pt x="1120" y="13824"/>
                  </a:lnTo>
                  <a:cubicBezTo>
                    <a:pt x="1751" y="12502"/>
                    <a:pt x="2441" y="11205"/>
                    <a:pt x="3179" y="9943"/>
                  </a:cubicBezTo>
                  <a:cubicBezTo>
                    <a:pt x="3322" y="9716"/>
                    <a:pt x="3441" y="9502"/>
                    <a:pt x="3572" y="9300"/>
                  </a:cubicBezTo>
                  <a:cubicBezTo>
                    <a:pt x="3596" y="9240"/>
                    <a:pt x="3632" y="9193"/>
                    <a:pt x="3656" y="9145"/>
                  </a:cubicBezTo>
                  <a:cubicBezTo>
                    <a:pt x="3763" y="8966"/>
                    <a:pt x="3882" y="8812"/>
                    <a:pt x="3989" y="8633"/>
                  </a:cubicBezTo>
                  <a:cubicBezTo>
                    <a:pt x="4013" y="8585"/>
                    <a:pt x="4037" y="8550"/>
                    <a:pt x="4060" y="8514"/>
                  </a:cubicBezTo>
                  <a:cubicBezTo>
                    <a:pt x="4180" y="8300"/>
                    <a:pt x="4311" y="8097"/>
                    <a:pt x="4453" y="7895"/>
                  </a:cubicBezTo>
                  <a:lnTo>
                    <a:pt x="4453" y="7883"/>
                  </a:lnTo>
                  <a:cubicBezTo>
                    <a:pt x="5180" y="6776"/>
                    <a:pt x="5977" y="5704"/>
                    <a:pt x="6847" y="4704"/>
                  </a:cubicBezTo>
                  <a:cubicBezTo>
                    <a:pt x="7751" y="3668"/>
                    <a:pt x="8740" y="2704"/>
                    <a:pt x="9811" y="1870"/>
                  </a:cubicBezTo>
                  <a:cubicBezTo>
                    <a:pt x="10478" y="1346"/>
                    <a:pt x="11157" y="894"/>
                    <a:pt x="11895" y="489"/>
                  </a:cubicBezTo>
                  <a:cubicBezTo>
                    <a:pt x="11180" y="263"/>
                    <a:pt x="10442" y="84"/>
                    <a:pt x="96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9"/>
            <p:cNvSpPr/>
            <p:nvPr/>
          </p:nvSpPr>
          <p:spPr>
            <a:xfrm>
              <a:off x="732414" y="4763200"/>
              <a:ext cx="339674" cy="417828"/>
            </a:xfrm>
            <a:custGeom>
              <a:avLst/>
              <a:gdLst/>
              <a:ahLst/>
              <a:cxnLst/>
              <a:rect l="l" t="t" r="r" b="b"/>
              <a:pathLst>
                <a:path w="10609" h="13050" extrusionOk="0">
                  <a:moveTo>
                    <a:pt x="10609" y="0"/>
                  </a:moveTo>
                  <a:cubicBezTo>
                    <a:pt x="9359" y="310"/>
                    <a:pt x="8073" y="631"/>
                    <a:pt x="6811" y="810"/>
                  </a:cubicBezTo>
                  <a:cubicBezTo>
                    <a:pt x="5680" y="2298"/>
                    <a:pt x="4680" y="3905"/>
                    <a:pt x="3763" y="5596"/>
                  </a:cubicBezTo>
                  <a:cubicBezTo>
                    <a:pt x="2417" y="8025"/>
                    <a:pt x="1108" y="10466"/>
                    <a:pt x="0" y="12990"/>
                  </a:cubicBezTo>
                  <a:lnTo>
                    <a:pt x="2917" y="13049"/>
                  </a:lnTo>
                  <a:cubicBezTo>
                    <a:pt x="3191" y="12371"/>
                    <a:pt x="3477" y="11680"/>
                    <a:pt x="3775" y="11013"/>
                  </a:cubicBezTo>
                  <a:cubicBezTo>
                    <a:pt x="4549" y="9263"/>
                    <a:pt x="5358" y="7489"/>
                    <a:pt x="6370" y="5846"/>
                  </a:cubicBezTo>
                  <a:cubicBezTo>
                    <a:pt x="6561" y="5537"/>
                    <a:pt x="6751" y="5227"/>
                    <a:pt x="6966" y="4929"/>
                  </a:cubicBezTo>
                  <a:cubicBezTo>
                    <a:pt x="7775" y="3703"/>
                    <a:pt x="8644" y="2548"/>
                    <a:pt x="9537" y="1381"/>
                  </a:cubicBezTo>
                  <a:lnTo>
                    <a:pt x="1060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9"/>
            <p:cNvSpPr/>
            <p:nvPr/>
          </p:nvSpPr>
          <p:spPr>
            <a:xfrm>
              <a:off x="1693804" y="5059778"/>
              <a:ext cx="81613" cy="141069"/>
            </a:xfrm>
            <a:custGeom>
              <a:avLst/>
              <a:gdLst/>
              <a:ahLst/>
              <a:cxnLst/>
              <a:rect l="l" t="t" r="r" b="b"/>
              <a:pathLst>
                <a:path w="2549" h="4406" extrusionOk="0">
                  <a:moveTo>
                    <a:pt x="1704" y="0"/>
                  </a:moveTo>
                  <a:cubicBezTo>
                    <a:pt x="1287" y="1000"/>
                    <a:pt x="882" y="2036"/>
                    <a:pt x="489" y="3048"/>
                  </a:cubicBezTo>
                  <a:cubicBezTo>
                    <a:pt x="334" y="3477"/>
                    <a:pt x="168" y="3929"/>
                    <a:pt x="1" y="4370"/>
                  </a:cubicBezTo>
                  <a:lnTo>
                    <a:pt x="1430" y="4405"/>
                  </a:lnTo>
                  <a:cubicBezTo>
                    <a:pt x="1787" y="3286"/>
                    <a:pt x="2144" y="2167"/>
                    <a:pt x="2549" y="1072"/>
                  </a:cubicBezTo>
                  <a:lnTo>
                    <a:pt x="17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9"/>
            <p:cNvSpPr/>
            <p:nvPr/>
          </p:nvSpPr>
          <p:spPr>
            <a:xfrm>
              <a:off x="1791041" y="5141743"/>
              <a:ext cx="62530" cy="61762"/>
            </a:xfrm>
            <a:custGeom>
              <a:avLst/>
              <a:gdLst/>
              <a:ahLst/>
              <a:cxnLst/>
              <a:rect l="l" t="t" r="r" b="b"/>
              <a:pathLst>
                <a:path w="1953" h="1929" extrusionOk="0">
                  <a:moveTo>
                    <a:pt x="607" y="0"/>
                  </a:moveTo>
                  <a:cubicBezTo>
                    <a:pt x="405" y="619"/>
                    <a:pt x="191" y="1262"/>
                    <a:pt x="0" y="1881"/>
                  </a:cubicBezTo>
                  <a:lnTo>
                    <a:pt x="1953" y="1929"/>
                  </a:lnTo>
                  <a:cubicBezTo>
                    <a:pt x="1524" y="1274"/>
                    <a:pt x="1072" y="631"/>
                    <a:pt x="6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9"/>
            <p:cNvSpPr/>
            <p:nvPr/>
          </p:nvSpPr>
          <p:spPr>
            <a:xfrm>
              <a:off x="146494" y="4499760"/>
              <a:ext cx="123556" cy="667917"/>
            </a:xfrm>
            <a:custGeom>
              <a:avLst/>
              <a:gdLst/>
              <a:ahLst/>
              <a:cxnLst/>
              <a:rect l="l" t="t" r="r" b="b"/>
              <a:pathLst>
                <a:path w="3859" h="20861" extrusionOk="0">
                  <a:moveTo>
                    <a:pt x="2763" y="1"/>
                  </a:moveTo>
                  <a:cubicBezTo>
                    <a:pt x="1786" y="299"/>
                    <a:pt x="870" y="703"/>
                    <a:pt x="0" y="1192"/>
                  </a:cubicBezTo>
                  <a:cubicBezTo>
                    <a:pt x="393" y="4311"/>
                    <a:pt x="810" y="7442"/>
                    <a:pt x="1179" y="10562"/>
                  </a:cubicBezTo>
                  <a:cubicBezTo>
                    <a:pt x="1393" y="12276"/>
                    <a:pt x="1584" y="13967"/>
                    <a:pt x="1751" y="15670"/>
                  </a:cubicBezTo>
                  <a:lnTo>
                    <a:pt x="1751" y="15717"/>
                  </a:lnTo>
                  <a:cubicBezTo>
                    <a:pt x="1774" y="16086"/>
                    <a:pt x="1822" y="16455"/>
                    <a:pt x="1846" y="16824"/>
                  </a:cubicBezTo>
                  <a:cubicBezTo>
                    <a:pt x="1846" y="16896"/>
                    <a:pt x="1870" y="16944"/>
                    <a:pt x="1870" y="17003"/>
                  </a:cubicBezTo>
                  <a:cubicBezTo>
                    <a:pt x="1894" y="17348"/>
                    <a:pt x="1929" y="17682"/>
                    <a:pt x="1953" y="18015"/>
                  </a:cubicBezTo>
                  <a:cubicBezTo>
                    <a:pt x="1965" y="18110"/>
                    <a:pt x="1965" y="18217"/>
                    <a:pt x="1989" y="18301"/>
                  </a:cubicBezTo>
                  <a:cubicBezTo>
                    <a:pt x="2001" y="18622"/>
                    <a:pt x="2025" y="18944"/>
                    <a:pt x="2072" y="19253"/>
                  </a:cubicBezTo>
                  <a:cubicBezTo>
                    <a:pt x="2084" y="19360"/>
                    <a:pt x="2084" y="19468"/>
                    <a:pt x="2108" y="19575"/>
                  </a:cubicBezTo>
                  <a:cubicBezTo>
                    <a:pt x="2132" y="19980"/>
                    <a:pt x="2167" y="20420"/>
                    <a:pt x="2191" y="20837"/>
                  </a:cubicBezTo>
                  <a:lnTo>
                    <a:pt x="3858" y="20861"/>
                  </a:lnTo>
                  <a:cubicBezTo>
                    <a:pt x="3799" y="19944"/>
                    <a:pt x="3727" y="19015"/>
                    <a:pt x="3644" y="18098"/>
                  </a:cubicBezTo>
                  <a:cubicBezTo>
                    <a:pt x="3632" y="17920"/>
                    <a:pt x="3620" y="17753"/>
                    <a:pt x="3608" y="17575"/>
                  </a:cubicBezTo>
                  <a:cubicBezTo>
                    <a:pt x="3549" y="16741"/>
                    <a:pt x="3489" y="15920"/>
                    <a:pt x="3429" y="15086"/>
                  </a:cubicBezTo>
                  <a:cubicBezTo>
                    <a:pt x="3406" y="14955"/>
                    <a:pt x="3406" y="14812"/>
                    <a:pt x="3394" y="14669"/>
                  </a:cubicBezTo>
                  <a:cubicBezTo>
                    <a:pt x="3251" y="12729"/>
                    <a:pt x="3132" y="10752"/>
                    <a:pt x="3025" y="8812"/>
                  </a:cubicBezTo>
                  <a:cubicBezTo>
                    <a:pt x="2917" y="6621"/>
                    <a:pt x="2834" y="4454"/>
                    <a:pt x="2787" y="2263"/>
                  </a:cubicBezTo>
                  <a:cubicBezTo>
                    <a:pt x="2775" y="1513"/>
                    <a:pt x="2763" y="763"/>
                    <a:pt x="27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9"/>
            <p:cNvSpPr/>
            <p:nvPr/>
          </p:nvSpPr>
          <p:spPr>
            <a:xfrm>
              <a:off x="534930" y="4627093"/>
              <a:ext cx="189896" cy="547819"/>
            </a:xfrm>
            <a:custGeom>
              <a:avLst/>
              <a:gdLst/>
              <a:ahLst/>
              <a:cxnLst/>
              <a:rect l="l" t="t" r="r" b="b"/>
              <a:pathLst>
                <a:path w="5931" h="17110" extrusionOk="0">
                  <a:moveTo>
                    <a:pt x="3501" y="1"/>
                  </a:moveTo>
                  <a:cubicBezTo>
                    <a:pt x="3025" y="989"/>
                    <a:pt x="2620" y="2037"/>
                    <a:pt x="2287" y="3096"/>
                  </a:cubicBezTo>
                  <a:cubicBezTo>
                    <a:pt x="2275" y="3132"/>
                    <a:pt x="2275" y="3168"/>
                    <a:pt x="2263" y="3191"/>
                  </a:cubicBezTo>
                  <a:cubicBezTo>
                    <a:pt x="2215" y="3370"/>
                    <a:pt x="2156" y="3537"/>
                    <a:pt x="2120" y="3715"/>
                  </a:cubicBezTo>
                  <a:cubicBezTo>
                    <a:pt x="2096" y="3775"/>
                    <a:pt x="2085" y="3823"/>
                    <a:pt x="2073" y="3870"/>
                  </a:cubicBezTo>
                  <a:lnTo>
                    <a:pt x="1894" y="4489"/>
                  </a:lnTo>
                  <a:cubicBezTo>
                    <a:pt x="1894" y="4501"/>
                    <a:pt x="1882" y="4537"/>
                    <a:pt x="1882" y="4561"/>
                  </a:cubicBezTo>
                  <a:cubicBezTo>
                    <a:pt x="1823" y="4775"/>
                    <a:pt x="1763" y="4977"/>
                    <a:pt x="1715" y="5192"/>
                  </a:cubicBezTo>
                  <a:cubicBezTo>
                    <a:pt x="1715" y="5204"/>
                    <a:pt x="1704" y="5216"/>
                    <a:pt x="1704" y="5239"/>
                  </a:cubicBezTo>
                  <a:cubicBezTo>
                    <a:pt x="1644" y="5454"/>
                    <a:pt x="1584" y="5692"/>
                    <a:pt x="1537" y="5918"/>
                  </a:cubicBezTo>
                  <a:cubicBezTo>
                    <a:pt x="1525" y="5930"/>
                    <a:pt x="1525" y="5954"/>
                    <a:pt x="1525" y="5966"/>
                  </a:cubicBezTo>
                  <a:cubicBezTo>
                    <a:pt x="1418" y="6430"/>
                    <a:pt x="1323" y="6882"/>
                    <a:pt x="1239" y="7359"/>
                  </a:cubicBezTo>
                  <a:lnTo>
                    <a:pt x="1239" y="7394"/>
                  </a:lnTo>
                  <a:cubicBezTo>
                    <a:pt x="1144" y="7871"/>
                    <a:pt x="1072" y="8347"/>
                    <a:pt x="1001" y="8823"/>
                  </a:cubicBezTo>
                  <a:lnTo>
                    <a:pt x="1001" y="8835"/>
                  </a:lnTo>
                  <a:cubicBezTo>
                    <a:pt x="930" y="9311"/>
                    <a:pt x="846" y="9799"/>
                    <a:pt x="787" y="10276"/>
                  </a:cubicBezTo>
                  <a:cubicBezTo>
                    <a:pt x="703" y="10990"/>
                    <a:pt x="608" y="11728"/>
                    <a:pt x="525" y="12443"/>
                  </a:cubicBezTo>
                  <a:lnTo>
                    <a:pt x="525" y="12502"/>
                  </a:lnTo>
                  <a:cubicBezTo>
                    <a:pt x="489" y="12740"/>
                    <a:pt x="477" y="12955"/>
                    <a:pt x="453" y="13181"/>
                  </a:cubicBezTo>
                  <a:lnTo>
                    <a:pt x="453" y="13193"/>
                  </a:lnTo>
                  <a:cubicBezTo>
                    <a:pt x="418" y="13419"/>
                    <a:pt x="406" y="13657"/>
                    <a:pt x="370" y="13883"/>
                  </a:cubicBezTo>
                  <a:cubicBezTo>
                    <a:pt x="346" y="14133"/>
                    <a:pt x="310" y="14383"/>
                    <a:pt x="287" y="14621"/>
                  </a:cubicBezTo>
                  <a:cubicBezTo>
                    <a:pt x="191" y="15443"/>
                    <a:pt x="108" y="16265"/>
                    <a:pt x="1" y="17086"/>
                  </a:cubicBezTo>
                  <a:lnTo>
                    <a:pt x="1251" y="17110"/>
                  </a:lnTo>
                  <a:cubicBezTo>
                    <a:pt x="1358" y="16669"/>
                    <a:pt x="1477" y="16217"/>
                    <a:pt x="1596" y="15776"/>
                  </a:cubicBezTo>
                  <a:cubicBezTo>
                    <a:pt x="1620" y="15693"/>
                    <a:pt x="1632" y="15634"/>
                    <a:pt x="1656" y="15562"/>
                  </a:cubicBezTo>
                  <a:cubicBezTo>
                    <a:pt x="1775" y="15133"/>
                    <a:pt x="1894" y="14681"/>
                    <a:pt x="2013" y="14252"/>
                  </a:cubicBezTo>
                  <a:cubicBezTo>
                    <a:pt x="2025" y="14205"/>
                    <a:pt x="2037" y="14145"/>
                    <a:pt x="2061" y="14110"/>
                  </a:cubicBezTo>
                  <a:cubicBezTo>
                    <a:pt x="2882" y="11228"/>
                    <a:pt x="3847" y="8395"/>
                    <a:pt x="4978" y="5632"/>
                  </a:cubicBezTo>
                  <a:cubicBezTo>
                    <a:pt x="5252" y="4942"/>
                    <a:pt x="5549" y="4239"/>
                    <a:pt x="5871" y="3537"/>
                  </a:cubicBezTo>
                  <a:cubicBezTo>
                    <a:pt x="5883" y="3489"/>
                    <a:pt x="5906" y="3453"/>
                    <a:pt x="5930" y="3406"/>
                  </a:cubicBezTo>
                  <a:cubicBezTo>
                    <a:pt x="5633" y="3132"/>
                    <a:pt x="5335" y="2822"/>
                    <a:pt x="5049" y="2477"/>
                  </a:cubicBezTo>
                  <a:cubicBezTo>
                    <a:pt x="4466" y="1763"/>
                    <a:pt x="4001" y="846"/>
                    <a:pt x="35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9"/>
            <p:cNvSpPr/>
            <p:nvPr/>
          </p:nvSpPr>
          <p:spPr>
            <a:xfrm>
              <a:off x="626436" y="4765089"/>
              <a:ext cx="258861" cy="411745"/>
            </a:xfrm>
            <a:custGeom>
              <a:avLst/>
              <a:gdLst/>
              <a:ahLst/>
              <a:cxnLst/>
              <a:rect l="l" t="t" r="r" b="b"/>
              <a:pathLst>
                <a:path w="8085" h="12860" extrusionOk="0">
                  <a:moveTo>
                    <a:pt x="4346" y="1"/>
                  </a:moveTo>
                  <a:cubicBezTo>
                    <a:pt x="3918" y="941"/>
                    <a:pt x="3525" y="1918"/>
                    <a:pt x="3156" y="2894"/>
                  </a:cubicBezTo>
                  <a:cubicBezTo>
                    <a:pt x="3037" y="3203"/>
                    <a:pt x="2929" y="3513"/>
                    <a:pt x="2798" y="3823"/>
                  </a:cubicBezTo>
                  <a:cubicBezTo>
                    <a:pt x="1727" y="6775"/>
                    <a:pt x="798" y="9776"/>
                    <a:pt x="0" y="12824"/>
                  </a:cubicBezTo>
                  <a:lnTo>
                    <a:pt x="1655" y="12859"/>
                  </a:lnTo>
                  <a:cubicBezTo>
                    <a:pt x="2072" y="11907"/>
                    <a:pt x="2501" y="10954"/>
                    <a:pt x="2965" y="10014"/>
                  </a:cubicBezTo>
                  <a:cubicBezTo>
                    <a:pt x="3179" y="9597"/>
                    <a:pt x="3394" y="9168"/>
                    <a:pt x="3608" y="8740"/>
                  </a:cubicBezTo>
                  <a:cubicBezTo>
                    <a:pt x="3608" y="8704"/>
                    <a:pt x="3620" y="8692"/>
                    <a:pt x="3632" y="8668"/>
                  </a:cubicBezTo>
                  <a:cubicBezTo>
                    <a:pt x="4275" y="7371"/>
                    <a:pt x="4942" y="6085"/>
                    <a:pt x="5644" y="4823"/>
                  </a:cubicBezTo>
                  <a:cubicBezTo>
                    <a:pt x="6382" y="3501"/>
                    <a:pt x="7156" y="2203"/>
                    <a:pt x="8013" y="965"/>
                  </a:cubicBezTo>
                  <a:cubicBezTo>
                    <a:pt x="8037" y="941"/>
                    <a:pt x="8073" y="906"/>
                    <a:pt x="8085" y="882"/>
                  </a:cubicBezTo>
                  <a:cubicBezTo>
                    <a:pt x="6775" y="882"/>
                    <a:pt x="5513" y="644"/>
                    <a:pt x="43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9"/>
            <p:cNvSpPr/>
            <p:nvPr/>
          </p:nvSpPr>
          <p:spPr>
            <a:xfrm>
              <a:off x="878030" y="4739923"/>
              <a:ext cx="344636" cy="442610"/>
            </a:xfrm>
            <a:custGeom>
              <a:avLst/>
              <a:gdLst/>
              <a:ahLst/>
              <a:cxnLst/>
              <a:rect l="l" t="t" r="r" b="b"/>
              <a:pathLst>
                <a:path w="10764" h="13824" extrusionOk="0">
                  <a:moveTo>
                    <a:pt x="10764" y="1"/>
                  </a:moveTo>
                  <a:lnTo>
                    <a:pt x="10764" y="1"/>
                  </a:lnTo>
                  <a:cubicBezTo>
                    <a:pt x="9930" y="13"/>
                    <a:pt x="9204" y="72"/>
                    <a:pt x="8430" y="203"/>
                  </a:cubicBezTo>
                  <a:cubicBezTo>
                    <a:pt x="8347" y="263"/>
                    <a:pt x="8287" y="346"/>
                    <a:pt x="8228" y="418"/>
                  </a:cubicBezTo>
                  <a:cubicBezTo>
                    <a:pt x="7061" y="1965"/>
                    <a:pt x="5835" y="3501"/>
                    <a:pt x="4692" y="5073"/>
                  </a:cubicBezTo>
                  <a:cubicBezTo>
                    <a:pt x="3691" y="6478"/>
                    <a:pt x="2799" y="7919"/>
                    <a:pt x="2013" y="9454"/>
                  </a:cubicBezTo>
                  <a:cubicBezTo>
                    <a:pt x="1906" y="9657"/>
                    <a:pt x="1798" y="9883"/>
                    <a:pt x="1656" y="10074"/>
                  </a:cubicBezTo>
                  <a:cubicBezTo>
                    <a:pt x="1072" y="11300"/>
                    <a:pt x="524" y="12526"/>
                    <a:pt x="1" y="13776"/>
                  </a:cubicBezTo>
                  <a:lnTo>
                    <a:pt x="1763" y="13824"/>
                  </a:lnTo>
                  <a:cubicBezTo>
                    <a:pt x="1858" y="13586"/>
                    <a:pt x="1977" y="13336"/>
                    <a:pt x="2084" y="13098"/>
                  </a:cubicBezTo>
                  <a:cubicBezTo>
                    <a:pt x="2132" y="13026"/>
                    <a:pt x="2156" y="12931"/>
                    <a:pt x="2203" y="12848"/>
                  </a:cubicBezTo>
                  <a:cubicBezTo>
                    <a:pt x="2275" y="12693"/>
                    <a:pt x="2358" y="12526"/>
                    <a:pt x="2429" y="12371"/>
                  </a:cubicBezTo>
                  <a:lnTo>
                    <a:pt x="2656" y="11871"/>
                  </a:lnTo>
                  <a:cubicBezTo>
                    <a:pt x="2715" y="11740"/>
                    <a:pt x="2787" y="11598"/>
                    <a:pt x="2846" y="11455"/>
                  </a:cubicBezTo>
                  <a:cubicBezTo>
                    <a:pt x="2918" y="11300"/>
                    <a:pt x="3013" y="11133"/>
                    <a:pt x="3084" y="10967"/>
                  </a:cubicBezTo>
                  <a:cubicBezTo>
                    <a:pt x="3108" y="10919"/>
                    <a:pt x="3132" y="10859"/>
                    <a:pt x="3156" y="10824"/>
                  </a:cubicBezTo>
                  <a:cubicBezTo>
                    <a:pt x="4180" y="8692"/>
                    <a:pt x="5335" y="6633"/>
                    <a:pt x="6656" y="4716"/>
                  </a:cubicBezTo>
                  <a:cubicBezTo>
                    <a:pt x="7513" y="3466"/>
                    <a:pt x="8466" y="2275"/>
                    <a:pt x="9526" y="1180"/>
                  </a:cubicBezTo>
                  <a:cubicBezTo>
                    <a:pt x="9930" y="775"/>
                    <a:pt x="10335" y="370"/>
                    <a:pt x="107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9"/>
            <p:cNvSpPr/>
            <p:nvPr/>
          </p:nvSpPr>
          <p:spPr>
            <a:xfrm>
              <a:off x="1502819" y="4975892"/>
              <a:ext cx="210099" cy="223034"/>
            </a:xfrm>
            <a:custGeom>
              <a:avLst/>
              <a:gdLst/>
              <a:ahLst/>
              <a:cxnLst/>
              <a:rect l="l" t="t" r="r" b="b"/>
              <a:pathLst>
                <a:path w="6562" h="6966" extrusionOk="0">
                  <a:moveTo>
                    <a:pt x="5347" y="1"/>
                  </a:moveTo>
                  <a:cubicBezTo>
                    <a:pt x="4001" y="1513"/>
                    <a:pt x="2692" y="3049"/>
                    <a:pt x="1489" y="4668"/>
                  </a:cubicBezTo>
                  <a:cubicBezTo>
                    <a:pt x="1370" y="4823"/>
                    <a:pt x="1263" y="4978"/>
                    <a:pt x="1144" y="5132"/>
                  </a:cubicBezTo>
                  <a:cubicBezTo>
                    <a:pt x="1144" y="5144"/>
                    <a:pt x="1132" y="5144"/>
                    <a:pt x="1132" y="5156"/>
                  </a:cubicBezTo>
                  <a:cubicBezTo>
                    <a:pt x="953" y="5418"/>
                    <a:pt x="775" y="5656"/>
                    <a:pt x="608" y="5906"/>
                  </a:cubicBezTo>
                  <a:cubicBezTo>
                    <a:pt x="560" y="5966"/>
                    <a:pt x="537" y="6025"/>
                    <a:pt x="501" y="6085"/>
                  </a:cubicBezTo>
                  <a:cubicBezTo>
                    <a:pt x="322" y="6335"/>
                    <a:pt x="168" y="6585"/>
                    <a:pt x="1" y="6859"/>
                  </a:cubicBezTo>
                  <a:lnTo>
                    <a:pt x="4370" y="6966"/>
                  </a:lnTo>
                  <a:cubicBezTo>
                    <a:pt x="4573" y="6383"/>
                    <a:pt x="4775" y="5799"/>
                    <a:pt x="5002" y="5216"/>
                  </a:cubicBezTo>
                  <a:cubicBezTo>
                    <a:pt x="5490" y="3906"/>
                    <a:pt x="6025" y="2596"/>
                    <a:pt x="6561" y="1311"/>
                  </a:cubicBezTo>
                  <a:cubicBezTo>
                    <a:pt x="6156" y="858"/>
                    <a:pt x="5764" y="429"/>
                    <a:pt x="53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9"/>
            <p:cNvSpPr/>
            <p:nvPr/>
          </p:nvSpPr>
          <p:spPr>
            <a:xfrm>
              <a:off x="462891" y="4519226"/>
              <a:ext cx="152147" cy="652645"/>
            </a:xfrm>
            <a:custGeom>
              <a:avLst/>
              <a:gdLst/>
              <a:ahLst/>
              <a:cxnLst/>
              <a:rect l="l" t="t" r="r" b="b"/>
              <a:pathLst>
                <a:path w="4752" h="20384" extrusionOk="0">
                  <a:moveTo>
                    <a:pt x="2120" y="0"/>
                  </a:moveTo>
                  <a:cubicBezTo>
                    <a:pt x="1584" y="1738"/>
                    <a:pt x="1358" y="3584"/>
                    <a:pt x="1179" y="5417"/>
                  </a:cubicBezTo>
                  <a:cubicBezTo>
                    <a:pt x="1156" y="5787"/>
                    <a:pt x="1120" y="6168"/>
                    <a:pt x="1072" y="6537"/>
                  </a:cubicBezTo>
                  <a:lnTo>
                    <a:pt x="1072" y="6584"/>
                  </a:lnTo>
                  <a:cubicBezTo>
                    <a:pt x="1048" y="6953"/>
                    <a:pt x="1001" y="7334"/>
                    <a:pt x="953" y="7715"/>
                  </a:cubicBezTo>
                  <a:cubicBezTo>
                    <a:pt x="477" y="11775"/>
                    <a:pt x="144" y="15871"/>
                    <a:pt x="1" y="19931"/>
                  </a:cubicBezTo>
                  <a:lnTo>
                    <a:pt x="1" y="20372"/>
                  </a:lnTo>
                  <a:lnTo>
                    <a:pt x="679" y="20384"/>
                  </a:lnTo>
                  <a:cubicBezTo>
                    <a:pt x="715" y="20062"/>
                    <a:pt x="751" y="19753"/>
                    <a:pt x="798" y="19419"/>
                  </a:cubicBezTo>
                  <a:cubicBezTo>
                    <a:pt x="810" y="19360"/>
                    <a:pt x="810" y="19288"/>
                    <a:pt x="822" y="19229"/>
                  </a:cubicBezTo>
                  <a:cubicBezTo>
                    <a:pt x="953" y="18098"/>
                    <a:pt x="1072" y="16955"/>
                    <a:pt x="1215" y="15824"/>
                  </a:cubicBezTo>
                  <a:lnTo>
                    <a:pt x="1215" y="15788"/>
                  </a:lnTo>
                  <a:cubicBezTo>
                    <a:pt x="1251" y="15502"/>
                    <a:pt x="1287" y="15240"/>
                    <a:pt x="1310" y="14954"/>
                  </a:cubicBezTo>
                  <a:cubicBezTo>
                    <a:pt x="1310" y="14907"/>
                    <a:pt x="1334" y="14871"/>
                    <a:pt x="1334" y="14823"/>
                  </a:cubicBezTo>
                  <a:cubicBezTo>
                    <a:pt x="1358" y="14550"/>
                    <a:pt x="1406" y="14300"/>
                    <a:pt x="1429" y="14038"/>
                  </a:cubicBezTo>
                  <a:cubicBezTo>
                    <a:pt x="1429" y="13978"/>
                    <a:pt x="1453" y="13930"/>
                    <a:pt x="1453" y="13871"/>
                  </a:cubicBezTo>
                  <a:cubicBezTo>
                    <a:pt x="1477" y="13621"/>
                    <a:pt x="1525" y="13371"/>
                    <a:pt x="1548" y="13109"/>
                  </a:cubicBezTo>
                  <a:cubicBezTo>
                    <a:pt x="1572" y="13073"/>
                    <a:pt x="1572" y="13014"/>
                    <a:pt x="1584" y="12954"/>
                  </a:cubicBezTo>
                  <a:cubicBezTo>
                    <a:pt x="1632" y="12692"/>
                    <a:pt x="1656" y="12442"/>
                    <a:pt x="1703" y="12192"/>
                  </a:cubicBezTo>
                  <a:cubicBezTo>
                    <a:pt x="1715" y="12145"/>
                    <a:pt x="1715" y="12085"/>
                    <a:pt x="1727" y="12025"/>
                  </a:cubicBezTo>
                  <a:cubicBezTo>
                    <a:pt x="1763" y="11775"/>
                    <a:pt x="1810" y="11525"/>
                    <a:pt x="1846" y="11263"/>
                  </a:cubicBezTo>
                  <a:cubicBezTo>
                    <a:pt x="1870" y="11228"/>
                    <a:pt x="1870" y="11168"/>
                    <a:pt x="1882" y="11121"/>
                  </a:cubicBezTo>
                  <a:cubicBezTo>
                    <a:pt x="1929" y="10871"/>
                    <a:pt x="1965" y="10597"/>
                    <a:pt x="2013" y="10347"/>
                  </a:cubicBezTo>
                  <a:cubicBezTo>
                    <a:pt x="2025" y="10299"/>
                    <a:pt x="2025" y="10275"/>
                    <a:pt x="2049" y="10228"/>
                  </a:cubicBezTo>
                  <a:cubicBezTo>
                    <a:pt x="2108" y="9954"/>
                    <a:pt x="2144" y="9692"/>
                    <a:pt x="2203" y="9418"/>
                  </a:cubicBezTo>
                  <a:cubicBezTo>
                    <a:pt x="2203" y="9406"/>
                    <a:pt x="2227" y="9382"/>
                    <a:pt x="2227" y="9358"/>
                  </a:cubicBezTo>
                  <a:cubicBezTo>
                    <a:pt x="2477" y="8168"/>
                    <a:pt x="2775" y="7001"/>
                    <a:pt x="3144" y="5834"/>
                  </a:cubicBezTo>
                  <a:cubicBezTo>
                    <a:pt x="3251" y="5525"/>
                    <a:pt x="3358" y="5191"/>
                    <a:pt x="3477" y="4870"/>
                  </a:cubicBezTo>
                  <a:cubicBezTo>
                    <a:pt x="3834" y="3870"/>
                    <a:pt x="4263" y="2893"/>
                    <a:pt x="4751" y="1953"/>
                  </a:cubicBezTo>
                  <a:cubicBezTo>
                    <a:pt x="4668" y="1858"/>
                    <a:pt x="4573" y="1762"/>
                    <a:pt x="4489" y="1667"/>
                  </a:cubicBezTo>
                  <a:cubicBezTo>
                    <a:pt x="3775" y="988"/>
                    <a:pt x="2965" y="429"/>
                    <a:pt x="21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9"/>
            <p:cNvSpPr/>
            <p:nvPr/>
          </p:nvSpPr>
          <p:spPr>
            <a:xfrm>
              <a:off x="405708" y="4484904"/>
              <a:ext cx="80076" cy="686583"/>
            </a:xfrm>
            <a:custGeom>
              <a:avLst/>
              <a:gdLst/>
              <a:ahLst/>
              <a:cxnLst/>
              <a:rect l="l" t="t" r="r" b="b"/>
              <a:pathLst>
                <a:path w="2501" h="21444" extrusionOk="0">
                  <a:moveTo>
                    <a:pt x="536" y="1"/>
                  </a:moveTo>
                  <a:cubicBezTo>
                    <a:pt x="167" y="2179"/>
                    <a:pt x="108" y="4394"/>
                    <a:pt x="72" y="6597"/>
                  </a:cubicBezTo>
                  <a:lnTo>
                    <a:pt x="72" y="6620"/>
                  </a:lnTo>
                  <a:cubicBezTo>
                    <a:pt x="72" y="7061"/>
                    <a:pt x="60" y="7478"/>
                    <a:pt x="60" y="7894"/>
                  </a:cubicBezTo>
                  <a:cubicBezTo>
                    <a:pt x="60" y="8085"/>
                    <a:pt x="60" y="8264"/>
                    <a:pt x="48" y="8466"/>
                  </a:cubicBezTo>
                  <a:cubicBezTo>
                    <a:pt x="1" y="12669"/>
                    <a:pt x="13" y="16860"/>
                    <a:pt x="48" y="21063"/>
                  </a:cubicBezTo>
                  <a:lnTo>
                    <a:pt x="48" y="21444"/>
                  </a:lnTo>
                  <a:lnTo>
                    <a:pt x="286" y="21444"/>
                  </a:lnTo>
                  <a:cubicBezTo>
                    <a:pt x="310" y="19420"/>
                    <a:pt x="406" y="17408"/>
                    <a:pt x="548" y="15383"/>
                  </a:cubicBezTo>
                  <a:cubicBezTo>
                    <a:pt x="703" y="13276"/>
                    <a:pt x="906" y="11157"/>
                    <a:pt x="1144" y="9061"/>
                  </a:cubicBezTo>
                  <a:cubicBezTo>
                    <a:pt x="1191" y="8633"/>
                    <a:pt x="1239" y="8216"/>
                    <a:pt x="1287" y="7787"/>
                  </a:cubicBezTo>
                  <a:cubicBezTo>
                    <a:pt x="1346" y="7335"/>
                    <a:pt x="1382" y="6894"/>
                    <a:pt x="1429" y="6442"/>
                  </a:cubicBezTo>
                  <a:cubicBezTo>
                    <a:pt x="1537" y="5597"/>
                    <a:pt x="1620" y="4739"/>
                    <a:pt x="1763" y="3882"/>
                  </a:cubicBezTo>
                  <a:cubicBezTo>
                    <a:pt x="1941" y="2739"/>
                    <a:pt x="2156" y="1596"/>
                    <a:pt x="2501" y="489"/>
                  </a:cubicBezTo>
                  <a:cubicBezTo>
                    <a:pt x="1858" y="274"/>
                    <a:pt x="1203" y="108"/>
                    <a:pt x="5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0" name="Google Shape;310;p9"/>
          <p:cNvGrpSpPr/>
          <p:nvPr/>
        </p:nvGrpSpPr>
        <p:grpSpPr>
          <a:xfrm>
            <a:off x="8743300" y="2327650"/>
            <a:ext cx="630450" cy="2815850"/>
            <a:chOff x="10448625" y="-2467725"/>
            <a:chExt cx="630450" cy="2815850"/>
          </a:xfrm>
        </p:grpSpPr>
        <p:sp>
          <p:nvSpPr>
            <p:cNvPr id="311" name="Google Shape;311;p9"/>
            <p:cNvSpPr/>
            <p:nvPr/>
          </p:nvSpPr>
          <p:spPr>
            <a:xfrm>
              <a:off x="10448625" y="-2467725"/>
              <a:ext cx="630450" cy="2815250"/>
            </a:xfrm>
            <a:custGeom>
              <a:avLst/>
              <a:gdLst/>
              <a:ahLst/>
              <a:cxnLst/>
              <a:rect l="l" t="t" r="r" b="b"/>
              <a:pathLst>
                <a:path w="25218" h="112610" extrusionOk="0">
                  <a:moveTo>
                    <a:pt x="13073" y="0"/>
                  </a:moveTo>
                  <a:cubicBezTo>
                    <a:pt x="12240" y="4429"/>
                    <a:pt x="7763" y="25861"/>
                    <a:pt x="6584" y="31921"/>
                  </a:cubicBezTo>
                  <a:cubicBezTo>
                    <a:pt x="6560" y="32040"/>
                    <a:pt x="6549" y="32183"/>
                    <a:pt x="6513" y="32278"/>
                  </a:cubicBezTo>
                  <a:cubicBezTo>
                    <a:pt x="5691" y="37302"/>
                    <a:pt x="4917" y="42315"/>
                    <a:pt x="4203" y="47339"/>
                  </a:cubicBezTo>
                  <a:cubicBezTo>
                    <a:pt x="4132" y="47863"/>
                    <a:pt x="4060" y="48399"/>
                    <a:pt x="3989" y="48923"/>
                  </a:cubicBezTo>
                  <a:cubicBezTo>
                    <a:pt x="3953" y="49125"/>
                    <a:pt x="3929" y="49328"/>
                    <a:pt x="3893" y="49530"/>
                  </a:cubicBezTo>
                  <a:cubicBezTo>
                    <a:pt x="1453" y="67520"/>
                    <a:pt x="0" y="85606"/>
                    <a:pt x="857" y="104227"/>
                  </a:cubicBezTo>
                  <a:cubicBezTo>
                    <a:pt x="929" y="105835"/>
                    <a:pt x="1048" y="108883"/>
                    <a:pt x="1346" y="112609"/>
                  </a:cubicBezTo>
                  <a:lnTo>
                    <a:pt x="24134" y="112609"/>
                  </a:lnTo>
                  <a:cubicBezTo>
                    <a:pt x="25218" y="102096"/>
                    <a:pt x="25158" y="91761"/>
                    <a:pt x="24467" y="81570"/>
                  </a:cubicBezTo>
                  <a:cubicBezTo>
                    <a:pt x="24194" y="78296"/>
                    <a:pt x="23896" y="75021"/>
                    <a:pt x="23551" y="71735"/>
                  </a:cubicBezTo>
                  <a:cubicBezTo>
                    <a:pt x="23574" y="71688"/>
                    <a:pt x="23586" y="71664"/>
                    <a:pt x="23610" y="71616"/>
                  </a:cubicBezTo>
                  <a:cubicBezTo>
                    <a:pt x="23063" y="66068"/>
                    <a:pt x="22384" y="60531"/>
                    <a:pt x="21634" y="54995"/>
                  </a:cubicBezTo>
                  <a:cubicBezTo>
                    <a:pt x="20443" y="45601"/>
                    <a:pt x="19062" y="36255"/>
                    <a:pt x="17586" y="26992"/>
                  </a:cubicBezTo>
                  <a:cubicBezTo>
                    <a:pt x="16193" y="17871"/>
                    <a:pt x="14716" y="8835"/>
                    <a:pt x="130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9"/>
            <p:cNvSpPr/>
            <p:nvPr/>
          </p:nvSpPr>
          <p:spPr>
            <a:xfrm>
              <a:off x="10663825" y="-227875"/>
              <a:ext cx="412275" cy="576000"/>
            </a:xfrm>
            <a:custGeom>
              <a:avLst/>
              <a:gdLst/>
              <a:ahLst/>
              <a:cxnLst/>
              <a:rect l="l" t="t" r="r" b="b"/>
              <a:pathLst>
                <a:path w="16491" h="23040" extrusionOk="0">
                  <a:moveTo>
                    <a:pt x="16240" y="1"/>
                  </a:moveTo>
                  <a:lnTo>
                    <a:pt x="16240" y="1"/>
                  </a:lnTo>
                  <a:cubicBezTo>
                    <a:pt x="11347" y="8525"/>
                    <a:pt x="6287" y="16872"/>
                    <a:pt x="0" y="23039"/>
                  </a:cubicBezTo>
                  <a:lnTo>
                    <a:pt x="15562" y="23039"/>
                  </a:lnTo>
                  <a:cubicBezTo>
                    <a:pt x="16336" y="15252"/>
                    <a:pt x="16490" y="7573"/>
                    <a:pt x="162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10465275" y="-1155075"/>
              <a:ext cx="573625" cy="1292450"/>
            </a:xfrm>
            <a:custGeom>
              <a:avLst/>
              <a:gdLst/>
              <a:ahLst/>
              <a:cxnLst/>
              <a:rect l="l" t="t" r="r" b="b"/>
              <a:pathLst>
                <a:path w="22945" h="51698" extrusionOk="0">
                  <a:moveTo>
                    <a:pt x="20646" y="1"/>
                  </a:moveTo>
                  <a:cubicBezTo>
                    <a:pt x="16134" y="15467"/>
                    <a:pt x="9835" y="30826"/>
                    <a:pt x="1" y="42923"/>
                  </a:cubicBezTo>
                  <a:cubicBezTo>
                    <a:pt x="25" y="45840"/>
                    <a:pt x="108" y="48757"/>
                    <a:pt x="227" y="51697"/>
                  </a:cubicBezTo>
                  <a:cubicBezTo>
                    <a:pt x="10252" y="44280"/>
                    <a:pt x="16753" y="31659"/>
                    <a:pt x="22944" y="19122"/>
                  </a:cubicBezTo>
                  <a:cubicBezTo>
                    <a:pt x="22313" y="12740"/>
                    <a:pt x="21504" y="6370"/>
                    <a:pt x="206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10475700" y="-2467425"/>
              <a:ext cx="430725" cy="1952625"/>
            </a:xfrm>
            <a:custGeom>
              <a:avLst/>
              <a:gdLst/>
              <a:ahLst/>
              <a:cxnLst/>
              <a:rect l="l" t="t" r="r" b="b"/>
              <a:pathLst>
                <a:path w="17229" h="78105" extrusionOk="0">
                  <a:moveTo>
                    <a:pt x="11990" y="0"/>
                  </a:moveTo>
                  <a:cubicBezTo>
                    <a:pt x="11145" y="4524"/>
                    <a:pt x="6489" y="26777"/>
                    <a:pt x="5430" y="32278"/>
                  </a:cubicBezTo>
                  <a:cubicBezTo>
                    <a:pt x="2930" y="47458"/>
                    <a:pt x="882" y="62722"/>
                    <a:pt x="1" y="78105"/>
                  </a:cubicBezTo>
                  <a:cubicBezTo>
                    <a:pt x="9228" y="64699"/>
                    <a:pt x="14407" y="48613"/>
                    <a:pt x="17229" y="31730"/>
                  </a:cubicBezTo>
                  <a:cubicBezTo>
                    <a:pt x="15610" y="21003"/>
                    <a:pt x="13931" y="10370"/>
                    <a:pt x="119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5" name="Google Shape;315;p9"/>
          <p:cNvGrpSpPr/>
          <p:nvPr/>
        </p:nvGrpSpPr>
        <p:grpSpPr>
          <a:xfrm>
            <a:off x="7813437" y="3622141"/>
            <a:ext cx="929862" cy="1568987"/>
            <a:chOff x="11252275" y="-2323600"/>
            <a:chExt cx="1567800" cy="2645400"/>
          </a:xfrm>
        </p:grpSpPr>
        <p:sp>
          <p:nvSpPr>
            <p:cNvPr id="316" name="Google Shape;316;p9"/>
            <p:cNvSpPr/>
            <p:nvPr/>
          </p:nvSpPr>
          <p:spPr>
            <a:xfrm>
              <a:off x="11252275" y="-2323600"/>
              <a:ext cx="1567800" cy="2289225"/>
            </a:xfrm>
            <a:custGeom>
              <a:avLst/>
              <a:gdLst/>
              <a:ahLst/>
              <a:cxnLst/>
              <a:rect l="l" t="t" r="r" b="b"/>
              <a:pathLst>
                <a:path w="62712" h="91569" extrusionOk="0">
                  <a:moveTo>
                    <a:pt x="40983" y="0"/>
                  </a:moveTo>
                  <a:cubicBezTo>
                    <a:pt x="37735" y="0"/>
                    <a:pt x="34482" y="855"/>
                    <a:pt x="31814" y="2748"/>
                  </a:cubicBezTo>
                  <a:cubicBezTo>
                    <a:pt x="27171" y="6022"/>
                    <a:pt x="27112" y="10928"/>
                    <a:pt x="24361" y="15428"/>
                  </a:cubicBezTo>
                  <a:cubicBezTo>
                    <a:pt x="20837" y="21167"/>
                    <a:pt x="13693" y="19893"/>
                    <a:pt x="8240" y="22143"/>
                  </a:cubicBezTo>
                  <a:cubicBezTo>
                    <a:pt x="4085" y="23846"/>
                    <a:pt x="477" y="27811"/>
                    <a:pt x="203" y="32442"/>
                  </a:cubicBezTo>
                  <a:cubicBezTo>
                    <a:pt x="1" y="35621"/>
                    <a:pt x="1227" y="37776"/>
                    <a:pt x="2918" y="39646"/>
                  </a:cubicBezTo>
                  <a:cubicBezTo>
                    <a:pt x="5537" y="42574"/>
                    <a:pt x="9240" y="44765"/>
                    <a:pt x="10157" y="49016"/>
                  </a:cubicBezTo>
                  <a:cubicBezTo>
                    <a:pt x="11741" y="56374"/>
                    <a:pt x="4466" y="62708"/>
                    <a:pt x="3882" y="69828"/>
                  </a:cubicBezTo>
                  <a:cubicBezTo>
                    <a:pt x="2733" y="83740"/>
                    <a:pt x="16034" y="91569"/>
                    <a:pt x="28416" y="91569"/>
                  </a:cubicBezTo>
                  <a:cubicBezTo>
                    <a:pt x="30148" y="91569"/>
                    <a:pt x="31863" y="91416"/>
                    <a:pt x="33517" y="91104"/>
                  </a:cubicBezTo>
                  <a:cubicBezTo>
                    <a:pt x="49662" y="88068"/>
                    <a:pt x="62711" y="69887"/>
                    <a:pt x="52948" y="54302"/>
                  </a:cubicBezTo>
                  <a:cubicBezTo>
                    <a:pt x="49471" y="48730"/>
                    <a:pt x="44257" y="43825"/>
                    <a:pt x="44733" y="36752"/>
                  </a:cubicBezTo>
                  <a:cubicBezTo>
                    <a:pt x="45138" y="30740"/>
                    <a:pt x="49436" y="27120"/>
                    <a:pt x="52877" y="22679"/>
                  </a:cubicBezTo>
                  <a:cubicBezTo>
                    <a:pt x="55996" y="18607"/>
                    <a:pt x="58496" y="13368"/>
                    <a:pt x="56198" y="8308"/>
                  </a:cubicBezTo>
                  <a:cubicBezTo>
                    <a:pt x="54174" y="3879"/>
                    <a:pt x="49269" y="1272"/>
                    <a:pt x="44685" y="367"/>
                  </a:cubicBezTo>
                  <a:cubicBezTo>
                    <a:pt x="43474" y="126"/>
                    <a:pt x="42229" y="0"/>
                    <a:pt x="409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11357350" y="-1421175"/>
              <a:ext cx="1462725" cy="1386450"/>
            </a:xfrm>
            <a:custGeom>
              <a:avLst/>
              <a:gdLst/>
              <a:ahLst/>
              <a:cxnLst/>
              <a:rect l="l" t="t" r="r" b="b"/>
              <a:pathLst>
                <a:path w="58509" h="55458" extrusionOk="0">
                  <a:moveTo>
                    <a:pt x="40589" y="0"/>
                  </a:moveTo>
                  <a:lnTo>
                    <a:pt x="40589" y="0"/>
                  </a:lnTo>
                  <a:cubicBezTo>
                    <a:pt x="34348" y="4871"/>
                    <a:pt x="26932" y="7932"/>
                    <a:pt x="19048" y="7932"/>
                  </a:cubicBezTo>
                  <a:cubicBezTo>
                    <a:pt x="17276" y="7932"/>
                    <a:pt x="15480" y="7777"/>
                    <a:pt x="13669" y="7454"/>
                  </a:cubicBezTo>
                  <a:lnTo>
                    <a:pt x="13669" y="7454"/>
                  </a:lnTo>
                  <a:cubicBezTo>
                    <a:pt x="17981" y="11765"/>
                    <a:pt x="24366" y="16375"/>
                    <a:pt x="30591" y="16375"/>
                  </a:cubicBezTo>
                  <a:cubicBezTo>
                    <a:pt x="32617" y="16375"/>
                    <a:pt x="34626" y="15887"/>
                    <a:pt x="36541" y="14740"/>
                  </a:cubicBezTo>
                  <a:lnTo>
                    <a:pt x="36541" y="14740"/>
                  </a:lnTo>
                  <a:cubicBezTo>
                    <a:pt x="33410" y="23575"/>
                    <a:pt x="28743" y="32421"/>
                    <a:pt x="19896" y="37612"/>
                  </a:cubicBezTo>
                  <a:cubicBezTo>
                    <a:pt x="16410" y="39857"/>
                    <a:pt x="11835" y="41379"/>
                    <a:pt x="7563" y="41379"/>
                  </a:cubicBezTo>
                  <a:cubicBezTo>
                    <a:pt x="4787" y="41379"/>
                    <a:pt x="2139" y="40737"/>
                    <a:pt x="1" y="39231"/>
                  </a:cubicBezTo>
                  <a:lnTo>
                    <a:pt x="1" y="39231"/>
                  </a:lnTo>
                  <a:cubicBezTo>
                    <a:pt x="2254" y="49688"/>
                    <a:pt x="13571" y="55458"/>
                    <a:pt x="24209" y="55458"/>
                  </a:cubicBezTo>
                  <a:cubicBezTo>
                    <a:pt x="25939" y="55458"/>
                    <a:pt x="27650" y="55305"/>
                    <a:pt x="29302" y="54995"/>
                  </a:cubicBezTo>
                  <a:cubicBezTo>
                    <a:pt x="45459" y="51959"/>
                    <a:pt x="58508" y="33767"/>
                    <a:pt x="48745" y="18193"/>
                  </a:cubicBezTo>
                  <a:cubicBezTo>
                    <a:pt x="45268" y="12633"/>
                    <a:pt x="40042" y="7728"/>
                    <a:pt x="40518" y="655"/>
                  </a:cubicBezTo>
                  <a:cubicBezTo>
                    <a:pt x="40530" y="429"/>
                    <a:pt x="40565" y="227"/>
                    <a:pt x="405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11724100" y="-773700"/>
              <a:ext cx="486125" cy="1095500"/>
            </a:xfrm>
            <a:custGeom>
              <a:avLst/>
              <a:gdLst/>
              <a:ahLst/>
              <a:cxnLst/>
              <a:rect l="l" t="t" r="r" b="b"/>
              <a:pathLst>
                <a:path w="19445" h="43820" extrusionOk="0">
                  <a:moveTo>
                    <a:pt x="11075" y="0"/>
                  </a:moveTo>
                  <a:cubicBezTo>
                    <a:pt x="10313" y="0"/>
                    <a:pt x="9566" y="468"/>
                    <a:pt x="9596" y="1402"/>
                  </a:cubicBezTo>
                  <a:cubicBezTo>
                    <a:pt x="9774" y="7427"/>
                    <a:pt x="9786" y="13440"/>
                    <a:pt x="9667" y="19452"/>
                  </a:cubicBezTo>
                  <a:cubicBezTo>
                    <a:pt x="7750" y="16309"/>
                    <a:pt x="5572" y="13332"/>
                    <a:pt x="3107" y="10523"/>
                  </a:cubicBezTo>
                  <a:cubicBezTo>
                    <a:pt x="2805" y="10181"/>
                    <a:pt x="2453" y="10038"/>
                    <a:pt x="2109" y="10038"/>
                  </a:cubicBezTo>
                  <a:cubicBezTo>
                    <a:pt x="1014" y="10038"/>
                    <a:pt x="1" y="11483"/>
                    <a:pt x="952" y="12570"/>
                  </a:cubicBezTo>
                  <a:cubicBezTo>
                    <a:pt x="4298" y="16404"/>
                    <a:pt x="7084" y="20571"/>
                    <a:pt x="9370" y="25060"/>
                  </a:cubicBezTo>
                  <a:cubicBezTo>
                    <a:pt x="9417" y="25143"/>
                    <a:pt x="9477" y="25179"/>
                    <a:pt x="9512" y="25239"/>
                  </a:cubicBezTo>
                  <a:cubicBezTo>
                    <a:pt x="9310" y="30966"/>
                    <a:pt x="9001" y="36704"/>
                    <a:pt x="8524" y="42431"/>
                  </a:cubicBezTo>
                  <a:cubicBezTo>
                    <a:pt x="8447" y="43358"/>
                    <a:pt x="9168" y="43820"/>
                    <a:pt x="9929" y="43820"/>
                  </a:cubicBezTo>
                  <a:cubicBezTo>
                    <a:pt x="10692" y="43820"/>
                    <a:pt x="11495" y="43356"/>
                    <a:pt x="11572" y="42431"/>
                  </a:cubicBezTo>
                  <a:cubicBezTo>
                    <a:pt x="12394" y="32561"/>
                    <a:pt x="12787" y="22715"/>
                    <a:pt x="12811" y="12832"/>
                  </a:cubicBezTo>
                  <a:cubicBezTo>
                    <a:pt x="14477" y="10034"/>
                    <a:pt x="16359" y="7379"/>
                    <a:pt x="18502" y="4915"/>
                  </a:cubicBezTo>
                  <a:cubicBezTo>
                    <a:pt x="19444" y="3827"/>
                    <a:pt x="18428" y="2367"/>
                    <a:pt x="17337" y="2367"/>
                  </a:cubicBezTo>
                  <a:cubicBezTo>
                    <a:pt x="16995" y="2367"/>
                    <a:pt x="16645" y="2511"/>
                    <a:pt x="16347" y="2855"/>
                  </a:cubicBezTo>
                  <a:cubicBezTo>
                    <a:pt x="15073" y="4331"/>
                    <a:pt x="13882" y="5867"/>
                    <a:pt x="12751" y="7439"/>
                  </a:cubicBezTo>
                  <a:cubicBezTo>
                    <a:pt x="12715" y="5427"/>
                    <a:pt x="12703" y="3403"/>
                    <a:pt x="12644" y="1402"/>
                  </a:cubicBezTo>
                  <a:cubicBezTo>
                    <a:pt x="12614" y="468"/>
                    <a:pt x="11837" y="0"/>
                    <a:pt x="110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CUSTOM_1"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3"/>
          <p:cNvSpPr/>
          <p:nvPr/>
        </p:nvSpPr>
        <p:spPr>
          <a:xfrm>
            <a:off x="-2550" y="1135980"/>
            <a:ext cx="2494184" cy="1038488"/>
          </a:xfrm>
          <a:custGeom>
            <a:avLst/>
            <a:gdLst/>
            <a:ahLst/>
            <a:cxnLst/>
            <a:rect l="l" t="t" r="r" b="b"/>
            <a:pathLst>
              <a:path w="94881" h="39505" extrusionOk="0">
                <a:moveTo>
                  <a:pt x="94881" y="36338"/>
                </a:moveTo>
                <a:lnTo>
                  <a:pt x="94881" y="36338"/>
                </a:lnTo>
                <a:lnTo>
                  <a:pt x="94881" y="36338"/>
                </a:lnTo>
                <a:cubicBezTo>
                  <a:pt x="94881" y="36338"/>
                  <a:pt x="94881" y="36338"/>
                  <a:pt x="94881" y="36338"/>
                </a:cubicBezTo>
                <a:close/>
                <a:moveTo>
                  <a:pt x="0" y="0"/>
                </a:moveTo>
                <a:lnTo>
                  <a:pt x="0" y="24646"/>
                </a:lnTo>
                <a:lnTo>
                  <a:pt x="91154" y="39505"/>
                </a:lnTo>
                <a:lnTo>
                  <a:pt x="94881" y="36338"/>
                </a:lnTo>
                <a:lnTo>
                  <a:pt x="94881" y="36338"/>
                </a:lnTo>
                <a:cubicBezTo>
                  <a:pt x="94881" y="36338"/>
                  <a:pt x="94881" y="36338"/>
                  <a:pt x="94881" y="36338"/>
                </a:cubicBezTo>
                <a:cubicBezTo>
                  <a:pt x="94815" y="36338"/>
                  <a:pt x="35652" y="25692"/>
                  <a:pt x="43089" y="22408"/>
                </a:cubicBezTo>
                <a:cubicBezTo>
                  <a:pt x="50530" y="19133"/>
                  <a:pt x="93690" y="20253"/>
                  <a:pt x="57519" y="15847"/>
                </a:cubicBezTo>
                <a:cubicBezTo>
                  <a:pt x="35338" y="13133"/>
                  <a:pt x="13526" y="5501"/>
                  <a:pt x="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3"/>
          <p:cNvSpPr/>
          <p:nvPr/>
        </p:nvSpPr>
        <p:spPr>
          <a:xfrm>
            <a:off x="-2550" y="693400"/>
            <a:ext cx="1194583" cy="524620"/>
          </a:xfrm>
          <a:custGeom>
            <a:avLst/>
            <a:gdLst/>
            <a:ahLst/>
            <a:cxnLst/>
            <a:rect l="l" t="t" r="r" b="b"/>
            <a:pathLst>
              <a:path w="45443" h="19957" extrusionOk="0">
                <a:moveTo>
                  <a:pt x="0" y="1"/>
                </a:moveTo>
                <a:lnTo>
                  <a:pt x="0" y="7252"/>
                </a:lnTo>
                <a:cubicBezTo>
                  <a:pt x="8049" y="11573"/>
                  <a:pt x="20907" y="17622"/>
                  <a:pt x="32969" y="19586"/>
                </a:cubicBezTo>
                <a:cubicBezTo>
                  <a:pt x="34523" y="19839"/>
                  <a:pt x="35663" y="19956"/>
                  <a:pt x="36443" y="19956"/>
                </a:cubicBezTo>
                <a:cubicBezTo>
                  <a:pt x="45442" y="19956"/>
                  <a:pt x="6366" y="4307"/>
                  <a:pt x="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3"/>
          <p:cNvSpPr/>
          <p:nvPr/>
        </p:nvSpPr>
        <p:spPr>
          <a:xfrm>
            <a:off x="5844798" y="368167"/>
            <a:ext cx="3301828" cy="704528"/>
          </a:xfrm>
          <a:custGeom>
            <a:avLst/>
            <a:gdLst/>
            <a:ahLst/>
            <a:cxnLst/>
            <a:rect l="l" t="t" r="r" b="b"/>
            <a:pathLst>
              <a:path w="151878" h="32407" extrusionOk="0">
                <a:moveTo>
                  <a:pt x="151877" y="1"/>
                </a:moveTo>
                <a:cubicBezTo>
                  <a:pt x="135113" y="4930"/>
                  <a:pt x="114563" y="9585"/>
                  <a:pt x="91822" y="11800"/>
                </a:cubicBezTo>
                <a:cubicBezTo>
                  <a:pt x="31850" y="17634"/>
                  <a:pt x="27088" y="16205"/>
                  <a:pt x="26933" y="20717"/>
                </a:cubicBezTo>
                <a:cubicBezTo>
                  <a:pt x="26914" y="21325"/>
                  <a:pt x="28522" y="21580"/>
                  <a:pt x="31314" y="21580"/>
                </a:cubicBezTo>
                <a:cubicBezTo>
                  <a:pt x="45874" y="21580"/>
                  <a:pt x="92622" y="14645"/>
                  <a:pt x="108528" y="14645"/>
                </a:cubicBezTo>
                <a:cubicBezTo>
                  <a:pt x="112160" y="14645"/>
                  <a:pt x="114184" y="15007"/>
                  <a:pt x="113849" y="15895"/>
                </a:cubicBezTo>
                <a:cubicBezTo>
                  <a:pt x="111765" y="21432"/>
                  <a:pt x="1" y="26861"/>
                  <a:pt x="1192" y="31052"/>
                </a:cubicBezTo>
                <a:cubicBezTo>
                  <a:pt x="1464" y="32014"/>
                  <a:pt x="6405" y="32407"/>
                  <a:pt x="14127" y="32407"/>
                </a:cubicBezTo>
                <a:cubicBezTo>
                  <a:pt x="40150" y="32407"/>
                  <a:pt x="97756" y="27943"/>
                  <a:pt x="114742" y="25730"/>
                </a:cubicBezTo>
                <a:cubicBezTo>
                  <a:pt x="125445" y="24337"/>
                  <a:pt x="139864" y="23111"/>
                  <a:pt x="151877" y="22218"/>
                </a:cubicBezTo>
                <a:lnTo>
                  <a:pt x="15187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3"/>
          <p:cNvSpPr/>
          <p:nvPr/>
        </p:nvSpPr>
        <p:spPr>
          <a:xfrm>
            <a:off x="8455264" y="6062"/>
            <a:ext cx="691245" cy="292207"/>
          </a:xfrm>
          <a:custGeom>
            <a:avLst/>
            <a:gdLst/>
            <a:ahLst/>
            <a:cxnLst/>
            <a:rect l="l" t="t" r="r" b="b"/>
            <a:pathLst>
              <a:path w="31796" h="13441" extrusionOk="0">
                <a:moveTo>
                  <a:pt x="31795" y="1"/>
                </a:moveTo>
                <a:cubicBezTo>
                  <a:pt x="26080" y="2596"/>
                  <a:pt x="18377" y="5775"/>
                  <a:pt x="11185" y="7656"/>
                </a:cubicBezTo>
                <a:cubicBezTo>
                  <a:pt x="0" y="10584"/>
                  <a:pt x="2219" y="13440"/>
                  <a:pt x="11033" y="13440"/>
                </a:cubicBezTo>
                <a:cubicBezTo>
                  <a:pt x="13009" y="13440"/>
                  <a:pt x="15315" y="13297"/>
                  <a:pt x="17877" y="12979"/>
                </a:cubicBezTo>
                <a:cubicBezTo>
                  <a:pt x="23627" y="12264"/>
                  <a:pt x="28295" y="11050"/>
                  <a:pt x="31795" y="9871"/>
                </a:cubicBezTo>
                <a:lnTo>
                  <a:pt x="3179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3"/>
          <p:cNvSpPr txBox="1">
            <a:spLocks noGrp="1"/>
          </p:cNvSpPr>
          <p:nvPr>
            <p:ph type="title" hasCustomPrompt="1"/>
          </p:nvPr>
        </p:nvSpPr>
        <p:spPr>
          <a:xfrm>
            <a:off x="1387553" y="1472500"/>
            <a:ext cx="623100" cy="476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33" name="Google Shape;333;p13"/>
          <p:cNvSpPr txBox="1">
            <a:spLocks noGrp="1"/>
          </p:cNvSpPr>
          <p:nvPr>
            <p:ph type="subTitle" idx="1"/>
          </p:nvPr>
        </p:nvSpPr>
        <p:spPr>
          <a:xfrm>
            <a:off x="1388954" y="2193125"/>
            <a:ext cx="29196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334" name="Google Shape;334;p13"/>
          <p:cNvSpPr txBox="1">
            <a:spLocks noGrp="1"/>
          </p:cNvSpPr>
          <p:nvPr>
            <p:ph type="title" idx="2" hasCustomPrompt="1"/>
          </p:nvPr>
        </p:nvSpPr>
        <p:spPr>
          <a:xfrm>
            <a:off x="4919691" y="1472500"/>
            <a:ext cx="623100" cy="476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35" name="Google Shape;335;p13"/>
          <p:cNvSpPr txBox="1">
            <a:spLocks noGrp="1"/>
          </p:cNvSpPr>
          <p:nvPr>
            <p:ph type="title" idx="3" hasCustomPrompt="1"/>
          </p:nvPr>
        </p:nvSpPr>
        <p:spPr>
          <a:xfrm>
            <a:off x="1388871" y="2987688"/>
            <a:ext cx="623100" cy="469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36" name="Google Shape;336;p13"/>
          <p:cNvSpPr txBox="1">
            <a:spLocks noGrp="1"/>
          </p:cNvSpPr>
          <p:nvPr>
            <p:ph type="title" idx="4" hasCustomPrompt="1"/>
          </p:nvPr>
        </p:nvSpPr>
        <p:spPr>
          <a:xfrm>
            <a:off x="4926833" y="2987688"/>
            <a:ext cx="623100" cy="469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37" name="Google Shape;337;p13"/>
          <p:cNvSpPr txBox="1">
            <a:spLocks noGrp="1"/>
          </p:cNvSpPr>
          <p:nvPr>
            <p:ph type="subTitle" idx="5"/>
          </p:nvPr>
        </p:nvSpPr>
        <p:spPr>
          <a:xfrm>
            <a:off x="4926930" y="2193125"/>
            <a:ext cx="29211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338" name="Google Shape;338;p13"/>
          <p:cNvSpPr txBox="1">
            <a:spLocks noGrp="1"/>
          </p:cNvSpPr>
          <p:nvPr>
            <p:ph type="subTitle" idx="6"/>
          </p:nvPr>
        </p:nvSpPr>
        <p:spPr>
          <a:xfrm>
            <a:off x="1388863" y="3719875"/>
            <a:ext cx="29211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339" name="Google Shape;339;p13"/>
          <p:cNvSpPr txBox="1">
            <a:spLocks noGrp="1"/>
          </p:cNvSpPr>
          <p:nvPr>
            <p:ph type="subTitle" idx="7"/>
          </p:nvPr>
        </p:nvSpPr>
        <p:spPr>
          <a:xfrm>
            <a:off x="4926838" y="3719875"/>
            <a:ext cx="29211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340" name="Google Shape;340;p13"/>
          <p:cNvSpPr txBox="1">
            <a:spLocks noGrp="1"/>
          </p:cNvSpPr>
          <p:nvPr>
            <p:ph type="title" idx="8"/>
          </p:nvPr>
        </p:nvSpPr>
        <p:spPr>
          <a:xfrm>
            <a:off x="720300" y="452325"/>
            <a:ext cx="717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13"/>
          <p:cNvSpPr txBox="1">
            <a:spLocks noGrp="1"/>
          </p:cNvSpPr>
          <p:nvPr>
            <p:ph type="title" idx="9"/>
          </p:nvPr>
        </p:nvSpPr>
        <p:spPr>
          <a:xfrm>
            <a:off x="1387538" y="1912825"/>
            <a:ext cx="29190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42" name="Google Shape;342;p13"/>
          <p:cNvSpPr txBox="1">
            <a:spLocks noGrp="1"/>
          </p:cNvSpPr>
          <p:nvPr>
            <p:ph type="title" idx="13"/>
          </p:nvPr>
        </p:nvSpPr>
        <p:spPr>
          <a:xfrm>
            <a:off x="4925513" y="1912825"/>
            <a:ext cx="29211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43" name="Google Shape;343;p13"/>
          <p:cNvSpPr txBox="1">
            <a:spLocks noGrp="1"/>
          </p:cNvSpPr>
          <p:nvPr>
            <p:ph type="title" idx="14"/>
          </p:nvPr>
        </p:nvSpPr>
        <p:spPr>
          <a:xfrm>
            <a:off x="1389122" y="3437575"/>
            <a:ext cx="29196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44" name="Google Shape;344;p13"/>
          <p:cNvSpPr txBox="1">
            <a:spLocks noGrp="1"/>
          </p:cNvSpPr>
          <p:nvPr>
            <p:ph type="title" idx="15"/>
          </p:nvPr>
        </p:nvSpPr>
        <p:spPr>
          <a:xfrm>
            <a:off x="4927081" y="3437575"/>
            <a:ext cx="29211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345" name="Google Shape;345;p13"/>
          <p:cNvGrpSpPr/>
          <p:nvPr/>
        </p:nvGrpSpPr>
        <p:grpSpPr>
          <a:xfrm>
            <a:off x="0" y="4233827"/>
            <a:ext cx="9144063" cy="935769"/>
            <a:chOff x="234250" y="6198500"/>
            <a:chExt cx="7153300" cy="711125"/>
          </a:xfrm>
        </p:grpSpPr>
        <p:sp>
          <p:nvSpPr>
            <p:cNvPr id="346" name="Google Shape;346;p13"/>
            <p:cNvSpPr/>
            <p:nvPr/>
          </p:nvSpPr>
          <p:spPr>
            <a:xfrm>
              <a:off x="234250" y="6242425"/>
              <a:ext cx="3425450" cy="657375"/>
            </a:xfrm>
            <a:custGeom>
              <a:avLst/>
              <a:gdLst/>
              <a:ahLst/>
              <a:cxnLst/>
              <a:rect l="l" t="t" r="r" b="b"/>
              <a:pathLst>
                <a:path w="137018" h="26295" extrusionOk="0">
                  <a:moveTo>
                    <a:pt x="9295" y="0"/>
                  </a:moveTo>
                  <a:cubicBezTo>
                    <a:pt x="6206" y="0"/>
                    <a:pt x="3110" y="304"/>
                    <a:pt x="0" y="1018"/>
                  </a:cubicBezTo>
                  <a:lnTo>
                    <a:pt x="0" y="26295"/>
                  </a:lnTo>
                  <a:lnTo>
                    <a:pt x="137017" y="26295"/>
                  </a:lnTo>
                  <a:cubicBezTo>
                    <a:pt x="112788" y="22068"/>
                    <a:pt x="88499" y="15901"/>
                    <a:pt x="63853" y="9900"/>
                  </a:cubicBezTo>
                  <a:cubicBezTo>
                    <a:pt x="58889" y="9186"/>
                    <a:pt x="53924" y="9186"/>
                    <a:pt x="48971" y="8459"/>
                  </a:cubicBezTo>
                  <a:cubicBezTo>
                    <a:pt x="35638" y="5592"/>
                    <a:pt x="22539" y="0"/>
                    <a:pt x="92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3"/>
            <p:cNvSpPr/>
            <p:nvPr/>
          </p:nvSpPr>
          <p:spPr>
            <a:xfrm>
              <a:off x="234250" y="6293425"/>
              <a:ext cx="3425450" cy="606375"/>
            </a:xfrm>
            <a:custGeom>
              <a:avLst/>
              <a:gdLst/>
              <a:ahLst/>
              <a:cxnLst/>
              <a:rect l="l" t="t" r="r" b="b"/>
              <a:pathLst>
                <a:path w="137018" h="24255" extrusionOk="0">
                  <a:moveTo>
                    <a:pt x="9309" y="0"/>
                  </a:moveTo>
                  <a:cubicBezTo>
                    <a:pt x="6216" y="0"/>
                    <a:pt x="3114" y="282"/>
                    <a:pt x="0" y="943"/>
                  </a:cubicBezTo>
                  <a:lnTo>
                    <a:pt x="0" y="24255"/>
                  </a:lnTo>
                  <a:lnTo>
                    <a:pt x="137017" y="24255"/>
                  </a:lnTo>
                  <a:cubicBezTo>
                    <a:pt x="112788" y="20362"/>
                    <a:pt x="88499" y="14670"/>
                    <a:pt x="63853" y="9134"/>
                  </a:cubicBezTo>
                  <a:cubicBezTo>
                    <a:pt x="58889" y="8467"/>
                    <a:pt x="53924" y="8467"/>
                    <a:pt x="48971" y="7801"/>
                  </a:cubicBezTo>
                  <a:cubicBezTo>
                    <a:pt x="35642" y="5156"/>
                    <a:pt x="22549" y="0"/>
                    <a:pt x="93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3"/>
            <p:cNvSpPr/>
            <p:nvPr/>
          </p:nvSpPr>
          <p:spPr>
            <a:xfrm>
              <a:off x="2775625" y="6198500"/>
              <a:ext cx="4611925" cy="701300"/>
            </a:xfrm>
            <a:custGeom>
              <a:avLst/>
              <a:gdLst/>
              <a:ahLst/>
              <a:cxnLst/>
              <a:rect l="l" t="t" r="r" b="b"/>
              <a:pathLst>
                <a:path w="184477" h="28052" extrusionOk="0">
                  <a:moveTo>
                    <a:pt x="184476" y="1"/>
                  </a:moveTo>
                  <a:cubicBezTo>
                    <a:pt x="167034" y="1061"/>
                    <a:pt x="149579" y="3394"/>
                    <a:pt x="131970" y="6597"/>
                  </a:cubicBezTo>
                  <a:cubicBezTo>
                    <a:pt x="89226" y="13824"/>
                    <a:pt x="46888" y="16705"/>
                    <a:pt x="4156" y="20301"/>
                  </a:cubicBezTo>
                  <a:cubicBezTo>
                    <a:pt x="2775" y="20420"/>
                    <a:pt x="1382" y="20587"/>
                    <a:pt x="1" y="20765"/>
                  </a:cubicBezTo>
                  <a:cubicBezTo>
                    <a:pt x="11824" y="23480"/>
                    <a:pt x="23587" y="26004"/>
                    <a:pt x="35362" y="28052"/>
                  </a:cubicBezTo>
                  <a:lnTo>
                    <a:pt x="144007" y="28052"/>
                  </a:lnTo>
                  <a:cubicBezTo>
                    <a:pt x="157509" y="25826"/>
                    <a:pt x="170975" y="23563"/>
                    <a:pt x="184476" y="22837"/>
                  </a:cubicBezTo>
                  <a:lnTo>
                    <a:pt x="18447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3"/>
            <p:cNvSpPr/>
            <p:nvPr/>
          </p:nvSpPr>
          <p:spPr>
            <a:xfrm>
              <a:off x="2775625" y="6242575"/>
              <a:ext cx="4611925" cy="657225"/>
            </a:xfrm>
            <a:custGeom>
              <a:avLst/>
              <a:gdLst/>
              <a:ahLst/>
              <a:cxnLst/>
              <a:rect l="l" t="t" r="r" b="b"/>
              <a:pathLst>
                <a:path w="184477" h="26289" extrusionOk="0">
                  <a:moveTo>
                    <a:pt x="184476" y="0"/>
                  </a:moveTo>
                  <a:cubicBezTo>
                    <a:pt x="167034" y="976"/>
                    <a:pt x="149579" y="3179"/>
                    <a:pt x="131970" y="6191"/>
                  </a:cubicBezTo>
                  <a:cubicBezTo>
                    <a:pt x="89226" y="12942"/>
                    <a:pt x="46888" y="15657"/>
                    <a:pt x="4156" y="19026"/>
                  </a:cubicBezTo>
                  <a:cubicBezTo>
                    <a:pt x="2775" y="19133"/>
                    <a:pt x="1382" y="19300"/>
                    <a:pt x="1" y="19467"/>
                  </a:cubicBezTo>
                  <a:cubicBezTo>
                    <a:pt x="11824" y="22027"/>
                    <a:pt x="23587" y="24372"/>
                    <a:pt x="35362" y="26289"/>
                  </a:cubicBezTo>
                  <a:lnTo>
                    <a:pt x="144007" y="26289"/>
                  </a:lnTo>
                  <a:cubicBezTo>
                    <a:pt x="157509" y="24194"/>
                    <a:pt x="170975" y="22086"/>
                    <a:pt x="184476" y="21396"/>
                  </a:cubicBezTo>
                  <a:lnTo>
                    <a:pt x="184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3"/>
            <p:cNvSpPr/>
            <p:nvPr/>
          </p:nvSpPr>
          <p:spPr>
            <a:xfrm>
              <a:off x="234250" y="6672775"/>
              <a:ext cx="4847650" cy="236550"/>
            </a:xfrm>
            <a:custGeom>
              <a:avLst/>
              <a:gdLst/>
              <a:ahLst/>
              <a:cxnLst/>
              <a:rect l="l" t="t" r="r" b="b"/>
              <a:pathLst>
                <a:path w="193906" h="9462" extrusionOk="0">
                  <a:moveTo>
                    <a:pt x="13113" y="1"/>
                  </a:moveTo>
                  <a:cubicBezTo>
                    <a:pt x="8755" y="1"/>
                    <a:pt x="4387" y="110"/>
                    <a:pt x="0" y="366"/>
                  </a:cubicBezTo>
                  <a:lnTo>
                    <a:pt x="0" y="9462"/>
                  </a:lnTo>
                  <a:lnTo>
                    <a:pt x="193905" y="9462"/>
                  </a:lnTo>
                  <a:cubicBezTo>
                    <a:pt x="159604" y="7938"/>
                    <a:pt x="125242" y="5723"/>
                    <a:pt x="90357" y="3568"/>
                  </a:cubicBezTo>
                  <a:cubicBezTo>
                    <a:pt x="83332" y="3306"/>
                    <a:pt x="76307" y="3306"/>
                    <a:pt x="69307" y="3045"/>
                  </a:cubicBezTo>
                  <a:cubicBezTo>
                    <a:pt x="50418" y="2020"/>
                    <a:pt x="31868" y="1"/>
                    <a:pt x="131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3"/>
            <p:cNvSpPr/>
            <p:nvPr/>
          </p:nvSpPr>
          <p:spPr>
            <a:xfrm>
              <a:off x="234250" y="6691350"/>
              <a:ext cx="4847650" cy="218275"/>
            </a:xfrm>
            <a:custGeom>
              <a:avLst/>
              <a:gdLst/>
              <a:ahLst/>
              <a:cxnLst/>
              <a:rect l="l" t="t" r="r" b="b"/>
              <a:pathLst>
                <a:path w="193906" h="8731" extrusionOk="0">
                  <a:moveTo>
                    <a:pt x="13138" y="0"/>
                  </a:moveTo>
                  <a:cubicBezTo>
                    <a:pt x="8772" y="0"/>
                    <a:pt x="4395" y="101"/>
                    <a:pt x="0" y="337"/>
                  </a:cubicBezTo>
                  <a:lnTo>
                    <a:pt x="0" y="8731"/>
                  </a:lnTo>
                  <a:lnTo>
                    <a:pt x="193905" y="8731"/>
                  </a:lnTo>
                  <a:cubicBezTo>
                    <a:pt x="159604" y="7326"/>
                    <a:pt x="125242" y="5278"/>
                    <a:pt x="90357" y="3278"/>
                  </a:cubicBezTo>
                  <a:cubicBezTo>
                    <a:pt x="83332" y="3040"/>
                    <a:pt x="76307" y="3040"/>
                    <a:pt x="69307" y="2802"/>
                  </a:cubicBezTo>
                  <a:cubicBezTo>
                    <a:pt x="50427" y="1855"/>
                    <a:pt x="31884" y="0"/>
                    <a:pt x="131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3"/>
            <p:cNvSpPr/>
            <p:nvPr/>
          </p:nvSpPr>
          <p:spPr>
            <a:xfrm>
              <a:off x="5046150" y="6769425"/>
              <a:ext cx="2341400" cy="130375"/>
            </a:xfrm>
            <a:custGeom>
              <a:avLst/>
              <a:gdLst/>
              <a:ahLst/>
              <a:cxnLst/>
              <a:rect l="l" t="t" r="r" b="b"/>
              <a:pathLst>
                <a:path w="93656" h="5215" extrusionOk="0">
                  <a:moveTo>
                    <a:pt x="93655" y="0"/>
                  </a:moveTo>
                  <a:cubicBezTo>
                    <a:pt x="62413" y="726"/>
                    <a:pt x="31219" y="2989"/>
                    <a:pt x="1" y="5215"/>
                  </a:cubicBezTo>
                  <a:lnTo>
                    <a:pt x="93655" y="5215"/>
                  </a:lnTo>
                  <a:lnTo>
                    <a:pt x="9365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3"/>
            <p:cNvSpPr/>
            <p:nvPr/>
          </p:nvSpPr>
          <p:spPr>
            <a:xfrm>
              <a:off x="5046150" y="6802450"/>
              <a:ext cx="2341400" cy="97350"/>
            </a:xfrm>
            <a:custGeom>
              <a:avLst/>
              <a:gdLst/>
              <a:ahLst/>
              <a:cxnLst/>
              <a:rect l="l" t="t" r="r" b="b"/>
              <a:pathLst>
                <a:path w="93656" h="3894" extrusionOk="0">
                  <a:moveTo>
                    <a:pt x="93655" y="1"/>
                  </a:moveTo>
                  <a:cubicBezTo>
                    <a:pt x="62413" y="548"/>
                    <a:pt x="31219" y="2227"/>
                    <a:pt x="1" y="3894"/>
                  </a:cubicBezTo>
                  <a:lnTo>
                    <a:pt x="93655" y="3894"/>
                  </a:lnTo>
                  <a:lnTo>
                    <a:pt x="936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2_1">
    <p:bg>
      <p:bgPr>
        <a:solidFill>
          <a:schemeClr val="accent2"/>
        </a:soli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9"/>
          <p:cNvSpPr/>
          <p:nvPr/>
        </p:nvSpPr>
        <p:spPr>
          <a:xfrm>
            <a:off x="283337" y="228721"/>
            <a:ext cx="8667970" cy="4637799"/>
          </a:xfrm>
          <a:custGeom>
            <a:avLst/>
            <a:gdLst/>
            <a:ahLst/>
            <a:cxnLst/>
            <a:rect l="l" t="t" r="r" b="b"/>
            <a:pathLst>
              <a:path w="270726" h="144852" extrusionOk="0">
                <a:moveTo>
                  <a:pt x="25456" y="1"/>
                </a:moveTo>
                <a:lnTo>
                  <a:pt x="21884" y="2977"/>
                </a:lnTo>
                <a:lnTo>
                  <a:pt x="5656" y="2977"/>
                </a:lnTo>
                <a:lnTo>
                  <a:pt x="1" y="20396"/>
                </a:lnTo>
                <a:lnTo>
                  <a:pt x="1489" y="64449"/>
                </a:lnTo>
                <a:lnTo>
                  <a:pt x="1" y="94357"/>
                </a:lnTo>
                <a:lnTo>
                  <a:pt x="3858" y="144852"/>
                </a:lnTo>
                <a:lnTo>
                  <a:pt x="264558" y="144852"/>
                </a:lnTo>
                <a:lnTo>
                  <a:pt x="266558" y="135589"/>
                </a:lnTo>
                <a:lnTo>
                  <a:pt x="269975" y="38553"/>
                </a:lnTo>
                <a:lnTo>
                  <a:pt x="270725" y="16526"/>
                </a:lnTo>
                <a:lnTo>
                  <a:pt x="258962" y="9085"/>
                </a:lnTo>
                <a:lnTo>
                  <a:pt x="25762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19"/>
          <p:cNvSpPr/>
          <p:nvPr/>
        </p:nvSpPr>
        <p:spPr>
          <a:xfrm flipH="1">
            <a:off x="-301" y="427235"/>
            <a:ext cx="2252351" cy="664181"/>
          </a:xfrm>
          <a:custGeom>
            <a:avLst/>
            <a:gdLst/>
            <a:ahLst/>
            <a:cxnLst/>
            <a:rect l="l" t="t" r="r" b="b"/>
            <a:pathLst>
              <a:path w="151878" h="32407" extrusionOk="0">
                <a:moveTo>
                  <a:pt x="151877" y="1"/>
                </a:moveTo>
                <a:cubicBezTo>
                  <a:pt x="135113" y="4930"/>
                  <a:pt x="114563" y="9585"/>
                  <a:pt x="91822" y="11800"/>
                </a:cubicBezTo>
                <a:cubicBezTo>
                  <a:pt x="31850" y="17634"/>
                  <a:pt x="27088" y="16205"/>
                  <a:pt x="26933" y="20717"/>
                </a:cubicBezTo>
                <a:cubicBezTo>
                  <a:pt x="26914" y="21325"/>
                  <a:pt x="28522" y="21580"/>
                  <a:pt x="31314" y="21580"/>
                </a:cubicBezTo>
                <a:cubicBezTo>
                  <a:pt x="45874" y="21580"/>
                  <a:pt x="92622" y="14645"/>
                  <a:pt x="108528" y="14645"/>
                </a:cubicBezTo>
                <a:cubicBezTo>
                  <a:pt x="112160" y="14645"/>
                  <a:pt x="114184" y="15007"/>
                  <a:pt x="113849" y="15895"/>
                </a:cubicBezTo>
                <a:cubicBezTo>
                  <a:pt x="111765" y="21432"/>
                  <a:pt x="1" y="26861"/>
                  <a:pt x="1192" y="31052"/>
                </a:cubicBezTo>
                <a:cubicBezTo>
                  <a:pt x="1464" y="32014"/>
                  <a:pt x="6405" y="32407"/>
                  <a:pt x="14127" y="32407"/>
                </a:cubicBezTo>
                <a:cubicBezTo>
                  <a:pt x="40150" y="32407"/>
                  <a:pt x="97756" y="27943"/>
                  <a:pt x="114742" y="25730"/>
                </a:cubicBezTo>
                <a:cubicBezTo>
                  <a:pt x="125445" y="24337"/>
                  <a:pt x="139864" y="23111"/>
                  <a:pt x="151877" y="22218"/>
                </a:cubicBezTo>
                <a:lnTo>
                  <a:pt x="15187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19"/>
          <p:cNvSpPr/>
          <p:nvPr/>
        </p:nvSpPr>
        <p:spPr>
          <a:xfrm flipH="1">
            <a:off x="-1" y="85897"/>
            <a:ext cx="471535" cy="275473"/>
          </a:xfrm>
          <a:custGeom>
            <a:avLst/>
            <a:gdLst/>
            <a:ahLst/>
            <a:cxnLst/>
            <a:rect l="l" t="t" r="r" b="b"/>
            <a:pathLst>
              <a:path w="31796" h="13441" extrusionOk="0">
                <a:moveTo>
                  <a:pt x="31795" y="1"/>
                </a:moveTo>
                <a:cubicBezTo>
                  <a:pt x="26080" y="2596"/>
                  <a:pt x="18377" y="5775"/>
                  <a:pt x="11185" y="7656"/>
                </a:cubicBezTo>
                <a:cubicBezTo>
                  <a:pt x="0" y="10584"/>
                  <a:pt x="2219" y="13440"/>
                  <a:pt x="11033" y="13440"/>
                </a:cubicBezTo>
                <a:cubicBezTo>
                  <a:pt x="13009" y="13440"/>
                  <a:pt x="15315" y="13297"/>
                  <a:pt x="17877" y="12979"/>
                </a:cubicBezTo>
                <a:cubicBezTo>
                  <a:pt x="23627" y="12264"/>
                  <a:pt x="28295" y="11050"/>
                  <a:pt x="31795" y="9871"/>
                </a:cubicBezTo>
                <a:lnTo>
                  <a:pt x="3179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19"/>
          <p:cNvSpPr/>
          <p:nvPr/>
        </p:nvSpPr>
        <p:spPr>
          <a:xfrm>
            <a:off x="6911750" y="179731"/>
            <a:ext cx="2423491" cy="319480"/>
          </a:xfrm>
          <a:custGeom>
            <a:avLst/>
            <a:gdLst/>
            <a:ahLst/>
            <a:cxnLst/>
            <a:rect l="l" t="t" r="r" b="b"/>
            <a:pathLst>
              <a:path w="181671" h="23949" extrusionOk="0">
                <a:moveTo>
                  <a:pt x="135648" y="0"/>
                </a:moveTo>
                <a:cubicBezTo>
                  <a:pt x="98916" y="0"/>
                  <a:pt x="37787" y="4195"/>
                  <a:pt x="35961" y="8252"/>
                </a:cubicBezTo>
                <a:cubicBezTo>
                  <a:pt x="33283" y="14205"/>
                  <a:pt x="54714" y="10788"/>
                  <a:pt x="42510" y="15551"/>
                </a:cubicBezTo>
                <a:cubicBezTo>
                  <a:pt x="30306" y="20313"/>
                  <a:pt x="5160" y="15991"/>
                  <a:pt x="1290" y="21504"/>
                </a:cubicBezTo>
                <a:cubicBezTo>
                  <a:pt x="1" y="23337"/>
                  <a:pt x="12452" y="23948"/>
                  <a:pt x="29627" y="23948"/>
                </a:cubicBezTo>
                <a:cubicBezTo>
                  <a:pt x="63977" y="23948"/>
                  <a:pt x="117222" y="21504"/>
                  <a:pt x="117222" y="21504"/>
                </a:cubicBezTo>
                <a:cubicBezTo>
                  <a:pt x="117222" y="21504"/>
                  <a:pt x="181670" y="20158"/>
                  <a:pt x="178241" y="11979"/>
                </a:cubicBezTo>
                <a:cubicBezTo>
                  <a:pt x="177047" y="9117"/>
                  <a:pt x="170728" y="8327"/>
                  <a:pt x="163093" y="8327"/>
                </a:cubicBezTo>
                <a:cubicBezTo>
                  <a:pt x="153703" y="8327"/>
                  <a:pt x="142322" y="9522"/>
                  <a:pt x="136043" y="9522"/>
                </a:cubicBezTo>
                <a:cubicBezTo>
                  <a:pt x="132817" y="9522"/>
                  <a:pt x="130938" y="9206"/>
                  <a:pt x="131366" y="8252"/>
                </a:cubicBezTo>
                <a:cubicBezTo>
                  <a:pt x="131965" y="6914"/>
                  <a:pt x="134588" y="6607"/>
                  <a:pt x="138112" y="6607"/>
                </a:cubicBezTo>
                <a:cubicBezTo>
                  <a:pt x="141086" y="6607"/>
                  <a:pt x="144702" y="6826"/>
                  <a:pt x="148284" y="6826"/>
                </a:cubicBezTo>
                <a:cubicBezTo>
                  <a:pt x="154127" y="6826"/>
                  <a:pt x="159882" y="6245"/>
                  <a:pt x="162620" y="3192"/>
                </a:cubicBezTo>
                <a:cubicBezTo>
                  <a:pt x="164657" y="917"/>
                  <a:pt x="152817" y="0"/>
                  <a:pt x="13564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19"/>
          <p:cNvSpPr txBox="1">
            <a:spLocks noGrp="1"/>
          </p:cNvSpPr>
          <p:nvPr>
            <p:ph type="subTitle" idx="1"/>
          </p:nvPr>
        </p:nvSpPr>
        <p:spPr>
          <a:xfrm>
            <a:off x="1934388" y="1874976"/>
            <a:ext cx="21612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460" name="Google Shape;460;p19"/>
          <p:cNvSpPr txBox="1">
            <a:spLocks noGrp="1"/>
          </p:cNvSpPr>
          <p:nvPr>
            <p:ph type="subTitle" idx="2"/>
          </p:nvPr>
        </p:nvSpPr>
        <p:spPr>
          <a:xfrm>
            <a:off x="5613625" y="1874973"/>
            <a:ext cx="21612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461" name="Google Shape;461;p19"/>
          <p:cNvSpPr txBox="1">
            <a:spLocks noGrp="1"/>
          </p:cNvSpPr>
          <p:nvPr>
            <p:ph type="subTitle" idx="3"/>
          </p:nvPr>
        </p:nvSpPr>
        <p:spPr>
          <a:xfrm>
            <a:off x="1934388" y="3707628"/>
            <a:ext cx="21591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462" name="Google Shape;462;p19"/>
          <p:cNvSpPr txBox="1">
            <a:spLocks noGrp="1"/>
          </p:cNvSpPr>
          <p:nvPr>
            <p:ph type="subTitle" idx="4"/>
          </p:nvPr>
        </p:nvSpPr>
        <p:spPr>
          <a:xfrm>
            <a:off x="5613625" y="3707627"/>
            <a:ext cx="21612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463" name="Google Shape;463;p19"/>
          <p:cNvSpPr txBox="1">
            <a:spLocks noGrp="1"/>
          </p:cNvSpPr>
          <p:nvPr>
            <p:ph type="title"/>
          </p:nvPr>
        </p:nvSpPr>
        <p:spPr>
          <a:xfrm>
            <a:off x="720300" y="452325"/>
            <a:ext cx="770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64" name="Google Shape;464;p19"/>
          <p:cNvSpPr txBox="1">
            <a:spLocks noGrp="1"/>
          </p:cNvSpPr>
          <p:nvPr>
            <p:ph type="title" idx="5"/>
          </p:nvPr>
        </p:nvSpPr>
        <p:spPr>
          <a:xfrm>
            <a:off x="1934388" y="1553075"/>
            <a:ext cx="21591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65" name="Google Shape;465;p19"/>
          <p:cNvSpPr txBox="1">
            <a:spLocks noGrp="1"/>
          </p:cNvSpPr>
          <p:nvPr>
            <p:ph type="title" idx="6"/>
          </p:nvPr>
        </p:nvSpPr>
        <p:spPr>
          <a:xfrm>
            <a:off x="5613625" y="1553075"/>
            <a:ext cx="21582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66" name="Google Shape;466;p19"/>
          <p:cNvSpPr txBox="1">
            <a:spLocks noGrp="1"/>
          </p:cNvSpPr>
          <p:nvPr>
            <p:ph type="title" idx="7"/>
          </p:nvPr>
        </p:nvSpPr>
        <p:spPr>
          <a:xfrm>
            <a:off x="1934388" y="3385725"/>
            <a:ext cx="21567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67" name="Google Shape;467;p19"/>
          <p:cNvSpPr txBox="1">
            <a:spLocks noGrp="1"/>
          </p:cNvSpPr>
          <p:nvPr>
            <p:ph type="title" idx="8"/>
          </p:nvPr>
        </p:nvSpPr>
        <p:spPr>
          <a:xfrm>
            <a:off x="5613625" y="3385725"/>
            <a:ext cx="21582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6"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2"/>
          <p:cNvSpPr txBox="1">
            <a:spLocks noGrp="1"/>
          </p:cNvSpPr>
          <p:nvPr>
            <p:ph type="body" idx="1"/>
          </p:nvPr>
        </p:nvSpPr>
        <p:spPr>
          <a:xfrm>
            <a:off x="713100" y="1147950"/>
            <a:ext cx="3780600" cy="352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1pPr>
            <a:lvl2pPr marL="914400" lvl="1" indent="-304800" rtl="0">
              <a:spcBef>
                <a:spcPts val="3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9pPr>
          </a:lstStyle>
          <a:p>
            <a:endParaRPr/>
          </a:p>
        </p:txBody>
      </p:sp>
      <p:sp>
        <p:nvSpPr>
          <p:cNvPr id="508" name="Google Shape;508;p22"/>
          <p:cNvSpPr txBox="1">
            <a:spLocks noGrp="1"/>
          </p:cNvSpPr>
          <p:nvPr>
            <p:ph type="title"/>
          </p:nvPr>
        </p:nvSpPr>
        <p:spPr>
          <a:xfrm>
            <a:off x="713100" y="4523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09" name="Google Shape;509;p22"/>
          <p:cNvSpPr txBox="1">
            <a:spLocks noGrp="1"/>
          </p:cNvSpPr>
          <p:nvPr>
            <p:ph type="body" idx="2"/>
          </p:nvPr>
        </p:nvSpPr>
        <p:spPr>
          <a:xfrm>
            <a:off x="4643088" y="1147950"/>
            <a:ext cx="3780600" cy="352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1pPr>
            <a:lvl2pPr marL="914400" lvl="1" indent="-304800" rtl="0">
              <a:spcBef>
                <a:spcPts val="30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9_1_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26"/>
          <p:cNvGrpSpPr/>
          <p:nvPr/>
        </p:nvGrpSpPr>
        <p:grpSpPr>
          <a:xfrm>
            <a:off x="-514" y="-95"/>
            <a:ext cx="9144079" cy="3169037"/>
            <a:chOff x="2410700" y="-2141200"/>
            <a:chExt cx="3574000" cy="1152000"/>
          </a:xfrm>
        </p:grpSpPr>
        <p:sp>
          <p:nvSpPr>
            <p:cNvPr id="593" name="Google Shape;593;p26"/>
            <p:cNvSpPr/>
            <p:nvPr/>
          </p:nvSpPr>
          <p:spPr>
            <a:xfrm>
              <a:off x="2411000" y="-2141200"/>
              <a:ext cx="3573700" cy="1091525"/>
            </a:xfrm>
            <a:custGeom>
              <a:avLst/>
              <a:gdLst/>
              <a:ahLst/>
              <a:cxnLst/>
              <a:rect l="l" t="t" r="r" b="b"/>
              <a:pathLst>
                <a:path w="142948" h="43661" extrusionOk="0">
                  <a:moveTo>
                    <a:pt x="1" y="0"/>
                  </a:moveTo>
                  <a:lnTo>
                    <a:pt x="72" y="33731"/>
                  </a:lnTo>
                  <a:cubicBezTo>
                    <a:pt x="72" y="33731"/>
                    <a:pt x="35053" y="43660"/>
                    <a:pt x="70319" y="43660"/>
                  </a:cubicBezTo>
                  <a:cubicBezTo>
                    <a:pt x="105597" y="43660"/>
                    <a:pt x="142947" y="35719"/>
                    <a:pt x="142947" y="35719"/>
                  </a:cubicBezTo>
                  <a:lnTo>
                    <a:pt x="1429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6"/>
            <p:cNvSpPr/>
            <p:nvPr/>
          </p:nvSpPr>
          <p:spPr>
            <a:xfrm>
              <a:off x="2410700" y="-1245850"/>
              <a:ext cx="1130375" cy="256650"/>
            </a:xfrm>
            <a:custGeom>
              <a:avLst/>
              <a:gdLst/>
              <a:ahLst/>
              <a:cxnLst/>
              <a:rect l="l" t="t" r="r" b="b"/>
              <a:pathLst>
                <a:path w="45215" h="10266" extrusionOk="0">
                  <a:moveTo>
                    <a:pt x="1" y="0"/>
                  </a:moveTo>
                  <a:lnTo>
                    <a:pt x="72" y="7608"/>
                  </a:lnTo>
                  <a:cubicBezTo>
                    <a:pt x="72" y="7608"/>
                    <a:pt x="4681" y="8725"/>
                    <a:pt x="7440" y="8725"/>
                  </a:cubicBezTo>
                  <a:cubicBezTo>
                    <a:pt x="8680" y="8725"/>
                    <a:pt x="9547" y="8500"/>
                    <a:pt x="9454" y="7846"/>
                  </a:cubicBezTo>
                  <a:cubicBezTo>
                    <a:pt x="9157" y="5727"/>
                    <a:pt x="3715" y="5858"/>
                    <a:pt x="4835" y="5132"/>
                  </a:cubicBezTo>
                  <a:cubicBezTo>
                    <a:pt x="4903" y="5087"/>
                    <a:pt x="5053" y="5066"/>
                    <a:pt x="5276" y="5066"/>
                  </a:cubicBezTo>
                  <a:cubicBezTo>
                    <a:pt x="8682" y="5066"/>
                    <a:pt x="29057" y="9971"/>
                    <a:pt x="34231" y="10228"/>
                  </a:cubicBezTo>
                  <a:cubicBezTo>
                    <a:pt x="34762" y="10253"/>
                    <a:pt x="35305" y="10265"/>
                    <a:pt x="35840" y="10265"/>
                  </a:cubicBezTo>
                  <a:cubicBezTo>
                    <a:pt x="40851" y="10265"/>
                    <a:pt x="45214" y="9186"/>
                    <a:pt x="33112" y="7573"/>
                  </a:cubicBezTo>
                  <a:cubicBezTo>
                    <a:pt x="19718" y="5787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5" name="Google Shape;595;p26"/>
          <p:cNvSpPr/>
          <p:nvPr/>
        </p:nvSpPr>
        <p:spPr>
          <a:xfrm>
            <a:off x="-2550" y="3815146"/>
            <a:ext cx="3037852" cy="1480055"/>
          </a:xfrm>
          <a:custGeom>
            <a:avLst/>
            <a:gdLst/>
            <a:ahLst/>
            <a:cxnLst/>
            <a:rect l="l" t="t" r="r" b="b"/>
            <a:pathLst>
              <a:path w="94881" h="39505" extrusionOk="0">
                <a:moveTo>
                  <a:pt x="94881" y="36338"/>
                </a:moveTo>
                <a:lnTo>
                  <a:pt x="94881" y="36338"/>
                </a:lnTo>
                <a:lnTo>
                  <a:pt x="94881" y="36338"/>
                </a:lnTo>
                <a:cubicBezTo>
                  <a:pt x="94881" y="36338"/>
                  <a:pt x="94881" y="36338"/>
                  <a:pt x="94881" y="36338"/>
                </a:cubicBezTo>
                <a:close/>
                <a:moveTo>
                  <a:pt x="0" y="0"/>
                </a:moveTo>
                <a:lnTo>
                  <a:pt x="0" y="24646"/>
                </a:lnTo>
                <a:lnTo>
                  <a:pt x="91154" y="39505"/>
                </a:lnTo>
                <a:lnTo>
                  <a:pt x="94881" y="36338"/>
                </a:lnTo>
                <a:lnTo>
                  <a:pt x="94881" y="36338"/>
                </a:lnTo>
                <a:cubicBezTo>
                  <a:pt x="94881" y="36338"/>
                  <a:pt x="94881" y="36338"/>
                  <a:pt x="94881" y="36338"/>
                </a:cubicBezTo>
                <a:cubicBezTo>
                  <a:pt x="94815" y="36338"/>
                  <a:pt x="35652" y="25692"/>
                  <a:pt x="43089" y="22408"/>
                </a:cubicBezTo>
                <a:cubicBezTo>
                  <a:pt x="50530" y="19133"/>
                  <a:pt x="93690" y="20253"/>
                  <a:pt x="57519" y="15847"/>
                </a:cubicBezTo>
                <a:cubicBezTo>
                  <a:pt x="35338" y="13133"/>
                  <a:pt x="13526" y="5501"/>
                  <a:pt x="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26"/>
          <p:cNvSpPr/>
          <p:nvPr/>
        </p:nvSpPr>
        <p:spPr>
          <a:xfrm>
            <a:off x="5756763" y="3652900"/>
            <a:ext cx="3387203" cy="940826"/>
          </a:xfrm>
          <a:custGeom>
            <a:avLst/>
            <a:gdLst/>
            <a:ahLst/>
            <a:cxnLst/>
            <a:rect l="l" t="t" r="r" b="b"/>
            <a:pathLst>
              <a:path w="105966" h="29433" extrusionOk="0">
                <a:moveTo>
                  <a:pt x="105966" y="1"/>
                </a:moveTo>
                <a:cubicBezTo>
                  <a:pt x="93083" y="4966"/>
                  <a:pt x="62127" y="16158"/>
                  <a:pt x="35124" y="20051"/>
                </a:cubicBezTo>
                <a:cubicBezTo>
                  <a:pt x="0" y="25111"/>
                  <a:pt x="15324" y="28981"/>
                  <a:pt x="25741" y="29421"/>
                </a:cubicBezTo>
                <a:cubicBezTo>
                  <a:pt x="25918" y="29429"/>
                  <a:pt x="26114" y="29432"/>
                  <a:pt x="26329" y="29432"/>
                </a:cubicBezTo>
                <a:cubicBezTo>
                  <a:pt x="36248" y="29432"/>
                  <a:pt x="86107" y="21493"/>
                  <a:pt x="105966" y="18265"/>
                </a:cubicBezTo>
                <a:lnTo>
                  <a:pt x="10596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26"/>
          <p:cNvSpPr txBox="1">
            <a:spLocks noGrp="1"/>
          </p:cNvSpPr>
          <p:nvPr>
            <p:ph type="subTitle" idx="1"/>
          </p:nvPr>
        </p:nvSpPr>
        <p:spPr>
          <a:xfrm>
            <a:off x="2864250" y="2512475"/>
            <a:ext cx="34155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98" name="Google Shape;598;p26"/>
          <p:cNvSpPr txBox="1">
            <a:spLocks noGrp="1"/>
          </p:cNvSpPr>
          <p:nvPr>
            <p:ph type="title"/>
          </p:nvPr>
        </p:nvSpPr>
        <p:spPr>
          <a:xfrm>
            <a:off x="2864250" y="1376725"/>
            <a:ext cx="3415500" cy="129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72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5" r:id="rId4"/>
    <p:sldLayoutId id="2147483658" r:id="rId5"/>
    <p:sldLayoutId id="2147483659" r:id="rId6"/>
    <p:sldLayoutId id="2147483665" r:id="rId7"/>
    <p:sldLayoutId id="2147483668" r:id="rId8"/>
    <p:sldLayoutId id="2147483672" r:id="rId9"/>
    <p:sldLayoutId id="2147483674" r:id="rId10"/>
    <p:sldLayoutId id="2147483676" r:id="rId11"/>
    <p:sldLayoutId id="2147483677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622077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355348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053562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13169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5" Type="http://schemas.microsoft.com/office/2007/relationships/hdphoto" Target="../media/hdphoto6.wdp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6" Type="http://schemas.microsoft.com/office/2007/relationships/hdphoto" Target="../media/hdphoto7.wdp"/><Relationship Id="rId5" Type="http://schemas.openxmlformats.org/officeDocument/2006/relationships/image" Target="../media/image36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32.png"/><Relationship Id="rId9" Type="http://schemas.openxmlformats.org/officeDocument/2006/relationships/image" Target="../media/image21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slide" Target="slide5.xml"/><Relationship Id="rId12" Type="http://schemas.openxmlformats.org/officeDocument/2006/relationships/image" Target="../media/image13.png"/><Relationship Id="rId2" Type="http://schemas.openxmlformats.org/officeDocument/2006/relationships/audio" Target="../media/audio1.wav"/><Relationship Id="rId16" Type="http://schemas.microsoft.com/office/2007/relationships/hdphoto" Target="../media/hdphoto1.wdp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11" Type="http://schemas.openxmlformats.org/officeDocument/2006/relationships/slide" Target="slide7.xml"/><Relationship Id="rId5" Type="http://schemas.openxmlformats.org/officeDocument/2006/relationships/image" Target="../media/image9.png"/><Relationship Id="rId15" Type="http://schemas.openxmlformats.org/officeDocument/2006/relationships/image" Target="../media/image3.png"/><Relationship Id="rId10" Type="http://schemas.openxmlformats.org/officeDocument/2006/relationships/image" Target="../media/image12.png"/><Relationship Id="rId4" Type="http://schemas.microsoft.com/office/2007/relationships/hdphoto" Target="../media/hdphoto3.wdp"/><Relationship Id="rId9" Type="http://schemas.openxmlformats.org/officeDocument/2006/relationships/slide" Target="slide6.xml"/><Relationship Id="rId14" Type="http://schemas.openxmlformats.org/officeDocument/2006/relationships/slide" Target="slide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6.xml"/><Relationship Id="rId7" Type="http://schemas.openxmlformats.org/officeDocument/2006/relationships/slide" Target="slide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11" Type="http://schemas.openxmlformats.org/officeDocument/2006/relationships/image" Target="../media/image16.png"/><Relationship Id="rId5" Type="http://schemas.openxmlformats.org/officeDocument/2006/relationships/audio" Target="../media/audio2.wav"/><Relationship Id="rId10" Type="http://schemas.openxmlformats.org/officeDocument/2006/relationships/slide" Target="slide1.xml"/><Relationship Id="rId4" Type="http://schemas.openxmlformats.org/officeDocument/2006/relationships/notesSlide" Target="../notesSlides/notesSlide4.xml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8.xml"/><Relationship Id="rId7" Type="http://schemas.openxmlformats.org/officeDocument/2006/relationships/slide" Target="slide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11" Type="http://schemas.openxmlformats.org/officeDocument/2006/relationships/image" Target="../media/image16.png"/><Relationship Id="rId5" Type="http://schemas.openxmlformats.org/officeDocument/2006/relationships/audio" Target="../media/audio2.wav"/><Relationship Id="rId10" Type="http://schemas.openxmlformats.org/officeDocument/2006/relationships/slide" Target="slide1.xml"/><Relationship Id="rId4" Type="http://schemas.openxmlformats.org/officeDocument/2006/relationships/notesSlide" Target="../notesSlides/notesSlide5.xml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0.xml"/><Relationship Id="rId7" Type="http://schemas.openxmlformats.org/officeDocument/2006/relationships/slide" Target="slide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11" Type="http://schemas.openxmlformats.org/officeDocument/2006/relationships/image" Target="../media/image16.png"/><Relationship Id="rId5" Type="http://schemas.openxmlformats.org/officeDocument/2006/relationships/audio" Target="../media/audio2.wav"/><Relationship Id="rId10" Type="http://schemas.openxmlformats.org/officeDocument/2006/relationships/slide" Target="slide1.xml"/><Relationship Id="rId4" Type="http://schemas.openxmlformats.org/officeDocument/2006/relationships/notesSlide" Target="../notesSlides/notesSlide6.xml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microsoft.com/office/2007/relationships/hdphoto" Target="../media/hdphoto4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Icon&#10;&#10;Description automatically generated with low confidence">
            <a:extLst>
              <a:ext uri="{FF2B5EF4-FFF2-40B4-BE49-F238E27FC236}">
                <a16:creationId xmlns:a16="http://schemas.microsoft.com/office/drawing/2014/main" id="{C78D4D57-99DD-496B-AE31-884C41C2C6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0" y="2581485"/>
            <a:ext cx="5067629" cy="3458626"/>
          </a:xfrm>
          <a:prstGeom prst="rect">
            <a:avLst/>
          </a:prstGeom>
        </p:spPr>
      </p:pic>
      <p:sp>
        <p:nvSpPr>
          <p:cNvPr id="798" name="Google Shape;798;p35"/>
          <p:cNvSpPr/>
          <p:nvPr/>
        </p:nvSpPr>
        <p:spPr>
          <a:xfrm>
            <a:off x="1734067" y="433571"/>
            <a:ext cx="1761018" cy="699756"/>
          </a:xfrm>
          <a:custGeom>
            <a:avLst/>
            <a:gdLst/>
            <a:ahLst/>
            <a:cxnLst/>
            <a:rect l="l" t="t" r="r" b="b"/>
            <a:pathLst>
              <a:path w="117730" h="57080" extrusionOk="0">
                <a:moveTo>
                  <a:pt x="51150" y="1"/>
                </a:moveTo>
                <a:lnTo>
                  <a:pt x="15157" y="1858"/>
                </a:lnTo>
                <a:lnTo>
                  <a:pt x="6942" y="6002"/>
                </a:lnTo>
                <a:lnTo>
                  <a:pt x="1" y="8419"/>
                </a:lnTo>
                <a:lnTo>
                  <a:pt x="2215" y="41208"/>
                </a:lnTo>
                <a:lnTo>
                  <a:pt x="5716" y="50721"/>
                </a:lnTo>
                <a:lnTo>
                  <a:pt x="74010" y="57079"/>
                </a:lnTo>
                <a:lnTo>
                  <a:pt x="117730" y="46507"/>
                </a:lnTo>
                <a:lnTo>
                  <a:pt x="116575" y="16932"/>
                </a:lnTo>
                <a:lnTo>
                  <a:pt x="115372" y="3644"/>
                </a:lnTo>
                <a:lnTo>
                  <a:pt x="10501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35"/>
          <p:cNvSpPr/>
          <p:nvPr/>
        </p:nvSpPr>
        <p:spPr>
          <a:xfrm>
            <a:off x="1928600" y="3038325"/>
            <a:ext cx="5287254" cy="767155"/>
          </a:xfrm>
          <a:custGeom>
            <a:avLst/>
            <a:gdLst/>
            <a:ahLst/>
            <a:cxnLst/>
            <a:rect l="l" t="t" r="r" b="b"/>
            <a:pathLst>
              <a:path w="117730" h="57080" extrusionOk="0">
                <a:moveTo>
                  <a:pt x="51150" y="1"/>
                </a:moveTo>
                <a:lnTo>
                  <a:pt x="15157" y="1858"/>
                </a:lnTo>
                <a:lnTo>
                  <a:pt x="6942" y="6002"/>
                </a:lnTo>
                <a:lnTo>
                  <a:pt x="1" y="8419"/>
                </a:lnTo>
                <a:lnTo>
                  <a:pt x="2215" y="41208"/>
                </a:lnTo>
                <a:lnTo>
                  <a:pt x="5716" y="50721"/>
                </a:lnTo>
                <a:lnTo>
                  <a:pt x="74010" y="57079"/>
                </a:lnTo>
                <a:lnTo>
                  <a:pt x="117730" y="46507"/>
                </a:lnTo>
                <a:lnTo>
                  <a:pt x="116575" y="16932"/>
                </a:lnTo>
                <a:lnTo>
                  <a:pt x="115372" y="3644"/>
                </a:lnTo>
                <a:lnTo>
                  <a:pt x="10501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35"/>
          <p:cNvSpPr/>
          <p:nvPr/>
        </p:nvSpPr>
        <p:spPr>
          <a:xfrm>
            <a:off x="8709190" y="2891073"/>
            <a:ext cx="437295" cy="2254864"/>
          </a:xfrm>
          <a:custGeom>
            <a:avLst/>
            <a:gdLst/>
            <a:ahLst/>
            <a:cxnLst/>
            <a:rect l="l" t="t" r="r" b="b"/>
            <a:pathLst>
              <a:path w="13658" h="70426" extrusionOk="0">
                <a:moveTo>
                  <a:pt x="8907" y="1"/>
                </a:moveTo>
                <a:cubicBezTo>
                  <a:pt x="8728" y="965"/>
                  <a:pt x="8299" y="3108"/>
                  <a:pt x="7764" y="5716"/>
                </a:cubicBezTo>
                <a:cubicBezTo>
                  <a:pt x="7752" y="5763"/>
                  <a:pt x="7752" y="5799"/>
                  <a:pt x="7740" y="5835"/>
                </a:cubicBezTo>
                <a:cubicBezTo>
                  <a:pt x="6728" y="10800"/>
                  <a:pt x="5335" y="17431"/>
                  <a:pt x="4668" y="20837"/>
                </a:cubicBezTo>
                <a:cubicBezTo>
                  <a:pt x="4656" y="20872"/>
                  <a:pt x="4656" y="20920"/>
                  <a:pt x="4644" y="20968"/>
                </a:cubicBezTo>
                <a:cubicBezTo>
                  <a:pt x="4585" y="21277"/>
                  <a:pt x="4525" y="21551"/>
                  <a:pt x="4477" y="21801"/>
                </a:cubicBezTo>
                <a:cubicBezTo>
                  <a:pt x="4442" y="21956"/>
                  <a:pt x="4418" y="22099"/>
                  <a:pt x="4382" y="22230"/>
                </a:cubicBezTo>
                <a:cubicBezTo>
                  <a:pt x="3823" y="25682"/>
                  <a:pt x="3287" y="29147"/>
                  <a:pt x="2811" y="32612"/>
                </a:cubicBezTo>
                <a:cubicBezTo>
                  <a:pt x="2763" y="32969"/>
                  <a:pt x="2703" y="33338"/>
                  <a:pt x="2656" y="33695"/>
                </a:cubicBezTo>
                <a:cubicBezTo>
                  <a:pt x="2644" y="33826"/>
                  <a:pt x="2608" y="33969"/>
                  <a:pt x="2596" y="34112"/>
                </a:cubicBezTo>
                <a:cubicBezTo>
                  <a:pt x="977" y="46054"/>
                  <a:pt x="1" y="58067"/>
                  <a:pt x="453" y="70426"/>
                </a:cubicBezTo>
                <a:lnTo>
                  <a:pt x="13657" y="70426"/>
                </a:lnTo>
                <a:lnTo>
                  <a:pt x="13657" y="29433"/>
                </a:lnTo>
                <a:cubicBezTo>
                  <a:pt x="13133" y="25801"/>
                  <a:pt x="12586" y="22194"/>
                  <a:pt x="12026" y="18598"/>
                </a:cubicBezTo>
                <a:cubicBezTo>
                  <a:pt x="11050" y="12324"/>
                  <a:pt x="10038" y="6097"/>
                  <a:pt x="8907" y="1"/>
                </a:cubicBezTo>
                <a:close/>
              </a:path>
            </a:pathLst>
          </a:custGeom>
          <a:solidFill>
            <a:srgbClr val="8491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1" name="Google Shape;801;p35"/>
          <p:cNvGrpSpPr/>
          <p:nvPr/>
        </p:nvGrpSpPr>
        <p:grpSpPr>
          <a:xfrm>
            <a:off x="677529" y="685793"/>
            <a:ext cx="609965" cy="519260"/>
            <a:chOff x="1041191" y="996085"/>
            <a:chExt cx="609965" cy="519260"/>
          </a:xfrm>
        </p:grpSpPr>
        <p:sp>
          <p:nvSpPr>
            <p:cNvPr id="802" name="Google Shape;802;p35"/>
            <p:cNvSpPr/>
            <p:nvPr/>
          </p:nvSpPr>
          <p:spPr>
            <a:xfrm>
              <a:off x="1041191" y="996085"/>
              <a:ext cx="609965" cy="519260"/>
            </a:xfrm>
            <a:custGeom>
              <a:avLst/>
              <a:gdLst/>
              <a:ahLst/>
              <a:cxnLst/>
              <a:rect l="l" t="t" r="r" b="b"/>
              <a:pathLst>
                <a:path w="19051" h="16218" extrusionOk="0">
                  <a:moveTo>
                    <a:pt x="13240" y="1"/>
                  </a:moveTo>
                  <a:lnTo>
                    <a:pt x="6251" y="2823"/>
                  </a:lnTo>
                  <a:lnTo>
                    <a:pt x="441" y="6549"/>
                  </a:lnTo>
                  <a:lnTo>
                    <a:pt x="0" y="12502"/>
                  </a:lnTo>
                  <a:lnTo>
                    <a:pt x="9073" y="14288"/>
                  </a:lnTo>
                  <a:lnTo>
                    <a:pt x="9525" y="16217"/>
                  </a:lnTo>
                  <a:lnTo>
                    <a:pt x="17562" y="16217"/>
                  </a:lnTo>
                  <a:lnTo>
                    <a:pt x="19050" y="6252"/>
                  </a:lnTo>
                  <a:lnTo>
                    <a:pt x="132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5"/>
            <p:cNvSpPr/>
            <p:nvPr/>
          </p:nvSpPr>
          <p:spPr>
            <a:xfrm>
              <a:off x="1046922" y="996085"/>
              <a:ext cx="604234" cy="326354"/>
            </a:xfrm>
            <a:custGeom>
              <a:avLst/>
              <a:gdLst/>
              <a:ahLst/>
              <a:cxnLst/>
              <a:rect l="l" t="t" r="r" b="b"/>
              <a:pathLst>
                <a:path w="18872" h="10193" extrusionOk="0">
                  <a:moveTo>
                    <a:pt x="13061" y="1"/>
                  </a:moveTo>
                  <a:lnTo>
                    <a:pt x="6072" y="2823"/>
                  </a:lnTo>
                  <a:lnTo>
                    <a:pt x="262" y="6549"/>
                  </a:lnTo>
                  <a:lnTo>
                    <a:pt x="0" y="10193"/>
                  </a:lnTo>
                  <a:lnTo>
                    <a:pt x="2048" y="8038"/>
                  </a:lnTo>
                  <a:lnTo>
                    <a:pt x="5024" y="5954"/>
                  </a:lnTo>
                  <a:lnTo>
                    <a:pt x="7858" y="6847"/>
                  </a:lnTo>
                  <a:lnTo>
                    <a:pt x="12466" y="6692"/>
                  </a:lnTo>
                  <a:lnTo>
                    <a:pt x="14252" y="4609"/>
                  </a:lnTo>
                  <a:lnTo>
                    <a:pt x="16335" y="5502"/>
                  </a:lnTo>
                  <a:lnTo>
                    <a:pt x="18871" y="6252"/>
                  </a:lnTo>
                  <a:lnTo>
                    <a:pt x="13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4" name="Google Shape;804;p35"/>
          <p:cNvGrpSpPr/>
          <p:nvPr/>
        </p:nvGrpSpPr>
        <p:grpSpPr>
          <a:xfrm>
            <a:off x="1287494" y="267667"/>
            <a:ext cx="290879" cy="395320"/>
            <a:chOff x="1569928" y="519600"/>
            <a:chExt cx="290879" cy="395320"/>
          </a:xfrm>
        </p:grpSpPr>
        <p:sp>
          <p:nvSpPr>
            <p:cNvPr id="805" name="Google Shape;805;p35"/>
            <p:cNvSpPr/>
            <p:nvPr/>
          </p:nvSpPr>
          <p:spPr>
            <a:xfrm>
              <a:off x="1569928" y="519600"/>
              <a:ext cx="290879" cy="395320"/>
            </a:xfrm>
            <a:custGeom>
              <a:avLst/>
              <a:gdLst/>
              <a:ahLst/>
              <a:cxnLst/>
              <a:rect l="l" t="t" r="r" b="b"/>
              <a:pathLst>
                <a:path w="9085" h="12347" extrusionOk="0">
                  <a:moveTo>
                    <a:pt x="5656" y="0"/>
                  </a:moveTo>
                  <a:lnTo>
                    <a:pt x="0" y="1786"/>
                  </a:lnTo>
                  <a:lnTo>
                    <a:pt x="0" y="5953"/>
                  </a:lnTo>
                  <a:lnTo>
                    <a:pt x="4168" y="12347"/>
                  </a:lnTo>
                  <a:lnTo>
                    <a:pt x="9085" y="12347"/>
                  </a:lnTo>
                  <a:lnTo>
                    <a:pt x="9085" y="4763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5"/>
            <p:cNvSpPr/>
            <p:nvPr/>
          </p:nvSpPr>
          <p:spPr>
            <a:xfrm>
              <a:off x="1569928" y="519600"/>
              <a:ext cx="181091" cy="395320"/>
            </a:xfrm>
            <a:custGeom>
              <a:avLst/>
              <a:gdLst/>
              <a:ahLst/>
              <a:cxnLst/>
              <a:rect l="l" t="t" r="r" b="b"/>
              <a:pathLst>
                <a:path w="5656" h="12347" extrusionOk="0">
                  <a:moveTo>
                    <a:pt x="5656" y="0"/>
                  </a:moveTo>
                  <a:lnTo>
                    <a:pt x="0" y="1786"/>
                  </a:lnTo>
                  <a:lnTo>
                    <a:pt x="0" y="5953"/>
                  </a:lnTo>
                  <a:lnTo>
                    <a:pt x="4168" y="12347"/>
                  </a:lnTo>
                  <a:lnTo>
                    <a:pt x="3429" y="9525"/>
                  </a:lnTo>
                  <a:lnTo>
                    <a:pt x="2536" y="6251"/>
                  </a:lnTo>
                  <a:lnTo>
                    <a:pt x="3429" y="5203"/>
                  </a:lnTo>
                  <a:lnTo>
                    <a:pt x="4620" y="2679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rgbClr val="577D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7" name="Google Shape;807;p35"/>
          <p:cNvGrpSpPr/>
          <p:nvPr/>
        </p:nvGrpSpPr>
        <p:grpSpPr>
          <a:xfrm>
            <a:off x="8375600" y="2187507"/>
            <a:ext cx="333590" cy="319471"/>
            <a:chOff x="8241062" y="2611272"/>
            <a:chExt cx="333590" cy="319471"/>
          </a:xfrm>
        </p:grpSpPr>
        <p:sp>
          <p:nvSpPr>
            <p:cNvPr id="808" name="Google Shape;808;p35"/>
            <p:cNvSpPr/>
            <p:nvPr/>
          </p:nvSpPr>
          <p:spPr>
            <a:xfrm>
              <a:off x="8241062" y="2611272"/>
              <a:ext cx="333590" cy="319471"/>
            </a:xfrm>
            <a:custGeom>
              <a:avLst/>
              <a:gdLst/>
              <a:ahLst/>
              <a:cxnLst/>
              <a:rect l="l" t="t" r="r" b="b"/>
              <a:pathLst>
                <a:path w="10419" h="9978" extrusionOk="0">
                  <a:moveTo>
                    <a:pt x="3727" y="1"/>
                  </a:moveTo>
                  <a:lnTo>
                    <a:pt x="1" y="5215"/>
                  </a:lnTo>
                  <a:lnTo>
                    <a:pt x="1" y="9978"/>
                  </a:lnTo>
                  <a:lnTo>
                    <a:pt x="5216" y="9978"/>
                  </a:lnTo>
                  <a:lnTo>
                    <a:pt x="10419" y="6108"/>
                  </a:lnTo>
                  <a:lnTo>
                    <a:pt x="77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5"/>
            <p:cNvSpPr/>
            <p:nvPr/>
          </p:nvSpPr>
          <p:spPr>
            <a:xfrm>
              <a:off x="8241062" y="2611272"/>
              <a:ext cx="174623" cy="319471"/>
            </a:xfrm>
            <a:custGeom>
              <a:avLst/>
              <a:gdLst/>
              <a:ahLst/>
              <a:cxnLst/>
              <a:rect l="l" t="t" r="r" b="b"/>
              <a:pathLst>
                <a:path w="5454" h="9978" extrusionOk="0">
                  <a:moveTo>
                    <a:pt x="3727" y="1"/>
                  </a:moveTo>
                  <a:lnTo>
                    <a:pt x="1" y="5215"/>
                  </a:lnTo>
                  <a:lnTo>
                    <a:pt x="1" y="9978"/>
                  </a:lnTo>
                  <a:lnTo>
                    <a:pt x="644" y="9978"/>
                  </a:lnTo>
                  <a:lnTo>
                    <a:pt x="1489" y="8787"/>
                  </a:lnTo>
                  <a:lnTo>
                    <a:pt x="3727" y="5061"/>
                  </a:lnTo>
                  <a:lnTo>
                    <a:pt x="54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0" name="Google Shape;810;p35"/>
          <p:cNvGrpSpPr/>
          <p:nvPr/>
        </p:nvGrpSpPr>
        <p:grpSpPr>
          <a:xfrm rot="-1855349">
            <a:off x="8190127" y="2689729"/>
            <a:ext cx="695770" cy="457518"/>
            <a:chOff x="7664683" y="3125889"/>
            <a:chExt cx="695740" cy="457498"/>
          </a:xfrm>
        </p:grpSpPr>
        <p:sp>
          <p:nvSpPr>
            <p:cNvPr id="811" name="Google Shape;811;p35"/>
            <p:cNvSpPr/>
            <p:nvPr/>
          </p:nvSpPr>
          <p:spPr>
            <a:xfrm>
              <a:off x="7664683" y="3125889"/>
              <a:ext cx="695740" cy="457498"/>
            </a:xfrm>
            <a:custGeom>
              <a:avLst/>
              <a:gdLst/>
              <a:ahLst/>
              <a:cxnLst/>
              <a:rect l="l" t="t" r="r" b="b"/>
              <a:pathLst>
                <a:path w="21730" h="14289" extrusionOk="0">
                  <a:moveTo>
                    <a:pt x="9668" y="1"/>
                  </a:moveTo>
                  <a:lnTo>
                    <a:pt x="4013" y="3870"/>
                  </a:lnTo>
                  <a:lnTo>
                    <a:pt x="1" y="4763"/>
                  </a:lnTo>
                  <a:lnTo>
                    <a:pt x="739" y="10717"/>
                  </a:lnTo>
                  <a:lnTo>
                    <a:pt x="8930" y="14288"/>
                  </a:lnTo>
                  <a:lnTo>
                    <a:pt x="18801" y="13026"/>
                  </a:lnTo>
                  <a:lnTo>
                    <a:pt x="21729" y="6252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5"/>
            <p:cNvSpPr/>
            <p:nvPr/>
          </p:nvSpPr>
          <p:spPr>
            <a:xfrm>
              <a:off x="7664683" y="3125889"/>
              <a:ext cx="557361" cy="228765"/>
            </a:xfrm>
            <a:custGeom>
              <a:avLst/>
              <a:gdLst/>
              <a:ahLst/>
              <a:cxnLst/>
              <a:rect l="l" t="t" r="r" b="b"/>
              <a:pathLst>
                <a:path w="17408" h="7145" extrusionOk="0">
                  <a:moveTo>
                    <a:pt x="9668" y="1"/>
                  </a:moveTo>
                  <a:lnTo>
                    <a:pt x="4013" y="3870"/>
                  </a:lnTo>
                  <a:lnTo>
                    <a:pt x="1" y="4763"/>
                  </a:lnTo>
                  <a:lnTo>
                    <a:pt x="298" y="7145"/>
                  </a:lnTo>
                  <a:lnTo>
                    <a:pt x="2822" y="7145"/>
                  </a:lnTo>
                  <a:lnTo>
                    <a:pt x="5001" y="3859"/>
                  </a:lnTo>
                  <a:lnTo>
                    <a:pt x="13395" y="4918"/>
                  </a:lnTo>
                  <a:lnTo>
                    <a:pt x="15026" y="2977"/>
                  </a:lnTo>
                  <a:lnTo>
                    <a:pt x="17407" y="596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3" name="Google Shape;813;p35"/>
          <p:cNvSpPr txBox="1">
            <a:spLocks noGrp="1"/>
          </p:cNvSpPr>
          <p:nvPr>
            <p:ph type="ctrTitle"/>
          </p:nvPr>
        </p:nvSpPr>
        <p:spPr>
          <a:xfrm>
            <a:off x="1499748" y="957830"/>
            <a:ext cx="6984163" cy="21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dirty="0">
                <a:ln w="190500">
                  <a:solidFill>
                    <a:schemeClr val="bg2"/>
                  </a:solidFill>
                </a:ln>
                <a:solidFill>
                  <a:schemeClr val="bg2"/>
                </a:solidFill>
              </a:rPr>
              <a:t>MỘT SỐ DÂN TỘC Ở HOÀNG LIÊN SƠN</a:t>
            </a:r>
            <a:endParaRPr sz="6000" dirty="0">
              <a:ln w="190500">
                <a:solidFill>
                  <a:schemeClr val="bg2"/>
                </a:solidFill>
              </a:ln>
              <a:solidFill>
                <a:schemeClr val="bg2"/>
              </a:solidFill>
            </a:endParaRPr>
          </a:p>
        </p:txBody>
      </p:sp>
      <p:sp>
        <p:nvSpPr>
          <p:cNvPr id="814" name="Google Shape;814;p35"/>
          <p:cNvSpPr txBox="1"/>
          <p:nvPr/>
        </p:nvSpPr>
        <p:spPr>
          <a:xfrm>
            <a:off x="1151216" y="857954"/>
            <a:ext cx="292672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prstTxWarp prst="textArchUp">
              <a:avLst/>
            </a:prstTxWarp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5000" b="1" dirty="0">
                <a:solidFill>
                  <a:srgbClr val="FF0000"/>
                </a:solidFill>
                <a:latin typeface="#9Slide04 Podkova ExtraBold" panose="00000900000000000000" pitchFamily="2" charset="0"/>
                <a:ea typeface="Karla Medium"/>
                <a:cs typeface="Karla Medium"/>
                <a:sym typeface="Karla Medium"/>
              </a:rPr>
              <a:t>Địa lí</a:t>
            </a:r>
            <a:endParaRPr sz="5000" b="1" dirty="0">
              <a:solidFill>
                <a:srgbClr val="FF0000"/>
              </a:solidFill>
              <a:latin typeface="#9Slide04 Podkova ExtraBold" panose="00000900000000000000" pitchFamily="2" charset="0"/>
              <a:ea typeface="Karla Medium"/>
              <a:cs typeface="Karla Medium"/>
              <a:sym typeface="Karla Medium"/>
            </a:endParaRPr>
          </a:p>
        </p:txBody>
      </p:sp>
      <p:grpSp>
        <p:nvGrpSpPr>
          <p:cNvPr id="816" name="Google Shape;816;p35"/>
          <p:cNvGrpSpPr/>
          <p:nvPr/>
        </p:nvGrpSpPr>
        <p:grpSpPr>
          <a:xfrm>
            <a:off x="420204" y="1318597"/>
            <a:ext cx="257325" cy="223802"/>
            <a:chOff x="1298516" y="3064159"/>
            <a:chExt cx="257325" cy="223802"/>
          </a:xfrm>
        </p:grpSpPr>
        <p:sp>
          <p:nvSpPr>
            <p:cNvPr id="817" name="Google Shape;817;p35"/>
            <p:cNvSpPr/>
            <p:nvPr/>
          </p:nvSpPr>
          <p:spPr>
            <a:xfrm>
              <a:off x="1298516" y="3064159"/>
              <a:ext cx="257325" cy="223802"/>
            </a:xfrm>
            <a:custGeom>
              <a:avLst/>
              <a:gdLst/>
              <a:ahLst/>
              <a:cxnLst/>
              <a:rect l="l" t="t" r="r" b="b"/>
              <a:pathLst>
                <a:path w="8037" h="6990" extrusionOk="0">
                  <a:moveTo>
                    <a:pt x="6394" y="0"/>
                  </a:moveTo>
                  <a:lnTo>
                    <a:pt x="0" y="4167"/>
                  </a:lnTo>
                  <a:lnTo>
                    <a:pt x="4906" y="6989"/>
                  </a:lnTo>
                  <a:lnTo>
                    <a:pt x="8037" y="1929"/>
                  </a:lnTo>
                  <a:lnTo>
                    <a:pt x="639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5"/>
            <p:cNvSpPr/>
            <p:nvPr/>
          </p:nvSpPr>
          <p:spPr>
            <a:xfrm>
              <a:off x="1298516" y="3064159"/>
              <a:ext cx="227997" cy="175744"/>
            </a:xfrm>
            <a:custGeom>
              <a:avLst/>
              <a:gdLst/>
              <a:ahLst/>
              <a:cxnLst/>
              <a:rect l="l" t="t" r="r" b="b"/>
              <a:pathLst>
                <a:path w="7121" h="5489" extrusionOk="0">
                  <a:moveTo>
                    <a:pt x="6394" y="0"/>
                  </a:moveTo>
                  <a:lnTo>
                    <a:pt x="0" y="4167"/>
                  </a:lnTo>
                  <a:lnTo>
                    <a:pt x="2286" y="5489"/>
                  </a:lnTo>
                  <a:lnTo>
                    <a:pt x="7120" y="857"/>
                  </a:lnTo>
                  <a:lnTo>
                    <a:pt x="63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9" name="Google Shape;819;p35"/>
          <p:cNvSpPr/>
          <p:nvPr/>
        </p:nvSpPr>
        <p:spPr>
          <a:xfrm>
            <a:off x="1819351" y="3557154"/>
            <a:ext cx="182722" cy="248329"/>
          </a:xfrm>
          <a:custGeom>
            <a:avLst/>
            <a:gdLst/>
            <a:ahLst/>
            <a:cxnLst/>
            <a:rect l="l" t="t" r="r" b="b"/>
            <a:pathLst>
              <a:path w="9085" h="12347" extrusionOk="0">
                <a:moveTo>
                  <a:pt x="5656" y="0"/>
                </a:moveTo>
                <a:lnTo>
                  <a:pt x="0" y="1786"/>
                </a:lnTo>
                <a:lnTo>
                  <a:pt x="0" y="5953"/>
                </a:lnTo>
                <a:lnTo>
                  <a:pt x="4168" y="12347"/>
                </a:lnTo>
                <a:lnTo>
                  <a:pt x="9085" y="12347"/>
                </a:lnTo>
                <a:lnTo>
                  <a:pt x="9085" y="4763"/>
                </a:lnTo>
                <a:lnTo>
                  <a:pt x="565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" name="Google Shape;820;p35"/>
          <p:cNvSpPr/>
          <p:nvPr/>
        </p:nvSpPr>
        <p:spPr>
          <a:xfrm rot="-1608794">
            <a:off x="7256500" y="3309997"/>
            <a:ext cx="182723" cy="223806"/>
          </a:xfrm>
          <a:custGeom>
            <a:avLst/>
            <a:gdLst/>
            <a:ahLst/>
            <a:cxnLst/>
            <a:rect l="l" t="t" r="r" b="b"/>
            <a:pathLst>
              <a:path w="8633" h="10574" extrusionOk="0">
                <a:moveTo>
                  <a:pt x="6691" y="1"/>
                </a:moveTo>
                <a:lnTo>
                  <a:pt x="2679" y="2537"/>
                </a:lnTo>
                <a:lnTo>
                  <a:pt x="0" y="8038"/>
                </a:lnTo>
                <a:lnTo>
                  <a:pt x="2679" y="10574"/>
                </a:lnTo>
                <a:lnTo>
                  <a:pt x="8632" y="5359"/>
                </a:lnTo>
                <a:lnTo>
                  <a:pt x="669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1" name="Google Shape;821;p35"/>
          <p:cNvGrpSpPr/>
          <p:nvPr/>
        </p:nvGrpSpPr>
        <p:grpSpPr>
          <a:xfrm>
            <a:off x="8506911" y="1548833"/>
            <a:ext cx="276407" cy="338553"/>
            <a:chOff x="7759999" y="914888"/>
            <a:chExt cx="276407" cy="338553"/>
          </a:xfrm>
        </p:grpSpPr>
        <p:sp>
          <p:nvSpPr>
            <p:cNvPr id="822" name="Google Shape;822;p35"/>
            <p:cNvSpPr/>
            <p:nvPr/>
          </p:nvSpPr>
          <p:spPr>
            <a:xfrm>
              <a:off x="7759999" y="914888"/>
              <a:ext cx="276407" cy="338553"/>
            </a:xfrm>
            <a:custGeom>
              <a:avLst/>
              <a:gdLst/>
              <a:ahLst/>
              <a:cxnLst/>
              <a:rect l="l" t="t" r="r" b="b"/>
              <a:pathLst>
                <a:path w="8633" h="10574" extrusionOk="0">
                  <a:moveTo>
                    <a:pt x="6691" y="1"/>
                  </a:moveTo>
                  <a:lnTo>
                    <a:pt x="2679" y="2537"/>
                  </a:lnTo>
                  <a:lnTo>
                    <a:pt x="0" y="8038"/>
                  </a:lnTo>
                  <a:lnTo>
                    <a:pt x="2679" y="10574"/>
                  </a:lnTo>
                  <a:lnTo>
                    <a:pt x="8632" y="5359"/>
                  </a:lnTo>
                  <a:lnTo>
                    <a:pt x="66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5"/>
            <p:cNvSpPr/>
            <p:nvPr/>
          </p:nvSpPr>
          <p:spPr>
            <a:xfrm>
              <a:off x="7759999" y="968262"/>
              <a:ext cx="130023" cy="249352"/>
            </a:xfrm>
            <a:custGeom>
              <a:avLst/>
              <a:gdLst/>
              <a:ahLst/>
              <a:cxnLst/>
              <a:rect l="l" t="t" r="r" b="b"/>
              <a:pathLst>
                <a:path w="4061" h="7788" extrusionOk="0">
                  <a:moveTo>
                    <a:pt x="4060" y="1"/>
                  </a:moveTo>
                  <a:lnTo>
                    <a:pt x="2679" y="870"/>
                  </a:lnTo>
                  <a:lnTo>
                    <a:pt x="0" y="6371"/>
                  </a:lnTo>
                  <a:lnTo>
                    <a:pt x="1500" y="7787"/>
                  </a:lnTo>
                  <a:lnTo>
                    <a:pt x="2679" y="4882"/>
                  </a:lnTo>
                  <a:lnTo>
                    <a:pt x="406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Google Shape;813;p35"/>
          <p:cNvSpPr txBox="1">
            <a:spLocks/>
          </p:cNvSpPr>
          <p:nvPr/>
        </p:nvSpPr>
        <p:spPr>
          <a:xfrm>
            <a:off x="1532565" y="949115"/>
            <a:ext cx="6887316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Barlow Black"/>
              <a:buNone/>
              <a:defRPr sz="4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Barlow Black"/>
              <a:buNone/>
              <a:defRPr sz="72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Barlow Black"/>
              <a:buNone/>
              <a:defRPr sz="72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Barlow Black"/>
              <a:buNone/>
              <a:defRPr sz="72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Barlow Black"/>
              <a:buNone/>
              <a:defRPr sz="72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Barlow Black"/>
              <a:buNone/>
              <a:defRPr sz="72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Barlow Black"/>
              <a:buNone/>
              <a:defRPr sz="72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Barlow Black"/>
              <a:buNone/>
              <a:defRPr sz="72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Barlow Black"/>
              <a:buNone/>
              <a:defRPr sz="72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r>
              <a:rPr lang="vi-VN" sz="6000" dirty="0"/>
              <a:t>MỘT SỐ DÂN TỘC Ở HOÀNG LIÊN SƠN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655" y="2391726"/>
            <a:ext cx="3284592" cy="32845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3744" y="433571"/>
            <a:ext cx="5143500" cy="5143500"/>
          </a:xfrm>
          <a:prstGeom prst="rect">
            <a:avLst/>
          </a:prstGeom>
        </p:spPr>
      </p:pic>
      <p:pic>
        <p:nvPicPr>
          <p:cNvPr id="35" name="图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874" y="75639"/>
            <a:ext cx="1279389" cy="12793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3" grpId="0"/>
      <p:bldP spid="814" grpId="0"/>
      <p:bldP spid="2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3120" y="1318133"/>
            <a:ext cx="5318356" cy="1519849"/>
          </a:xfrm>
          <a:custGeom>
            <a:avLst/>
            <a:gdLst>
              <a:gd name="connsiteX0" fmla="*/ 0 w 5322849"/>
              <a:gd name="connsiteY0" fmla="*/ 25146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251464 w 5322849"/>
              <a:gd name="connsiteY6" fmla="*/ 1508752 h 1508752"/>
              <a:gd name="connsiteX7" fmla="*/ 0 w 5322849"/>
              <a:gd name="connsiteY7" fmla="*/ 1257288 h 1508752"/>
              <a:gd name="connsiteX8" fmla="*/ 0 w 5322849"/>
              <a:gd name="connsiteY8" fmla="*/ 25146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251464 w 5322849"/>
              <a:gd name="connsiteY6" fmla="*/ 1508752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384348"/>
              <a:gd name="connsiteX1" fmla="*/ 251464 w 5322849"/>
              <a:gd name="connsiteY1" fmla="*/ 0 h 1384348"/>
              <a:gd name="connsiteX2" fmla="*/ 5026780 w 5322849"/>
              <a:gd name="connsiteY2" fmla="*/ 99736 h 1384348"/>
              <a:gd name="connsiteX3" fmla="*/ 5322849 w 5322849"/>
              <a:gd name="connsiteY3" fmla="*/ 251464 h 1384348"/>
              <a:gd name="connsiteX4" fmla="*/ 5233639 w 5322849"/>
              <a:gd name="connsiteY4" fmla="*/ 1265599 h 1384348"/>
              <a:gd name="connsiteX5" fmla="*/ 4974741 w 5322849"/>
              <a:gd name="connsiteY5" fmla="*/ 1342526 h 1384348"/>
              <a:gd name="connsiteX6" fmla="*/ 303503 w 5322849"/>
              <a:gd name="connsiteY6" fmla="*/ 1384083 h 1384348"/>
              <a:gd name="connsiteX7" fmla="*/ 0 w 5322849"/>
              <a:gd name="connsiteY7" fmla="*/ 1257288 h 1384348"/>
              <a:gd name="connsiteX8" fmla="*/ 163551 w 5322849"/>
              <a:gd name="connsiteY8" fmla="*/ 288634 h 1384348"/>
              <a:gd name="connsiteX0" fmla="*/ 163551 w 5322849"/>
              <a:gd name="connsiteY0" fmla="*/ 288634 h 1384348"/>
              <a:gd name="connsiteX1" fmla="*/ 251464 w 5322849"/>
              <a:gd name="connsiteY1" fmla="*/ 0 h 1384348"/>
              <a:gd name="connsiteX2" fmla="*/ 4997043 w 5322849"/>
              <a:gd name="connsiteY2" fmla="*/ 157915 h 1384348"/>
              <a:gd name="connsiteX3" fmla="*/ 5322849 w 5322849"/>
              <a:gd name="connsiteY3" fmla="*/ 251464 h 1384348"/>
              <a:gd name="connsiteX4" fmla="*/ 5233639 w 5322849"/>
              <a:gd name="connsiteY4" fmla="*/ 1265599 h 1384348"/>
              <a:gd name="connsiteX5" fmla="*/ 4974741 w 5322849"/>
              <a:gd name="connsiteY5" fmla="*/ 1342526 h 1384348"/>
              <a:gd name="connsiteX6" fmla="*/ 303503 w 5322849"/>
              <a:gd name="connsiteY6" fmla="*/ 1384083 h 1384348"/>
              <a:gd name="connsiteX7" fmla="*/ 0 w 5322849"/>
              <a:gd name="connsiteY7" fmla="*/ 1257288 h 1384348"/>
              <a:gd name="connsiteX8" fmla="*/ 163551 w 5322849"/>
              <a:gd name="connsiteY8" fmla="*/ 288634 h 1384348"/>
              <a:gd name="connsiteX0" fmla="*/ 163551 w 5322849"/>
              <a:gd name="connsiteY0" fmla="*/ 213833 h 1309547"/>
              <a:gd name="connsiteX1" fmla="*/ 459620 w 5322849"/>
              <a:gd name="connsiteY1" fmla="*/ 0 h 1309547"/>
              <a:gd name="connsiteX2" fmla="*/ 4997043 w 5322849"/>
              <a:gd name="connsiteY2" fmla="*/ 83114 h 1309547"/>
              <a:gd name="connsiteX3" fmla="*/ 5322849 w 5322849"/>
              <a:gd name="connsiteY3" fmla="*/ 176663 h 1309547"/>
              <a:gd name="connsiteX4" fmla="*/ 5233639 w 5322849"/>
              <a:gd name="connsiteY4" fmla="*/ 1190798 h 1309547"/>
              <a:gd name="connsiteX5" fmla="*/ 4974741 w 5322849"/>
              <a:gd name="connsiteY5" fmla="*/ 1267725 h 1309547"/>
              <a:gd name="connsiteX6" fmla="*/ 303503 w 5322849"/>
              <a:gd name="connsiteY6" fmla="*/ 1309282 h 1309547"/>
              <a:gd name="connsiteX7" fmla="*/ 0 w 5322849"/>
              <a:gd name="connsiteY7" fmla="*/ 1182487 h 1309547"/>
              <a:gd name="connsiteX8" fmla="*/ 163551 w 5322849"/>
              <a:gd name="connsiteY8" fmla="*/ 213833 h 1309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22849" h="1309547">
                <a:moveTo>
                  <a:pt x="163551" y="213833"/>
                </a:moveTo>
                <a:cubicBezTo>
                  <a:pt x="163551" y="74953"/>
                  <a:pt x="320740" y="0"/>
                  <a:pt x="459620" y="0"/>
                </a:cubicBezTo>
                <a:cubicBezTo>
                  <a:pt x="2051392" y="141291"/>
                  <a:pt x="3405271" y="49869"/>
                  <a:pt x="4997043" y="83114"/>
                </a:cubicBezTo>
                <a:cubicBezTo>
                  <a:pt x="5135923" y="83114"/>
                  <a:pt x="5322849" y="37783"/>
                  <a:pt x="5322849" y="176663"/>
                </a:cubicBezTo>
                <a:lnTo>
                  <a:pt x="5233639" y="1190798"/>
                </a:lnTo>
                <a:cubicBezTo>
                  <a:pt x="5233639" y="1329678"/>
                  <a:pt x="5113621" y="1267725"/>
                  <a:pt x="4974741" y="1267725"/>
                </a:cubicBezTo>
                <a:lnTo>
                  <a:pt x="303503" y="1309282"/>
                </a:lnTo>
                <a:cubicBezTo>
                  <a:pt x="164623" y="1309282"/>
                  <a:pt x="0" y="1321367"/>
                  <a:pt x="0" y="1182487"/>
                </a:cubicBezTo>
                <a:cubicBezTo>
                  <a:pt x="0" y="847212"/>
                  <a:pt x="163551" y="549108"/>
                  <a:pt x="163551" y="213833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4" name="Google Shape;834;p37"/>
          <p:cNvSpPr/>
          <p:nvPr/>
        </p:nvSpPr>
        <p:spPr>
          <a:xfrm>
            <a:off x="688434" y="29673"/>
            <a:ext cx="8021823" cy="1288460"/>
          </a:xfrm>
          <a:custGeom>
            <a:avLst/>
            <a:gdLst/>
            <a:ahLst/>
            <a:cxnLst/>
            <a:rect l="l" t="t" r="r" b="b"/>
            <a:pathLst>
              <a:path w="270726" h="144852" extrusionOk="0">
                <a:moveTo>
                  <a:pt x="25456" y="1"/>
                </a:moveTo>
                <a:lnTo>
                  <a:pt x="21884" y="2977"/>
                </a:lnTo>
                <a:lnTo>
                  <a:pt x="5656" y="2977"/>
                </a:lnTo>
                <a:lnTo>
                  <a:pt x="1" y="20396"/>
                </a:lnTo>
                <a:lnTo>
                  <a:pt x="1489" y="64449"/>
                </a:lnTo>
                <a:lnTo>
                  <a:pt x="1" y="94357"/>
                </a:lnTo>
                <a:lnTo>
                  <a:pt x="3858" y="144852"/>
                </a:lnTo>
                <a:lnTo>
                  <a:pt x="264558" y="144852"/>
                </a:lnTo>
                <a:lnTo>
                  <a:pt x="266558" y="135589"/>
                </a:lnTo>
                <a:lnTo>
                  <a:pt x="269975" y="38553"/>
                </a:lnTo>
                <a:lnTo>
                  <a:pt x="270725" y="16526"/>
                </a:lnTo>
                <a:lnTo>
                  <a:pt x="258962" y="9085"/>
                </a:lnTo>
                <a:lnTo>
                  <a:pt x="257628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37"/>
          <p:cNvSpPr txBox="1">
            <a:spLocks noGrp="1"/>
          </p:cNvSpPr>
          <p:nvPr>
            <p:ph type="title" idx="8"/>
          </p:nvPr>
        </p:nvSpPr>
        <p:spPr>
          <a:xfrm>
            <a:off x="906154" y="49258"/>
            <a:ext cx="717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1.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Hoàng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Liên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Sơn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–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nơi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cư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trú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dân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tộc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ít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br>
              <a:rPr lang="en-US" b="1" dirty="0">
                <a:latin typeface="UTM Avo" panose="02040603050506020204" pitchFamily="18" charset="0"/>
                <a:cs typeface="Times New Roman" panose="02020603050405020304" pitchFamily="18" charset="0"/>
              </a:rPr>
            </a:br>
            <a:endParaRPr dirty="0">
              <a:latin typeface="UTM Avo" panose="02040603050506020204" pitchFamily="18" charset="0"/>
            </a:endParaRPr>
          </a:p>
        </p:txBody>
      </p:sp>
      <p:sp>
        <p:nvSpPr>
          <p:cNvPr id="43" name="Text Box 9">
            <a:extLst>
              <a:ext uri="{FF2B5EF4-FFF2-40B4-BE49-F238E27FC236}">
                <a16:creationId xmlns:a16="http://schemas.microsoft.com/office/drawing/2014/main" id="{A4D3FD0A-1AF5-4475-87EB-9221042E3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37" y="1576970"/>
            <a:ext cx="500612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Kể tên một số dân tộc ít người ở Hoàng Liên Sơn?</a:t>
            </a:r>
            <a:endParaRPr lang="en-US" sz="2800" b="1" dirty="0">
              <a:solidFill>
                <a:srgbClr val="002060"/>
              </a:solidFill>
              <a:latin typeface="UTM Avo" panose="0204060305050602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654" y="1391491"/>
            <a:ext cx="2236546" cy="33513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4" name="Text Box 11">
            <a:extLst>
              <a:ext uri="{FF2B5EF4-FFF2-40B4-BE49-F238E27FC236}">
                <a16:creationId xmlns:a16="http://schemas.microsoft.com/office/drawing/2014/main" id="{9933FAA8-061B-40CA-93D1-8EFDC204D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0657" y="4692238"/>
            <a:ext cx="55965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sz="2400" b="1" dirty="0">
                <a:solidFill>
                  <a:srgbClr val="611349"/>
                </a:solidFill>
                <a:latin typeface="UTM Avo" panose="02040603050506020204" pitchFamily="18" charset="0"/>
              </a:rPr>
              <a:t>Dân tộc </a:t>
            </a:r>
            <a:r>
              <a:rPr lang="nl-NL" sz="2400" b="1" dirty="0">
                <a:solidFill>
                  <a:srgbClr val="611349"/>
                </a:solidFill>
                <a:latin typeface="UTM Avo" panose="02040603050506020204" pitchFamily="18" charset="0"/>
              </a:rPr>
              <a:t>Thái</a:t>
            </a:r>
            <a:endParaRPr lang="en-US" sz="2400" b="1" dirty="0">
              <a:solidFill>
                <a:srgbClr val="611349"/>
              </a:solidFill>
              <a:latin typeface="UTM Avo" panose="0204060305050602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2" t="27119" r="31355" b="17439"/>
          <a:stretch/>
        </p:blipFill>
        <p:spPr>
          <a:xfrm>
            <a:off x="2859310" y="1318132"/>
            <a:ext cx="3861344" cy="2875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Text Box 11">
            <a:extLst>
              <a:ext uri="{FF2B5EF4-FFF2-40B4-BE49-F238E27FC236}">
                <a16:creationId xmlns:a16="http://schemas.microsoft.com/office/drawing/2014/main" id="{9933FAA8-061B-40CA-93D1-8EFDC204D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83" y="4193894"/>
            <a:ext cx="55965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sz="2400" b="1" dirty="0">
                <a:solidFill>
                  <a:srgbClr val="611349"/>
                </a:solidFill>
                <a:latin typeface="UTM Avo" panose="02040603050506020204" pitchFamily="18" charset="0"/>
              </a:rPr>
              <a:t>Dân tộc H’Mông</a:t>
            </a:r>
            <a:endParaRPr lang="en-US" sz="2400" b="1" dirty="0">
              <a:solidFill>
                <a:srgbClr val="611349"/>
              </a:solidFill>
              <a:latin typeface="UTM Avo" panose="0204060305050602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5" r="13835"/>
          <a:stretch/>
        </p:blipFill>
        <p:spPr>
          <a:xfrm>
            <a:off x="33702" y="1576970"/>
            <a:ext cx="2825608" cy="29638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Text Box 11">
            <a:extLst>
              <a:ext uri="{FF2B5EF4-FFF2-40B4-BE49-F238E27FC236}">
                <a16:creationId xmlns:a16="http://schemas.microsoft.com/office/drawing/2014/main" id="{9933FAA8-061B-40CA-93D1-8EFDC204D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95881" y="4583642"/>
            <a:ext cx="55965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sz="2400" b="1" dirty="0">
                <a:solidFill>
                  <a:srgbClr val="611349"/>
                </a:solidFill>
                <a:latin typeface="UTM Avo" panose="02040603050506020204" pitchFamily="18" charset="0"/>
              </a:rPr>
              <a:t>Dân tộc Dao</a:t>
            </a:r>
            <a:endParaRPr lang="en-US" sz="2400" b="1" dirty="0">
              <a:solidFill>
                <a:srgbClr val="611349"/>
              </a:solidFill>
              <a:latin typeface="UTM Avo" panose="0204060305050602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7009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3" grpId="0"/>
      <p:bldP spid="43" grpId="1"/>
      <p:bldP spid="44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20" y="1408864"/>
            <a:ext cx="4038508" cy="29867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34" name="Google Shape;834;p37"/>
          <p:cNvSpPr/>
          <p:nvPr/>
        </p:nvSpPr>
        <p:spPr>
          <a:xfrm>
            <a:off x="665186" y="-11714"/>
            <a:ext cx="8021823" cy="1288460"/>
          </a:xfrm>
          <a:custGeom>
            <a:avLst/>
            <a:gdLst/>
            <a:ahLst/>
            <a:cxnLst/>
            <a:rect l="l" t="t" r="r" b="b"/>
            <a:pathLst>
              <a:path w="270726" h="144852" extrusionOk="0">
                <a:moveTo>
                  <a:pt x="25456" y="1"/>
                </a:moveTo>
                <a:lnTo>
                  <a:pt x="21884" y="2977"/>
                </a:lnTo>
                <a:lnTo>
                  <a:pt x="5656" y="2977"/>
                </a:lnTo>
                <a:lnTo>
                  <a:pt x="1" y="20396"/>
                </a:lnTo>
                <a:lnTo>
                  <a:pt x="1489" y="64449"/>
                </a:lnTo>
                <a:lnTo>
                  <a:pt x="1" y="94357"/>
                </a:lnTo>
                <a:lnTo>
                  <a:pt x="3858" y="144852"/>
                </a:lnTo>
                <a:lnTo>
                  <a:pt x="264558" y="144852"/>
                </a:lnTo>
                <a:lnTo>
                  <a:pt x="266558" y="135589"/>
                </a:lnTo>
                <a:lnTo>
                  <a:pt x="269975" y="38553"/>
                </a:lnTo>
                <a:lnTo>
                  <a:pt x="270725" y="16526"/>
                </a:lnTo>
                <a:lnTo>
                  <a:pt x="258962" y="9085"/>
                </a:lnTo>
                <a:lnTo>
                  <a:pt x="257628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9" name="Google Shape;839;p37"/>
          <p:cNvSpPr txBox="1">
            <a:spLocks noGrp="1"/>
          </p:cNvSpPr>
          <p:nvPr>
            <p:ph type="title" idx="8"/>
          </p:nvPr>
        </p:nvSpPr>
        <p:spPr>
          <a:xfrm>
            <a:off x="898404" y="-128334"/>
            <a:ext cx="717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1.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Hoàng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Liên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Sơn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–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nơi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cư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trú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dân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tộc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ít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br>
              <a:rPr lang="en-US" b="1" dirty="0">
                <a:latin typeface="UTM Avo" panose="02040603050506020204" pitchFamily="18" charset="0"/>
                <a:cs typeface="Times New Roman" panose="02020603050405020304" pitchFamily="18" charset="0"/>
              </a:rPr>
            </a:br>
            <a:endParaRPr dirty="0">
              <a:latin typeface="UTM Avo" panose="02040603050506020204" pitchFamily="18" charset="0"/>
            </a:endParaRPr>
          </a:p>
        </p:txBody>
      </p:sp>
      <p:sp>
        <p:nvSpPr>
          <p:cNvPr id="16" name="Text Box 11">
            <a:extLst>
              <a:ext uri="{FF2B5EF4-FFF2-40B4-BE49-F238E27FC236}">
                <a16:creationId xmlns:a16="http://schemas.microsoft.com/office/drawing/2014/main" id="{9933FAA8-061B-40CA-93D1-8EFDC204D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8525" y="4395607"/>
            <a:ext cx="55965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611349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Dân tộc Giáy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611349"/>
              </a:solidFill>
              <a:effectLst/>
              <a:uLnTx/>
              <a:uFillTx/>
              <a:latin typeface="UTM Avo" panose="0204060305050602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0" t="16723" r="33899" b="11715"/>
          <a:stretch/>
        </p:blipFill>
        <p:spPr>
          <a:xfrm>
            <a:off x="5381269" y="1089770"/>
            <a:ext cx="2774197" cy="36808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4" name="Text Box 11">
            <a:extLst>
              <a:ext uri="{FF2B5EF4-FFF2-40B4-BE49-F238E27FC236}">
                <a16:creationId xmlns:a16="http://schemas.microsoft.com/office/drawing/2014/main" id="{9933FAA8-061B-40CA-93D1-8EFDC204D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0098" y="4754231"/>
            <a:ext cx="55965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611349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Dân</a:t>
            </a:r>
            <a:r>
              <a:rPr kumimoji="0" lang="vi-VN" sz="2400" b="1" i="0" u="none" strike="noStrike" kern="0" cap="none" spc="0" normalizeH="0" noProof="0" dirty="0">
                <a:ln>
                  <a:noFill/>
                </a:ln>
                <a:solidFill>
                  <a:srgbClr val="611349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 tộc Tày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611349"/>
              </a:solidFill>
              <a:effectLst/>
              <a:uLnTx/>
              <a:uFillTx/>
              <a:latin typeface="UTM Avo" panose="0204060305050602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451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23"/>
          <p:cNvSpPr txBox="1">
            <a:spLocks noChangeArrowheads="1"/>
          </p:cNvSpPr>
          <p:nvPr/>
        </p:nvSpPr>
        <p:spPr bwMode="auto">
          <a:xfrm>
            <a:off x="935596" y="75511"/>
            <a:ext cx="7272808" cy="954107"/>
          </a:xfrm>
          <a:custGeom>
            <a:avLst/>
            <a:gdLst>
              <a:gd name="connsiteX0" fmla="*/ 0 w 7272808"/>
              <a:gd name="connsiteY0" fmla="*/ 0 h 954107"/>
              <a:gd name="connsiteX1" fmla="*/ 413991 w 7272808"/>
              <a:gd name="connsiteY1" fmla="*/ 0 h 954107"/>
              <a:gd name="connsiteX2" fmla="*/ 755253 w 7272808"/>
              <a:gd name="connsiteY2" fmla="*/ 0 h 954107"/>
              <a:gd name="connsiteX3" fmla="*/ 1314700 w 7272808"/>
              <a:gd name="connsiteY3" fmla="*/ 0 h 954107"/>
              <a:gd name="connsiteX4" fmla="*/ 1801419 w 7272808"/>
              <a:gd name="connsiteY4" fmla="*/ 0 h 954107"/>
              <a:gd name="connsiteX5" fmla="*/ 2215409 w 7272808"/>
              <a:gd name="connsiteY5" fmla="*/ 0 h 954107"/>
              <a:gd name="connsiteX6" fmla="*/ 2556672 w 7272808"/>
              <a:gd name="connsiteY6" fmla="*/ 0 h 954107"/>
              <a:gd name="connsiteX7" fmla="*/ 3261575 w 7272808"/>
              <a:gd name="connsiteY7" fmla="*/ 0 h 954107"/>
              <a:gd name="connsiteX8" fmla="*/ 3821021 w 7272808"/>
              <a:gd name="connsiteY8" fmla="*/ 0 h 954107"/>
              <a:gd name="connsiteX9" fmla="*/ 4380468 w 7272808"/>
              <a:gd name="connsiteY9" fmla="*/ 0 h 954107"/>
              <a:gd name="connsiteX10" fmla="*/ 4794459 w 7272808"/>
              <a:gd name="connsiteY10" fmla="*/ 0 h 954107"/>
              <a:gd name="connsiteX11" fmla="*/ 5281178 w 7272808"/>
              <a:gd name="connsiteY11" fmla="*/ 0 h 954107"/>
              <a:gd name="connsiteX12" fmla="*/ 5695168 w 7272808"/>
              <a:gd name="connsiteY12" fmla="*/ 0 h 954107"/>
              <a:gd name="connsiteX13" fmla="*/ 6181887 w 7272808"/>
              <a:gd name="connsiteY13" fmla="*/ 0 h 954107"/>
              <a:gd name="connsiteX14" fmla="*/ 6668605 w 7272808"/>
              <a:gd name="connsiteY14" fmla="*/ 0 h 954107"/>
              <a:gd name="connsiteX15" fmla="*/ 7272808 w 7272808"/>
              <a:gd name="connsiteY15" fmla="*/ 0 h 954107"/>
              <a:gd name="connsiteX16" fmla="*/ 7272808 w 7272808"/>
              <a:gd name="connsiteY16" fmla="*/ 496136 h 954107"/>
              <a:gd name="connsiteX17" fmla="*/ 7272808 w 7272808"/>
              <a:gd name="connsiteY17" fmla="*/ 954107 h 954107"/>
              <a:gd name="connsiteX18" fmla="*/ 6858817 w 7272808"/>
              <a:gd name="connsiteY18" fmla="*/ 954107 h 954107"/>
              <a:gd name="connsiteX19" fmla="*/ 6444827 w 7272808"/>
              <a:gd name="connsiteY19" fmla="*/ 954107 h 954107"/>
              <a:gd name="connsiteX20" fmla="*/ 6030836 w 7272808"/>
              <a:gd name="connsiteY20" fmla="*/ 954107 h 954107"/>
              <a:gd name="connsiteX21" fmla="*/ 5325933 w 7272808"/>
              <a:gd name="connsiteY21" fmla="*/ 954107 h 954107"/>
              <a:gd name="connsiteX22" fmla="*/ 4911943 w 7272808"/>
              <a:gd name="connsiteY22" fmla="*/ 954107 h 954107"/>
              <a:gd name="connsiteX23" fmla="*/ 4425224 w 7272808"/>
              <a:gd name="connsiteY23" fmla="*/ 954107 h 954107"/>
              <a:gd name="connsiteX24" fmla="*/ 3793049 w 7272808"/>
              <a:gd name="connsiteY24" fmla="*/ 954107 h 954107"/>
              <a:gd name="connsiteX25" fmla="*/ 3451787 w 7272808"/>
              <a:gd name="connsiteY25" fmla="*/ 954107 h 954107"/>
              <a:gd name="connsiteX26" fmla="*/ 3110524 w 7272808"/>
              <a:gd name="connsiteY26" fmla="*/ 954107 h 954107"/>
              <a:gd name="connsiteX27" fmla="*/ 2551077 w 7272808"/>
              <a:gd name="connsiteY27" fmla="*/ 954107 h 954107"/>
              <a:gd name="connsiteX28" fmla="*/ 1918902 w 7272808"/>
              <a:gd name="connsiteY28" fmla="*/ 954107 h 954107"/>
              <a:gd name="connsiteX29" fmla="*/ 1577640 w 7272808"/>
              <a:gd name="connsiteY29" fmla="*/ 954107 h 954107"/>
              <a:gd name="connsiteX30" fmla="*/ 1236377 w 7272808"/>
              <a:gd name="connsiteY30" fmla="*/ 954107 h 954107"/>
              <a:gd name="connsiteX31" fmla="*/ 604203 w 7272808"/>
              <a:gd name="connsiteY31" fmla="*/ 954107 h 954107"/>
              <a:gd name="connsiteX32" fmla="*/ 0 w 7272808"/>
              <a:gd name="connsiteY32" fmla="*/ 954107 h 954107"/>
              <a:gd name="connsiteX33" fmla="*/ 0 w 7272808"/>
              <a:gd name="connsiteY33" fmla="*/ 467512 h 954107"/>
              <a:gd name="connsiteX34" fmla="*/ 0 w 7272808"/>
              <a:gd name="connsiteY34" fmla="*/ 0 h 954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272808" h="954107" fill="none" extrusionOk="0">
                <a:moveTo>
                  <a:pt x="0" y="0"/>
                </a:moveTo>
                <a:cubicBezTo>
                  <a:pt x="182610" y="-33347"/>
                  <a:pt x="326838" y="3267"/>
                  <a:pt x="413991" y="0"/>
                </a:cubicBezTo>
                <a:cubicBezTo>
                  <a:pt x="501144" y="-3267"/>
                  <a:pt x="605405" y="6495"/>
                  <a:pt x="755253" y="0"/>
                </a:cubicBezTo>
                <a:cubicBezTo>
                  <a:pt x="905101" y="-6495"/>
                  <a:pt x="1087163" y="39190"/>
                  <a:pt x="1314700" y="0"/>
                </a:cubicBezTo>
                <a:cubicBezTo>
                  <a:pt x="1542237" y="-39190"/>
                  <a:pt x="1642392" y="52578"/>
                  <a:pt x="1801419" y="0"/>
                </a:cubicBezTo>
                <a:cubicBezTo>
                  <a:pt x="1960446" y="-52578"/>
                  <a:pt x="2045031" y="14020"/>
                  <a:pt x="2215409" y="0"/>
                </a:cubicBezTo>
                <a:cubicBezTo>
                  <a:pt x="2385787" y="-14020"/>
                  <a:pt x="2408844" y="2169"/>
                  <a:pt x="2556672" y="0"/>
                </a:cubicBezTo>
                <a:cubicBezTo>
                  <a:pt x="2704500" y="-2169"/>
                  <a:pt x="3085689" y="29802"/>
                  <a:pt x="3261575" y="0"/>
                </a:cubicBezTo>
                <a:cubicBezTo>
                  <a:pt x="3437461" y="-29802"/>
                  <a:pt x="3658716" y="36332"/>
                  <a:pt x="3821021" y="0"/>
                </a:cubicBezTo>
                <a:cubicBezTo>
                  <a:pt x="3983326" y="-36332"/>
                  <a:pt x="4137945" y="27639"/>
                  <a:pt x="4380468" y="0"/>
                </a:cubicBezTo>
                <a:cubicBezTo>
                  <a:pt x="4622991" y="-27639"/>
                  <a:pt x="4620787" y="24660"/>
                  <a:pt x="4794459" y="0"/>
                </a:cubicBezTo>
                <a:cubicBezTo>
                  <a:pt x="4968131" y="-24660"/>
                  <a:pt x="5157624" y="6025"/>
                  <a:pt x="5281178" y="0"/>
                </a:cubicBezTo>
                <a:cubicBezTo>
                  <a:pt x="5404732" y="-6025"/>
                  <a:pt x="5564627" y="27821"/>
                  <a:pt x="5695168" y="0"/>
                </a:cubicBezTo>
                <a:cubicBezTo>
                  <a:pt x="5825709" y="-27821"/>
                  <a:pt x="6051795" y="14174"/>
                  <a:pt x="6181887" y="0"/>
                </a:cubicBezTo>
                <a:cubicBezTo>
                  <a:pt x="6311979" y="-14174"/>
                  <a:pt x="6471131" y="51997"/>
                  <a:pt x="6668605" y="0"/>
                </a:cubicBezTo>
                <a:cubicBezTo>
                  <a:pt x="6866079" y="-51997"/>
                  <a:pt x="7051779" y="31694"/>
                  <a:pt x="7272808" y="0"/>
                </a:cubicBezTo>
                <a:cubicBezTo>
                  <a:pt x="7312798" y="143624"/>
                  <a:pt x="7229358" y="364951"/>
                  <a:pt x="7272808" y="496136"/>
                </a:cubicBezTo>
                <a:cubicBezTo>
                  <a:pt x="7316258" y="627321"/>
                  <a:pt x="7245076" y="772883"/>
                  <a:pt x="7272808" y="954107"/>
                </a:cubicBezTo>
                <a:cubicBezTo>
                  <a:pt x="7143528" y="956754"/>
                  <a:pt x="6962617" y="953279"/>
                  <a:pt x="6858817" y="954107"/>
                </a:cubicBezTo>
                <a:cubicBezTo>
                  <a:pt x="6755017" y="954935"/>
                  <a:pt x="6534405" y="919275"/>
                  <a:pt x="6444827" y="954107"/>
                </a:cubicBezTo>
                <a:cubicBezTo>
                  <a:pt x="6355249" y="988939"/>
                  <a:pt x="6166060" y="908634"/>
                  <a:pt x="6030836" y="954107"/>
                </a:cubicBezTo>
                <a:cubicBezTo>
                  <a:pt x="5895612" y="999580"/>
                  <a:pt x="5640856" y="920871"/>
                  <a:pt x="5325933" y="954107"/>
                </a:cubicBezTo>
                <a:cubicBezTo>
                  <a:pt x="5011010" y="987343"/>
                  <a:pt x="5003356" y="943984"/>
                  <a:pt x="4911943" y="954107"/>
                </a:cubicBezTo>
                <a:cubicBezTo>
                  <a:pt x="4820530" y="964230"/>
                  <a:pt x="4584469" y="908468"/>
                  <a:pt x="4425224" y="954107"/>
                </a:cubicBezTo>
                <a:cubicBezTo>
                  <a:pt x="4265979" y="999746"/>
                  <a:pt x="3953216" y="917556"/>
                  <a:pt x="3793049" y="954107"/>
                </a:cubicBezTo>
                <a:cubicBezTo>
                  <a:pt x="3632882" y="990658"/>
                  <a:pt x="3616729" y="937945"/>
                  <a:pt x="3451787" y="954107"/>
                </a:cubicBezTo>
                <a:cubicBezTo>
                  <a:pt x="3286845" y="970269"/>
                  <a:pt x="3192526" y="914232"/>
                  <a:pt x="3110524" y="954107"/>
                </a:cubicBezTo>
                <a:cubicBezTo>
                  <a:pt x="3028522" y="993982"/>
                  <a:pt x="2705562" y="920944"/>
                  <a:pt x="2551077" y="954107"/>
                </a:cubicBezTo>
                <a:cubicBezTo>
                  <a:pt x="2396592" y="987270"/>
                  <a:pt x="2210496" y="899586"/>
                  <a:pt x="1918902" y="954107"/>
                </a:cubicBezTo>
                <a:cubicBezTo>
                  <a:pt x="1627308" y="1008628"/>
                  <a:pt x="1650295" y="931796"/>
                  <a:pt x="1577640" y="954107"/>
                </a:cubicBezTo>
                <a:cubicBezTo>
                  <a:pt x="1504985" y="976418"/>
                  <a:pt x="1326026" y="924150"/>
                  <a:pt x="1236377" y="954107"/>
                </a:cubicBezTo>
                <a:cubicBezTo>
                  <a:pt x="1146728" y="984064"/>
                  <a:pt x="755481" y="882510"/>
                  <a:pt x="604203" y="954107"/>
                </a:cubicBezTo>
                <a:cubicBezTo>
                  <a:pt x="452925" y="1025704"/>
                  <a:pt x="160623" y="926117"/>
                  <a:pt x="0" y="954107"/>
                </a:cubicBezTo>
                <a:cubicBezTo>
                  <a:pt x="-16903" y="808007"/>
                  <a:pt x="2751" y="642456"/>
                  <a:pt x="0" y="467512"/>
                </a:cubicBezTo>
                <a:cubicBezTo>
                  <a:pt x="-2751" y="292568"/>
                  <a:pt x="17668" y="105234"/>
                  <a:pt x="0" y="0"/>
                </a:cubicBezTo>
                <a:close/>
              </a:path>
              <a:path w="7272808" h="954107" stroke="0" extrusionOk="0">
                <a:moveTo>
                  <a:pt x="0" y="0"/>
                </a:moveTo>
                <a:cubicBezTo>
                  <a:pt x="129798" y="-14128"/>
                  <a:pt x="380641" y="28305"/>
                  <a:pt x="486719" y="0"/>
                </a:cubicBezTo>
                <a:cubicBezTo>
                  <a:pt x="592797" y="-28305"/>
                  <a:pt x="852767" y="28021"/>
                  <a:pt x="1118894" y="0"/>
                </a:cubicBezTo>
                <a:cubicBezTo>
                  <a:pt x="1385022" y="-28021"/>
                  <a:pt x="1386466" y="32508"/>
                  <a:pt x="1605612" y="0"/>
                </a:cubicBezTo>
                <a:cubicBezTo>
                  <a:pt x="1824758" y="-32508"/>
                  <a:pt x="1819085" y="7544"/>
                  <a:pt x="1946875" y="0"/>
                </a:cubicBezTo>
                <a:cubicBezTo>
                  <a:pt x="2074665" y="-7544"/>
                  <a:pt x="2301914" y="8528"/>
                  <a:pt x="2506322" y="0"/>
                </a:cubicBezTo>
                <a:cubicBezTo>
                  <a:pt x="2710730" y="-8528"/>
                  <a:pt x="2790440" y="38693"/>
                  <a:pt x="3065768" y="0"/>
                </a:cubicBezTo>
                <a:cubicBezTo>
                  <a:pt x="3341096" y="-38693"/>
                  <a:pt x="3322945" y="26656"/>
                  <a:pt x="3407031" y="0"/>
                </a:cubicBezTo>
                <a:cubicBezTo>
                  <a:pt x="3491117" y="-26656"/>
                  <a:pt x="3590549" y="9040"/>
                  <a:pt x="3748293" y="0"/>
                </a:cubicBezTo>
                <a:cubicBezTo>
                  <a:pt x="3906037" y="-9040"/>
                  <a:pt x="4014018" y="23951"/>
                  <a:pt x="4089556" y="0"/>
                </a:cubicBezTo>
                <a:cubicBezTo>
                  <a:pt x="4165094" y="-23951"/>
                  <a:pt x="4295052" y="14977"/>
                  <a:pt x="4430818" y="0"/>
                </a:cubicBezTo>
                <a:cubicBezTo>
                  <a:pt x="4566584" y="-14977"/>
                  <a:pt x="4635010" y="35581"/>
                  <a:pt x="4772081" y="0"/>
                </a:cubicBezTo>
                <a:cubicBezTo>
                  <a:pt x="4909152" y="-35581"/>
                  <a:pt x="5080171" y="38419"/>
                  <a:pt x="5331528" y="0"/>
                </a:cubicBezTo>
                <a:cubicBezTo>
                  <a:pt x="5582885" y="-38419"/>
                  <a:pt x="5735434" y="50084"/>
                  <a:pt x="6036431" y="0"/>
                </a:cubicBezTo>
                <a:cubicBezTo>
                  <a:pt x="6337428" y="-50084"/>
                  <a:pt x="6468477" y="23362"/>
                  <a:pt x="6668605" y="0"/>
                </a:cubicBezTo>
                <a:cubicBezTo>
                  <a:pt x="6868733" y="-23362"/>
                  <a:pt x="7104309" y="3816"/>
                  <a:pt x="7272808" y="0"/>
                </a:cubicBezTo>
                <a:cubicBezTo>
                  <a:pt x="7291028" y="230767"/>
                  <a:pt x="7265073" y="321438"/>
                  <a:pt x="7272808" y="496136"/>
                </a:cubicBezTo>
                <a:cubicBezTo>
                  <a:pt x="7280543" y="670834"/>
                  <a:pt x="7246916" y="842080"/>
                  <a:pt x="7272808" y="954107"/>
                </a:cubicBezTo>
                <a:cubicBezTo>
                  <a:pt x="7119264" y="965553"/>
                  <a:pt x="6842616" y="913573"/>
                  <a:pt x="6640633" y="954107"/>
                </a:cubicBezTo>
                <a:cubicBezTo>
                  <a:pt x="6438651" y="994641"/>
                  <a:pt x="6230945" y="933573"/>
                  <a:pt x="6081186" y="954107"/>
                </a:cubicBezTo>
                <a:cubicBezTo>
                  <a:pt x="5931427" y="974641"/>
                  <a:pt x="5524714" y="905856"/>
                  <a:pt x="5376283" y="954107"/>
                </a:cubicBezTo>
                <a:cubicBezTo>
                  <a:pt x="5227852" y="1002358"/>
                  <a:pt x="5007301" y="952849"/>
                  <a:pt x="4816837" y="954107"/>
                </a:cubicBezTo>
                <a:cubicBezTo>
                  <a:pt x="4626373" y="955365"/>
                  <a:pt x="4540925" y="914819"/>
                  <a:pt x="4402846" y="954107"/>
                </a:cubicBezTo>
                <a:cubicBezTo>
                  <a:pt x="4264767" y="993395"/>
                  <a:pt x="3957071" y="931312"/>
                  <a:pt x="3770671" y="954107"/>
                </a:cubicBezTo>
                <a:cubicBezTo>
                  <a:pt x="3584272" y="976902"/>
                  <a:pt x="3228062" y="897397"/>
                  <a:pt x="3065768" y="954107"/>
                </a:cubicBezTo>
                <a:cubicBezTo>
                  <a:pt x="2903474" y="1010817"/>
                  <a:pt x="2666087" y="898392"/>
                  <a:pt x="2506322" y="954107"/>
                </a:cubicBezTo>
                <a:cubicBezTo>
                  <a:pt x="2346557" y="1009822"/>
                  <a:pt x="2335459" y="939769"/>
                  <a:pt x="2165059" y="954107"/>
                </a:cubicBezTo>
                <a:cubicBezTo>
                  <a:pt x="1994659" y="968445"/>
                  <a:pt x="1845637" y="944733"/>
                  <a:pt x="1605612" y="954107"/>
                </a:cubicBezTo>
                <a:cubicBezTo>
                  <a:pt x="1365587" y="963481"/>
                  <a:pt x="1363345" y="927696"/>
                  <a:pt x="1264350" y="954107"/>
                </a:cubicBezTo>
                <a:cubicBezTo>
                  <a:pt x="1165355" y="980518"/>
                  <a:pt x="827785" y="897418"/>
                  <a:pt x="704903" y="954107"/>
                </a:cubicBezTo>
                <a:cubicBezTo>
                  <a:pt x="582021" y="1010796"/>
                  <a:pt x="264510" y="870269"/>
                  <a:pt x="0" y="954107"/>
                </a:cubicBezTo>
                <a:cubicBezTo>
                  <a:pt x="-45732" y="821724"/>
                  <a:pt x="35433" y="651475"/>
                  <a:pt x="0" y="477054"/>
                </a:cubicBezTo>
                <a:cubicBezTo>
                  <a:pt x="-35433" y="302633"/>
                  <a:pt x="333" y="212066"/>
                  <a:pt x="0" y="0"/>
                </a:cubicBezTo>
                <a:close/>
              </a:path>
            </a:pathLst>
          </a:custGeom>
          <a:solidFill>
            <a:srgbClr val="FFCCFF"/>
          </a:solidFill>
          <a:ln>
            <a:noFill/>
            <a:extLst>
              <a:ext uri="{C807C97D-BFC1-408E-A445-0C87EB9F89A2}">
                <ask:lineSketchStyleProps xmlns:ask="http://schemas.microsoft.com/office/drawing/2018/sketchyshapes" sd="397402675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Xếp</a:t>
            </a:r>
            <a:r>
              <a:rPr lang="en-US" sz="28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dân</a:t>
            </a:r>
            <a:r>
              <a:rPr lang="en-US" sz="28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tộc</a:t>
            </a:r>
            <a:r>
              <a:rPr lang="en-US" sz="28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bàn</a:t>
            </a:r>
            <a:r>
              <a:rPr lang="en-US" sz="28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cư</a:t>
            </a:r>
            <a:r>
              <a:rPr lang="en-US" sz="28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trú</a:t>
            </a:r>
            <a:r>
              <a:rPr lang="en-US" sz="28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nơi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thấp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nơi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cao</a:t>
            </a:r>
            <a:r>
              <a:rPr lang="en-US" sz="2800" b="1" dirty="0">
                <a:latin typeface="UTM Avo" panose="02040603050506020204" pitchFamily="18" charset="0"/>
                <a:cs typeface="Times New Roman" panose="02020603050405020304" pitchFamily="18" charset="0"/>
              </a:rPr>
              <a:t>?</a:t>
            </a:r>
          </a:p>
        </p:txBody>
      </p:sp>
      <p:graphicFrame>
        <p:nvGraphicFramePr>
          <p:cNvPr id="16" name="Table 2">
            <a:extLst>
              <a:ext uri="{FF2B5EF4-FFF2-40B4-BE49-F238E27FC236}">
                <a16:creationId xmlns:a16="http://schemas.microsoft.com/office/drawing/2014/main" id="{B436069B-A754-4829-B348-685629D660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882231"/>
              </p:ext>
            </p:extLst>
          </p:nvPr>
        </p:nvGraphicFramePr>
        <p:xfrm>
          <a:off x="683568" y="1363724"/>
          <a:ext cx="5328592" cy="3291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10635">
                  <a:extLst>
                    <a:ext uri="{9D8B030D-6E8A-4147-A177-3AD203B41FA5}">
                      <a16:colId xmlns:a16="http://schemas.microsoft.com/office/drawing/2014/main" val="1672904201"/>
                    </a:ext>
                  </a:extLst>
                </a:gridCol>
                <a:gridCol w="3817957">
                  <a:extLst>
                    <a:ext uri="{9D8B030D-6E8A-4147-A177-3AD203B41FA5}">
                      <a16:colId xmlns:a16="http://schemas.microsoft.com/office/drawing/2014/main" val="3962893851"/>
                    </a:ext>
                  </a:extLst>
                </a:gridCol>
              </a:tblGrid>
              <a:tr h="54006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b="1" dirty="0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400" b="1" dirty="0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tộc</a:t>
                      </a:r>
                      <a:endParaRPr lang="en-US" sz="2400" b="1" dirty="0">
                        <a:latin typeface="UTM Avo" panose="02040603050506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Địa bàn cư trú (nơi sinh sống) theo độ cao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818887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400" b="1" dirty="0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tộc</a:t>
                      </a:r>
                      <a:r>
                        <a:rPr lang="en-US" sz="2400" b="1" dirty="0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Dưới</a:t>
                      </a:r>
                      <a:r>
                        <a:rPr lang="en-US" sz="2400" b="1" dirty="0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700m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217063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Dân tộc  </a:t>
                      </a:r>
                      <a:r>
                        <a:rPr lang="en-US" sz="2400" b="1">
                          <a:solidFill>
                            <a:srgbClr val="FF0000"/>
                          </a:solidFill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Dao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700m - 1000m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1249366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Dân tộc </a:t>
                      </a:r>
                      <a:r>
                        <a:rPr lang="en-US" sz="2400" b="1">
                          <a:solidFill>
                            <a:srgbClr val="FF0000"/>
                          </a:solidFill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Mông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400" b="1" dirty="0">
                          <a:latin typeface="UTM Avo" panose="02040603050506020204" pitchFamily="18" charset="0"/>
                          <a:cs typeface="Times New Roman" panose="02020603050405020304" pitchFamily="18" charset="0"/>
                        </a:rPr>
                        <a:t> 1000m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3043028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571" y="1257540"/>
            <a:ext cx="4025291" cy="402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913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1"/>
          <p:cNvSpPr/>
          <p:nvPr/>
        </p:nvSpPr>
        <p:spPr>
          <a:xfrm>
            <a:off x="334537" y="3100039"/>
            <a:ext cx="5270283" cy="1267134"/>
          </a:xfrm>
          <a:custGeom>
            <a:avLst/>
            <a:gdLst>
              <a:gd name="connsiteX0" fmla="*/ 0 w 5322849"/>
              <a:gd name="connsiteY0" fmla="*/ 25146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251464 w 5322849"/>
              <a:gd name="connsiteY6" fmla="*/ 1508752 h 1508752"/>
              <a:gd name="connsiteX7" fmla="*/ 0 w 5322849"/>
              <a:gd name="connsiteY7" fmla="*/ 1257288 h 1508752"/>
              <a:gd name="connsiteX8" fmla="*/ 0 w 5322849"/>
              <a:gd name="connsiteY8" fmla="*/ 25146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251464 w 5322849"/>
              <a:gd name="connsiteY6" fmla="*/ 1508752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384348"/>
              <a:gd name="connsiteX1" fmla="*/ 251464 w 5322849"/>
              <a:gd name="connsiteY1" fmla="*/ 0 h 1384348"/>
              <a:gd name="connsiteX2" fmla="*/ 5026780 w 5322849"/>
              <a:gd name="connsiteY2" fmla="*/ 99736 h 1384348"/>
              <a:gd name="connsiteX3" fmla="*/ 5322849 w 5322849"/>
              <a:gd name="connsiteY3" fmla="*/ 251464 h 1384348"/>
              <a:gd name="connsiteX4" fmla="*/ 5233639 w 5322849"/>
              <a:gd name="connsiteY4" fmla="*/ 1265599 h 1384348"/>
              <a:gd name="connsiteX5" fmla="*/ 4974741 w 5322849"/>
              <a:gd name="connsiteY5" fmla="*/ 1342526 h 1384348"/>
              <a:gd name="connsiteX6" fmla="*/ 303503 w 5322849"/>
              <a:gd name="connsiteY6" fmla="*/ 1384083 h 1384348"/>
              <a:gd name="connsiteX7" fmla="*/ 0 w 5322849"/>
              <a:gd name="connsiteY7" fmla="*/ 1257288 h 1384348"/>
              <a:gd name="connsiteX8" fmla="*/ 163551 w 5322849"/>
              <a:gd name="connsiteY8" fmla="*/ 288634 h 1384348"/>
              <a:gd name="connsiteX0" fmla="*/ 163551 w 5322849"/>
              <a:gd name="connsiteY0" fmla="*/ 288634 h 1384348"/>
              <a:gd name="connsiteX1" fmla="*/ 251464 w 5322849"/>
              <a:gd name="connsiteY1" fmla="*/ 0 h 1384348"/>
              <a:gd name="connsiteX2" fmla="*/ 4997043 w 5322849"/>
              <a:gd name="connsiteY2" fmla="*/ 157915 h 1384348"/>
              <a:gd name="connsiteX3" fmla="*/ 5322849 w 5322849"/>
              <a:gd name="connsiteY3" fmla="*/ 251464 h 1384348"/>
              <a:gd name="connsiteX4" fmla="*/ 5233639 w 5322849"/>
              <a:gd name="connsiteY4" fmla="*/ 1265599 h 1384348"/>
              <a:gd name="connsiteX5" fmla="*/ 4974741 w 5322849"/>
              <a:gd name="connsiteY5" fmla="*/ 1342526 h 1384348"/>
              <a:gd name="connsiteX6" fmla="*/ 303503 w 5322849"/>
              <a:gd name="connsiteY6" fmla="*/ 1384083 h 1384348"/>
              <a:gd name="connsiteX7" fmla="*/ 0 w 5322849"/>
              <a:gd name="connsiteY7" fmla="*/ 1257288 h 1384348"/>
              <a:gd name="connsiteX8" fmla="*/ 163551 w 5322849"/>
              <a:gd name="connsiteY8" fmla="*/ 288634 h 1384348"/>
              <a:gd name="connsiteX0" fmla="*/ 163551 w 5322849"/>
              <a:gd name="connsiteY0" fmla="*/ 213833 h 1309547"/>
              <a:gd name="connsiteX1" fmla="*/ 459620 w 5322849"/>
              <a:gd name="connsiteY1" fmla="*/ 0 h 1309547"/>
              <a:gd name="connsiteX2" fmla="*/ 4997043 w 5322849"/>
              <a:gd name="connsiteY2" fmla="*/ 83114 h 1309547"/>
              <a:gd name="connsiteX3" fmla="*/ 5322849 w 5322849"/>
              <a:gd name="connsiteY3" fmla="*/ 176663 h 1309547"/>
              <a:gd name="connsiteX4" fmla="*/ 5233639 w 5322849"/>
              <a:gd name="connsiteY4" fmla="*/ 1190798 h 1309547"/>
              <a:gd name="connsiteX5" fmla="*/ 4974741 w 5322849"/>
              <a:gd name="connsiteY5" fmla="*/ 1267725 h 1309547"/>
              <a:gd name="connsiteX6" fmla="*/ 303503 w 5322849"/>
              <a:gd name="connsiteY6" fmla="*/ 1309282 h 1309547"/>
              <a:gd name="connsiteX7" fmla="*/ 0 w 5322849"/>
              <a:gd name="connsiteY7" fmla="*/ 1182487 h 1309547"/>
              <a:gd name="connsiteX8" fmla="*/ 163551 w 5322849"/>
              <a:gd name="connsiteY8" fmla="*/ 213833 h 1309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22849" h="1309547">
                <a:moveTo>
                  <a:pt x="163551" y="213833"/>
                </a:moveTo>
                <a:cubicBezTo>
                  <a:pt x="163551" y="74953"/>
                  <a:pt x="320740" y="0"/>
                  <a:pt x="459620" y="0"/>
                </a:cubicBezTo>
                <a:cubicBezTo>
                  <a:pt x="2051392" y="141291"/>
                  <a:pt x="3405271" y="49869"/>
                  <a:pt x="4997043" y="83114"/>
                </a:cubicBezTo>
                <a:cubicBezTo>
                  <a:pt x="5135923" y="83114"/>
                  <a:pt x="5322849" y="37783"/>
                  <a:pt x="5322849" y="176663"/>
                </a:cubicBezTo>
                <a:lnTo>
                  <a:pt x="5233639" y="1190798"/>
                </a:lnTo>
                <a:cubicBezTo>
                  <a:pt x="5233639" y="1329678"/>
                  <a:pt x="5113621" y="1267725"/>
                  <a:pt x="4974741" y="1267725"/>
                </a:cubicBezTo>
                <a:lnTo>
                  <a:pt x="303503" y="1309282"/>
                </a:lnTo>
                <a:cubicBezTo>
                  <a:pt x="164623" y="1309282"/>
                  <a:pt x="0" y="1321367"/>
                  <a:pt x="0" y="1182487"/>
                </a:cubicBezTo>
                <a:cubicBezTo>
                  <a:pt x="0" y="847212"/>
                  <a:pt x="163551" y="549108"/>
                  <a:pt x="163551" y="213833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23455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-10200" y="1377510"/>
            <a:ext cx="5318356" cy="1519849"/>
          </a:xfrm>
          <a:custGeom>
            <a:avLst/>
            <a:gdLst>
              <a:gd name="connsiteX0" fmla="*/ 0 w 5322849"/>
              <a:gd name="connsiteY0" fmla="*/ 25146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251464 w 5322849"/>
              <a:gd name="connsiteY6" fmla="*/ 1508752 h 1508752"/>
              <a:gd name="connsiteX7" fmla="*/ 0 w 5322849"/>
              <a:gd name="connsiteY7" fmla="*/ 1257288 h 1508752"/>
              <a:gd name="connsiteX8" fmla="*/ 0 w 5322849"/>
              <a:gd name="connsiteY8" fmla="*/ 25146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251464 w 5322849"/>
              <a:gd name="connsiteY6" fmla="*/ 1508752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384348"/>
              <a:gd name="connsiteX1" fmla="*/ 251464 w 5322849"/>
              <a:gd name="connsiteY1" fmla="*/ 0 h 1384348"/>
              <a:gd name="connsiteX2" fmla="*/ 5026780 w 5322849"/>
              <a:gd name="connsiteY2" fmla="*/ 99736 h 1384348"/>
              <a:gd name="connsiteX3" fmla="*/ 5322849 w 5322849"/>
              <a:gd name="connsiteY3" fmla="*/ 251464 h 1384348"/>
              <a:gd name="connsiteX4" fmla="*/ 5233639 w 5322849"/>
              <a:gd name="connsiteY4" fmla="*/ 1265599 h 1384348"/>
              <a:gd name="connsiteX5" fmla="*/ 4974741 w 5322849"/>
              <a:gd name="connsiteY5" fmla="*/ 1342526 h 1384348"/>
              <a:gd name="connsiteX6" fmla="*/ 303503 w 5322849"/>
              <a:gd name="connsiteY6" fmla="*/ 1384083 h 1384348"/>
              <a:gd name="connsiteX7" fmla="*/ 0 w 5322849"/>
              <a:gd name="connsiteY7" fmla="*/ 1257288 h 1384348"/>
              <a:gd name="connsiteX8" fmla="*/ 163551 w 5322849"/>
              <a:gd name="connsiteY8" fmla="*/ 288634 h 1384348"/>
              <a:gd name="connsiteX0" fmla="*/ 163551 w 5322849"/>
              <a:gd name="connsiteY0" fmla="*/ 288634 h 1384348"/>
              <a:gd name="connsiteX1" fmla="*/ 251464 w 5322849"/>
              <a:gd name="connsiteY1" fmla="*/ 0 h 1384348"/>
              <a:gd name="connsiteX2" fmla="*/ 4997043 w 5322849"/>
              <a:gd name="connsiteY2" fmla="*/ 157915 h 1384348"/>
              <a:gd name="connsiteX3" fmla="*/ 5322849 w 5322849"/>
              <a:gd name="connsiteY3" fmla="*/ 251464 h 1384348"/>
              <a:gd name="connsiteX4" fmla="*/ 5233639 w 5322849"/>
              <a:gd name="connsiteY4" fmla="*/ 1265599 h 1384348"/>
              <a:gd name="connsiteX5" fmla="*/ 4974741 w 5322849"/>
              <a:gd name="connsiteY5" fmla="*/ 1342526 h 1384348"/>
              <a:gd name="connsiteX6" fmla="*/ 303503 w 5322849"/>
              <a:gd name="connsiteY6" fmla="*/ 1384083 h 1384348"/>
              <a:gd name="connsiteX7" fmla="*/ 0 w 5322849"/>
              <a:gd name="connsiteY7" fmla="*/ 1257288 h 1384348"/>
              <a:gd name="connsiteX8" fmla="*/ 163551 w 5322849"/>
              <a:gd name="connsiteY8" fmla="*/ 288634 h 1384348"/>
              <a:gd name="connsiteX0" fmla="*/ 163551 w 5322849"/>
              <a:gd name="connsiteY0" fmla="*/ 213833 h 1309547"/>
              <a:gd name="connsiteX1" fmla="*/ 459620 w 5322849"/>
              <a:gd name="connsiteY1" fmla="*/ 0 h 1309547"/>
              <a:gd name="connsiteX2" fmla="*/ 4997043 w 5322849"/>
              <a:gd name="connsiteY2" fmla="*/ 83114 h 1309547"/>
              <a:gd name="connsiteX3" fmla="*/ 5322849 w 5322849"/>
              <a:gd name="connsiteY3" fmla="*/ 176663 h 1309547"/>
              <a:gd name="connsiteX4" fmla="*/ 5233639 w 5322849"/>
              <a:gd name="connsiteY4" fmla="*/ 1190798 h 1309547"/>
              <a:gd name="connsiteX5" fmla="*/ 4974741 w 5322849"/>
              <a:gd name="connsiteY5" fmla="*/ 1267725 h 1309547"/>
              <a:gd name="connsiteX6" fmla="*/ 303503 w 5322849"/>
              <a:gd name="connsiteY6" fmla="*/ 1309282 h 1309547"/>
              <a:gd name="connsiteX7" fmla="*/ 0 w 5322849"/>
              <a:gd name="connsiteY7" fmla="*/ 1182487 h 1309547"/>
              <a:gd name="connsiteX8" fmla="*/ 163551 w 5322849"/>
              <a:gd name="connsiteY8" fmla="*/ 213833 h 1309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22849" h="1309547">
                <a:moveTo>
                  <a:pt x="163551" y="213833"/>
                </a:moveTo>
                <a:cubicBezTo>
                  <a:pt x="163551" y="74953"/>
                  <a:pt x="320740" y="0"/>
                  <a:pt x="459620" y="0"/>
                </a:cubicBezTo>
                <a:cubicBezTo>
                  <a:pt x="2051392" y="141291"/>
                  <a:pt x="3405271" y="49869"/>
                  <a:pt x="4997043" y="83114"/>
                </a:cubicBezTo>
                <a:cubicBezTo>
                  <a:pt x="5135923" y="83114"/>
                  <a:pt x="5322849" y="37783"/>
                  <a:pt x="5322849" y="176663"/>
                </a:cubicBezTo>
                <a:lnTo>
                  <a:pt x="5233639" y="1190798"/>
                </a:lnTo>
                <a:cubicBezTo>
                  <a:pt x="5233639" y="1329678"/>
                  <a:pt x="5113621" y="1267725"/>
                  <a:pt x="4974741" y="1267725"/>
                </a:cubicBezTo>
                <a:lnTo>
                  <a:pt x="303503" y="1309282"/>
                </a:lnTo>
                <a:cubicBezTo>
                  <a:pt x="164623" y="1309282"/>
                  <a:pt x="0" y="1321367"/>
                  <a:pt x="0" y="1182487"/>
                </a:cubicBezTo>
                <a:cubicBezTo>
                  <a:pt x="0" y="847212"/>
                  <a:pt x="163551" y="549108"/>
                  <a:pt x="163551" y="213833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23455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834" name="Google Shape;834;p37"/>
          <p:cNvSpPr/>
          <p:nvPr/>
        </p:nvSpPr>
        <p:spPr>
          <a:xfrm>
            <a:off x="688434" y="29673"/>
            <a:ext cx="8021823" cy="1288460"/>
          </a:xfrm>
          <a:custGeom>
            <a:avLst/>
            <a:gdLst/>
            <a:ahLst/>
            <a:cxnLst/>
            <a:rect l="l" t="t" r="r" b="b"/>
            <a:pathLst>
              <a:path w="270726" h="144852" extrusionOk="0">
                <a:moveTo>
                  <a:pt x="25456" y="1"/>
                </a:moveTo>
                <a:lnTo>
                  <a:pt x="21884" y="2977"/>
                </a:lnTo>
                <a:lnTo>
                  <a:pt x="5656" y="2977"/>
                </a:lnTo>
                <a:lnTo>
                  <a:pt x="1" y="20396"/>
                </a:lnTo>
                <a:lnTo>
                  <a:pt x="1489" y="64449"/>
                </a:lnTo>
                <a:lnTo>
                  <a:pt x="1" y="94357"/>
                </a:lnTo>
                <a:lnTo>
                  <a:pt x="3858" y="144852"/>
                </a:lnTo>
                <a:lnTo>
                  <a:pt x="264558" y="144852"/>
                </a:lnTo>
                <a:lnTo>
                  <a:pt x="266558" y="135589"/>
                </a:lnTo>
                <a:lnTo>
                  <a:pt x="269975" y="38553"/>
                </a:lnTo>
                <a:lnTo>
                  <a:pt x="270725" y="16526"/>
                </a:lnTo>
                <a:lnTo>
                  <a:pt x="258962" y="9085"/>
                </a:lnTo>
                <a:lnTo>
                  <a:pt x="257628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9" name="Google Shape;839;p37"/>
          <p:cNvSpPr txBox="1">
            <a:spLocks noGrp="1"/>
          </p:cNvSpPr>
          <p:nvPr>
            <p:ph type="title" idx="8"/>
          </p:nvPr>
        </p:nvSpPr>
        <p:spPr>
          <a:xfrm>
            <a:off x="906154" y="49258"/>
            <a:ext cx="717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1.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Hoàng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Liên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Sơn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–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nơi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cư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trú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dân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tộc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ít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br>
              <a:rPr lang="en-US" b="1" dirty="0">
                <a:latin typeface="UTM Avo" panose="02040603050506020204" pitchFamily="18" charset="0"/>
                <a:cs typeface="Times New Roman" panose="02020603050405020304" pitchFamily="18" charset="0"/>
              </a:rPr>
            </a:br>
            <a:endParaRPr dirty="0">
              <a:latin typeface="UTM Avo" panose="02040603050506020204" pitchFamily="18" charset="0"/>
            </a:endParaRPr>
          </a:p>
        </p:txBody>
      </p:sp>
      <p:sp>
        <p:nvSpPr>
          <p:cNvPr id="43" name="Text Box 9">
            <a:extLst>
              <a:ext uri="{FF2B5EF4-FFF2-40B4-BE49-F238E27FC236}">
                <a16:creationId xmlns:a16="http://schemas.microsoft.com/office/drawing/2014/main" id="{A4D3FD0A-1AF5-4475-87EB-9221042E3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08" y="1509688"/>
            <a:ext cx="5006122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sz="2600" b="1" dirty="0">
                <a:latin typeface="UTM Avo" panose="02040603050506020204" pitchFamily="18" charset="0"/>
              </a:rPr>
              <a:t>Người dân ở những nơi núi cao thường đi lại bằng phương tiện gì? Vì sao?</a:t>
            </a:r>
            <a:endParaRPr lang="en-US" sz="2600" b="1" dirty="0">
              <a:latin typeface="UTM Avo" panose="0204060305050602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4" name="Text Box 11">
            <a:extLst>
              <a:ext uri="{FF2B5EF4-FFF2-40B4-BE49-F238E27FC236}">
                <a16:creationId xmlns:a16="http://schemas.microsoft.com/office/drawing/2014/main" id="{9933FAA8-061B-40CA-93D1-8EFDC204D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880" y="3213510"/>
            <a:ext cx="4429067" cy="1685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nl-NL" sz="2200" b="1" dirty="0">
                <a:solidFill>
                  <a:srgbClr val="611349"/>
                </a:solidFill>
                <a:latin typeface="UTM Avo" panose="02040603050506020204" pitchFamily="18" charset="0"/>
              </a:rPr>
              <a:t> Đi bộ hoặc đi ngựa. Vì đường giao thông chủ yếu là đường mòn, đi lại khó khăn.  </a:t>
            </a:r>
            <a:endParaRPr lang="en-US" sz="2200" b="1" dirty="0">
              <a:solidFill>
                <a:srgbClr val="611349"/>
              </a:solidFill>
              <a:latin typeface="UTM Avo" panose="0204060305050602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500" b="1" i="0" u="none" strike="noStrike" kern="0" cap="none" spc="0" normalizeH="0" baseline="0" noProof="0" dirty="0">
              <a:ln>
                <a:noFill/>
              </a:ln>
              <a:solidFill>
                <a:srgbClr val="5B1948"/>
              </a:solidFill>
              <a:effectLst/>
              <a:uLnTx/>
              <a:uFillTx/>
              <a:latin typeface="UTM Avo" panose="0204060305050602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8" t="44517" r="54472" b="14435"/>
          <a:stretch/>
        </p:blipFill>
        <p:spPr>
          <a:xfrm>
            <a:off x="4847946" y="2096430"/>
            <a:ext cx="4296053" cy="25467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 descr="A picture containing outdoor, tree, sky, mammal&#10;&#10;Description automatically generated">
            <a:extLst>
              <a:ext uri="{FF2B5EF4-FFF2-40B4-BE49-F238E27FC236}">
                <a16:creationId xmlns:a16="http://schemas.microsoft.com/office/drawing/2014/main" id="{4DD64A4E-2D80-43B2-AD58-AD0DC98FD2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063" y="1377510"/>
            <a:ext cx="2936313" cy="36989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4917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43"/>
          <p:cNvSpPr/>
          <p:nvPr/>
        </p:nvSpPr>
        <p:spPr>
          <a:xfrm>
            <a:off x="4944304" y="1361893"/>
            <a:ext cx="3694173" cy="1465529"/>
          </a:xfrm>
          <a:custGeom>
            <a:avLst/>
            <a:gdLst/>
            <a:ahLst/>
            <a:cxnLst/>
            <a:rect l="l" t="t" r="r" b="b"/>
            <a:pathLst>
              <a:path w="117730" h="57080" extrusionOk="0">
                <a:moveTo>
                  <a:pt x="51150" y="1"/>
                </a:moveTo>
                <a:lnTo>
                  <a:pt x="15157" y="1858"/>
                </a:lnTo>
                <a:lnTo>
                  <a:pt x="6942" y="6002"/>
                </a:lnTo>
                <a:lnTo>
                  <a:pt x="1" y="8419"/>
                </a:lnTo>
                <a:lnTo>
                  <a:pt x="2215" y="41208"/>
                </a:lnTo>
                <a:lnTo>
                  <a:pt x="5716" y="50721"/>
                </a:lnTo>
                <a:lnTo>
                  <a:pt x="74010" y="57079"/>
                </a:lnTo>
                <a:lnTo>
                  <a:pt x="117730" y="46507"/>
                </a:lnTo>
                <a:lnTo>
                  <a:pt x="116575" y="16932"/>
                </a:lnTo>
                <a:lnTo>
                  <a:pt x="115372" y="3644"/>
                </a:lnTo>
                <a:lnTo>
                  <a:pt x="10501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43"/>
          <p:cNvSpPr/>
          <p:nvPr/>
        </p:nvSpPr>
        <p:spPr>
          <a:xfrm>
            <a:off x="368466" y="3081200"/>
            <a:ext cx="4327071" cy="1542819"/>
          </a:xfrm>
          <a:custGeom>
            <a:avLst/>
            <a:gdLst/>
            <a:ahLst/>
            <a:cxnLst/>
            <a:rect l="l" t="t" r="r" b="b"/>
            <a:pathLst>
              <a:path w="117730" h="57080" extrusionOk="0">
                <a:moveTo>
                  <a:pt x="51150" y="1"/>
                </a:moveTo>
                <a:lnTo>
                  <a:pt x="15157" y="1858"/>
                </a:lnTo>
                <a:lnTo>
                  <a:pt x="6942" y="6002"/>
                </a:lnTo>
                <a:lnTo>
                  <a:pt x="1" y="8419"/>
                </a:lnTo>
                <a:lnTo>
                  <a:pt x="2215" y="41208"/>
                </a:lnTo>
                <a:lnTo>
                  <a:pt x="5716" y="50721"/>
                </a:lnTo>
                <a:lnTo>
                  <a:pt x="74010" y="57079"/>
                </a:lnTo>
                <a:lnTo>
                  <a:pt x="117730" y="46507"/>
                </a:lnTo>
                <a:lnTo>
                  <a:pt x="116575" y="16932"/>
                </a:lnTo>
                <a:lnTo>
                  <a:pt x="115372" y="3644"/>
                </a:lnTo>
                <a:lnTo>
                  <a:pt x="10501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8" name="Google Shape;1028;p43"/>
          <p:cNvSpPr/>
          <p:nvPr/>
        </p:nvSpPr>
        <p:spPr>
          <a:xfrm>
            <a:off x="4926150" y="3122298"/>
            <a:ext cx="3615684" cy="1465529"/>
          </a:xfrm>
          <a:custGeom>
            <a:avLst/>
            <a:gdLst/>
            <a:ahLst/>
            <a:cxnLst/>
            <a:rect l="l" t="t" r="r" b="b"/>
            <a:pathLst>
              <a:path w="117730" h="57080" extrusionOk="0">
                <a:moveTo>
                  <a:pt x="51150" y="1"/>
                </a:moveTo>
                <a:lnTo>
                  <a:pt x="15157" y="1858"/>
                </a:lnTo>
                <a:lnTo>
                  <a:pt x="6942" y="6002"/>
                </a:lnTo>
                <a:lnTo>
                  <a:pt x="1" y="8419"/>
                </a:lnTo>
                <a:lnTo>
                  <a:pt x="2215" y="41208"/>
                </a:lnTo>
                <a:lnTo>
                  <a:pt x="5716" y="50721"/>
                </a:lnTo>
                <a:lnTo>
                  <a:pt x="74010" y="57079"/>
                </a:lnTo>
                <a:lnTo>
                  <a:pt x="117730" y="46507"/>
                </a:lnTo>
                <a:lnTo>
                  <a:pt x="116575" y="16932"/>
                </a:lnTo>
                <a:lnTo>
                  <a:pt x="115372" y="3644"/>
                </a:lnTo>
                <a:lnTo>
                  <a:pt x="10501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9" name="Google Shape;1029;p43"/>
          <p:cNvSpPr/>
          <p:nvPr/>
        </p:nvSpPr>
        <p:spPr>
          <a:xfrm>
            <a:off x="1246925" y="1370650"/>
            <a:ext cx="3055682" cy="1465529"/>
          </a:xfrm>
          <a:custGeom>
            <a:avLst/>
            <a:gdLst/>
            <a:ahLst/>
            <a:cxnLst/>
            <a:rect l="l" t="t" r="r" b="b"/>
            <a:pathLst>
              <a:path w="117730" h="57080" extrusionOk="0">
                <a:moveTo>
                  <a:pt x="51150" y="1"/>
                </a:moveTo>
                <a:lnTo>
                  <a:pt x="15157" y="1858"/>
                </a:lnTo>
                <a:lnTo>
                  <a:pt x="6942" y="6002"/>
                </a:lnTo>
                <a:lnTo>
                  <a:pt x="1" y="8419"/>
                </a:lnTo>
                <a:lnTo>
                  <a:pt x="2215" y="41208"/>
                </a:lnTo>
                <a:lnTo>
                  <a:pt x="5716" y="50721"/>
                </a:lnTo>
                <a:lnTo>
                  <a:pt x="74010" y="57079"/>
                </a:lnTo>
                <a:lnTo>
                  <a:pt x="117730" y="46507"/>
                </a:lnTo>
                <a:lnTo>
                  <a:pt x="116575" y="16932"/>
                </a:lnTo>
                <a:lnTo>
                  <a:pt x="115372" y="3644"/>
                </a:lnTo>
                <a:lnTo>
                  <a:pt x="10501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0" name="Google Shape;1030;p43"/>
          <p:cNvSpPr/>
          <p:nvPr/>
        </p:nvSpPr>
        <p:spPr>
          <a:xfrm>
            <a:off x="1036946" y="1679310"/>
            <a:ext cx="823786" cy="788711"/>
          </a:xfrm>
          <a:custGeom>
            <a:avLst/>
            <a:gdLst/>
            <a:ahLst/>
            <a:cxnLst/>
            <a:rect l="l" t="t" r="r" b="b"/>
            <a:pathLst>
              <a:path w="41971" h="40184" extrusionOk="0">
                <a:moveTo>
                  <a:pt x="25301" y="0"/>
                </a:moveTo>
                <a:lnTo>
                  <a:pt x="13395" y="2227"/>
                </a:lnTo>
                <a:lnTo>
                  <a:pt x="1" y="13395"/>
                </a:lnTo>
                <a:lnTo>
                  <a:pt x="1632" y="32445"/>
                </a:lnTo>
                <a:lnTo>
                  <a:pt x="16515" y="36457"/>
                </a:lnTo>
                <a:lnTo>
                  <a:pt x="20087" y="40184"/>
                </a:lnTo>
                <a:lnTo>
                  <a:pt x="30207" y="40184"/>
                </a:lnTo>
                <a:lnTo>
                  <a:pt x="41970" y="26337"/>
                </a:lnTo>
                <a:lnTo>
                  <a:pt x="35267" y="5656"/>
                </a:lnTo>
                <a:lnTo>
                  <a:pt x="2530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1" name="Google Shape;1031;p43"/>
          <p:cNvSpPr/>
          <p:nvPr/>
        </p:nvSpPr>
        <p:spPr>
          <a:xfrm>
            <a:off x="4789943" y="1752877"/>
            <a:ext cx="788711" cy="701094"/>
          </a:xfrm>
          <a:custGeom>
            <a:avLst/>
            <a:gdLst/>
            <a:ahLst/>
            <a:cxnLst/>
            <a:rect l="l" t="t" r="r" b="b"/>
            <a:pathLst>
              <a:path w="40184" h="35720" extrusionOk="0">
                <a:moveTo>
                  <a:pt x="19943" y="1"/>
                </a:moveTo>
                <a:lnTo>
                  <a:pt x="6989" y="2239"/>
                </a:lnTo>
                <a:lnTo>
                  <a:pt x="0" y="10871"/>
                </a:lnTo>
                <a:lnTo>
                  <a:pt x="0" y="31254"/>
                </a:lnTo>
                <a:lnTo>
                  <a:pt x="18753" y="35719"/>
                </a:lnTo>
                <a:lnTo>
                  <a:pt x="33778" y="32897"/>
                </a:lnTo>
                <a:lnTo>
                  <a:pt x="40184" y="13990"/>
                </a:lnTo>
                <a:lnTo>
                  <a:pt x="31397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2" name="Google Shape;1032;p43"/>
          <p:cNvSpPr/>
          <p:nvPr/>
        </p:nvSpPr>
        <p:spPr>
          <a:xfrm>
            <a:off x="4772408" y="3460697"/>
            <a:ext cx="823786" cy="788711"/>
          </a:xfrm>
          <a:custGeom>
            <a:avLst/>
            <a:gdLst/>
            <a:ahLst/>
            <a:cxnLst/>
            <a:rect l="l" t="t" r="r" b="b"/>
            <a:pathLst>
              <a:path w="41971" h="40184" extrusionOk="0">
                <a:moveTo>
                  <a:pt x="25301" y="0"/>
                </a:moveTo>
                <a:lnTo>
                  <a:pt x="13395" y="2227"/>
                </a:lnTo>
                <a:lnTo>
                  <a:pt x="1" y="13395"/>
                </a:lnTo>
                <a:lnTo>
                  <a:pt x="1632" y="32445"/>
                </a:lnTo>
                <a:lnTo>
                  <a:pt x="16515" y="36457"/>
                </a:lnTo>
                <a:lnTo>
                  <a:pt x="20087" y="40184"/>
                </a:lnTo>
                <a:lnTo>
                  <a:pt x="30207" y="40184"/>
                </a:lnTo>
                <a:lnTo>
                  <a:pt x="41970" y="26337"/>
                </a:lnTo>
                <a:lnTo>
                  <a:pt x="35267" y="5656"/>
                </a:lnTo>
                <a:lnTo>
                  <a:pt x="2530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3" name="Google Shape;1033;p43"/>
          <p:cNvSpPr/>
          <p:nvPr/>
        </p:nvSpPr>
        <p:spPr>
          <a:xfrm>
            <a:off x="445395" y="3596025"/>
            <a:ext cx="788711" cy="701094"/>
          </a:xfrm>
          <a:custGeom>
            <a:avLst/>
            <a:gdLst/>
            <a:ahLst/>
            <a:cxnLst/>
            <a:rect l="l" t="t" r="r" b="b"/>
            <a:pathLst>
              <a:path w="40184" h="35720" extrusionOk="0">
                <a:moveTo>
                  <a:pt x="19943" y="1"/>
                </a:moveTo>
                <a:lnTo>
                  <a:pt x="6989" y="2239"/>
                </a:lnTo>
                <a:lnTo>
                  <a:pt x="0" y="10871"/>
                </a:lnTo>
                <a:lnTo>
                  <a:pt x="0" y="31254"/>
                </a:lnTo>
                <a:lnTo>
                  <a:pt x="18753" y="35719"/>
                </a:lnTo>
                <a:lnTo>
                  <a:pt x="33778" y="32897"/>
                </a:lnTo>
                <a:lnTo>
                  <a:pt x="40184" y="13990"/>
                </a:lnTo>
                <a:lnTo>
                  <a:pt x="31397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4" name="Google Shape;1034;p43"/>
          <p:cNvSpPr txBox="1">
            <a:spLocks noGrp="1"/>
          </p:cNvSpPr>
          <p:nvPr>
            <p:ph type="title"/>
          </p:nvPr>
        </p:nvSpPr>
        <p:spPr>
          <a:xfrm>
            <a:off x="611812" y="218943"/>
            <a:ext cx="770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vi-VN" sz="5000" dirty="0">
                <a:ln w="190500">
                  <a:solidFill>
                    <a:schemeClr val="bg2"/>
                  </a:solidFill>
                </a:ln>
                <a:solidFill>
                  <a:schemeClr val="bg2"/>
                </a:solidFill>
              </a:rPr>
              <a:t>KẾT LUẬN</a:t>
            </a:r>
            <a:endParaRPr sz="5000" dirty="0">
              <a:ln w="190500">
                <a:solidFill>
                  <a:schemeClr val="bg2"/>
                </a:solidFill>
              </a:ln>
              <a:solidFill>
                <a:schemeClr val="bg2"/>
              </a:solidFill>
            </a:endParaRPr>
          </a:p>
        </p:txBody>
      </p:sp>
      <p:sp>
        <p:nvSpPr>
          <p:cNvPr id="1036" name="Google Shape;1036;p43"/>
          <p:cNvSpPr txBox="1">
            <a:spLocks noGrp="1"/>
          </p:cNvSpPr>
          <p:nvPr>
            <p:ph type="subTitle" idx="1"/>
          </p:nvPr>
        </p:nvSpPr>
        <p:spPr>
          <a:xfrm>
            <a:off x="1743455" y="1636450"/>
            <a:ext cx="2578198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/>
            <a:r>
              <a:rPr lang="en-US" sz="22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Dân</a:t>
            </a:r>
            <a:r>
              <a:rPr lang="en-US" sz="22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cư</a:t>
            </a:r>
            <a:r>
              <a:rPr lang="vi-VN" sz="2200" b="1" dirty="0">
                <a:latin typeface="UTM Avo" panose="02040603050506020204" pitchFamily="18" charset="0"/>
                <a:cs typeface="Times New Roman" panose="02020603050405020304" pitchFamily="18" charset="0"/>
              </a:rPr>
              <a:t> tập trung</a:t>
            </a:r>
            <a:r>
              <a:rPr lang="vi-V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thưa</a:t>
            </a:r>
            <a:r>
              <a:rPr lang="vi-VN" sz="2200" b="1" dirty="0">
                <a:latin typeface="UTM Avo" panose="02040603050506020204" pitchFamily="18" charset="0"/>
                <a:cs typeface="Times New Roman" panose="02020603050405020304" pitchFamily="18" charset="0"/>
              </a:rPr>
              <a:t> thớt.</a:t>
            </a:r>
            <a:endParaRPr lang="en-US" sz="2200" b="1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latin typeface="UTM Avo" panose="02040603050506020204" pitchFamily="18" charset="0"/>
            </a:endParaRPr>
          </a:p>
        </p:txBody>
      </p:sp>
      <p:sp>
        <p:nvSpPr>
          <p:cNvPr id="1043" name="Google Shape;1043;p43"/>
          <p:cNvSpPr/>
          <p:nvPr/>
        </p:nvSpPr>
        <p:spPr>
          <a:xfrm>
            <a:off x="5043598" y="1918073"/>
            <a:ext cx="239025" cy="370702"/>
          </a:xfrm>
          <a:custGeom>
            <a:avLst/>
            <a:gdLst/>
            <a:ahLst/>
            <a:cxnLst/>
            <a:rect l="l" t="t" r="r" b="b"/>
            <a:pathLst>
              <a:path w="11347" h="17598" extrusionOk="0">
                <a:moveTo>
                  <a:pt x="5155" y="1500"/>
                </a:moveTo>
                <a:lnTo>
                  <a:pt x="5155" y="2655"/>
                </a:lnTo>
                <a:lnTo>
                  <a:pt x="2560" y="4203"/>
                </a:lnTo>
                <a:lnTo>
                  <a:pt x="1536" y="3620"/>
                </a:lnTo>
                <a:lnTo>
                  <a:pt x="5155" y="1500"/>
                </a:lnTo>
                <a:close/>
                <a:moveTo>
                  <a:pt x="6179" y="1500"/>
                </a:moveTo>
                <a:lnTo>
                  <a:pt x="9799" y="3631"/>
                </a:lnTo>
                <a:lnTo>
                  <a:pt x="8763" y="4203"/>
                </a:lnTo>
                <a:lnTo>
                  <a:pt x="6179" y="2655"/>
                </a:lnTo>
                <a:lnTo>
                  <a:pt x="6179" y="1500"/>
                </a:lnTo>
                <a:close/>
                <a:moveTo>
                  <a:pt x="10299" y="4513"/>
                </a:moveTo>
                <a:lnTo>
                  <a:pt x="10299" y="13061"/>
                </a:lnTo>
                <a:lnTo>
                  <a:pt x="9275" y="12478"/>
                </a:lnTo>
                <a:lnTo>
                  <a:pt x="9275" y="5096"/>
                </a:lnTo>
                <a:lnTo>
                  <a:pt x="10299" y="4513"/>
                </a:lnTo>
                <a:close/>
                <a:moveTo>
                  <a:pt x="1024" y="4536"/>
                </a:moveTo>
                <a:lnTo>
                  <a:pt x="2060" y="5108"/>
                </a:lnTo>
                <a:lnTo>
                  <a:pt x="2060" y="12502"/>
                </a:lnTo>
                <a:lnTo>
                  <a:pt x="1024" y="13073"/>
                </a:lnTo>
                <a:lnTo>
                  <a:pt x="1024" y="4536"/>
                </a:lnTo>
                <a:close/>
                <a:moveTo>
                  <a:pt x="5655" y="3548"/>
                </a:moveTo>
                <a:lnTo>
                  <a:pt x="8227" y="5096"/>
                </a:lnTo>
                <a:lnTo>
                  <a:pt x="8227" y="12502"/>
                </a:lnTo>
                <a:lnTo>
                  <a:pt x="5667" y="14049"/>
                </a:lnTo>
                <a:lnTo>
                  <a:pt x="3084" y="12502"/>
                </a:lnTo>
                <a:lnTo>
                  <a:pt x="3084" y="5096"/>
                </a:lnTo>
                <a:lnTo>
                  <a:pt x="5655" y="3548"/>
                </a:lnTo>
                <a:close/>
                <a:moveTo>
                  <a:pt x="2560" y="13395"/>
                </a:moveTo>
                <a:lnTo>
                  <a:pt x="5155" y="14942"/>
                </a:lnTo>
                <a:lnTo>
                  <a:pt x="5155" y="16097"/>
                </a:lnTo>
                <a:lnTo>
                  <a:pt x="1536" y="13966"/>
                </a:lnTo>
                <a:lnTo>
                  <a:pt x="2560" y="13395"/>
                </a:lnTo>
                <a:close/>
                <a:moveTo>
                  <a:pt x="8763" y="13395"/>
                </a:moveTo>
                <a:lnTo>
                  <a:pt x="9799" y="13966"/>
                </a:lnTo>
                <a:lnTo>
                  <a:pt x="6179" y="16097"/>
                </a:lnTo>
                <a:lnTo>
                  <a:pt x="6179" y="14942"/>
                </a:lnTo>
                <a:lnTo>
                  <a:pt x="8763" y="13395"/>
                </a:lnTo>
                <a:close/>
                <a:moveTo>
                  <a:pt x="5667" y="0"/>
                </a:moveTo>
                <a:lnTo>
                  <a:pt x="0" y="3346"/>
                </a:lnTo>
                <a:lnTo>
                  <a:pt x="0" y="14252"/>
                </a:lnTo>
                <a:lnTo>
                  <a:pt x="5667" y="17597"/>
                </a:lnTo>
                <a:lnTo>
                  <a:pt x="11347" y="14252"/>
                </a:lnTo>
                <a:lnTo>
                  <a:pt x="11347" y="3346"/>
                </a:lnTo>
                <a:lnTo>
                  <a:pt x="566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4" name="Google Shape;1044;p43"/>
          <p:cNvSpPr/>
          <p:nvPr/>
        </p:nvSpPr>
        <p:spPr>
          <a:xfrm>
            <a:off x="5042600" y="3653688"/>
            <a:ext cx="283408" cy="402730"/>
          </a:xfrm>
          <a:custGeom>
            <a:avLst/>
            <a:gdLst/>
            <a:ahLst/>
            <a:cxnLst/>
            <a:rect l="l" t="t" r="r" b="b"/>
            <a:pathLst>
              <a:path w="12384" h="17598" extrusionOk="0">
                <a:moveTo>
                  <a:pt x="5668" y="1036"/>
                </a:moveTo>
                <a:lnTo>
                  <a:pt x="5668" y="2131"/>
                </a:lnTo>
                <a:lnTo>
                  <a:pt x="3691" y="2953"/>
                </a:lnTo>
                <a:lnTo>
                  <a:pt x="2918" y="2179"/>
                </a:lnTo>
                <a:cubicBezTo>
                  <a:pt x="3703" y="1536"/>
                  <a:pt x="4656" y="1143"/>
                  <a:pt x="5668" y="1036"/>
                </a:cubicBezTo>
                <a:close/>
                <a:moveTo>
                  <a:pt x="6704" y="1048"/>
                </a:moveTo>
                <a:cubicBezTo>
                  <a:pt x="7716" y="1155"/>
                  <a:pt x="8668" y="1536"/>
                  <a:pt x="9454" y="2191"/>
                </a:cubicBezTo>
                <a:lnTo>
                  <a:pt x="8680" y="2953"/>
                </a:lnTo>
                <a:lnTo>
                  <a:pt x="6704" y="2131"/>
                </a:lnTo>
                <a:lnTo>
                  <a:pt x="6704" y="1048"/>
                </a:lnTo>
                <a:close/>
                <a:moveTo>
                  <a:pt x="2203" y="2917"/>
                </a:moveTo>
                <a:lnTo>
                  <a:pt x="2977" y="3691"/>
                </a:lnTo>
                <a:lnTo>
                  <a:pt x="2215" y="5667"/>
                </a:lnTo>
                <a:lnTo>
                  <a:pt x="1060" y="5667"/>
                </a:lnTo>
                <a:cubicBezTo>
                  <a:pt x="1167" y="4655"/>
                  <a:pt x="1548" y="3703"/>
                  <a:pt x="2203" y="2917"/>
                </a:cubicBezTo>
                <a:close/>
                <a:moveTo>
                  <a:pt x="10168" y="2929"/>
                </a:moveTo>
                <a:cubicBezTo>
                  <a:pt x="10811" y="3715"/>
                  <a:pt x="11204" y="4667"/>
                  <a:pt x="11311" y="5679"/>
                </a:cubicBezTo>
                <a:lnTo>
                  <a:pt x="10157" y="5679"/>
                </a:lnTo>
                <a:lnTo>
                  <a:pt x="10157" y="5667"/>
                </a:lnTo>
                <a:lnTo>
                  <a:pt x="9395" y="3703"/>
                </a:lnTo>
                <a:lnTo>
                  <a:pt x="10168" y="2929"/>
                </a:lnTo>
                <a:close/>
                <a:moveTo>
                  <a:pt x="2060" y="6691"/>
                </a:moveTo>
                <a:lnTo>
                  <a:pt x="2060" y="10894"/>
                </a:lnTo>
                <a:lnTo>
                  <a:pt x="1024" y="10894"/>
                </a:lnTo>
                <a:lnTo>
                  <a:pt x="1024" y="6691"/>
                </a:lnTo>
                <a:close/>
                <a:moveTo>
                  <a:pt x="11347" y="6691"/>
                </a:moveTo>
                <a:lnTo>
                  <a:pt x="11347" y="10894"/>
                </a:lnTo>
                <a:lnTo>
                  <a:pt x="10311" y="10894"/>
                </a:lnTo>
                <a:lnTo>
                  <a:pt x="10311" y="6691"/>
                </a:lnTo>
                <a:close/>
                <a:moveTo>
                  <a:pt x="6180" y="3024"/>
                </a:moveTo>
                <a:lnTo>
                  <a:pt x="8383" y="3953"/>
                </a:lnTo>
                <a:lnTo>
                  <a:pt x="9264" y="6275"/>
                </a:lnTo>
                <a:lnTo>
                  <a:pt x="9264" y="11311"/>
                </a:lnTo>
                <a:lnTo>
                  <a:pt x="8383" y="13633"/>
                </a:lnTo>
                <a:lnTo>
                  <a:pt x="6180" y="14549"/>
                </a:lnTo>
                <a:lnTo>
                  <a:pt x="3977" y="13633"/>
                </a:lnTo>
                <a:lnTo>
                  <a:pt x="3096" y="11311"/>
                </a:lnTo>
                <a:lnTo>
                  <a:pt x="3096" y="6275"/>
                </a:lnTo>
                <a:lnTo>
                  <a:pt x="3977" y="3953"/>
                </a:lnTo>
                <a:lnTo>
                  <a:pt x="6180" y="3024"/>
                </a:lnTo>
                <a:close/>
                <a:moveTo>
                  <a:pt x="2215" y="11930"/>
                </a:moveTo>
                <a:lnTo>
                  <a:pt x="2977" y="13895"/>
                </a:lnTo>
                <a:lnTo>
                  <a:pt x="2203" y="14669"/>
                </a:lnTo>
                <a:cubicBezTo>
                  <a:pt x="1548" y="13895"/>
                  <a:pt x="1144" y="12942"/>
                  <a:pt x="1060" y="11930"/>
                </a:cubicBezTo>
                <a:close/>
                <a:moveTo>
                  <a:pt x="11323" y="11930"/>
                </a:moveTo>
                <a:cubicBezTo>
                  <a:pt x="11216" y="12942"/>
                  <a:pt x="10835" y="13895"/>
                  <a:pt x="10180" y="14680"/>
                </a:cubicBezTo>
                <a:lnTo>
                  <a:pt x="9406" y="13895"/>
                </a:lnTo>
                <a:lnTo>
                  <a:pt x="10168" y="11930"/>
                </a:lnTo>
                <a:close/>
                <a:moveTo>
                  <a:pt x="3691" y="14645"/>
                </a:moveTo>
                <a:lnTo>
                  <a:pt x="5668" y="15454"/>
                </a:lnTo>
                <a:lnTo>
                  <a:pt x="5668" y="16550"/>
                </a:lnTo>
                <a:cubicBezTo>
                  <a:pt x="4656" y="16443"/>
                  <a:pt x="3703" y="16050"/>
                  <a:pt x="2918" y="15395"/>
                </a:cubicBezTo>
                <a:lnTo>
                  <a:pt x="3691" y="14645"/>
                </a:lnTo>
                <a:close/>
                <a:moveTo>
                  <a:pt x="8680" y="14645"/>
                </a:moveTo>
                <a:lnTo>
                  <a:pt x="9454" y="15419"/>
                </a:lnTo>
                <a:cubicBezTo>
                  <a:pt x="8668" y="16050"/>
                  <a:pt x="7704" y="16454"/>
                  <a:pt x="6692" y="16562"/>
                </a:cubicBezTo>
                <a:lnTo>
                  <a:pt x="6692" y="15454"/>
                </a:lnTo>
                <a:lnTo>
                  <a:pt x="8680" y="14645"/>
                </a:lnTo>
                <a:close/>
                <a:moveTo>
                  <a:pt x="6192" y="0"/>
                </a:moveTo>
                <a:cubicBezTo>
                  <a:pt x="2775" y="0"/>
                  <a:pt x="1" y="2762"/>
                  <a:pt x="1" y="6191"/>
                </a:cubicBezTo>
                <a:lnTo>
                  <a:pt x="1" y="11406"/>
                </a:lnTo>
                <a:cubicBezTo>
                  <a:pt x="1" y="14835"/>
                  <a:pt x="2775" y="17597"/>
                  <a:pt x="6192" y="17597"/>
                </a:cubicBezTo>
                <a:cubicBezTo>
                  <a:pt x="9621" y="17597"/>
                  <a:pt x="12383" y="14835"/>
                  <a:pt x="12383" y="11406"/>
                </a:cubicBezTo>
                <a:lnTo>
                  <a:pt x="12383" y="6191"/>
                </a:lnTo>
                <a:cubicBezTo>
                  <a:pt x="12371" y="2762"/>
                  <a:pt x="9597" y="0"/>
                  <a:pt x="619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43"/>
          <p:cNvSpPr/>
          <p:nvPr/>
        </p:nvSpPr>
        <p:spPr>
          <a:xfrm>
            <a:off x="669181" y="3727917"/>
            <a:ext cx="283394" cy="371065"/>
          </a:xfrm>
          <a:custGeom>
            <a:avLst/>
            <a:gdLst/>
            <a:ahLst/>
            <a:cxnLst/>
            <a:rect l="l" t="t" r="r" b="b"/>
            <a:pathLst>
              <a:path w="13431" h="17586" extrusionOk="0">
                <a:moveTo>
                  <a:pt x="6203" y="1488"/>
                </a:moveTo>
                <a:lnTo>
                  <a:pt x="6203" y="3870"/>
                </a:lnTo>
                <a:lnTo>
                  <a:pt x="4429" y="4917"/>
                </a:lnTo>
                <a:lnTo>
                  <a:pt x="2524" y="3655"/>
                </a:lnTo>
                <a:lnTo>
                  <a:pt x="6203" y="1488"/>
                </a:lnTo>
                <a:close/>
                <a:moveTo>
                  <a:pt x="7227" y="1500"/>
                </a:moveTo>
                <a:lnTo>
                  <a:pt x="10906" y="3667"/>
                </a:lnTo>
                <a:lnTo>
                  <a:pt x="9001" y="4917"/>
                </a:lnTo>
                <a:lnTo>
                  <a:pt x="7227" y="3870"/>
                </a:lnTo>
                <a:lnTo>
                  <a:pt x="7227" y="1500"/>
                </a:lnTo>
                <a:close/>
                <a:moveTo>
                  <a:pt x="11478" y="4513"/>
                </a:moveTo>
                <a:lnTo>
                  <a:pt x="12299" y="10227"/>
                </a:lnTo>
                <a:lnTo>
                  <a:pt x="10156" y="9894"/>
                </a:lnTo>
                <a:lnTo>
                  <a:pt x="9585" y="5786"/>
                </a:lnTo>
                <a:lnTo>
                  <a:pt x="11478" y="4513"/>
                </a:lnTo>
                <a:close/>
                <a:moveTo>
                  <a:pt x="1965" y="4524"/>
                </a:moveTo>
                <a:lnTo>
                  <a:pt x="3846" y="5786"/>
                </a:lnTo>
                <a:lnTo>
                  <a:pt x="3274" y="9894"/>
                </a:lnTo>
                <a:lnTo>
                  <a:pt x="1143" y="10239"/>
                </a:lnTo>
                <a:lnTo>
                  <a:pt x="1965" y="4524"/>
                </a:lnTo>
                <a:close/>
                <a:moveTo>
                  <a:pt x="6727" y="4739"/>
                </a:moveTo>
                <a:lnTo>
                  <a:pt x="8549" y="5846"/>
                </a:lnTo>
                <a:lnTo>
                  <a:pt x="9180" y="10251"/>
                </a:lnTo>
                <a:lnTo>
                  <a:pt x="7584" y="13430"/>
                </a:lnTo>
                <a:lnTo>
                  <a:pt x="5858" y="13430"/>
                </a:lnTo>
                <a:lnTo>
                  <a:pt x="4263" y="10251"/>
                </a:lnTo>
                <a:lnTo>
                  <a:pt x="4894" y="5846"/>
                </a:lnTo>
                <a:lnTo>
                  <a:pt x="6727" y="4739"/>
                </a:lnTo>
                <a:close/>
                <a:moveTo>
                  <a:pt x="10001" y="10906"/>
                </a:moveTo>
                <a:lnTo>
                  <a:pt x="12121" y="11251"/>
                </a:lnTo>
                <a:lnTo>
                  <a:pt x="9763" y="16014"/>
                </a:lnTo>
                <a:lnTo>
                  <a:pt x="8489" y="13930"/>
                </a:lnTo>
                <a:lnTo>
                  <a:pt x="10001" y="10906"/>
                </a:lnTo>
                <a:close/>
                <a:moveTo>
                  <a:pt x="3429" y="10918"/>
                </a:moveTo>
                <a:lnTo>
                  <a:pt x="4941" y="13942"/>
                </a:lnTo>
                <a:lnTo>
                  <a:pt x="3655" y="16026"/>
                </a:lnTo>
                <a:lnTo>
                  <a:pt x="1286" y="11263"/>
                </a:lnTo>
                <a:lnTo>
                  <a:pt x="3429" y="10918"/>
                </a:lnTo>
                <a:close/>
                <a:moveTo>
                  <a:pt x="7620" y="14478"/>
                </a:moveTo>
                <a:lnTo>
                  <a:pt x="8894" y="16574"/>
                </a:lnTo>
                <a:lnTo>
                  <a:pt x="4548" y="16574"/>
                </a:lnTo>
                <a:lnTo>
                  <a:pt x="5834" y="14478"/>
                </a:lnTo>
                <a:close/>
                <a:moveTo>
                  <a:pt x="6727" y="0"/>
                </a:moveTo>
                <a:lnTo>
                  <a:pt x="1084" y="3310"/>
                </a:lnTo>
                <a:lnTo>
                  <a:pt x="0" y="10930"/>
                </a:lnTo>
                <a:lnTo>
                  <a:pt x="3298" y="17586"/>
                </a:lnTo>
                <a:lnTo>
                  <a:pt x="10132" y="17586"/>
                </a:lnTo>
                <a:lnTo>
                  <a:pt x="13430" y="10930"/>
                </a:lnTo>
                <a:lnTo>
                  <a:pt x="12347" y="3310"/>
                </a:lnTo>
                <a:lnTo>
                  <a:pt x="672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43"/>
          <p:cNvSpPr/>
          <p:nvPr/>
        </p:nvSpPr>
        <p:spPr>
          <a:xfrm>
            <a:off x="1315185" y="1888139"/>
            <a:ext cx="239020" cy="371054"/>
          </a:xfrm>
          <a:custGeom>
            <a:avLst/>
            <a:gdLst/>
            <a:ahLst/>
            <a:cxnLst/>
            <a:rect l="l" t="t" r="r" b="b"/>
            <a:pathLst>
              <a:path w="11336" h="17598" extrusionOk="0">
                <a:moveTo>
                  <a:pt x="4239" y="2810"/>
                </a:moveTo>
                <a:lnTo>
                  <a:pt x="3251" y="5191"/>
                </a:lnTo>
                <a:lnTo>
                  <a:pt x="1775" y="5191"/>
                </a:lnTo>
                <a:lnTo>
                  <a:pt x="4239" y="2810"/>
                </a:lnTo>
                <a:close/>
                <a:moveTo>
                  <a:pt x="5668" y="2060"/>
                </a:moveTo>
                <a:lnTo>
                  <a:pt x="6954" y="5191"/>
                </a:lnTo>
                <a:lnTo>
                  <a:pt x="4370" y="5191"/>
                </a:lnTo>
                <a:lnTo>
                  <a:pt x="5668" y="2060"/>
                </a:lnTo>
                <a:close/>
                <a:moveTo>
                  <a:pt x="7097" y="2810"/>
                </a:moveTo>
                <a:lnTo>
                  <a:pt x="9549" y="5191"/>
                </a:lnTo>
                <a:lnTo>
                  <a:pt x="8073" y="5191"/>
                </a:lnTo>
                <a:lnTo>
                  <a:pt x="7097" y="2810"/>
                </a:lnTo>
                <a:close/>
                <a:moveTo>
                  <a:pt x="3072" y="6215"/>
                </a:moveTo>
                <a:lnTo>
                  <a:pt x="3072" y="11382"/>
                </a:lnTo>
                <a:lnTo>
                  <a:pt x="1013" y="11382"/>
                </a:lnTo>
                <a:lnTo>
                  <a:pt x="1013" y="6215"/>
                </a:lnTo>
                <a:close/>
                <a:moveTo>
                  <a:pt x="7216" y="6215"/>
                </a:moveTo>
                <a:lnTo>
                  <a:pt x="7216" y="11382"/>
                </a:lnTo>
                <a:lnTo>
                  <a:pt x="4120" y="11382"/>
                </a:lnTo>
                <a:lnTo>
                  <a:pt x="4120" y="6215"/>
                </a:lnTo>
                <a:close/>
                <a:moveTo>
                  <a:pt x="10311" y="6215"/>
                </a:moveTo>
                <a:lnTo>
                  <a:pt x="10311" y="11382"/>
                </a:lnTo>
                <a:lnTo>
                  <a:pt x="8240" y="11382"/>
                </a:lnTo>
                <a:lnTo>
                  <a:pt x="8240" y="6215"/>
                </a:lnTo>
                <a:close/>
                <a:moveTo>
                  <a:pt x="3251" y="12406"/>
                </a:moveTo>
                <a:lnTo>
                  <a:pt x="4239" y="14788"/>
                </a:lnTo>
                <a:lnTo>
                  <a:pt x="4239" y="14788"/>
                </a:lnTo>
                <a:lnTo>
                  <a:pt x="1775" y="12406"/>
                </a:lnTo>
                <a:close/>
                <a:moveTo>
                  <a:pt x="9549" y="12406"/>
                </a:moveTo>
                <a:lnTo>
                  <a:pt x="7097" y="14788"/>
                </a:lnTo>
                <a:lnTo>
                  <a:pt x="7097" y="14788"/>
                </a:lnTo>
                <a:lnTo>
                  <a:pt x="8073" y="12406"/>
                </a:lnTo>
                <a:close/>
                <a:moveTo>
                  <a:pt x="6966" y="12406"/>
                </a:moveTo>
                <a:lnTo>
                  <a:pt x="5668" y="15538"/>
                </a:lnTo>
                <a:lnTo>
                  <a:pt x="4370" y="12406"/>
                </a:lnTo>
                <a:close/>
                <a:moveTo>
                  <a:pt x="5668" y="0"/>
                </a:moveTo>
                <a:lnTo>
                  <a:pt x="1" y="5489"/>
                </a:lnTo>
                <a:lnTo>
                  <a:pt x="1" y="12109"/>
                </a:lnTo>
                <a:lnTo>
                  <a:pt x="5668" y="17597"/>
                </a:lnTo>
                <a:lnTo>
                  <a:pt x="11335" y="12109"/>
                </a:lnTo>
                <a:lnTo>
                  <a:pt x="11335" y="5489"/>
                </a:lnTo>
                <a:lnTo>
                  <a:pt x="5668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7" name="Google Shape;1047;p43"/>
          <p:cNvGrpSpPr/>
          <p:nvPr/>
        </p:nvGrpSpPr>
        <p:grpSpPr>
          <a:xfrm>
            <a:off x="5142137" y="1272947"/>
            <a:ext cx="333590" cy="319471"/>
            <a:chOff x="8241062" y="2611272"/>
            <a:chExt cx="333590" cy="319471"/>
          </a:xfrm>
        </p:grpSpPr>
        <p:sp>
          <p:nvSpPr>
            <p:cNvPr id="1048" name="Google Shape;1048;p43"/>
            <p:cNvSpPr/>
            <p:nvPr/>
          </p:nvSpPr>
          <p:spPr>
            <a:xfrm>
              <a:off x="8241062" y="2611272"/>
              <a:ext cx="333590" cy="319471"/>
            </a:xfrm>
            <a:custGeom>
              <a:avLst/>
              <a:gdLst/>
              <a:ahLst/>
              <a:cxnLst/>
              <a:rect l="l" t="t" r="r" b="b"/>
              <a:pathLst>
                <a:path w="10419" h="9978" extrusionOk="0">
                  <a:moveTo>
                    <a:pt x="3727" y="1"/>
                  </a:moveTo>
                  <a:lnTo>
                    <a:pt x="1" y="5215"/>
                  </a:lnTo>
                  <a:lnTo>
                    <a:pt x="1" y="9978"/>
                  </a:lnTo>
                  <a:lnTo>
                    <a:pt x="5216" y="9978"/>
                  </a:lnTo>
                  <a:lnTo>
                    <a:pt x="10419" y="6108"/>
                  </a:lnTo>
                  <a:lnTo>
                    <a:pt x="77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3"/>
            <p:cNvSpPr/>
            <p:nvPr/>
          </p:nvSpPr>
          <p:spPr>
            <a:xfrm>
              <a:off x="8241062" y="2611272"/>
              <a:ext cx="174623" cy="319471"/>
            </a:xfrm>
            <a:custGeom>
              <a:avLst/>
              <a:gdLst/>
              <a:ahLst/>
              <a:cxnLst/>
              <a:rect l="l" t="t" r="r" b="b"/>
              <a:pathLst>
                <a:path w="5454" h="9978" extrusionOk="0">
                  <a:moveTo>
                    <a:pt x="3727" y="1"/>
                  </a:moveTo>
                  <a:lnTo>
                    <a:pt x="1" y="5215"/>
                  </a:lnTo>
                  <a:lnTo>
                    <a:pt x="1" y="9978"/>
                  </a:lnTo>
                  <a:lnTo>
                    <a:pt x="644" y="9978"/>
                  </a:lnTo>
                  <a:lnTo>
                    <a:pt x="1489" y="8787"/>
                  </a:lnTo>
                  <a:lnTo>
                    <a:pt x="3727" y="5061"/>
                  </a:lnTo>
                  <a:lnTo>
                    <a:pt x="545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0" name="Google Shape;1050;p43"/>
          <p:cNvGrpSpPr/>
          <p:nvPr/>
        </p:nvGrpSpPr>
        <p:grpSpPr>
          <a:xfrm>
            <a:off x="4944305" y="4355866"/>
            <a:ext cx="437621" cy="287766"/>
            <a:chOff x="7664683" y="3125889"/>
            <a:chExt cx="695740" cy="457498"/>
          </a:xfrm>
        </p:grpSpPr>
        <p:sp>
          <p:nvSpPr>
            <p:cNvPr id="1051" name="Google Shape;1051;p43"/>
            <p:cNvSpPr/>
            <p:nvPr/>
          </p:nvSpPr>
          <p:spPr>
            <a:xfrm>
              <a:off x="7664683" y="3125889"/>
              <a:ext cx="695740" cy="457498"/>
            </a:xfrm>
            <a:custGeom>
              <a:avLst/>
              <a:gdLst/>
              <a:ahLst/>
              <a:cxnLst/>
              <a:rect l="l" t="t" r="r" b="b"/>
              <a:pathLst>
                <a:path w="21730" h="14289" extrusionOk="0">
                  <a:moveTo>
                    <a:pt x="9668" y="1"/>
                  </a:moveTo>
                  <a:lnTo>
                    <a:pt x="4013" y="3870"/>
                  </a:lnTo>
                  <a:lnTo>
                    <a:pt x="1" y="4763"/>
                  </a:lnTo>
                  <a:lnTo>
                    <a:pt x="739" y="10717"/>
                  </a:lnTo>
                  <a:lnTo>
                    <a:pt x="8930" y="14288"/>
                  </a:lnTo>
                  <a:lnTo>
                    <a:pt x="18801" y="13026"/>
                  </a:lnTo>
                  <a:lnTo>
                    <a:pt x="21729" y="6252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3"/>
            <p:cNvSpPr/>
            <p:nvPr/>
          </p:nvSpPr>
          <p:spPr>
            <a:xfrm>
              <a:off x="7664683" y="3125889"/>
              <a:ext cx="557361" cy="228765"/>
            </a:xfrm>
            <a:custGeom>
              <a:avLst/>
              <a:gdLst/>
              <a:ahLst/>
              <a:cxnLst/>
              <a:rect l="l" t="t" r="r" b="b"/>
              <a:pathLst>
                <a:path w="17408" h="7145" extrusionOk="0">
                  <a:moveTo>
                    <a:pt x="9668" y="1"/>
                  </a:moveTo>
                  <a:lnTo>
                    <a:pt x="4013" y="3870"/>
                  </a:lnTo>
                  <a:lnTo>
                    <a:pt x="1" y="4763"/>
                  </a:lnTo>
                  <a:lnTo>
                    <a:pt x="298" y="7145"/>
                  </a:lnTo>
                  <a:lnTo>
                    <a:pt x="2822" y="7145"/>
                  </a:lnTo>
                  <a:lnTo>
                    <a:pt x="5001" y="3859"/>
                  </a:lnTo>
                  <a:lnTo>
                    <a:pt x="13395" y="4918"/>
                  </a:lnTo>
                  <a:lnTo>
                    <a:pt x="15026" y="2977"/>
                  </a:lnTo>
                  <a:lnTo>
                    <a:pt x="17407" y="596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3" name="Google Shape;1053;p43"/>
          <p:cNvGrpSpPr/>
          <p:nvPr/>
        </p:nvGrpSpPr>
        <p:grpSpPr>
          <a:xfrm>
            <a:off x="810878" y="1370638"/>
            <a:ext cx="290879" cy="395320"/>
            <a:chOff x="1569928" y="519600"/>
            <a:chExt cx="290879" cy="395320"/>
          </a:xfrm>
        </p:grpSpPr>
        <p:sp>
          <p:nvSpPr>
            <p:cNvPr id="1054" name="Google Shape;1054;p43"/>
            <p:cNvSpPr/>
            <p:nvPr/>
          </p:nvSpPr>
          <p:spPr>
            <a:xfrm>
              <a:off x="1569928" y="519600"/>
              <a:ext cx="290879" cy="395320"/>
            </a:xfrm>
            <a:custGeom>
              <a:avLst/>
              <a:gdLst/>
              <a:ahLst/>
              <a:cxnLst/>
              <a:rect l="l" t="t" r="r" b="b"/>
              <a:pathLst>
                <a:path w="9085" h="12347" extrusionOk="0">
                  <a:moveTo>
                    <a:pt x="5656" y="0"/>
                  </a:moveTo>
                  <a:lnTo>
                    <a:pt x="0" y="1786"/>
                  </a:lnTo>
                  <a:lnTo>
                    <a:pt x="0" y="5953"/>
                  </a:lnTo>
                  <a:lnTo>
                    <a:pt x="4168" y="12347"/>
                  </a:lnTo>
                  <a:lnTo>
                    <a:pt x="9085" y="12347"/>
                  </a:lnTo>
                  <a:lnTo>
                    <a:pt x="9085" y="4763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3"/>
            <p:cNvSpPr/>
            <p:nvPr/>
          </p:nvSpPr>
          <p:spPr>
            <a:xfrm>
              <a:off x="1569928" y="519600"/>
              <a:ext cx="181091" cy="395320"/>
            </a:xfrm>
            <a:custGeom>
              <a:avLst/>
              <a:gdLst/>
              <a:ahLst/>
              <a:cxnLst/>
              <a:rect l="l" t="t" r="r" b="b"/>
              <a:pathLst>
                <a:path w="5656" h="12347" extrusionOk="0">
                  <a:moveTo>
                    <a:pt x="5656" y="0"/>
                  </a:moveTo>
                  <a:lnTo>
                    <a:pt x="0" y="1786"/>
                  </a:lnTo>
                  <a:lnTo>
                    <a:pt x="0" y="5953"/>
                  </a:lnTo>
                  <a:lnTo>
                    <a:pt x="4168" y="12347"/>
                  </a:lnTo>
                  <a:lnTo>
                    <a:pt x="3429" y="9525"/>
                  </a:lnTo>
                  <a:lnTo>
                    <a:pt x="2536" y="6251"/>
                  </a:lnTo>
                  <a:lnTo>
                    <a:pt x="3429" y="5203"/>
                  </a:lnTo>
                  <a:lnTo>
                    <a:pt x="4620" y="2679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6" name="Google Shape;1056;p43"/>
          <p:cNvGrpSpPr/>
          <p:nvPr/>
        </p:nvGrpSpPr>
        <p:grpSpPr>
          <a:xfrm>
            <a:off x="825174" y="3102270"/>
            <a:ext cx="333590" cy="396473"/>
            <a:chOff x="1736899" y="3144971"/>
            <a:chExt cx="333590" cy="396473"/>
          </a:xfrm>
        </p:grpSpPr>
        <p:sp>
          <p:nvSpPr>
            <p:cNvPr id="1057" name="Google Shape;1057;p43"/>
            <p:cNvSpPr/>
            <p:nvPr/>
          </p:nvSpPr>
          <p:spPr>
            <a:xfrm>
              <a:off x="1736899" y="3144971"/>
              <a:ext cx="333590" cy="396473"/>
            </a:xfrm>
            <a:custGeom>
              <a:avLst/>
              <a:gdLst/>
              <a:ahLst/>
              <a:cxnLst/>
              <a:rect l="l" t="t" r="r" b="b"/>
              <a:pathLst>
                <a:path w="10419" h="12383" extrusionOk="0">
                  <a:moveTo>
                    <a:pt x="7442" y="0"/>
                  </a:moveTo>
                  <a:lnTo>
                    <a:pt x="1631" y="3274"/>
                  </a:lnTo>
                  <a:lnTo>
                    <a:pt x="0" y="7739"/>
                  </a:lnTo>
                  <a:lnTo>
                    <a:pt x="4644" y="12383"/>
                  </a:lnTo>
                  <a:lnTo>
                    <a:pt x="8775" y="9978"/>
                  </a:lnTo>
                  <a:lnTo>
                    <a:pt x="8775" y="6549"/>
                  </a:lnTo>
                  <a:lnTo>
                    <a:pt x="10418" y="1643"/>
                  </a:lnTo>
                  <a:lnTo>
                    <a:pt x="744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3"/>
            <p:cNvSpPr/>
            <p:nvPr/>
          </p:nvSpPr>
          <p:spPr>
            <a:xfrm>
              <a:off x="1736899" y="3144971"/>
              <a:ext cx="238274" cy="328243"/>
            </a:xfrm>
            <a:custGeom>
              <a:avLst/>
              <a:gdLst/>
              <a:ahLst/>
              <a:cxnLst/>
              <a:rect l="l" t="t" r="r" b="b"/>
              <a:pathLst>
                <a:path w="7442" h="10252" extrusionOk="0">
                  <a:moveTo>
                    <a:pt x="7442" y="0"/>
                  </a:moveTo>
                  <a:lnTo>
                    <a:pt x="1631" y="3274"/>
                  </a:lnTo>
                  <a:lnTo>
                    <a:pt x="0" y="7739"/>
                  </a:lnTo>
                  <a:lnTo>
                    <a:pt x="2513" y="10251"/>
                  </a:lnTo>
                  <a:lnTo>
                    <a:pt x="4013" y="9228"/>
                  </a:lnTo>
                  <a:lnTo>
                    <a:pt x="4013" y="5215"/>
                  </a:lnTo>
                  <a:lnTo>
                    <a:pt x="7442" y="2977"/>
                  </a:lnTo>
                  <a:lnTo>
                    <a:pt x="744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1034;p43"/>
          <p:cNvSpPr txBox="1">
            <a:spLocks/>
          </p:cNvSpPr>
          <p:nvPr/>
        </p:nvSpPr>
        <p:spPr>
          <a:xfrm>
            <a:off x="604063" y="208668"/>
            <a:ext cx="7703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r>
              <a:rPr lang="vi-VN" sz="5000" dirty="0"/>
              <a:t>KẾT LUẬN</a:t>
            </a:r>
          </a:p>
        </p:txBody>
      </p:sp>
      <p:sp>
        <p:nvSpPr>
          <p:cNvPr id="42" name="Google Shape;1036;p43"/>
          <p:cNvSpPr txBox="1">
            <a:spLocks noGrp="1"/>
          </p:cNvSpPr>
          <p:nvPr>
            <p:ph type="subTitle" idx="1"/>
          </p:nvPr>
        </p:nvSpPr>
        <p:spPr>
          <a:xfrm>
            <a:off x="5703279" y="1416754"/>
            <a:ext cx="2751002" cy="7639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200" b="1" dirty="0">
                <a:latin typeface="UTM Avo" panose="02040603050506020204" pitchFamily="18" charset="0"/>
              </a:rPr>
              <a:t>Giao thông đi lại khó khăn, chủ yếu là đường bộ.</a:t>
            </a:r>
            <a:endParaRPr sz="2200" b="1" dirty="0">
              <a:latin typeface="UTM Avo" panose="02040603050506020204" pitchFamily="18" charset="0"/>
            </a:endParaRPr>
          </a:p>
        </p:txBody>
      </p:sp>
      <p:sp>
        <p:nvSpPr>
          <p:cNvPr id="43" name="Google Shape;1036;p43"/>
          <p:cNvSpPr txBox="1">
            <a:spLocks noGrp="1"/>
          </p:cNvSpPr>
          <p:nvPr>
            <p:ph type="subTitle" idx="1"/>
          </p:nvPr>
        </p:nvSpPr>
        <p:spPr>
          <a:xfrm>
            <a:off x="1153940" y="3346510"/>
            <a:ext cx="3346949" cy="8592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200" b="1" dirty="0">
                <a:latin typeface="UTM Avo" panose="02040603050506020204" pitchFamily="18" charset="0"/>
              </a:rPr>
              <a:t>Chủ yếu là dân tộc Tày, Dao, H’Mông, Giáy, </a:t>
            </a:r>
            <a:endParaRPr sz="2200" b="1" dirty="0">
              <a:latin typeface="UTM Avo" panose="02040603050506020204" pitchFamily="18" charset="0"/>
            </a:endParaRPr>
          </a:p>
        </p:txBody>
      </p:sp>
      <p:sp>
        <p:nvSpPr>
          <p:cNvPr id="44" name="Google Shape;1036;p43"/>
          <p:cNvSpPr txBox="1">
            <a:spLocks noGrp="1"/>
          </p:cNvSpPr>
          <p:nvPr>
            <p:ph type="subTitle" idx="1"/>
          </p:nvPr>
        </p:nvSpPr>
        <p:spPr>
          <a:xfrm>
            <a:off x="5407214" y="3239693"/>
            <a:ext cx="3231263" cy="9764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200" b="1" dirty="0">
                <a:latin typeface="UTM Avo" panose="02040603050506020204" pitchFamily="18" charset="0"/>
              </a:rPr>
              <a:t>Phương tiện đi lại chủ yếu là đi bộ và đi ngựa.</a:t>
            </a:r>
            <a:endParaRPr sz="2200" b="1" dirty="0">
              <a:latin typeface="UTM Av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6" grpId="0" build="p"/>
      <p:bldP spid="4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1"/>
          <p:cNvSpPr/>
          <p:nvPr/>
        </p:nvSpPr>
        <p:spPr>
          <a:xfrm>
            <a:off x="73120" y="3046859"/>
            <a:ext cx="5270283" cy="1267134"/>
          </a:xfrm>
          <a:custGeom>
            <a:avLst/>
            <a:gdLst>
              <a:gd name="connsiteX0" fmla="*/ 0 w 5322849"/>
              <a:gd name="connsiteY0" fmla="*/ 25146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251464 w 5322849"/>
              <a:gd name="connsiteY6" fmla="*/ 1508752 h 1508752"/>
              <a:gd name="connsiteX7" fmla="*/ 0 w 5322849"/>
              <a:gd name="connsiteY7" fmla="*/ 1257288 h 1508752"/>
              <a:gd name="connsiteX8" fmla="*/ 0 w 5322849"/>
              <a:gd name="connsiteY8" fmla="*/ 25146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251464 w 5322849"/>
              <a:gd name="connsiteY6" fmla="*/ 1508752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384348"/>
              <a:gd name="connsiteX1" fmla="*/ 251464 w 5322849"/>
              <a:gd name="connsiteY1" fmla="*/ 0 h 1384348"/>
              <a:gd name="connsiteX2" fmla="*/ 5026780 w 5322849"/>
              <a:gd name="connsiteY2" fmla="*/ 99736 h 1384348"/>
              <a:gd name="connsiteX3" fmla="*/ 5322849 w 5322849"/>
              <a:gd name="connsiteY3" fmla="*/ 251464 h 1384348"/>
              <a:gd name="connsiteX4" fmla="*/ 5233639 w 5322849"/>
              <a:gd name="connsiteY4" fmla="*/ 1265599 h 1384348"/>
              <a:gd name="connsiteX5" fmla="*/ 4974741 w 5322849"/>
              <a:gd name="connsiteY5" fmla="*/ 1342526 h 1384348"/>
              <a:gd name="connsiteX6" fmla="*/ 303503 w 5322849"/>
              <a:gd name="connsiteY6" fmla="*/ 1384083 h 1384348"/>
              <a:gd name="connsiteX7" fmla="*/ 0 w 5322849"/>
              <a:gd name="connsiteY7" fmla="*/ 1257288 h 1384348"/>
              <a:gd name="connsiteX8" fmla="*/ 163551 w 5322849"/>
              <a:gd name="connsiteY8" fmla="*/ 288634 h 1384348"/>
              <a:gd name="connsiteX0" fmla="*/ 163551 w 5322849"/>
              <a:gd name="connsiteY0" fmla="*/ 288634 h 1384348"/>
              <a:gd name="connsiteX1" fmla="*/ 251464 w 5322849"/>
              <a:gd name="connsiteY1" fmla="*/ 0 h 1384348"/>
              <a:gd name="connsiteX2" fmla="*/ 4997043 w 5322849"/>
              <a:gd name="connsiteY2" fmla="*/ 157915 h 1384348"/>
              <a:gd name="connsiteX3" fmla="*/ 5322849 w 5322849"/>
              <a:gd name="connsiteY3" fmla="*/ 251464 h 1384348"/>
              <a:gd name="connsiteX4" fmla="*/ 5233639 w 5322849"/>
              <a:gd name="connsiteY4" fmla="*/ 1265599 h 1384348"/>
              <a:gd name="connsiteX5" fmla="*/ 4974741 w 5322849"/>
              <a:gd name="connsiteY5" fmla="*/ 1342526 h 1384348"/>
              <a:gd name="connsiteX6" fmla="*/ 303503 w 5322849"/>
              <a:gd name="connsiteY6" fmla="*/ 1384083 h 1384348"/>
              <a:gd name="connsiteX7" fmla="*/ 0 w 5322849"/>
              <a:gd name="connsiteY7" fmla="*/ 1257288 h 1384348"/>
              <a:gd name="connsiteX8" fmla="*/ 163551 w 5322849"/>
              <a:gd name="connsiteY8" fmla="*/ 288634 h 1384348"/>
              <a:gd name="connsiteX0" fmla="*/ 163551 w 5322849"/>
              <a:gd name="connsiteY0" fmla="*/ 213833 h 1309547"/>
              <a:gd name="connsiteX1" fmla="*/ 459620 w 5322849"/>
              <a:gd name="connsiteY1" fmla="*/ 0 h 1309547"/>
              <a:gd name="connsiteX2" fmla="*/ 4997043 w 5322849"/>
              <a:gd name="connsiteY2" fmla="*/ 83114 h 1309547"/>
              <a:gd name="connsiteX3" fmla="*/ 5322849 w 5322849"/>
              <a:gd name="connsiteY3" fmla="*/ 176663 h 1309547"/>
              <a:gd name="connsiteX4" fmla="*/ 5233639 w 5322849"/>
              <a:gd name="connsiteY4" fmla="*/ 1190798 h 1309547"/>
              <a:gd name="connsiteX5" fmla="*/ 4974741 w 5322849"/>
              <a:gd name="connsiteY5" fmla="*/ 1267725 h 1309547"/>
              <a:gd name="connsiteX6" fmla="*/ 303503 w 5322849"/>
              <a:gd name="connsiteY6" fmla="*/ 1309282 h 1309547"/>
              <a:gd name="connsiteX7" fmla="*/ 0 w 5322849"/>
              <a:gd name="connsiteY7" fmla="*/ 1182487 h 1309547"/>
              <a:gd name="connsiteX8" fmla="*/ 163551 w 5322849"/>
              <a:gd name="connsiteY8" fmla="*/ 213833 h 1309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22849" h="1309547">
                <a:moveTo>
                  <a:pt x="163551" y="213833"/>
                </a:moveTo>
                <a:cubicBezTo>
                  <a:pt x="163551" y="74953"/>
                  <a:pt x="320740" y="0"/>
                  <a:pt x="459620" y="0"/>
                </a:cubicBezTo>
                <a:cubicBezTo>
                  <a:pt x="2051392" y="141291"/>
                  <a:pt x="3405271" y="49869"/>
                  <a:pt x="4997043" y="83114"/>
                </a:cubicBezTo>
                <a:cubicBezTo>
                  <a:pt x="5135923" y="83114"/>
                  <a:pt x="5322849" y="37783"/>
                  <a:pt x="5322849" y="176663"/>
                </a:cubicBezTo>
                <a:lnTo>
                  <a:pt x="5233639" y="1190798"/>
                </a:lnTo>
                <a:cubicBezTo>
                  <a:pt x="5233639" y="1329678"/>
                  <a:pt x="5113621" y="1267725"/>
                  <a:pt x="4974741" y="1267725"/>
                </a:cubicBezTo>
                <a:lnTo>
                  <a:pt x="303503" y="1309282"/>
                </a:lnTo>
                <a:cubicBezTo>
                  <a:pt x="164623" y="1309282"/>
                  <a:pt x="0" y="1321367"/>
                  <a:pt x="0" y="1182487"/>
                </a:cubicBezTo>
                <a:cubicBezTo>
                  <a:pt x="0" y="847212"/>
                  <a:pt x="163551" y="549108"/>
                  <a:pt x="163551" y="213833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23455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73120" y="1400467"/>
            <a:ext cx="4626225" cy="1519849"/>
          </a:xfrm>
          <a:custGeom>
            <a:avLst/>
            <a:gdLst>
              <a:gd name="connsiteX0" fmla="*/ 0 w 5322849"/>
              <a:gd name="connsiteY0" fmla="*/ 25146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251464 w 5322849"/>
              <a:gd name="connsiteY6" fmla="*/ 1508752 h 1508752"/>
              <a:gd name="connsiteX7" fmla="*/ 0 w 5322849"/>
              <a:gd name="connsiteY7" fmla="*/ 1257288 h 1508752"/>
              <a:gd name="connsiteX8" fmla="*/ 0 w 5322849"/>
              <a:gd name="connsiteY8" fmla="*/ 25146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251464 w 5322849"/>
              <a:gd name="connsiteY6" fmla="*/ 1508752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384348"/>
              <a:gd name="connsiteX1" fmla="*/ 251464 w 5322849"/>
              <a:gd name="connsiteY1" fmla="*/ 0 h 1384348"/>
              <a:gd name="connsiteX2" fmla="*/ 5026780 w 5322849"/>
              <a:gd name="connsiteY2" fmla="*/ 99736 h 1384348"/>
              <a:gd name="connsiteX3" fmla="*/ 5322849 w 5322849"/>
              <a:gd name="connsiteY3" fmla="*/ 251464 h 1384348"/>
              <a:gd name="connsiteX4" fmla="*/ 5233639 w 5322849"/>
              <a:gd name="connsiteY4" fmla="*/ 1265599 h 1384348"/>
              <a:gd name="connsiteX5" fmla="*/ 4974741 w 5322849"/>
              <a:gd name="connsiteY5" fmla="*/ 1342526 h 1384348"/>
              <a:gd name="connsiteX6" fmla="*/ 303503 w 5322849"/>
              <a:gd name="connsiteY6" fmla="*/ 1384083 h 1384348"/>
              <a:gd name="connsiteX7" fmla="*/ 0 w 5322849"/>
              <a:gd name="connsiteY7" fmla="*/ 1257288 h 1384348"/>
              <a:gd name="connsiteX8" fmla="*/ 163551 w 5322849"/>
              <a:gd name="connsiteY8" fmla="*/ 288634 h 1384348"/>
              <a:gd name="connsiteX0" fmla="*/ 163551 w 5322849"/>
              <a:gd name="connsiteY0" fmla="*/ 288634 h 1384348"/>
              <a:gd name="connsiteX1" fmla="*/ 251464 w 5322849"/>
              <a:gd name="connsiteY1" fmla="*/ 0 h 1384348"/>
              <a:gd name="connsiteX2" fmla="*/ 4997043 w 5322849"/>
              <a:gd name="connsiteY2" fmla="*/ 157915 h 1384348"/>
              <a:gd name="connsiteX3" fmla="*/ 5322849 w 5322849"/>
              <a:gd name="connsiteY3" fmla="*/ 251464 h 1384348"/>
              <a:gd name="connsiteX4" fmla="*/ 5233639 w 5322849"/>
              <a:gd name="connsiteY4" fmla="*/ 1265599 h 1384348"/>
              <a:gd name="connsiteX5" fmla="*/ 4974741 w 5322849"/>
              <a:gd name="connsiteY5" fmla="*/ 1342526 h 1384348"/>
              <a:gd name="connsiteX6" fmla="*/ 303503 w 5322849"/>
              <a:gd name="connsiteY6" fmla="*/ 1384083 h 1384348"/>
              <a:gd name="connsiteX7" fmla="*/ 0 w 5322849"/>
              <a:gd name="connsiteY7" fmla="*/ 1257288 h 1384348"/>
              <a:gd name="connsiteX8" fmla="*/ 163551 w 5322849"/>
              <a:gd name="connsiteY8" fmla="*/ 288634 h 1384348"/>
              <a:gd name="connsiteX0" fmla="*/ 163551 w 5322849"/>
              <a:gd name="connsiteY0" fmla="*/ 213833 h 1309547"/>
              <a:gd name="connsiteX1" fmla="*/ 459620 w 5322849"/>
              <a:gd name="connsiteY1" fmla="*/ 0 h 1309547"/>
              <a:gd name="connsiteX2" fmla="*/ 4997043 w 5322849"/>
              <a:gd name="connsiteY2" fmla="*/ 83114 h 1309547"/>
              <a:gd name="connsiteX3" fmla="*/ 5322849 w 5322849"/>
              <a:gd name="connsiteY3" fmla="*/ 176663 h 1309547"/>
              <a:gd name="connsiteX4" fmla="*/ 5233639 w 5322849"/>
              <a:gd name="connsiteY4" fmla="*/ 1190798 h 1309547"/>
              <a:gd name="connsiteX5" fmla="*/ 4974741 w 5322849"/>
              <a:gd name="connsiteY5" fmla="*/ 1267725 h 1309547"/>
              <a:gd name="connsiteX6" fmla="*/ 303503 w 5322849"/>
              <a:gd name="connsiteY6" fmla="*/ 1309282 h 1309547"/>
              <a:gd name="connsiteX7" fmla="*/ 0 w 5322849"/>
              <a:gd name="connsiteY7" fmla="*/ 1182487 h 1309547"/>
              <a:gd name="connsiteX8" fmla="*/ 163551 w 5322849"/>
              <a:gd name="connsiteY8" fmla="*/ 213833 h 1309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22849" h="1309547">
                <a:moveTo>
                  <a:pt x="163551" y="213833"/>
                </a:moveTo>
                <a:cubicBezTo>
                  <a:pt x="163551" y="74953"/>
                  <a:pt x="320740" y="0"/>
                  <a:pt x="459620" y="0"/>
                </a:cubicBezTo>
                <a:cubicBezTo>
                  <a:pt x="2051392" y="141291"/>
                  <a:pt x="3405271" y="49869"/>
                  <a:pt x="4997043" y="83114"/>
                </a:cubicBezTo>
                <a:cubicBezTo>
                  <a:pt x="5135923" y="83114"/>
                  <a:pt x="5322849" y="37783"/>
                  <a:pt x="5322849" y="176663"/>
                </a:cubicBezTo>
                <a:lnTo>
                  <a:pt x="5233639" y="1190798"/>
                </a:lnTo>
                <a:cubicBezTo>
                  <a:pt x="5233639" y="1329678"/>
                  <a:pt x="5113621" y="1267725"/>
                  <a:pt x="4974741" y="1267725"/>
                </a:cubicBezTo>
                <a:lnTo>
                  <a:pt x="303503" y="1309282"/>
                </a:lnTo>
                <a:cubicBezTo>
                  <a:pt x="164623" y="1309282"/>
                  <a:pt x="0" y="1321367"/>
                  <a:pt x="0" y="1182487"/>
                </a:cubicBezTo>
                <a:cubicBezTo>
                  <a:pt x="0" y="847212"/>
                  <a:pt x="163551" y="549108"/>
                  <a:pt x="163551" y="213833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23455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834" name="Google Shape;834;p37"/>
          <p:cNvSpPr/>
          <p:nvPr/>
        </p:nvSpPr>
        <p:spPr>
          <a:xfrm>
            <a:off x="688434" y="29673"/>
            <a:ext cx="8021823" cy="1288460"/>
          </a:xfrm>
          <a:custGeom>
            <a:avLst/>
            <a:gdLst/>
            <a:ahLst/>
            <a:cxnLst/>
            <a:rect l="l" t="t" r="r" b="b"/>
            <a:pathLst>
              <a:path w="270726" h="144852" extrusionOk="0">
                <a:moveTo>
                  <a:pt x="25456" y="1"/>
                </a:moveTo>
                <a:lnTo>
                  <a:pt x="21884" y="2977"/>
                </a:lnTo>
                <a:lnTo>
                  <a:pt x="5656" y="2977"/>
                </a:lnTo>
                <a:lnTo>
                  <a:pt x="1" y="20396"/>
                </a:lnTo>
                <a:lnTo>
                  <a:pt x="1489" y="64449"/>
                </a:lnTo>
                <a:lnTo>
                  <a:pt x="1" y="94357"/>
                </a:lnTo>
                <a:lnTo>
                  <a:pt x="3858" y="144852"/>
                </a:lnTo>
                <a:lnTo>
                  <a:pt x="264558" y="144852"/>
                </a:lnTo>
                <a:lnTo>
                  <a:pt x="266558" y="135589"/>
                </a:lnTo>
                <a:lnTo>
                  <a:pt x="269975" y="38553"/>
                </a:lnTo>
                <a:lnTo>
                  <a:pt x="270725" y="16526"/>
                </a:lnTo>
                <a:lnTo>
                  <a:pt x="258962" y="9085"/>
                </a:lnTo>
                <a:lnTo>
                  <a:pt x="257628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9" name="Google Shape;839;p37"/>
          <p:cNvSpPr txBox="1">
            <a:spLocks noGrp="1"/>
          </p:cNvSpPr>
          <p:nvPr>
            <p:ph type="title" idx="8"/>
          </p:nvPr>
        </p:nvSpPr>
        <p:spPr>
          <a:xfrm>
            <a:off x="906154" y="49258"/>
            <a:ext cx="717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vi-VN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 Bản làng với nhà sàn</a:t>
            </a:r>
            <a:endParaRPr dirty="0">
              <a:latin typeface="UTM Avo" panose="02040603050506020204" pitchFamily="18" charset="0"/>
            </a:endParaRPr>
          </a:p>
        </p:txBody>
      </p:sp>
      <p:sp>
        <p:nvSpPr>
          <p:cNvPr id="43" name="Text Box 9">
            <a:extLst>
              <a:ext uri="{FF2B5EF4-FFF2-40B4-BE49-F238E27FC236}">
                <a16:creationId xmlns:a16="http://schemas.microsoft.com/office/drawing/2014/main" id="{A4D3FD0A-1AF5-4475-87EB-9221042E3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37" y="1466194"/>
            <a:ext cx="4470108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sz="3000" b="1" dirty="0">
                <a:latin typeface="UTM Avo" panose="02040603050506020204" pitchFamily="18" charset="0"/>
              </a:rPr>
              <a:t>Bản làng thường nằm ở đâu? Bản có nhiều hay ít nhà?</a:t>
            </a:r>
            <a:endParaRPr lang="en-US" sz="3000" b="1" dirty="0">
              <a:latin typeface="UTM Avo" panose="0204060305050602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4" name="Text Box 11">
            <a:extLst>
              <a:ext uri="{FF2B5EF4-FFF2-40B4-BE49-F238E27FC236}">
                <a16:creationId xmlns:a16="http://schemas.microsoft.com/office/drawing/2014/main" id="{9933FAA8-061B-40CA-93D1-8EFDC204D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933" y="3113664"/>
            <a:ext cx="442906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</a:pPr>
            <a:r>
              <a:rPr lang="nl-NL" sz="2400" b="1" dirty="0">
                <a:solidFill>
                  <a:srgbClr val="5B1948"/>
                </a:solidFill>
                <a:latin typeface="UTM Avo" panose="02040603050506020204" pitchFamily="18" charset="0"/>
              </a:rPr>
              <a:t>Ở sườn núi hoặc ở thung lũng. Bản thường có ít nhà, chỉ ở thung lũng mới đông. </a:t>
            </a:r>
            <a:endParaRPr kumimoji="0" lang="en-US" sz="2400" b="1" u="none" strike="noStrike" kern="0" cap="none" spc="0" normalizeH="0" baseline="0" noProof="0" dirty="0">
              <a:ln>
                <a:noFill/>
              </a:ln>
              <a:solidFill>
                <a:srgbClr val="5B1948"/>
              </a:solidFill>
              <a:effectLst/>
              <a:uLnTx/>
              <a:uFillTx/>
              <a:latin typeface="UTM Avo" panose="0204060305050602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961" y="2163337"/>
            <a:ext cx="4624039" cy="28856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981" y="2160391"/>
            <a:ext cx="4598019" cy="29003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7" t="42349" r="54066" b="12556"/>
          <a:stretch/>
        </p:blipFill>
        <p:spPr>
          <a:xfrm>
            <a:off x="4529926" y="2160391"/>
            <a:ext cx="4630128" cy="28605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106947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47274"/>
            <a:ext cx="4473158" cy="2775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60" y="38365"/>
            <a:ext cx="4494561" cy="27952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Google Shape;799;p35"/>
          <p:cNvSpPr/>
          <p:nvPr/>
        </p:nvSpPr>
        <p:spPr>
          <a:xfrm>
            <a:off x="906966" y="2957862"/>
            <a:ext cx="2698595" cy="677275"/>
          </a:xfrm>
          <a:custGeom>
            <a:avLst/>
            <a:gdLst/>
            <a:ahLst/>
            <a:cxnLst/>
            <a:rect l="l" t="t" r="r" b="b"/>
            <a:pathLst>
              <a:path w="117730" h="57080" extrusionOk="0">
                <a:moveTo>
                  <a:pt x="51150" y="1"/>
                </a:moveTo>
                <a:lnTo>
                  <a:pt x="15157" y="1858"/>
                </a:lnTo>
                <a:lnTo>
                  <a:pt x="6942" y="6002"/>
                </a:lnTo>
                <a:lnTo>
                  <a:pt x="1" y="8419"/>
                </a:lnTo>
                <a:lnTo>
                  <a:pt x="2215" y="41208"/>
                </a:lnTo>
                <a:lnTo>
                  <a:pt x="5716" y="50721"/>
                </a:lnTo>
                <a:lnTo>
                  <a:pt x="74010" y="57079"/>
                </a:lnTo>
                <a:lnTo>
                  <a:pt x="117730" y="46507"/>
                </a:lnTo>
                <a:lnTo>
                  <a:pt x="116575" y="16932"/>
                </a:lnTo>
                <a:lnTo>
                  <a:pt x="115372" y="3644"/>
                </a:lnTo>
                <a:lnTo>
                  <a:pt x="10501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357146" y="3019500"/>
            <a:ext cx="193514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000" b="1" dirty="0">
                <a:solidFill>
                  <a:srgbClr val="5B1948"/>
                </a:solidFill>
                <a:latin typeface="UTM Avo" panose="02040603050506020204" pitchFamily="18" charset="0"/>
              </a:rPr>
              <a:t>Nhà sàn</a:t>
            </a:r>
            <a:r>
              <a:rPr lang="nl-NL" sz="3000" b="1" dirty="0">
                <a:solidFill>
                  <a:srgbClr val="5B1948"/>
                </a:solidFill>
                <a:latin typeface="UTM Avo" panose="02040603050506020204" pitchFamily="18" charset="0"/>
              </a:rPr>
              <a:t> </a:t>
            </a:r>
            <a:endParaRPr lang="en-US" sz="3000" dirty="0"/>
          </a:p>
        </p:txBody>
      </p:sp>
      <p:grpSp>
        <p:nvGrpSpPr>
          <p:cNvPr id="21" name="Google Shape;902;p40"/>
          <p:cNvGrpSpPr/>
          <p:nvPr/>
        </p:nvGrpSpPr>
        <p:grpSpPr>
          <a:xfrm>
            <a:off x="4878454" y="-754"/>
            <a:ext cx="4086581" cy="2103863"/>
            <a:chOff x="6823750" y="-1765275"/>
            <a:chExt cx="2943250" cy="1427000"/>
          </a:xfrm>
          <a:solidFill>
            <a:schemeClr val="bg2">
              <a:lumMod val="65000"/>
            </a:schemeClr>
          </a:solidFill>
        </p:grpSpPr>
        <p:sp>
          <p:nvSpPr>
            <p:cNvPr id="22" name="Google Shape;903;p40"/>
            <p:cNvSpPr/>
            <p:nvPr/>
          </p:nvSpPr>
          <p:spPr>
            <a:xfrm>
              <a:off x="6823750" y="-1765275"/>
              <a:ext cx="2943250" cy="1427000"/>
            </a:xfrm>
            <a:custGeom>
              <a:avLst/>
              <a:gdLst/>
              <a:ahLst/>
              <a:cxnLst/>
              <a:rect l="l" t="t" r="r" b="b"/>
              <a:pathLst>
                <a:path w="117730" h="57080" extrusionOk="0">
                  <a:moveTo>
                    <a:pt x="51150" y="1"/>
                  </a:moveTo>
                  <a:lnTo>
                    <a:pt x="15157" y="1858"/>
                  </a:lnTo>
                  <a:lnTo>
                    <a:pt x="6942" y="6002"/>
                  </a:lnTo>
                  <a:lnTo>
                    <a:pt x="1" y="8419"/>
                  </a:lnTo>
                  <a:lnTo>
                    <a:pt x="2215" y="41208"/>
                  </a:lnTo>
                  <a:lnTo>
                    <a:pt x="5716" y="50721"/>
                  </a:lnTo>
                  <a:lnTo>
                    <a:pt x="74010" y="57079"/>
                  </a:lnTo>
                  <a:lnTo>
                    <a:pt x="117730" y="46507"/>
                  </a:lnTo>
                  <a:lnTo>
                    <a:pt x="116575" y="16932"/>
                  </a:lnTo>
                  <a:lnTo>
                    <a:pt x="115372" y="3644"/>
                  </a:lnTo>
                  <a:lnTo>
                    <a:pt x="105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904;p40"/>
            <p:cNvSpPr/>
            <p:nvPr/>
          </p:nvSpPr>
          <p:spPr>
            <a:xfrm>
              <a:off x="6823750" y="-1765275"/>
              <a:ext cx="1920500" cy="1013850"/>
            </a:xfrm>
            <a:custGeom>
              <a:avLst/>
              <a:gdLst/>
              <a:ahLst/>
              <a:cxnLst/>
              <a:rect l="l" t="t" r="r" b="b"/>
              <a:pathLst>
                <a:path w="76820" h="40554" extrusionOk="0">
                  <a:moveTo>
                    <a:pt x="51150" y="1"/>
                  </a:moveTo>
                  <a:lnTo>
                    <a:pt x="15157" y="1858"/>
                  </a:lnTo>
                  <a:lnTo>
                    <a:pt x="6942" y="6002"/>
                  </a:lnTo>
                  <a:lnTo>
                    <a:pt x="1" y="8419"/>
                  </a:lnTo>
                  <a:lnTo>
                    <a:pt x="2180" y="40553"/>
                  </a:lnTo>
                  <a:lnTo>
                    <a:pt x="2215" y="40494"/>
                  </a:lnTo>
                  <a:lnTo>
                    <a:pt x="4442" y="24933"/>
                  </a:lnTo>
                  <a:lnTo>
                    <a:pt x="6228" y="13062"/>
                  </a:lnTo>
                  <a:lnTo>
                    <a:pt x="16289" y="10205"/>
                  </a:lnTo>
                  <a:lnTo>
                    <a:pt x="19146" y="5287"/>
                  </a:lnTo>
                  <a:lnTo>
                    <a:pt x="68438" y="4073"/>
                  </a:lnTo>
                  <a:lnTo>
                    <a:pt x="76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Rectangle 23"/>
          <p:cNvSpPr/>
          <p:nvPr/>
        </p:nvSpPr>
        <p:spPr>
          <a:xfrm>
            <a:off x="5066381" y="553423"/>
            <a:ext cx="394531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3000" b="1" dirty="0">
                <a:solidFill>
                  <a:srgbClr val="5B1948"/>
                </a:solidFill>
                <a:latin typeface="UTM Avo" panose="02040603050506020204" pitchFamily="18" charset="0"/>
              </a:rPr>
              <a:t>Nhà sàn được làm </a:t>
            </a:r>
          </a:p>
          <a:p>
            <a:pPr algn="ctr"/>
            <a:r>
              <a:rPr lang="vi-VN" sz="3000" b="1" dirty="0">
                <a:solidFill>
                  <a:srgbClr val="5B1948"/>
                </a:solidFill>
                <a:latin typeface="UTM Avo" panose="02040603050506020204" pitchFamily="18" charset="0"/>
              </a:rPr>
              <a:t>bằng vật liệu gì?</a:t>
            </a:r>
            <a:r>
              <a:rPr lang="nl-NL" sz="3000" b="1" dirty="0">
                <a:solidFill>
                  <a:srgbClr val="5B1948"/>
                </a:solidFill>
                <a:latin typeface="UTM Avo" panose="02040603050506020204" pitchFamily="18" charset="0"/>
              </a:rPr>
              <a:t> </a:t>
            </a:r>
            <a:endParaRPr lang="en-US" sz="3000" dirty="0"/>
          </a:p>
        </p:txBody>
      </p:sp>
      <p:sp>
        <p:nvSpPr>
          <p:cNvPr id="25" name="Rectangle 24"/>
          <p:cNvSpPr/>
          <p:nvPr/>
        </p:nvSpPr>
        <p:spPr>
          <a:xfrm>
            <a:off x="5079205" y="414923"/>
            <a:ext cx="3932487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2600" b="1" dirty="0">
                <a:solidFill>
                  <a:srgbClr val="5B1948"/>
                </a:solidFill>
                <a:latin typeface="UTM Avo" panose="02040603050506020204" pitchFamily="18" charset="0"/>
              </a:rPr>
              <a:t>Nhà sàn được làm </a:t>
            </a:r>
          </a:p>
          <a:p>
            <a:pPr algn="ctr"/>
            <a:r>
              <a:rPr lang="vi-VN" sz="2600" b="1" dirty="0">
                <a:solidFill>
                  <a:srgbClr val="5B1948"/>
                </a:solidFill>
                <a:latin typeface="UTM Avo" panose="02040603050506020204" pitchFamily="18" charset="0"/>
              </a:rPr>
              <a:t>bằng vật liệu tự nhiên</a:t>
            </a:r>
          </a:p>
          <a:p>
            <a:pPr algn="ctr"/>
            <a:r>
              <a:rPr lang="vi-VN" sz="2600" b="1" dirty="0">
                <a:solidFill>
                  <a:srgbClr val="5B1948"/>
                </a:solidFill>
                <a:latin typeface="UTM Avo" panose="02040603050506020204" pitchFamily="18" charset="0"/>
              </a:rPr>
              <a:t> như: gỗ, tre, nứa...</a:t>
            </a:r>
            <a:endParaRPr lang="en-US" sz="2600" dirty="0"/>
          </a:p>
        </p:txBody>
      </p:sp>
      <p:sp>
        <p:nvSpPr>
          <p:cNvPr id="29" name="Rectangle 28"/>
          <p:cNvSpPr/>
          <p:nvPr/>
        </p:nvSpPr>
        <p:spPr>
          <a:xfrm>
            <a:off x="5231294" y="487443"/>
            <a:ext cx="347421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600" b="1" dirty="0">
                <a:solidFill>
                  <a:srgbClr val="5B1948"/>
                </a:solidFill>
                <a:latin typeface="UTM Avo" panose="02040603050506020204" pitchFamily="18" charset="0"/>
              </a:rPr>
              <a:t>Tại sao người dân ở đây ở nhà sàn?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301929" y="656578"/>
            <a:ext cx="347421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600" b="1" dirty="0">
                <a:solidFill>
                  <a:srgbClr val="5B1948"/>
                </a:solidFill>
                <a:latin typeface="UTM Avo" panose="02040603050506020204" pitchFamily="18" charset="0"/>
              </a:rPr>
              <a:t>Để tránh ẩm thấp và thú dữ.</a:t>
            </a:r>
          </a:p>
        </p:txBody>
      </p:sp>
    </p:spTree>
    <p:extLst>
      <p:ext uri="{BB962C8B-B14F-4D97-AF65-F5344CB8AC3E}">
        <p14:creationId xmlns:p14="http://schemas.microsoft.com/office/powerpoint/2010/main" val="160556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25" grpId="0"/>
      <p:bldP spid="25" grpId="1"/>
      <p:bldP spid="29" grpId="0"/>
      <p:bldP spid="29" grpId="1"/>
      <p:bldP spid="30" grpId="0"/>
      <p:bldP spid="30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Icon&#10;&#10;Description automatically generated with low confidence">
            <a:extLst>
              <a:ext uri="{FF2B5EF4-FFF2-40B4-BE49-F238E27FC236}">
                <a16:creationId xmlns:a16="http://schemas.microsoft.com/office/drawing/2014/main" id="{C78D4D57-99DD-496B-AE31-884C41C2C6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286" y="2624095"/>
            <a:ext cx="5067629" cy="3458626"/>
          </a:xfrm>
          <a:prstGeom prst="rect">
            <a:avLst/>
          </a:prstGeom>
        </p:spPr>
      </p:pic>
      <p:pic>
        <p:nvPicPr>
          <p:cNvPr id="12" name="Picture 11" descr="Icon&#10;&#10;Description automatically generated with low confidence">
            <a:extLst>
              <a:ext uri="{FF2B5EF4-FFF2-40B4-BE49-F238E27FC236}">
                <a16:creationId xmlns:a16="http://schemas.microsoft.com/office/drawing/2014/main" id="{C78D4D57-99DD-496B-AE31-884C41C2C6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855" y="2474548"/>
            <a:ext cx="5067629" cy="3458626"/>
          </a:xfrm>
          <a:prstGeom prst="rect">
            <a:avLst/>
          </a:prstGeom>
        </p:spPr>
      </p:pic>
      <p:pic>
        <p:nvPicPr>
          <p:cNvPr id="11" name="Picture 10" descr="Icon&#10;&#10;Description automatically generated with low confidence">
            <a:extLst>
              <a:ext uri="{FF2B5EF4-FFF2-40B4-BE49-F238E27FC236}">
                <a16:creationId xmlns:a16="http://schemas.microsoft.com/office/drawing/2014/main" id="{C78D4D57-99DD-496B-AE31-884C41C2C6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7318" y="2325001"/>
            <a:ext cx="5067629" cy="3458626"/>
          </a:xfrm>
          <a:prstGeom prst="rect">
            <a:avLst/>
          </a:prstGeom>
        </p:spPr>
      </p:pic>
      <p:sp>
        <p:nvSpPr>
          <p:cNvPr id="10" name="Google Shape;834;p37"/>
          <p:cNvSpPr/>
          <p:nvPr/>
        </p:nvSpPr>
        <p:spPr>
          <a:xfrm>
            <a:off x="2039124" y="3035410"/>
            <a:ext cx="7104876" cy="1288460"/>
          </a:xfrm>
          <a:custGeom>
            <a:avLst/>
            <a:gdLst/>
            <a:ahLst/>
            <a:cxnLst/>
            <a:rect l="l" t="t" r="r" b="b"/>
            <a:pathLst>
              <a:path w="270726" h="144852" extrusionOk="0">
                <a:moveTo>
                  <a:pt x="25456" y="1"/>
                </a:moveTo>
                <a:lnTo>
                  <a:pt x="21884" y="2977"/>
                </a:lnTo>
                <a:lnTo>
                  <a:pt x="5656" y="2977"/>
                </a:lnTo>
                <a:lnTo>
                  <a:pt x="1" y="20396"/>
                </a:lnTo>
                <a:lnTo>
                  <a:pt x="1489" y="64449"/>
                </a:lnTo>
                <a:lnTo>
                  <a:pt x="1" y="94357"/>
                </a:lnTo>
                <a:lnTo>
                  <a:pt x="3858" y="144852"/>
                </a:lnTo>
                <a:lnTo>
                  <a:pt x="264558" y="144852"/>
                </a:lnTo>
                <a:lnTo>
                  <a:pt x="266558" y="135589"/>
                </a:lnTo>
                <a:lnTo>
                  <a:pt x="269975" y="38553"/>
                </a:lnTo>
                <a:lnTo>
                  <a:pt x="270725" y="16526"/>
                </a:lnTo>
                <a:lnTo>
                  <a:pt x="258962" y="9085"/>
                </a:lnTo>
                <a:lnTo>
                  <a:pt x="257628" y="1"/>
                </a:lnTo>
                <a:close/>
              </a:path>
            </a:pathLst>
          </a:custGeom>
          <a:solidFill>
            <a:srgbClr val="FFC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Rounded Rectangle 1"/>
          <p:cNvSpPr/>
          <p:nvPr/>
        </p:nvSpPr>
        <p:spPr>
          <a:xfrm>
            <a:off x="3324215" y="1881326"/>
            <a:ext cx="4664308" cy="817756"/>
          </a:xfrm>
          <a:custGeom>
            <a:avLst/>
            <a:gdLst>
              <a:gd name="connsiteX0" fmla="*/ 0 w 5322849"/>
              <a:gd name="connsiteY0" fmla="*/ 25146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251464 w 5322849"/>
              <a:gd name="connsiteY6" fmla="*/ 1508752 h 1508752"/>
              <a:gd name="connsiteX7" fmla="*/ 0 w 5322849"/>
              <a:gd name="connsiteY7" fmla="*/ 1257288 h 1508752"/>
              <a:gd name="connsiteX8" fmla="*/ 0 w 5322849"/>
              <a:gd name="connsiteY8" fmla="*/ 25146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251464 w 5322849"/>
              <a:gd name="connsiteY6" fmla="*/ 1508752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384348"/>
              <a:gd name="connsiteX1" fmla="*/ 251464 w 5322849"/>
              <a:gd name="connsiteY1" fmla="*/ 0 h 1384348"/>
              <a:gd name="connsiteX2" fmla="*/ 5026780 w 5322849"/>
              <a:gd name="connsiteY2" fmla="*/ 99736 h 1384348"/>
              <a:gd name="connsiteX3" fmla="*/ 5322849 w 5322849"/>
              <a:gd name="connsiteY3" fmla="*/ 251464 h 1384348"/>
              <a:gd name="connsiteX4" fmla="*/ 5233639 w 5322849"/>
              <a:gd name="connsiteY4" fmla="*/ 1265599 h 1384348"/>
              <a:gd name="connsiteX5" fmla="*/ 4974741 w 5322849"/>
              <a:gd name="connsiteY5" fmla="*/ 1342526 h 1384348"/>
              <a:gd name="connsiteX6" fmla="*/ 303503 w 5322849"/>
              <a:gd name="connsiteY6" fmla="*/ 1384083 h 1384348"/>
              <a:gd name="connsiteX7" fmla="*/ 0 w 5322849"/>
              <a:gd name="connsiteY7" fmla="*/ 1257288 h 1384348"/>
              <a:gd name="connsiteX8" fmla="*/ 163551 w 5322849"/>
              <a:gd name="connsiteY8" fmla="*/ 288634 h 1384348"/>
              <a:gd name="connsiteX0" fmla="*/ 163551 w 5322849"/>
              <a:gd name="connsiteY0" fmla="*/ 288634 h 1384348"/>
              <a:gd name="connsiteX1" fmla="*/ 251464 w 5322849"/>
              <a:gd name="connsiteY1" fmla="*/ 0 h 1384348"/>
              <a:gd name="connsiteX2" fmla="*/ 4997043 w 5322849"/>
              <a:gd name="connsiteY2" fmla="*/ 157915 h 1384348"/>
              <a:gd name="connsiteX3" fmla="*/ 5322849 w 5322849"/>
              <a:gd name="connsiteY3" fmla="*/ 251464 h 1384348"/>
              <a:gd name="connsiteX4" fmla="*/ 5233639 w 5322849"/>
              <a:gd name="connsiteY4" fmla="*/ 1265599 h 1384348"/>
              <a:gd name="connsiteX5" fmla="*/ 4974741 w 5322849"/>
              <a:gd name="connsiteY5" fmla="*/ 1342526 h 1384348"/>
              <a:gd name="connsiteX6" fmla="*/ 303503 w 5322849"/>
              <a:gd name="connsiteY6" fmla="*/ 1384083 h 1384348"/>
              <a:gd name="connsiteX7" fmla="*/ 0 w 5322849"/>
              <a:gd name="connsiteY7" fmla="*/ 1257288 h 1384348"/>
              <a:gd name="connsiteX8" fmla="*/ 163551 w 5322849"/>
              <a:gd name="connsiteY8" fmla="*/ 288634 h 1384348"/>
              <a:gd name="connsiteX0" fmla="*/ 163551 w 5322849"/>
              <a:gd name="connsiteY0" fmla="*/ 213833 h 1309547"/>
              <a:gd name="connsiteX1" fmla="*/ 459620 w 5322849"/>
              <a:gd name="connsiteY1" fmla="*/ 0 h 1309547"/>
              <a:gd name="connsiteX2" fmla="*/ 4997043 w 5322849"/>
              <a:gd name="connsiteY2" fmla="*/ 83114 h 1309547"/>
              <a:gd name="connsiteX3" fmla="*/ 5322849 w 5322849"/>
              <a:gd name="connsiteY3" fmla="*/ 176663 h 1309547"/>
              <a:gd name="connsiteX4" fmla="*/ 5233639 w 5322849"/>
              <a:gd name="connsiteY4" fmla="*/ 1190798 h 1309547"/>
              <a:gd name="connsiteX5" fmla="*/ 4974741 w 5322849"/>
              <a:gd name="connsiteY5" fmla="*/ 1267725 h 1309547"/>
              <a:gd name="connsiteX6" fmla="*/ 303503 w 5322849"/>
              <a:gd name="connsiteY6" fmla="*/ 1309282 h 1309547"/>
              <a:gd name="connsiteX7" fmla="*/ 0 w 5322849"/>
              <a:gd name="connsiteY7" fmla="*/ 1182487 h 1309547"/>
              <a:gd name="connsiteX8" fmla="*/ 163551 w 5322849"/>
              <a:gd name="connsiteY8" fmla="*/ 213833 h 1309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22849" h="1309547">
                <a:moveTo>
                  <a:pt x="163551" y="213833"/>
                </a:moveTo>
                <a:cubicBezTo>
                  <a:pt x="163551" y="74953"/>
                  <a:pt x="320740" y="0"/>
                  <a:pt x="459620" y="0"/>
                </a:cubicBezTo>
                <a:cubicBezTo>
                  <a:pt x="2051392" y="141291"/>
                  <a:pt x="3405271" y="49869"/>
                  <a:pt x="4997043" y="83114"/>
                </a:cubicBezTo>
                <a:cubicBezTo>
                  <a:pt x="5135923" y="83114"/>
                  <a:pt x="5322849" y="37783"/>
                  <a:pt x="5322849" y="176663"/>
                </a:cubicBezTo>
                <a:lnTo>
                  <a:pt x="5233639" y="1190798"/>
                </a:lnTo>
                <a:cubicBezTo>
                  <a:pt x="5233639" y="1329678"/>
                  <a:pt x="5113621" y="1267725"/>
                  <a:pt x="4974741" y="1267725"/>
                </a:cubicBezTo>
                <a:lnTo>
                  <a:pt x="303503" y="1309282"/>
                </a:lnTo>
                <a:cubicBezTo>
                  <a:pt x="164623" y="1309282"/>
                  <a:pt x="0" y="1321367"/>
                  <a:pt x="0" y="1182487"/>
                </a:cubicBezTo>
                <a:cubicBezTo>
                  <a:pt x="0" y="847212"/>
                  <a:pt x="163551" y="549108"/>
                  <a:pt x="163551" y="213833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23455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834" name="Google Shape;834;p37"/>
          <p:cNvSpPr/>
          <p:nvPr/>
        </p:nvSpPr>
        <p:spPr>
          <a:xfrm>
            <a:off x="665186" y="-11714"/>
            <a:ext cx="8021823" cy="1288460"/>
          </a:xfrm>
          <a:custGeom>
            <a:avLst/>
            <a:gdLst/>
            <a:ahLst/>
            <a:cxnLst/>
            <a:rect l="l" t="t" r="r" b="b"/>
            <a:pathLst>
              <a:path w="270726" h="144852" extrusionOk="0">
                <a:moveTo>
                  <a:pt x="25456" y="1"/>
                </a:moveTo>
                <a:lnTo>
                  <a:pt x="21884" y="2977"/>
                </a:lnTo>
                <a:lnTo>
                  <a:pt x="5656" y="2977"/>
                </a:lnTo>
                <a:lnTo>
                  <a:pt x="1" y="20396"/>
                </a:lnTo>
                <a:lnTo>
                  <a:pt x="1489" y="64449"/>
                </a:lnTo>
                <a:lnTo>
                  <a:pt x="1" y="94357"/>
                </a:lnTo>
                <a:lnTo>
                  <a:pt x="3858" y="144852"/>
                </a:lnTo>
                <a:lnTo>
                  <a:pt x="264558" y="144852"/>
                </a:lnTo>
                <a:lnTo>
                  <a:pt x="266558" y="135589"/>
                </a:lnTo>
                <a:lnTo>
                  <a:pt x="269975" y="38553"/>
                </a:lnTo>
                <a:lnTo>
                  <a:pt x="270725" y="16526"/>
                </a:lnTo>
                <a:lnTo>
                  <a:pt x="258962" y="9085"/>
                </a:lnTo>
                <a:lnTo>
                  <a:pt x="257628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9" name="Google Shape;839;p37"/>
          <p:cNvSpPr txBox="1">
            <a:spLocks noGrp="1"/>
          </p:cNvSpPr>
          <p:nvPr>
            <p:ph type="title" idx="8"/>
          </p:nvPr>
        </p:nvSpPr>
        <p:spPr>
          <a:xfrm>
            <a:off x="898404" y="-68861"/>
            <a:ext cx="717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vi-VN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lang="vi-VN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Chợ phiên – lễ hội và trang phục truyền thống.</a:t>
            </a:r>
            <a:endParaRPr dirty="0">
              <a:latin typeface="UTM Avo" panose="020406030505060202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35674" y="2104484"/>
            <a:ext cx="455284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600" b="1" dirty="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Em hiểu C</a:t>
            </a:r>
            <a:r>
              <a:rPr lang="nl-NL" sz="2600" b="1" dirty="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hợ phiên là gì? </a:t>
            </a:r>
            <a:endParaRPr lang="en-US" sz="26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12908" y="3167242"/>
            <a:ext cx="703109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sz="3000" b="1" dirty="0">
                <a:solidFill>
                  <a:srgbClr val="7030A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Phiên chợ họp vào những </a:t>
            </a:r>
          </a:p>
          <a:p>
            <a:pPr algn="ctr"/>
            <a:r>
              <a:rPr lang="nl-NL" sz="3000" b="1" dirty="0">
                <a:solidFill>
                  <a:srgbClr val="7030A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ngày nhất định, </a:t>
            </a:r>
            <a:r>
              <a:rPr lang="nl-NL" sz="3000" b="1" dirty="0">
                <a:solidFill>
                  <a:srgbClr val="7030A0"/>
                </a:solidFill>
                <a:latin typeface="UTM Avo" panose="02040603050506020204" pitchFamily="18" charset="0"/>
              </a:rPr>
              <a:t>chợ họp đông vui.</a:t>
            </a:r>
            <a:endParaRPr lang="en-US" sz="3000" b="1" dirty="0">
              <a:solidFill>
                <a:srgbClr val="7030A0"/>
              </a:solidFill>
              <a:latin typeface="UTM Avo" panose="02040603050506020204" pitchFamily="18" charset="0"/>
            </a:endParaRPr>
          </a:p>
        </p:txBody>
      </p:sp>
      <p:pic>
        <p:nvPicPr>
          <p:cNvPr id="9" name="PA_库_图片 961">
            <a:extLst>
              <a:ext uri="{FF2B5EF4-FFF2-40B4-BE49-F238E27FC236}">
                <a16:creationId xmlns:a16="http://schemas.microsoft.com/office/drawing/2014/main" id="{C1B30673-4585-4D37-A536-A68F8BD544A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2026"/>
            <a:ext cx="3052995" cy="2685609"/>
          </a:xfrm>
          <a:prstGeom prst="rect">
            <a:avLst/>
          </a:prstGeom>
        </p:spPr>
      </p:pic>
      <p:sp>
        <p:nvSpPr>
          <p:cNvPr id="8" name="Google Shape;814;p35"/>
          <p:cNvSpPr txBox="1"/>
          <p:nvPr/>
        </p:nvSpPr>
        <p:spPr>
          <a:xfrm>
            <a:off x="63137" y="2367017"/>
            <a:ext cx="292672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prstTxWarp prst="textArchUp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4 Podkova ExtraBold" panose="00000900000000000000" pitchFamily="2" charset="0"/>
                <a:ea typeface="Karla Medium"/>
                <a:cs typeface="Karla Medium"/>
                <a:sym typeface="Karla Medium"/>
              </a:rPr>
              <a:t>Chợ phiên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4 Podkova ExtraBold" panose="00000900000000000000" pitchFamily="2" charset="0"/>
              <a:ea typeface="Karla Medium"/>
              <a:cs typeface="Karla Medium"/>
              <a:sym typeface="Karla Medium"/>
            </a:endParaRPr>
          </a:p>
        </p:txBody>
      </p:sp>
      <p:pic>
        <p:nvPicPr>
          <p:cNvPr id="14" name="图片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866" y="465268"/>
            <a:ext cx="1835993" cy="183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56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  <p:bldP spid="2" grpId="0"/>
      <p:bldP spid="4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/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 idx="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 idx="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title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Cho phien Bac Ha">
            <a:hlinkClick r:id="" action="ppaction://media"/>
            <a:extLst>
              <a:ext uri="{FF2B5EF4-FFF2-40B4-BE49-F238E27FC236}">
                <a16:creationId xmlns:a16="http://schemas.microsoft.com/office/drawing/2014/main" id="{361770BC-CB12-45FC-AB14-30F53BDB3CC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15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1752" y="92808"/>
            <a:ext cx="8820472" cy="495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10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28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" name="Google Shape;1306;p52"/>
          <p:cNvSpPr/>
          <p:nvPr/>
        </p:nvSpPr>
        <p:spPr>
          <a:xfrm>
            <a:off x="111178" y="683049"/>
            <a:ext cx="5559340" cy="1868423"/>
          </a:xfrm>
          <a:custGeom>
            <a:avLst/>
            <a:gdLst/>
            <a:ahLst/>
            <a:cxnLst/>
            <a:rect l="l" t="t" r="r" b="b"/>
            <a:pathLst>
              <a:path w="117730" h="57080" extrusionOk="0">
                <a:moveTo>
                  <a:pt x="51150" y="1"/>
                </a:moveTo>
                <a:lnTo>
                  <a:pt x="15157" y="1858"/>
                </a:lnTo>
                <a:lnTo>
                  <a:pt x="6942" y="6002"/>
                </a:lnTo>
                <a:lnTo>
                  <a:pt x="1" y="8419"/>
                </a:lnTo>
                <a:lnTo>
                  <a:pt x="2215" y="41208"/>
                </a:lnTo>
                <a:lnTo>
                  <a:pt x="5716" y="50721"/>
                </a:lnTo>
                <a:lnTo>
                  <a:pt x="74010" y="57079"/>
                </a:lnTo>
                <a:lnTo>
                  <a:pt x="117730" y="46507"/>
                </a:lnTo>
                <a:lnTo>
                  <a:pt x="116575" y="16932"/>
                </a:lnTo>
                <a:lnTo>
                  <a:pt x="115372" y="3644"/>
                </a:lnTo>
                <a:lnTo>
                  <a:pt x="10501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307" name="Google Shape;1307;p52"/>
          <p:cNvSpPr/>
          <p:nvPr/>
        </p:nvSpPr>
        <p:spPr>
          <a:xfrm>
            <a:off x="307733" y="2911125"/>
            <a:ext cx="4949273" cy="1465529"/>
          </a:xfrm>
          <a:custGeom>
            <a:avLst/>
            <a:gdLst/>
            <a:ahLst/>
            <a:cxnLst/>
            <a:rect l="l" t="t" r="r" b="b"/>
            <a:pathLst>
              <a:path w="117730" h="57080" extrusionOk="0">
                <a:moveTo>
                  <a:pt x="51150" y="1"/>
                </a:moveTo>
                <a:lnTo>
                  <a:pt x="15157" y="1858"/>
                </a:lnTo>
                <a:lnTo>
                  <a:pt x="6942" y="6002"/>
                </a:lnTo>
                <a:lnTo>
                  <a:pt x="1" y="8419"/>
                </a:lnTo>
                <a:lnTo>
                  <a:pt x="2215" y="41208"/>
                </a:lnTo>
                <a:lnTo>
                  <a:pt x="5716" y="50721"/>
                </a:lnTo>
                <a:lnTo>
                  <a:pt x="74010" y="57079"/>
                </a:lnTo>
                <a:lnTo>
                  <a:pt x="117730" y="46507"/>
                </a:lnTo>
                <a:lnTo>
                  <a:pt x="116575" y="16932"/>
                </a:lnTo>
                <a:lnTo>
                  <a:pt x="115372" y="3644"/>
                </a:lnTo>
                <a:lnTo>
                  <a:pt x="10501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1314" name="Google Shape;1314;p52"/>
          <p:cNvGrpSpPr/>
          <p:nvPr/>
        </p:nvGrpSpPr>
        <p:grpSpPr>
          <a:xfrm>
            <a:off x="8283421" y="3292190"/>
            <a:ext cx="509359" cy="487800"/>
            <a:chOff x="8241062" y="2611272"/>
            <a:chExt cx="333590" cy="319471"/>
          </a:xfrm>
        </p:grpSpPr>
        <p:sp>
          <p:nvSpPr>
            <p:cNvPr id="1315" name="Google Shape;1315;p52"/>
            <p:cNvSpPr/>
            <p:nvPr/>
          </p:nvSpPr>
          <p:spPr>
            <a:xfrm>
              <a:off x="8241062" y="2611272"/>
              <a:ext cx="333590" cy="319471"/>
            </a:xfrm>
            <a:custGeom>
              <a:avLst/>
              <a:gdLst/>
              <a:ahLst/>
              <a:cxnLst/>
              <a:rect l="l" t="t" r="r" b="b"/>
              <a:pathLst>
                <a:path w="10419" h="9978" extrusionOk="0">
                  <a:moveTo>
                    <a:pt x="3727" y="1"/>
                  </a:moveTo>
                  <a:lnTo>
                    <a:pt x="1" y="5215"/>
                  </a:lnTo>
                  <a:lnTo>
                    <a:pt x="1" y="9978"/>
                  </a:lnTo>
                  <a:lnTo>
                    <a:pt x="5216" y="9978"/>
                  </a:lnTo>
                  <a:lnTo>
                    <a:pt x="10419" y="6108"/>
                  </a:lnTo>
                  <a:lnTo>
                    <a:pt x="77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2"/>
            <p:cNvSpPr/>
            <p:nvPr/>
          </p:nvSpPr>
          <p:spPr>
            <a:xfrm>
              <a:off x="8241062" y="2611272"/>
              <a:ext cx="174623" cy="319471"/>
            </a:xfrm>
            <a:custGeom>
              <a:avLst/>
              <a:gdLst/>
              <a:ahLst/>
              <a:cxnLst/>
              <a:rect l="l" t="t" r="r" b="b"/>
              <a:pathLst>
                <a:path w="5454" h="9978" extrusionOk="0">
                  <a:moveTo>
                    <a:pt x="3727" y="1"/>
                  </a:moveTo>
                  <a:lnTo>
                    <a:pt x="1" y="5215"/>
                  </a:lnTo>
                  <a:lnTo>
                    <a:pt x="1" y="9978"/>
                  </a:lnTo>
                  <a:lnTo>
                    <a:pt x="644" y="9978"/>
                  </a:lnTo>
                  <a:lnTo>
                    <a:pt x="1489" y="8787"/>
                  </a:lnTo>
                  <a:lnTo>
                    <a:pt x="3727" y="5061"/>
                  </a:lnTo>
                  <a:lnTo>
                    <a:pt x="545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7" name="Google Shape;1317;p52"/>
          <p:cNvGrpSpPr/>
          <p:nvPr/>
        </p:nvGrpSpPr>
        <p:grpSpPr>
          <a:xfrm rot="-1209627">
            <a:off x="7098471" y="4015204"/>
            <a:ext cx="965940" cy="635174"/>
            <a:chOff x="7664683" y="3125889"/>
            <a:chExt cx="695740" cy="457498"/>
          </a:xfrm>
        </p:grpSpPr>
        <p:sp>
          <p:nvSpPr>
            <p:cNvPr id="1318" name="Google Shape;1318;p52"/>
            <p:cNvSpPr/>
            <p:nvPr/>
          </p:nvSpPr>
          <p:spPr>
            <a:xfrm>
              <a:off x="7664683" y="3125889"/>
              <a:ext cx="695740" cy="457498"/>
            </a:xfrm>
            <a:custGeom>
              <a:avLst/>
              <a:gdLst/>
              <a:ahLst/>
              <a:cxnLst/>
              <a:rect l="l" t="t" r="r" b="b"/>
              <a:pathLst>
                <a:path w="21730" h="14289" extrusionOk="0">
                  <a:moveTo>
                    <a:pt x="9668" y="1"/>
                  </a:moveTo>
                  <a:lnTo>
                    <a:pt x="4013" y="3870"/>
                  </a:lnTo>
                  <a:lnTo>
                    <a:pt x="1" y="4763"/>
                  </a:lnTo>
                  <a:lnTo>
                    <a:pt x="739" y="10717"/>
                  </a:lnTo>
                  <a:lnTo>
                    <a:pt x="8930" y="14288"/>
                  </a:lnTo>
                  <a:lnTo>
                    <a:pt x="18801" y="13026"/>
                  </a:lnTo>
                  <a:lnTo>
                    <a:pt x="21729" y="6252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52"/>
            <p:cNvSpPr/>
            <p:nvPr/>
          </p:nvSpPr>
          <p:spPr>
            <a:xfrm>
              <a:off x="7664683" y="3125889"/>
              <a:ext cx="557361" cy="228765"/>
            </a:xfrm>
            <a:custGeom>
              <a:avLst/>
              <a:gdLst/>
              <a:ahLst/>
              <a:cxnLst/>
              <a:rect l="l" t="t" r="r" b="b"/>
              <a:pathLst>
                <a:path w="17408" h="7145" extrusionOk="0">
                  <a:moveTo>
                    <a:pt x="9668" y="1"/>
                  </a:moveTo>
                  <a:lnTo>
                    <a:pt x="4013" y="3870"/>
                  </a:lnTo>
                  <a:lnTo>
                    <a:pt x="1" y="4763"/>
                  </a:lnTo>
                  <a:lnTo>
                    <a:pt x="298" y="7145"/>
                  </a:lnTo>
                  <a:lnTo>
                    <a:pt x="2822" y="7145"/>
                  </a:lnTo>
                  <a:lnTo>
                    <a:pt x="5001" y="3859"/>
                  </a:lnTo>
                  <a:lnTo>
                    <a:pt x="13395" y="4918"/>
                  </a:lnTo>
                  <a:lnTo>
                    <a:pt x="15026" y="2977"/>
                  </a:lnTo>
                  <a:lnTo>
                    <a:pt x="17407" y="596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0" name="Google Shape;1320;p52"/>
          <p:cNvGrpSpPr/>
          <p:nvPr/>
        </p:nvGrpSpPr>
        <p:grpSpPr>
          <a:xfrm>
            <a:off x="25235" y="217500"/>
            <a:ext cx="742964" cy="882612"/>
            <a:chOff x="1569928" y="519600"/>
            <a:chExt cx="290879" cy="395320"/>
          </a:xfrm>
        </p:grpSpPr>
        <p:sp>
          <p:nvSpPr>
            <p:cNvPr id="1321" name="Google Shape;1321;p52"/>
            <p:cNvSpPr/>
            <p:nvPr/>
          </p:nvSpPr>
          <p:spPr>
            <a:xfrm>
              <a:off x="1569928" y="519600"/>
              <a:ext cx="290879" cy="395320"/>
            </a:xfrm>
            <a:custGeom>
              <a:avLst/>
              <a:gdLst/>
              <a:ahLst/>
              <a:cxnLst/>
              <a:rect l="l" t="t" r="r" b="b"/>
              <a:pathLst>
                <a:path w="9085" h="12347" extrusionOk="0">
                  <a:moveTo>
                    <a:pt x="5656" y="0"/>
                  </a:moveTo>
                  <a:lnTo>
                    <a:pt x="0" y="1786"/>
                  </a:lnTo>
                  <a:lnTo>
                    <a:pt x="0" y="5953"/>
                  </a:lnTo>
                  <a:lnTo>
                    <a:pt x="4168" y="12347"/>
                  </a:lnTo>
                  <a:lnTo>
                    <a:pt x="9085" y="12347"/>
                  </a:lnTo>
                  <a:lnTo>
                    <a:pt x="9085" y="4763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52"/>
            <p:cNvSpPr/>
            <p:nvPr/>
          </p:nvSpPr>
          <p:spPr>
            <a:xfrm>
              <a:off x="1569928" y="519600"/>
              <a:ext cx="181091" cy="395320"/>
            </a:xfrm>
            <a:custGeom>
              <a:avLst/>
              <a:gdLst/>
              <a:ahLst/>
              <a:cxnLst/>
              <a:rect l="l" t="t" r="r" b="b"/>
              <a:pathLst>
                <a:path w="5656" h="12347" extrusionOk="0">
                  <a:moveTo>
                    <a:pt x="5656" y="0"/>
                  </a:moveTo>
                  <a:lnTo>
                    <a:pt x="0" y="1786"/>
                  </a:lnTo>
                  <a:lnTo>
                    <a:pt x="0" y="5953"/>
                  </a:lnTo>
                  <a:lnTo>
                    <a:pt x="4168" y="12347"/>
                  </a:lnTo>
                  <a:lnTo>
                    <a:pt x="3429" y="9525"/>
                  </a:lnTo>
                  <a:lnTo>
                    <a:pt x="2536" y="6251"/>
                  </a:lnTo>
                  <a:lnTo>
                    <a:pt x="3429" y="5203"/>
                  </a:lnTo>
                  <a:lnTo>
                    <a:pt x="4620" y="2679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3" name="Google Shape;1323;p52"/>
          <p:cNvGrpSpPr/>
          <p:nvPr/>
        </p:nvGrpSpPr>
        <p:grpSpPr>
          <a:xfrm>
            <a:off x="20179" y="2870971"/>
            <a:ext cx="456618" cy="542692"/>
            <a:chOff x="1736899" y="3144971"/>
            <a:chExt cx="333590" cy="396473"/>
          </a:xfrm>
        </p:grpSpPr>
        <p:sp>
          <p:nvSpPr>
            <p:cNvPr id="1324" name="Google Shape;1324;p52"/>
            <p:cNvSpPr/>
            <p:nvPr/>
          </p:nvSpPr>
          <p:spPr>
            <a:xfrm>
              <a:off x="1736899" y="3144971"/>
              <a:ext cx="333590" cy="396473"/>
            </a:xfrm>
            <a:custGeom>
              <a:avLst/>
              <a:gdLst/>
              <a:ahLst/>
              <a:cxnLst/>
              <a:rect l="l" t="t" r="r" b="b"/>
              <a:pathLst>
                <a:path w="10419" h="12383" extrusionOk="0">
                  <a:moveTo>
                    <a:pt x="7442" y="0"/>
                  </a:moveTo>
                  <a:lnTo>
                    <a:pt x="1631" y="3274"/>
                  </a:lnTo>
                  <a:lnTo>
                    <a:pt x="0" y="7739"/>
                  </a:lnTo>
                  <a:lnTo>
                    <a:pt x="4644" y="12383"/>
                  </a:lnTo>
                  <a:lnTo>
                    <a:pt x="8775" y="9978"/>
                  </a:lnTo>
                  <a:lnTo>
                    <a:pt x="8775" y="6549"/>
                  </a:lnTo>
                  <a:lnTo>
                    <a:pt x="10418" y="1643"/>
                  </a:lnTo>
                  <a:lnTo>
                    <a:pt x="744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52"/>
            <p:cNvSpPr/>
            <p:nvPr/>
          </p:nvSpPr>
          <p:spPr>
            <a:xfrm>
              <a:off x="1736899" y="3144971"/>
              <a:ext cx="238274" cy="328243"/>
            </a:xfrm>
            <a:custGeom>
              <a:avLst/>
              <a:gdLst/>
              <a:ahLst/>
              <a:cxnLst/>
              <a:rect l="l" t="t" r="r" b="b"/>
              <a:pathLst>
                <a:path w="7442" h="10252" extrusionOk="0">
                  <a:moveTo>
                    <a:pt x="7442" y="0"/>
                  </a:moveTo>
                  <a:lnTo>
                    <a:pt x="1631" y="3274"/>
                  </a:lnTo>
                  <a:lnTo>
                    <a:pt x="0" y="7739"/>
                  </a:lnTo>
                  <a:lnTo>
                    <a:pt x="2513" y="10251"/>
                  </a:lnTo>
                  <a:lnTo>
                    <a:pt x="4013" y="9228"/>
                  </a:lnTo>
                  <a:lnTo>
                    <a:pt x="4013" y="5215"/>
                  </a:lnTo>
                  <a:lnTo>
                    <a:pt x="7442" y="2977"/>
                  </a:lnTo>
                  <a:lnTo>
                    <a:pt x="744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895333" y="1063262"/>
            <a:ext cx="40323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600" b="1" dirty="0">
                <a:latin typeface="UTM Avo" panose="02040603050506020204" pitchFamily="18" charset="0"/>
              </a:rPr>
              <a:t>Nêu những hoạt động trong chợ phiên?</a:t>
            </a:r>
            <a:endParaRPr lang="en-US" sz="2600" b="1" dirty="0">
              <a:latin typeface="UTM Avo" panose="02040603050506020204" pitchFamily="18" charset="0"/>
            </a:endParaRP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58941" y="720654"/>
            <a:ext cx="51296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200" b="1" dirty="0">
                <a:solidFill>
                  <a:srgbClr val="002060"/>
                </a:solidFill>
                <a:latin typeface="UTM Avo" panose="02040603050506020204" pitchFamily="18" charset="0"/>
              </a:rPr>
              <a:t>Phiên chợ là nơi diễn ra c</a:t>
            </a:r>
            <a:r>
              <a:rPr lang="nl-NL" sz="2200" b="1" dirty="0">
                <a:solidFill>
                  <a:srgbClr val="002060"/>
                </a:solidFill>
                <a:latin typeface="UTM Avo" panose="02040603050506020204" pitchFamily="18" charset="0"/>
              </a:rPr>
              <a:t>ác hoạt động buôn bán trao đổi hàng hoá, nơi giao lưu văn hoá, gặp gỡ, kết bạn của nam</a:t>
            </a:r>
            <a:r>
              <a:rPr lang="vi-VN" sz="2200" b="1" dirty="0">
                <a:solidFill>
                  <a:srgbClr val="002060"/>
                </a:solidFill>
                <a:latin typeface="UTM Avo" panose="02040603050506020204" pitchFamily="18" charset="0"/>
              </a:rPr>
              <a:t> và</a:t>
            </a:r>
            <a:r>
              <a:rPr lang="nl-NL" sz="22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vi-VN" sz="2200" b="1" dirty="0">
                <a:solidFill>
                  <a:srgbClr val="002060"/>
                </a:solidFill>
                <a:latin typeface="UTM Avo" panose="02040603050506020204" pitchFamily="18" charset="0"/>
              </a:rPr>
              <a:t>nữ.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4351" y="3136057"/>
            <a:ext cx="416332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sz="3000" b="1" dirty="0">
                <a:latin typeface="UTM Avo" panose="02040603050506020204" pitchFamily="18" charset="0"/>
                <a:ea typeface="Times New Roman" panose="02020603050405020304" pitchFamily="18" charset="0"/>
              </a:rPr>
              <a:t>Kể tên một số hàng </a:t>
            </a:r>
          </a:p>
          <a:p>
            <a:pPr algn="ctr"/>
            <a:r>
              <a:rPr lang="nl-NL" sz="3000" b="1" dirty="0">
                <a:latin typeface="UTM Avo" panose="02040603050506020204" pitchFamily="18" charset="0"/>
                <a:ea typeface="Times New Roman" panose="02020603050405020304" pitchFamily="18" charset="0"/>
              </a:rPr>
              <a:t>hóa bán ở chợ?</a:t>
            </a:r>
            <a:endParaRPr lang="en-US" sz="3000" b="1" dirty="0">
              <a:latin typeface="UTM Avo" panose="0204060305050602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41795" y="2947679"/>
            <a:ext cx="46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293319" y="2963720"/>
            <a:ext cx="5109091" cy="1538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24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Buôn bán các mặt hàng: </a:t>
            </a:r>
          </a:p>
          <a:p>
            <a:pPr algn="ctr"/>
            <a:r>
              <a:rPr lang="vi-VN" sz="24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quần á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o,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lương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thực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gia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cầm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, </a:t>
            </a:r>
            <a:endParaRPr lang="vi-VN" sz="2400" b="1" dirty="0">
              <a:solidFill>
                <a:srgbClr val="002060"/>
              </a:solidFill>
              <a:latin typeface="UTM Avo" panose="02040603050506020204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gia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súc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vật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dụng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cần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thiết</a:t>
            </a:r>
            <a:r>
              <a:rPr lang="en-US" sz="24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…</a:t>
            </a:r>
          </a:p>
          <a:p>
            <a:pPr algn="ctr"/>
            <a:endParaRPr lang="en-US" sz="2200" b="1" dirty="0">
              <a:latin typeface="UTM Avo" panose="02040603050506020204" pitchFamily="18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73"/>
          <a:stretch/>
        </p:blipFill>
        <p:spPr>
          <a:xfrm>
            <a:off x="5441795" y="2530136"/>
            <a:ext cx="3602189" cy="2227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877" y="2571750"/>
            <a:ext cx="3632781" cy="2252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9" grpId="0"/>
      <p:bldP spid="9" grpId="1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36"/>
          <p:cNvSpPr txBox="1">
            <a:spLocks noGrp="1"/>
          </p:cNvSpPr>
          <p:nvPr>
            <p:ph type="title"/>
          </p:nvPr>
        </p:nvSpPr>
        <p:spPr>
          <a:xfrm>
            <a:off x="1998625" y="-4087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vi-VN" sz="5000" dirty="0">
                <a:ln w="190500">
                  <a:solidFill>
                    <a:schemeClr val="bg2"/>
                  </a:solidFill>
                </a:ln>
                <a:solidFill>
                  <a:schemeClr val="bg2"/>
                </a:solidFill>
                <a:latin typeface="#9Slide07 SFU Rhythm" panose="00000400000000000000" pitchFamily="2" charset="0"/>
              </a:rPr>
              <a:t>YÊU CẦU CẦN ĐẠT</a:t>
            </a:r>
            <a:endParaRPr sz="5000" dirty="0">
              <a:ln w="190500">
                <a:solidFill>
                  <a:schemeClr val="bg2"/>
                </a:solidFill>
              </a:ln>
              <a:solidFill>
                <a:schemeClr val="bg2"/>
              </a:solidFill>
              <a:latin typeface="#9Slide07 SFU Rhythm" panose="00000400000000000000" pitchFamily="2" charset="0"/>
            </a:endParaRPr>
          </a:p>
        </p:txBody>
      </p:sp>
      <p:sp>
        <p:nvSpPr>
          <p:cNvPr id="4" name="Google Shape;828;p36"/>
          <p:cNvSpPr txBox="1">
            <a:spLocks/>
          </p:cNvSpPr>
          <p:nvPr/>
        </p:nvSpPr>
        <p:spPr>
          <a:xfrm>
            <a:off x="1998625" y="-4087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r>
              <a:rPr lang="vi-VN" sz="5000" dirty="0">
                <a:solidFill>
                  <a:srgbClr val="FF0000"/>
                </a:solidFill>
                <a:latin typeface="#9Slide07 SFU Rhythm" panose="00000400000000000000" pitchFamily="2" charset="0"/>
              </a:rPr>
              <a:t>YÊU CẦU CẦN ĐẠT</a:t>
            </a:r>
          </a:p>
        </p:txBody>
      </p:sp>
      <p:sp>
        <p:nvSpPr>
          <p:cNvPr id="3" name="Rectangle 2"/>
          <p:cNvSpPr/>
          <p:nvPr/>
        </p:nvSpPr>
        <p:spPr>
          <a:xfrm>
            <a:off x="273204" y="749729"/>
            <a:ext cx="876671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1900" b="1" u="sng" dirty="0">
                <a:latin typeface="UTM Avo" panose="02040603050506020204" pitchFamily="18" charset="0"/>
                <a:ea typeface="Cambria" panose="02040503050406030204" pitchFamily="18" charset="0"/>
              </a:rPr>
              <a:t>I. YÊU CẦU CẦN ĐẠT:</a:t>
            </a:r>
            <a:endParaRPr lang="en-US" sz="1900" dirty="0">
              <a:latin typeface="UTM Avo" panose="0204060305050602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1900" b="1" dirty="0">
                <a:latin typeface="UTM Avo" panose="02040603050506020204" pitchFamily="18" charset="0"/>
                <a:ea typeface="Cambria" panose="02040503050406030204" pitchFamily="18" charset="0"/>
              </a:rPr>
              <a:t> 1. Kiến thức</a:t>
            </a:r>
            <a:endParaRPr lang="en-US" sz="1900" dirty="0">
              <a:latin typeface="UTM Avo" panose="0204060305050602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1900" dirty="0">
                <a:latin typeface="UTM Avo" panose="02040603050506020204" pitchFamily="18" charset="0"/>
                <a:ea typeface="Cambria" panose="02040503050406030204" pitchFamily="18" charset="0"/>
              </a:rPr>
              <a:t>- Nêu được tên một số dân tộc ít người ở Hoàng Liên Sơn: Thái, Mông, Dao, …</a:t>
            </a:r>
            <a:endParaRPr lang="en-US" sz="1900" dirty="0">
              <a:latin typeface="UTM Avo" panose="0204060305050602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1900" dirty="0">
                <a:latin typeface="UTM Avo" panose="02040603050506020204" pitchFamily="18" charset="0"/>
                <a:ea typeface="Cambria" panose="02040503050406030204" pitchFamily="18" charset="0"/>
              </a:rPr>
              <a:t>- Biết Hoàng Liên Sơn là nơi dân cư thưa thớt. </a:t>
            </a:r>
            <a:endParaRPr lang="en-US" sz="1900" dirty="0">
              <a:latin typeface="UTM Avo" panose="02040603050506020204" pitchFamily="18" charset="0"/>
              <a:ea typeface="Cambria" panose="02040503050406030204" pitchFamily="18" charset="0"/>
            </a:endParaRPr>
          </a:p>
          <a:p>
            <a:r>
              <a:rPr lang="nl-NL" sz="1900" b="1" dirty="0">
                <a:latin typeface="UTM Avo" panose="02040603050506020204" pitchFamily="18" charset="0"/>
                <a:ea typeface="Cambria" panose="02040503050406030204" pitchFamily="18" charset="0"/>
              </a:rPr>
              <a:t>2. Kĩ năng</a:t>
            </a:r>
            <a:endParaRPr lang="en-US" sz="1900" dirty="0">
              <a:latin typeface="UTM Avo" panose="0204060305050602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1900" dirty="0">
                <a:latin typeface="UTM Avo" panose="02040603050506020204" pitchFamily="18" charset="0"/>
                <a:ea typeface="Cambria" panose="02040503050406030204" pitchFamily="18" charset="0"/>
              </a:rPr>
              <a:t>- Sử dụng được tranh ảnh để mô tả nhà sàn và trang phục của một số dân tộc ở Hoàng Liên Sơn. </a:t>
            </a:r>
            <a:endParaRPr lang="en-US" sz="1900" dirty="0">
              <a:latin typeface="UTM Avo" panose="0204060305050602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1900" dirty="0">
                <a:latin typeface="UTM Avo" panose="02040603050506020204" pitchFamily="18" charset="0"/>
                <a:ea typeface="Cambria" panose="02040503050406030204" pitchFamily="18" charset="0"/>
              </a:rPr>
              <a:t>+ Trang phục</a:t>
            </a:r>
            <a:endParaRPr lang="vi-VN" sz="1900" dirty="0">
              <a:latin typeface="UTM  Avo"/>
              <a:ea typeface="Cambria" panose="02040503050406030204" pitchFamily="18" charset="0"/>
            </a:endParaRPr>
          </a:p>
          <a:p>
            <a:pPr algn="just"/>
            <a:r>
              <a:rPr lang="nl-NL" sz="1900" dirty="0">
                <a:latin typeface="UTM Avo" panose="02040603050506020204" pitchFamily="18" charset="0"/>
                <a:ea typeface="Cambria" panose="02040503050406030204" pitchFamily="18" charset="0"/>
              </a:rPr>
              <a:t>+ Nhà sàn</a:t>
            </a:r>
            <a:endParaRPr lang="vi-VN" sz="1900" dirty="0">
              <a:latin typeface="UTM  Avo"/>
              <a:ea typeface="Cambria" panose="02040503050406030204" pitchFamily="18" charset="0"/>
            </a:endParaRPr>
          </a:p>
          <a:p>
            <a:pPr algn="just"/>
            <a:r>
              <a:rPr lang="nl-NL" sz="1900" b="1" dirty="0">
                <a:latin typeface="UTM Avo" panose="02040603050506020204" pitchFamily="18" charset="0"/>
                <a:ea typeface="Cambria" panose="02040503050406030204" pitchFamily="18" charset="0"/>
              </a:rPr>
              <a:t>3. Phẩm chất</a:t>
            </a:r>
            <a:endParaRPr lang="en-US" sz="1900" dirty="0">
              <a:latin typeface="UTM Avo" panose="0204060305050602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1900" dirty="0">
                <a:latin typeface="UTM Avo" panose="02040603050506020204" pitchFamily="18" charset="0"/>
                <a:ea typeface="Cambria" panose="02040503050406030204" pitchFamily="18" charset="0"/>
              </a:rPr>
              <a:t> HS có Phẩm chất học tập nghiêm túc, tích cực</a:t>
            </a:r>
            <a:endParaRPr lang="en-US" sz="1900" dirty="0">
              <a:latin typeface="UTM Avo" panose="0204060305050602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1900" b="1" dirty="0">
                <a:latin typeface="UTM Avo" panose="02040603050506020204" pitchFamily="18" charset="0"/>
                <a:ea typeface="Cambria" panose="02040503050406030204" pitchFamily="18" charset="0"/>
              </a:rPr>
              <a:t>4. Góp phần phát triển các năng lực:</a:t>
            </a:r>
            <a:endParaRPr lang="en-US" sz="1900" dirty="0">
              <a:latin typeface="UTM Avo" panose="0204060305050602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1900" dirty="0">
                <a:latin typeface="UTM Avo" panose="02040603050506020204" pitchFamily="18" charset="0"/>
                <a:ea typeface="Cambria" panose="02040503050406030204" pitchFamily="18" charset="0"/>
              </a:rPr>
              <a:t>- NL tự chủ, NL giải quyết vấn đề, NL ngôn ngữ, NL thẩm mĩ</a:t>
            </a:r>
            <a:endParaRPr lang="en-US" sz="1900" dirty="0">
              <a:effectLst/>
              <a:latin typeface="UTM Avo" panose="0204060305050602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42770" y="2338755"/>
            <a:ext cx="3062866" cy="301131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834;p37"/>
          <p:cNvSpPr/>
          <p:nvPr/>
        </p:nvSpPr>
        <p:spPr>
          <a:xfrm>
            <a:off x="1682056" y="3115601"/>
            <a:ext cx="6601522" cy="1288460"/>
          </a:xfrm>
          <a:custGeom>
            <a:avLst/>
            <a:gdLst/>
            <a:ahLst/>
            <a:cxnLst/>
            <a:rect l="l" t="t" r="r" b="b"/>
            <a:pathLst>
              <a:path w="270726" h="144852" extrusionOk="0">
                <a:moveTo>
                  <a:pt x="25456" y="1"/>
                </a:moveTo>
                <a:lnTo>
                  <a:pt x="21884" y="2977"/>
                </a:lnTo>
                <a:lnTo>
                  <a:pt x="5656" y="2977"/>
                </a:lnTo>
                <a:lnTo>
                  <a:pt x="1" y="20396"/>
                </a:lnTo>
                <a:lnTo>
                  <a:pt x="1489" y="64449"/>
                </a:lnTo>
                <a:lnTo>
                  <a:pt x="1" y="94357"/>
                </a:lnTo>
                <a:lnTo>
                  <a:pt x="3858" y="144852"/>
                </a:lnTo>
                <a:lnTo>
                  <a:pt x="264558" y="144852"/>
                </a:lnTo>
                <a:lnTo>
                  <a:pt x="266558" y="135589"/>
                </a:lnTo>
                <a:lnTo>
                  <a:pt x="269975" y="38553"/>
                </a:lnTo>
                <a:lnTo>
                  <a:pt x="270725" y="16526"/>
                </a:lnTo>
                <a:lnTo>
                  <a:pt x="258962" y="9085"/>
                </a:lnTo>
                <a:lnTo>
                  <a:pt x="257628" y="1"/>
                </a:lnTo>
                <a:close/>
              </a:path>
            </a:pathLst>
          </a:custGeom>
          <a:solidFill>
            <a:srgbClr val="FFC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4" name="Google Shape;834;p37"/>
          <p:cNvSpPr/>
          <p:nvPr/>
        </p:nvSpPr>
        <p:spPr>
          <a:xfrm>
            <a:off x="665186" y="-11714"/>
            <a:ext cx="8021823" cy="1288460"/>
          </a:xfrm>
          <a:custGeom>
            <a:avLst/>
            <a:gdLst/>
            <a:ahLst/>
            <a:cxnLst/>
            <a:rect l="l" t="t" r="r" b="b"/>
            <a:pathLst>
              <a:path w="270726" h="144852" extrusionOk="0">
                <a:moveTo>
                  <a:pt x="25456" y="1"/>
                </a:moveTo>
                <a:lnTo>
                  <a:pt x="21884" y="2977"/>
                </a:lnTo>
                <a:lnTo>
                  <a:pt x="5656" y="2977"/>
                </a:lnTo>
                <a:lnTo>
                  <a:pt x="1" y="20396"/>
                </a:lnTo>
                <a:lnTo>
                  <a:pt x="1489" y="64449"/>
                </a:lnTo>
                <a:lnTo>
                  <a:pt x="1" y="94357"/>
                </a:lnTo>
                <a:lnTo>
                  <a:pt x="3858" y="144852"/>
                </a:lnTo>
                <a:lnTo>
                  <a:pt x="264558" y="144852"/>
                </a:lnTo>
                <a:lnTo>
                  <a:pt x="266558" y="135589"/>
                </a:lnTo>
                <a:lnTo>
                  <a:pt x="269975" y="38553"/>
                </a:lnTo>
                <a:lnTo>
                  <a:pt x="270725" y="16526"/>
                </a:lnTo>
                <a:lnTo>
                  <a:pt x="258962" y="9085"/>
                </a:lnTo>
                <a:lnTo>
                  <a:pt x="257628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9" name="Google Shape;839;p37"/>
          <p:cNvSpPr txBox="1">
            <a:spLocks noGrp="1"/>
          </p:cNvSpPr>
          <p:nvPr>
            <p:ph type="title" idx="8"/>
          </p:nvPr>
        </p:nvSpPr>
        <p:spPr>
          <a:xfrm>
            <a:off x="984000" y="17952"/>
            <a:ext cx="717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vi-VN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lang="vi-VN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Chợ phiên – lễ hội và trang phục truyền thống.</a:t>
            </a:r>
            <a:endParaRPr dirty="0">
              <a:latin typeface="UTM Avo" panose="0204060305050602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97807" y="3227984"/>
            <a:ext cx="6173485" cy="15158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5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Lễ</a:t>
            </a:r>
            <a:r>
              <a:rPr lang="en-US" sz="25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hội</a:t>
            </a:r>
            <a:r>
              <a:rPr lang="en-US" sz="25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sz="25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tổ</a:t>
            </a:r>
            <a:r>
              <a:rPr lang="en-US" sz="25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chức</a:t>
            </a:r>
            <a:r>
              <a:rPr lang="en-US" sz="25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sz="25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mùa</a:t>
            </a:r>
            <a:r>
              <a:rPr lang="en-US" sz="25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sz="25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endParaRPr lang="vi-VN" sz="2500" b="1" dirty="0">
              <a:solidFill>
                <a:srgbClr val="002060"/>
              </a:solidFill>
              <a:latin typeface="UTM  Avo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sz="25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25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lễ</a:t>
            </a:r>
            <a:r>
              <a:rPr lang="en-US" sz="25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hội</a:t>
            </a:r>
            <a:r>
              <a:rPr lang="en-US" sz="25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25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sz="25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hoạt</a:t>
            </a:r>
            <a:r>
              <a:rPr lang="en-US" sz="25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động</a:t>
            </a:r>
            <a:r>
              <a:rPr lang="en-US" sz="25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gì</a:t>
            </a:r>
            <a:r>
              <a:rPr lang="en-US" sz="25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9" name="Google Shape;834;p37"/>
          <p:cNvSpPr/>
          <p:nvPr/>
        </p:nvSpPr>
        <p:spPr>
          <a:xfrm>
            <a:off x="2390599" y="1438917"/>
            <a:ext cx="6296410" cy="1288460"/>
          </a:xfrm>
          <a:custGeom>
            <a:avLst/>
            <a:gdLst/>
            <a:ahLst/>
            <a:cxnLst/>
            <a:rect l="l" t="t" r="r" b="b"/>
            <a:pathLst>
              <a:path w="270726" h="144852" extrusionOk="0">
                <a:moveTo>
                  <a:pt x="25456" y="1"/>
                </a:moveTo>
                <a:lnTo>
                  <a:pt x="21884" y="2977"/>
                </a:lnTo>
                <a:lnTo>
                  <a:pt x="5656" y="2977"/>
                </a:lnTo>
                <a:lnTo>
                  <a:pt x="1" y="20396"/>
                </a:lnTo>
                <a:lnTo>
                  <a:pt x="1489" y="64449"/>
                </a:lnTo>
                <a:lnTo>
                  <a:pt x="1" y="94357"/>
                </a:lnTo>
                <a:lnTo>
                  <a:pt x="3858" y="144852"/>
                </a:lnTo>
                <a:lnTo>
                  <a:pt x="264558" y="144852"/>
                </a:lnTo>
                <a:lnTo>
                  <a:pt x="266558" y="135589"/>
                </a:lnTo>
                <a:lnTo>
                  <a:pt x="269975" y="38553"/>
                </a:lnTo>
                <a:lnTo>
                  <a:pt x="270725" y="16526"/>
                </a:lnTo>
                <a:lnTo>
                  <a:pt x="258962" y="9085"/>
                </a:lnTo>
                <a:lnTo>
                  <a:pt x="257628" y="1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" name="Oval 2"/>
          <p:cNvSpPr/>
          <p:nvPr/>
        </p:nvSpPr>
        <p:spPr>
          <a:xfrm>
            <a:off x="1292984" y="3263033"/>
            <a:ext cx="45720" cy="45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A_库_图片 961">
            <a:extLst>
              <a:ext uri="{FF2B5EF4-FFF2-40B4-BE49-F238E27FC236}">
                <a16:creationId xmlns:a16="http://schemas.microsoft.com/office/drawing/2014/main" id="{C1B30673-4585-4D37-A536-A68F8BD544A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3" y="1071114"/>
            <a:ext cx="2730205" cy="2526546"/>
          </a:xfrm>
          <a:prstGeom prst="rect">
            <a:avLst/>
          </a:prstGeom>
        </p:spPr>
      </p:pic>
      <p:sp>
        <p:nvSpPr>
          <p:cNvPr id="8" name="Google Shape;814;p35"/>
          <p:cNvSpPr txBox="1"/>
          <p:nvPr/>
        </p:nvSpPr>
        <p:spPr>
          <a:xfrm>
            <a:off x="-124656" y="2367097"/>
            <a:ext cx="292672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prstTxWarp prst="textArchUp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5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4 Podkova ExtraBold" panose="00000900000000000000" pitchFamily="2" charset="0"/>
                <a:ea typeface="Karla Medium"/>
                <a:cs typeface="Karla Medium"/>
                <a:sym typeface="Karla Medium"/>
              </a:rPr>
              <a:t>Lễ hội</a:t>
            </a:r>
            <a:endParaRPr kumimoji="0" sz="5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4 Podkova ExtraBold" panose="00000900000000000000" pitchFamily="2" charset="0"/>
              <a:ea typeface="Karla Medium"/>
              <a:cs typeface="Karla Medium"/>
              <a:sym typeface="Karla Medium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93272" y="1619381"/>
            <a:ext cx="53314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Kể</a:t>
            </a:r>
            <a:r>
              <a:rPr lang="en-US" sz="26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tên</a:t>
            </a:r>
            <a:r>
              <a:rPr lang="en-US" sz="26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lễ</a:t>
            </a:r>
            <a:r>
              <a:rPr lang="en-US" sz="26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hội</a:t>
            </a:r>
            <a:r>
              <a:rPr lang="en-US" sz="26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dân</a:t>
            </a:r>
            <a:r>
              <a:rPr lang="en-US" sz="26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tộc</a:t>
            </a:r>
            <a:r>
              <a:rPr lang="en-US" sz="26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sz="26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Hoàng</a:t>
            </a:r>
            <a:r>
              <a:rPr lang="en-US" sz="26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Liên</a:t>
            </a:r>
            <a:r>
              <a:rPr lang="en-US" sz="26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Sơn</a:t>
            </a:r>
            <a:r>
              <a:rPr lang="en-US" sz="26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grpSp>
        <p:nvGrpSpPr>
          <p:cNvPr id="13" name="Google Shape;870;p38"/>
          <p:cNvGrpSpPr/>
          <p:nvPr/>
        </p:nvGrpSpPr>
        <p:grpSpPr>
          <a:xfrm rot="-1110702">
            <a:off x="379710" y="3771848"/>
            <a:ext cx="763085" cy="649659"/>
            <a:chOff x="1041191" y="996085"/>
            <a:chExt cx="609965" cy="519260"/>
          </a:xfrm>
        </p:grpSpPr>
        <p:sp>
          <p:nvSpPr>
            <p:cNvPr id="14" name="Google Shape;871;p38"/>
            <p:cNvSpPr/>
            <p:nvPr/>
          </p:nvSpPr>
          <p:spPr>
            <a:xfrm>
              <a:off x="1041191" y="996085"/>
              <a:ext cx="609965" cy="519260"/>
            </a:xfrm>
            <a:custGeom>
              <a:avLst/>
              <a:gdLst/>
              <a:ahLst/>
              <a:cxnLst/>
              <a:rect l="l" t="t" r="r" b="b"/>
              <a:pathLst>
                <a:path w="19051" h="16218" extrusionOk="0">
                  <a:moveTo>
                    <a:pt x="13240" y="1"/>
                  </a:moveTo>
                  <a:lnTo>
                    <a:pt x="6251" y="2823"/>
                  </a:lnTo>
                  <a:lnTo>
                    <a:pt x="441" y="6549"/>
                  </a:lnTo>
                  <a:lnTo>
                    <a:pt x="0" y="12502"/>
                  </a:lnTo>
                  <a:lnTo>
                    <a:pt x="9073" y="14288"/>
                  </a:lnTo>
                  <a:lnTo>
                    <a:pt x="9525" y="16217"/>
                  </a:lnTo>
                  <a:lnTo>
                    <a:pt x="17562" y="16217"/>
                  </a:lnTo>
                  <a:lnTo>
                    <a:pt x="19050" y="6252"/>
                  </a:lnTo>
                  <a:lnTo>
                    <a:pt x="132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72;p38"/>
            <p:cNvSpPr/>
            <p:nvPr/>
          </p:nvSpPr>
          <p:spPr>
            <a:xfrm>
              <a:off x="1046922" y="996085"/>
              <a:ext cx="604234" cy="326354"/>
            </a:xfrm>
            <a:custGeom>
              <a:avLst/>
              <a:gdLst/>
              <a:ahLst/>
              <a:cxnLst/>
              <a:rect l="l" t="t" r="r" b="b"/>
              <a:pathLst>
                <a:path w="18872" h="10193" extrusionOk="0">
                  <a:moveTo>
                    <a:pt x="13061" y="1"/>
                  </a:moveTo>
                  <a:lnTo>
                    <a:pt x="6072" y="2823"/>
                  </a:lnTo>
                  <a:lnTo>
                    <a:pt x="262" y="6549"/>
                  </a:lnTo>
                  <a:lnTo>
                    <a:pt x="0" y="10193"/>
                  </a:lnTo>
                  <a:lnTo>
                    <a:pt x="2048" y="8038"/>
                  </a:lnTo>
                  <a:lnTo>
                    <a:pt x="5024" y="5954"/>
                  </a:lnTo>
                  <a:lnTo>
                    <a:pt x="7858" y="6847"/>
                  </a:lnTo>
                  <a:lnTo>
                    <a:pt x="12466" y="6692"/>
                  </a:lnTo>
                  <a:lnTo>
                    <a:pt x="14252" y="4609"/>
                  </a:lnTo>
                  <a:lnTo>
                    <a:pt x="16335" y="5502"/>
                  </a:lnTo>
                  <a:lnTo>
                    <a:pt x="18871" y="6252"/>
                  </a:lnTo>
                  <a:lnTo>
                    <a:pt x="13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879;p38"/>
          <p:cNvGrpSpPr/>
          <p:nvPr/>
        </p:nvGrpSpPr>
        <p:grpSpPr>
          <a:xfrm>
            <a:off x="1363576" y="4294702"/>
            <a:ext cx="290879" cy="395320"/>
            <a:chOff x="1569928" y="519600"/>
            <a:chExt cx="290879" cy="395320"/>
          </a:xfrm>
        </p:grpSpPr>
        <p:sp>
          <p:nvSpPr>
            <p:cNvPr id="17" name="Google Shape;880;p38"/>
            <p:cNvSpPr/>
            <p:nvPr/>
          </p:nvSpPr>
          <p:spPr>
            <a:xfrm>
              <a:off x="1569928" y="519600"/>
              <a:ext cx="290879" cy="395320"/>
            </a:xfrm>
            <a:custGeom>
              <a:avLst/>
              <a:gdLst/>
              <a:ahLst/>
              <a:cxnLst/>
              <a:rect l="l" t="t" r="r" b="b"/>
              <a:pathLst>
                <a:path w="9085" h="12347" extrusionOk="0">
                  <a:moveTo>
                    <a:pt x="5656" y="0"/>
                  </a:moveTo>
                  <a:lnTo>
                    <a:pt x="0" y="1786"/>
                  </a:lnTo>
                  <a:lnTo>
                    <a:pt x="0" y="5953"/>
                  </a:lnTo>
                  <a:lnTo>
                    <a:pt x="4168" y="12347"/>
                  </a:lnTo>
                  <a:lnTo>
                    <a:pt x="9085" y="12347"/>
                  </a:lnTo>
                  <a:lnTo>
                    <a:pt x="9085" y="4763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81;p38"/>
            <p:cNvSpPr/>
            <p:nvPr/>
          </p:nvSpPr>
          <p:spPr>
            <a:xfrm>
              <a:off x="1569928" y="519600"/>
              <a:ext cx="181091" cy="395320"/>
            </a:xfrm>
            <a:custGeom>
              <a:avLst/>
              <a:gdLst/>
              <a:ahLst/>
              <a:cxnLst/>
              <a:rect l="l" t="t" r="r" b="b"/>
              <a:pathLst>
                <a:path w="5656" h="12347" extrusionOk="0">
                  <a:moveTo>
                    <a:pt x="5656" y="0"/>
                  </a:moveTo>
                  <a:lnTo>
                    <a:pt x="0" y="1786"/>
                  </a:lnTo>
                  <a:lnTo>
                    <a:pt x="0" y="5953"/>
                  </a:lnTo>
                  <a:lnTo>
                    <a:pt x="4168" y="12347"/>
                  </a:lnTo>
                  <a:lnTo>
                    <a:pt x="3429" y="9525"/>
                  </a:lnTo>
                  <a:lnTo>
                    <a:pt x="2536" y="6251"/>
                  </a:lnTo>
                  <a:lnTo>
                    <a:pt x="3429" y="5203"/>
                  </a:lnTo>
                  <a:lnTo>
                    <a:pt x="4620" y="2679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rgbClr val="577D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50" b="100000" l="10000" r="90000">
                        <a14:foregroundMark x1="38733" y1="10550" x2="40733" y2="19500"/>
                        <a14:foregroundMark x1="53133" y1="85750" x2="53133" y2="88900"/>
                        <a14:backgroundMark x1="38067" y1="61550" x2="30633" y2="80500"/>
                        <a14:backgroundMark x1="48467" y1="86600" x2="45567" y2="98700"/>
                        <a14:backgroundMark x1="66867" y1="51600" x2="90667" y2="47700"/>
                        <a14:backgroundMark x1="57500" y1="87450" x2="62433" y2="884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023" y="2173379"/>
            <a:ext cx="3889280" cy="259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7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" grpId="0"/>
      <p:bldP spid="9" grpId="0" animBg="1"/>
      <p:bldP spid="8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38"/>
          <p:cNvSpPr/>
          <p:nvPr/>
        </p:nvSpPr>
        <p:spPr>
          <a:xfrm>
            <a:off x="1701100" y="2620500"/>
            <a:ext cx="5742575" cy="1896911"/>
          </a:xfrm>
          <a:custGeom>
            <a:avLst/>
            <a:gdLst/>
            <a:ahLst/>
            <a:cxnLst/>
            <a:rect l="l" t="t" r="r" b="b"/>
            <a:pathLst>
              <a:path w="117730" h="57080" extrusionOk="0">
                <a:moveTo>
                  <a:pt x="51150" y="1"/>
                </a:moveTo>
                <a:lnTo>
                  <a:pt x="15157" y="1858"/>
                </a:lnTo>
                <a:lnTo>
                  <a:pt x="6942" y="6002"/>
                </a:lnTo>
                <a:lnTo>
                  <a:pt x="1" y="8419"/>
                </a:lnTo>
                <a:lnTo>
                  <a:pt x="2215" y="41208"/>
                </a:lnTo>
                <a:lnTo>
                  <a:pt x="5716" y="50721"/>
                </a:lnTo>
                <a:lnTo>
                  <a:pt x="74010" y="57079"/>
                </a:lnTo>
                <a:lnTo>
                  <a:pt x="117730" y="46507"/>
                </a:lnTo>
                <a:lnTo>
                  <a:pt x="116575" y="16932"/>
                </a:lnTo>
                <a:lnTo>
                  <a:pt x="115372" y="3644"/>
                </a:lnTo>
                <a:lnTo>
                  <a:pt x="10501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3" name="Google Shape;873;p38"/>
          <p:cNvGrpSpPr/>
          <p:nvPr/>
        </p:nvGrpSpPr>
        <p:grpSpPr>
          <a:xfrm>
            <a:off x="7138354" y="4152571"/>
            <a:ext cx="333590" cy="319471"/>
            <a:chOff x="8241062" y="2611272"/>
            <a:chExt cx="333590" cy="319471"/>
          </a:xfrm>
        </p:grpSpPr>
        <p:sp>
          <p:nvSpPr>
            <p:cNvPr id="874" name="Google Shape;874;p38"/>
            <p:cNvSpPr/>
            <p:nvPr/>
          </p:nvSpPr>
          <p:spPr>
            <a:xfrm>
              <a:off x="8241062" y="2611272"/>
              <a:ext cx="333590" cy="319471"/>
            </a:xfrm>
            <a:custGeom>
              <a:avLst/>
              <a:gdLst/>
              <a:ahLst/>
              <a:cxnLst/>
              <a:rect l="l" t="t" r="r" b="b"/>
              <a:pathLst>
                <a:path w="10419" h="9978" extrusionOk="0">
                  <a:moveTo>
                    <a:pt x="3727" y="1"/>
                  </a:moveTo>
                  <a:lnTo>
                    <a:pt x="1" y="5215"/>
                  </a:lnTo>
                  <a:lnTo>
                    <a:pt x="1" y="9978"/>
                  </a:lnTo>
                  <a:lnTo>
                    <a:pt x="5216" y="9978"/>
                  </a:lnTo>
                  <a:lnTo>
                    <a:pt x="10419" y="6108"/>
                  </a:lnTo>
                  <a:lnTo>
                    <a:pt x="77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8"/>
            <p:cNvSpPr/>
            <p:nvPr/>
          </p:nvSpPr>
          <p:spPr>
            <a:xfrm>
              <a:off x="8241062" y="2611272"/>
              <a:ext cx="174623" cy="319471"/>
            </a:xfrm>
            <a:custGeom>
              <a:avLst/>
              <a:gdLst/>
              <a:ahLst/>
              <a:cxnLst/>
              <a:rect l="l" t="t" r="r" b="b"/>
              <a:pathLst>
                <a:path w="5454" h="9978" extrusionOk="0">
                  <a:moveTo>
                    <a:pt x="3727" y="1"/>
                  </a:moveTo>
                  <a:lnTo>
                    <a:pt x="1" y="5215"/>
                  </a:lnTo>
                  <a:lnTo>
                    <a:pt x="1" y="9978"/>
                  </a:lnTo>
                  <a:lnTo>
                    <a:pt x="644" y="9978"/>
                  </a:lnTo>
                  <a:lnTo>
                    <a:pt x="1489" y="8787"/>
                  </a:lnTo>
                  <a:lnTo>
                    <a:pt x="3727" y="5061"/>
                  </a:lnTo>
                  <a:lnTo>
                    <a:pt x="54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6" name="Google Shape;876;p38"/>
          <p:cNvGrpSpPr/>
          <p:nvPr/>
        </p:nvGrpSpPr>
        <p:grpSpPr>
          <a:xfrm>
            <a:off x="6609409" y="4517411"/>
            <a:ext cx="695740" cy="457498"/>
            <a:chOff x="7664683" y="3125889"/>
            <a:chExt cx="695740" cy="457498"/>
          </a:xfrm>
        </p:grpSpPr>
        <p:sp>
          <p:nvSpPr>
            <p:cNvPr id="877" name="Google Shape;877;p38"/>
            <p:cNvSpPr/>
            <p:nvPr/>
          </p:nvSpPr>
          <p:spPr>
            <a:xfrm>
              <a:off x="7664683" y="3125889"/>
              <a:ext cx="695740" cy="457498"/>
            </a:xfrm>
            <a:custGeom>
              <a:avLst/>
              <a:gdLst/>
              <a:ahLst/>
              <a:cxnLst/>
              <a:rect l="l" t="t" r="r" b="b"/>
              <a:pathLst>
                <a:path w="21730" h="14289" extrusionOk="0">
                  <a:moveTo>
                    <a:pt x="9668" y="1"/>
                  </a:moveTo>
                  <a:lnTo>
                    <a:pt x="4013" y="3870"/>
                  </a:lnTo>
                  <a:lnTo>
                    <a:pt x="1" y="4763"/>
                  </a:lnTo>
                  <a:lnTo>
                    <a:pt x="739" y="10717"/>
                  </a:lnTo>
                  <a:lnTo>
                    <a:pt x="8930" y="14288"/>
                  </a:lnTo>
                  <a:lnTo>
                    <a:pt x="18801" y="13026"/>
                  </a:lnTo>
                  <a:lnTo>
                    <a:pt x="21729" y="6252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8"/>
            <p:cNvSpPr/>
            <p:nvPr/>
          </p:nvSpPr>
          <p:spPr>
            <a:xfrm>
              <a:off x="7664683" y="3125889"/>
              <a:ext cx="557361" cy="228765"/>
            </a:xfrm>
            <a:custGeom>
              <a:avLst/>
              <a:gdLst/>
              <a:ahLst/>
              <a:cxnLst/>
              <a:rect l="l" t="t" r="r" b="b"/>
              <a:pathLst>
                <a:path w="17408" h="7145" extrusionOk="0">
                  <a:moveTo>
                    <a:pt x="9668" y="1"/>
                  </a:moveTo>
                  <a:lnTo>
                    <a:pt x="4013" y="3870"/>
                  </a:lnTo>
                  <a:lnTo>
                    <a:pt x="1" y="4763"/>
                  </a:lnTo>
                  <a:lnTo>
                    <a:pt x="298" y="7145"/>
                  </a:lnTo>
                  <a:lnTo>
                    <a:pt x="2822" y="7145"/>
                  </a:lnTo>
                  <a:lnTo>
                    <a:pt x="5001" y="3859"/>
                  </a:lnTo>
                  <a:lnTo>
                    <a:pt x="13395" y="4918"/>
                  </a:lnTo>
                  <a:lnTo>
                    <a:pt x="15026" y="2977"/>
                  </a:lnTo>
                  <a:lnTo>
                    <a:pt x="17407" y="596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9" name="Google Shape;879;p38"/>
          <p:cNvGrpSpPr/>
          <p:nvPr/>
        </p:nvGrpSpPr>
        <p:grpSpPr>
          <a:xfrm>
            <a:off x="1080578" y="1352138"/>
            <a:ext cx="290879" cy="395320"/>
            <a:chOff x="1569928" y="519600"/>
            <a:chExt cx="290879" cy="395320"/>
          </a:xfrm>
        </p:grpSpPr>
        <p:sp>
          <p:nvSpPr>
            <p:cNvPr id="880" name="Google Shape;880;p38"/>
            <p:cNvSpPr/>
            <p:nvPr/>
          </p:nvSpPr>
          <p:spPr>
            <a:xfrm>
              <a:off x="1569928" y="519600"/>
              <a:ext cx="290879" cy="395320"/>
            </a:xfrm>
            <a:custGeom>
              <a:avLst/>
              <a:gdLst/>
              <a:ahLst/>
              <a:cxnLst/>
              <a:rect l="l" t="t" r="r" b="b"/>
              <a:pathLst>
                <a:path w="9085" h="12347" extrusionOk="0">
                  <a:moveTo>
                    <a:pt x="5656" y="0"/>
                  </a:moveTo>
                  <a:lnTo>
                    <a:pt x="0" y="1786"/>
                  </a:lnTo>
                  <a:lnTo>
                    <a:pt x="0" y="5953"/>
                  </a:lnTo>
                  <a:lnTo>
                    <a:pt x="4168" y="12347"/>
                  </a:lnTo>
                  <a:lnTo>
                    <a:pt x="9085" y="12347"/>
                  </a:lnTo>
                  <a:lnTo>
                    <a:pt x="9085" y="4763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8"/>
            <p:cNvSpPr/>
            <p:nvPr/>
          </p:nvSpPr>
          <p:spPr>
            <a:xfrm>
              <a:off x="1569928" y="519600"/>
              <a:ext cx="181091" cy="395320"/>
            </a:xfrm>
            <a:custGeom>
              <a:avLst/>
              <a:gdLst/>
              <a:ahLst/>
              <a:cxnLst/>
              <a:rect l="l" t="t" r="r" b="b"/>
              <a:pathLst>
                <a:path w="5656" h="12347" extrusionOk="0">
                  <a:moveTo>
                    <a:pt x="5656" y="0"/>
                  </a:moveTo>
                  <a:lnTo>
                    <a:pt x="0" y="1786"/>
                  </a:lnTo>
                  <a:lnTo>
                    <a:pt x="0" y="5953"/>
                  </a:lnTo>
                  <a:lnTo>
                    <a:pt x="4168" y="12347"/>
                  </a:lnTo>
                  <a:lnTo>
                    <a:pt x="3429" y="9525"/>
                  </a:lnTo>
                  <a:lnTo>
                    <a:pt x="2536" y="6251"/>
                  </a:lnTo>
                  <a:lnTo>
                    <a:pt x="3429" y="5203"/>
                  </a:lnTo>
                  <a:lnTo>
                    <a:pt x="4620" y="2679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rgbClr val="577D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2" name="Google Shape;882;p38"/>
          <p:cNvGrpSpPr/>
          <p:nvPr/>
        </p:nvGrpSpPr>
        <p:grpSpPr>
          <a:xfrm>
            <a:off x="7342229" y="4462101"/>
            <a:ext cx="333590" cy="396473"/>
            <a:chOff x="1736899" y="3144971"/>
            <a:chExt cx="333590" cy="396473"/>
          </a:xfrm>
        </p:grpSpPr>
        <p:sp>
          <p:nvSpPr>
            <p:cNvPr id="883" name="Google Shape;883;p38"/>
            <p:cNvSpPr/>
            <p:nvPr/>
          </p:nvSpPr>
          <p:spPr>
            <a:xfrm>
              <a:off x="1736899" y="3144971"/>
              <a:ext cx="333590" cy="396473"/>
            </a:xfrm>
            <a:custGeom>
              <a:avLst/>
              <a:gdLst/>
              <a:ahLst/>
              <a:cxnLst/>
              <a:rect l="l" t="t" r="r" b="b"/>
              <a:pathLst>
                <a:path w="10419" h="12383" extrusionOk="0">
                  <a:moveTo>
                    <a:pt x="7442" y="0"/>
                  </a:moveTo>
                  <a:lnTo>
                    <a:pt x="1631" y="3274"/>
                  </a:lnTo>
                  <a:lnTo>
                    <a:pt x="0" y="7739"/>
                  </a:lnTo>
                  <a:lnTo>
                    <a:pt x="4644" y="12383"/>
                  </a:lnTo>
                  <a:lnTo>
                    <a:pt x="8775" y="9978"/>
                  </a:lnTo>
                  <a:lnTo>
                    <a:pt x="8775" y="6549"/>
                  </a:lnTo>
                  <a:lnTo>
                    <a:pt x="10418" y="1643"/>
                  </a:lnTo>
                  <a:lnTo>
                    <a:pt x="744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8"/>
            <p:cNvSpPr/>
            <p:nvPr/>
          </p:nvSpPr>
          <p:spPr>
            <a:xfrm>
              <a:off x="1736899" y="3144971"/>
              <a:ext cx="238274" cy="328243"/>
            </a:xfrm>
            <a:custGeom>
              <a:avLst/>
              <a:gdLst/>
              <a:ahLst/>
              <a:cxnLst/>
              <a:rect l="l" t="t" r="r" b="b"/>
              <a:pathLst>
                <a:path w="7442" h="10252" extrusionOk="0">
                  <a:moveTo>
                    <a:pt x="7442" y="0"/>
                  </a:moveTo>
                  <a:lnTo>
                    <a:pt x="1631" y="3274"/>
                  </a:lnTo>
                  <a:lnTo>
                    <a:pt x="0" y="7739"/>
                  </a:lnTo>
                  <a:lnTo>
                    <a:pt x="2513" y="10251"/>
                  </a:lnTo>
                  <a:lnTo>
                    <a:pt x="4013" y="9228"/>
                  </a:lnTo>
                  <a:lnTo>
                    <a:pt x="4013" y="5215"/>
                  </a:lnTo>
                  <a:lnTo>
                    <a:pt x="7442" y="2977"/>
                  </a:lnTo>
                  <a:lnTo>
                    <a:pt x="74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6" name="Picture 2" descr="Ghé Tây Bắc tham dự những lễ hội mùa xuân đặc sắc của người Thá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959" y="341971"/>
            <a:ext cx="4361837" cy="28284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Ghé Tây Bắc tham dự những lễ hội mùa xuân đặc sắc của người Thá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" y="1218216"/>
            <a:ext cx="4572000" cy="29199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Rectangle 3"/>
          <p:cNvSpPr/>
          <p:nvPr/>
        </p:nvSpPr>
        <p:spPr>
          <a:xfrm>
            <a:off x="5948555" y="3279888"/>
            <a:ext cx="22605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Lễ hội Hoa ban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endParaRPr lang="en-US" sz="2000" dirty="0"/>
          </a:p>
        </p:txBody>
      </p:sp>
      <p:sp>
        <p:nvSpPr>
          <p:cNvPr id="25" name="Rectangle 24"/>
          <p:cNvSpPr/>
          <p:nvPr/>
        </p:nvSpPr>
        <p:spPr>
          <a:xfrm>
            <a:off x="1564272" y="4226112"/>
            <a:ext cx="24593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Lễ hội Khai xuân</a:t>
            </a:r>
            <a:r>
              <a:rPr lang="en-US" sz="20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-217696" y="204965"/>
            <a:ext cx="53314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0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Một số lễ hội ở</a:t>
            </a:r>
            <a:r>
              <a:rPr lang="en-US" sz="30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endParaRPr lang="vi-VN" sz="3000" b="1" dirty="0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0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Hoàng</a:t>
            </a:r>
            <a:r>
              <a:rPr lang="en-US" sz="30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Liên</a:t>
            </a:r>
            <a:r>
              <a:rPr lang="en-US" sz="30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Sơn</a:t>
            </a:r>
            <a:r>
              <a:rPr lang="en-US" sz="30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Trò chơi ném còn - KAIA - Đá Quý Lục Yê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88" y="1183719"/>
            <a:ext cx="4428055" cy="2929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8235"/>
          <a:stretch/>
        </p:blipFill>
        <p:spPr>
          <a:xfrm>
            <a:off x="4831243" y="38999"/>
            <a:ext cx="4182637" cy="2609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4"/>
          <p:cNvSpPr/>
          <p:nvPr/>
        </p:nvSpPr>
        <p:spPr>
          <a:xfrm>
            <a:off x="4831243" y="2648383"/>
            <a:ext cx="42899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Lễ hội đua thuyền trên sông Đà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16471" y="4207328"/>
            <a:ext cx="18854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Hội</a:t>
            </a:r>
            <a:r>
              <a:rPr kumimoji="0" lang="vi-VN" sz="2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Ném còn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80525" y="241968"/>
            <a:ext cx="53314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0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Một số lễ hội ở</a:t>
            </a:r>
            <a:r>
              <a:rPr lang="en-US" sz="30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endParaRPr lang="vi-VN" sz="3000" b="1" dirty="0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0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Hoàng</a:t>
            </a:r>
            <a:r>
              <a:rPr lang="en-US" sz="30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Liên</a:t>
            </a:r>
            <a:r>
              <a:rPr lang="en-US" sz="30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Sơn</a:t>
            </a:r>
            <a:r>
              <a:rPr lang="en-US" sz="30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70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799;p35"/>
          <p:cNvSpPr/>
          <p:nvPr/>
        </p:nvSpPr>
        <p:spPr>
          <a:xfrm>
            <a:off x="47048" y="93271"/>
            <a:ext cx="5418144" cy="1203730"/>
          </a:xfrm>
          <a:custGeom>
            <a:avLst/>
            <a:gdLst/>
            <a:ahLst/>
            <a:cxnLst/>
            <a:rect l="l" t="t" r="r" b="b"/>
            <a:pathLst>
              <a:path w="117730" h="57080" extrusionOk="0">
                <a:moveTo>
                  <a:pt x="51150" y="1"/>
                </a:moveTo>
                <a:lnTo>
                  <a:pt x="15157" y="1858"/>
                </a:lnTo>
                <a:lnTo>
                  <a:pt x="6942" y="6002"/>
                </a:lnTo>
                <a:lnTo>
                  <a:pt x="1" y="8419"/>
                </a:lnTo>
                <a:lnTo>
                  <a:pt x="2215" y="41208"/>
                </a:lnTo>
                <a:lnTo>
                  <a:pt x="5716" y="50721"/>
                </a:lnTo>
                <a:lnTo>
                  <a:pt x="74010" y="57079"/>
                </a:lnTo>
                <a:lnTo>
                  <a:pt x="117730" y="46507"/>
                </a:lnTo>
                <a:lnTo>
                  <a:pt x="116575" y="16932"/>
                </a:lnTo>
                <a:lnTo>
                  <a:pt x="115372" y="3644"/>
                </a:lnTo>
                <a:lnTo>
                  <a:pt x="105014" y="1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 rot="10800000" flipH="1" flipV="1">
            <a:off x="0" y="341193"/>
            <a:ext cx="5537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b="1" dirty="0">
                <a:solidFill>
                  <a:schemeClr val="bg2"/>
                </a:solidFill>
                <a:latin typeface="UTM Avo" panose="02040603050506020204" pitchFamily="18" charset="0"/>
              </a:rPr>
              <a:t>Lễ hội của các dân tộc ở Hoàng Liên Sơn được tổ chức vào mùa xuân. </a:t>
            </a:r>
            <a:endParaRPr lang="en-US" sz="2000" b="1" dirty="0">
              <a:solidFill>
                <a:schemeClr val="bg2"/>
              </a:solidFill>
              <a:latin typeface="UTM Avo" panose="02040603050506020204" pitchFamily="18" charset="0"/>
            </a:endParaRPr>
          </a:p>
        </p:txBody>
      </p:sp>
      <p:sp>
        <p:nvSpPr>
          <p:cNvPr id="7" name="Google Shape;799;p35"/>
          <p:cNvSpPr/>
          <p:nvPr/>
        </p:nvSpPr>
        <p:spPr>
          <a:xfrm>
            <a:off x="59613" y="1297001"/>
            <a:ext cx="5418098" cy="1054002"/>
          </a:xfrm>
          <a:custGeom>
            <a:avLst/>
            <a:gdLst>
              <a:gd name="connsiteX0" fmla="*/ 51149 w 117729"/>
              <a:gd name="connsiteY0" fmla="*/ 0 h 57078"/>
              <a:gd name="connsiteX1" fmla="*/ 15156 w 117729"/>
              <a:gd name="connsiteY1" fmla="*/ 1857 h 57078"/>
              <a:gd name="connsiteX2" fmla="*/ 6941 w 117729"/>
              <a:gd name="connsiteY2" fmla="*/ 6001 h 57078"/>
              <a:gd name="connsiteX3" fmla="*/ 0 w 117729"/>
              <a:gd name="connsiteY3" fmla="*/ 8418 h 57078"/>
              <a:gd name="connsiteX4" fmla="*/ 2214 w 117729"/>
              <a:gd name="connsiteY4" fmla="*/ 41207 h 57078"/>
              <a:gd name="connsiteX5" fmla="*/ 5715 w 117729"/>
              <a:gd name="connsiteY5" fmla="*/ 50720 h 57078"/>
              <a:gd name="connsiteX6" fmla="*/ 74009 w 117729"/>
              <a:gd name="connsiteY6" fmla="*/ 57078 h 57078"/>
              <a:gd name="connsiteX7" fmla="*/ 117729 w 117729"/>
              <a:gd name="connsiteY7" fmla="*/ 46506 h 57078"/>
              <a:gd name="connsiteX8" fmla="*/ 116574 w 117729"/>
              <a:gd name="connsiteY8" fmla="*/ 16931 h 57078"/>
              <a:gd name="connsiteX9" fmla="*/ 115371 w 117729"/>
              <a:gd name="connsiteY9" fmla="*/ 3643 h 57078"/>
              <a:gd name="connsiteX10" fmla="*/ 105013 w 117729"/>
              <a:gd name="connsiteY10" fmla="*/ 4935 h 57078"/>
              <a:gd name="connsiteX11" fmla="*/ 51149 w 117729"/>
              <a:gd name="connsiteY11" fmla="*/ 0 h 57078"/>
              <a:gd name="connsiteX0" fmla="*/ 51149 w 117729"/>
              <a:gd name="connsiteY0" fmla="*/ 0 h 57078"/>
              <a:gd name="connsiteX1" fmla="*/ 15156 w 117729"/>
              <a:gd name="connsiteY1" fmla="*/ 1857 h 57078"/>
              <a:gd name="connsiteX2" fmla="*/ 6941 w 117729"/>
              <a:gd name="connsiteY2" fmla="*/ 6001 h 57078"/>
              <a:gd name="connsiteX3" fmla="*/ 0 w 117729"/>
              <a:gd name="connsiteY3" fmla="*/ 8418 h 57078"/>
              <a:gd name="connsiteX4" fmla="*/ 2214 w 117729"/>
              <a:gd name="connsiteY4" fmla="*/ 41207 h 57078"/>
              <a:gd name="connsiteX5" fmla="*/ 5715 w 117729"/>
              <a:gd name="connsiteY5" fmla="*/ 50720 h 57078"/>
              <a:gd name="connsiteX6" fmla="*/ 74009 w 117729"/>
              <a:gd name="connsiteY6" fmla="*/ 57078 h 57078"/>
              <a:gd name="connsiteX7" fmla="*/ 117729 w 117729"/>
              <a:gd name="connsiteY7" fmla="*/ 46506 h 57078"/>
              <a:gd name="connsiteX8" fmla="*/ 115282 w 117729"/>
              <a:gd name="connsiteY8" fmla="*/ 18341 h 57078"/>
              <a:gd name="connsiteX9" fmla="*/ 115371 w 117729"/>
              <a:gd name="connsiteY9" fmla="*/ 3643 h 57078"/>
              <a:gd name="connsiteX10" fmla="*/ 105013 w 117729"/>
              <a:gd name="connsiteY10" fmla="*/ 4935 h 57078"/>
              <a:gd name="connsiteX11" fmla="*/ 51149 w 117729"/>
              <a:gd name="connsiteY11" fmla="*/ 0 h 57078"/>
              <a:gd name="connsiteX0" fmla="*/ 51149 w 117729"/>
              <a:gd name="connsiteY0" fmla="*/ 0 h 50720"/>
              <a:gd name="connsiteX1" fmla="*/ 15156 w 117729"/>
              <a:gd name="connsiteY1" fmla="*/ 1857 h 50720"/>
              <a:gd name="connsiteX2" fmla="*/ 6941 w 117729"/>
              <a:gd name="connsiteY2" fmla="*/ 6001 h 50720"/>
              <a:gd name="connsiteX3" fmla="*/ 0 w 117729"/>
              <a:gd name="connsiteY3" fmla="*/ 8418 h 50720"/>
              <a:gd name="connsiteX4" fmla="*/ 2214 w 117729"/>
              <a:gd name="connsiteY4" fmla="*/ 41207 h 50720"/>
              <a:gd name="connsiteX5" fmla="*/ 5715 w 117729"/>
              <a:gd name="connsiteY5" fmla="*/ 50720 h 50720"/>
              <a:gd name="connsiteX6" fmla="*/ 73040 w 117729"/>
              <a:gd name="connsiteY6" fmla="*/ 48265 h 50720"/>
              <a:gd name="connsiteX7" fmla="*/ 117729 w 117729"/>
              <a:gd name="connsiteY7" fmla="*/ 46506 h 50720"/>
              <a:gd name="connsiteX8" fmla="*/ 115282 w 117729"/>
              <a:gd name="connsiteY8" fmla="*/ 18341 h 50720"/>
              <a:gd name="connsiteX9" fmla="*/ 115371 w 117729"/>
              <a:gd name="connsiteY9" fmla="*/ 3643 h 50720"/>
              <a:gd name="connsiteX10" fmla="*/ 105013 w 117729"/>
              <a:gd name="connsiteY10" fmla="*/ 4935 h 50720"/>
              <a:gd name="connsiteX11" fmla="*/ 51149 w 117729"/>
              <a:gd name="connsiteY11" fmla="*/ 0 h 50720"/>
              <a:gd name="connsiteX0" fmla="*/ 51149 w 117729"/>
              <a:gd name="connsiteY0" fmla="*/ 0 h 51837"/>
              <a:gd name="connsiteX1" fmla="*/ 15156 w 117729"/>
              <a:gd name="connsiteY1" fmla="*/ 1857 h 51837"/>
              <a:gd name="connsiteX2" fmla="*/ 6941 w 117729"/>
              <a:gd name="connsiteY2" fmla="*/ 6001 h 51837"/>
              <a:gd name="connsiteX3" fmla="*/ 0 w 117729"/>
              <a:gd name="connsiteY3" fmla="*/ 8418 h 51837"/>
              <a:gd name="connsiteX4" fmla="*/ 2214 w 117729"/>
              <a:gd name="connsiteY4" fmla="*/ 41207 h 51837"/>
              <a:gd name="connsiteX5" fmla="*/ 5715 w 117729"/>
              <a:gd name="connsiteY5" fmla="*/ 50720 h 51837"/>
              <a:gd name="connsiteX6" fmla="*/ 73040 w 117729"/>
              <a:gd name="connsiteY6" fmla="*/ 48265 h 51837"/>
              <a:gd name="connsiteX7" fmla="*/ 117729 w 117729"/>
              <a:gd name="connsiteY7" fmla="*/ 46506 h 51837"/>
              <a:gd name="connsiteX8" fmla="*/ 115282 w 117729"/>
              <a:gd name="connsiteY8" fmla="*/ 18341 h 51837"/>
              <a:gd name="connsiteX9" fmla="*/ 115371 w 117729"/>
              <a:gd name="connsiteY9" fmla="*/ 3643 h 51837"/>
              <a:gd name="connsiteX10" fmla="*/ 105013 w 117729"/>
              <a:gd name="connsiteY10" fmla="*/ 4935 h 51837"/>
              <a:gd name="connsiteX11" fmla="*/ 51149 w 117729"/>
              <a:gd name="connsiteY11" fmla="*/ 0 h 51837"/>
              <a:gd name="connsiteX0" fmla="*/ 51634 w 117729"/>
              <a:gd name="connsiteY0" fmla="*/ 4488 h 49980"/>
              <a:gd name="connsiteX1" fmla="*/ 15156 w 117729"/>
              <a:gd name="connsiteY1" fmla="*/ 0 h 49980"/>
              <a:gd name="connsiteX2" fmla="*/ 6941 w 117729"/>
              <a:gd name="connsiteY2" fmla="*/ 4144 h 49980"/>
              <a:gd name="connsiteX3" fmla="*/ 0 w 117729"/>
              <a:gd name="connsiteY3" fmla="*/ 6561 h 49980"/>
              <a:gd name="connsiteX4" fmla="*/ 2214 w 117729"/>
              <a:gd name="connsiteY4" fmla="*/ 39350 h 49980"/>
              <a:gd name="connsiteX5" fmla="*/ 5715 w 117729"/>
              <a:gd name="connsiteY5" fmla="*/ 48863 h 49980"/>
              <a:gd name="connsiteX6" fmla="*/ 73040 w 117729"/>
              <a:gd name="connsiteY6" fmla="*/ 46408 h 49980"/>
              <a:gd name="connsiteX7" fmla="*/ 117729 w 117729"/>
              <a:gd name="connsiteY7" fmla="*/ 44649 h 49980"/>
              <a:gd name="connsiteX8" fmla="*/ 115282 w 117729"/>
              <a:gd name="connsiteY8" fmla="*/ 16484 h 49980"/>
              <a:gd name="connsiteX9" fmla="*/ 115371 w 117729"/>
              <a:gd name="connsiteY9" fmla="*/ 1786 h 49980"/>
              <a:gd name="connsiteX10" fmla="*/ 105013 w 117729"/>
              <a:gd name="connsiteY10" fmla="*/ 3078 h 49980"/>
              <a:gd name="connsiteX11" fmla="*/ 51634 w 117729"/>
              <a:gd name="connsiteY11" fmla="*/ 4488 h 49980"/>
              <a:gd name="connsiteX0" fmla="*/ 51634 w 117729"/>
              <a:gd name="connsiteY0" fmla="*/ 4488 h 49980"/>
              <a:gd name="connsiteX1" fmla="*/ 15156 w 117729"/>
              <a:gd name="connsiteY1" fmla="*/ 0 h 49980"/>
              <a:gd name="connsiteX2" fmla="*/ 6941 w 117729"/>
              <a:gd name="connsiteY2" fmla="*/ 4144 h 49980"/>
              <a:gd name="connsiteX3" fmla="*/ 0 w 117729"/>
              <a:gd name="connsiteY3" fmla="*/ 6561 h 49980"/>
              <a:gd name="connsiteX4" fmla="*/ 5768 w 117729"/>
              <a:gd name="connsiteY4" fmla="*/ 38292 h 49980"/>
              <a:gd name="connsiteX5" fmla="*/ 5715 w 117729"/>
              <a:gd name="connsiteY5" fmla="*/ 48863 h 49980"/>
              <a:gd name="connsiteX6" fmla="*/ 73040 w 117729"/>
              <a:gd name="connsiteY6" fmla="*/ 46408 h 49980"/>
              <a:gd name="connsiteX7" fmla="*/ 117729 w 117729"/>
              <a:gd name="connsiteY7" fmla="*/ 44649 h 49980"/>
              <a:gd name="connsiteX8" fmla="*/ 115282 w 117729"/>
              <a:gd name="connsiteY8" fmla="*/ 16484 h 49980"/>
              <a:gd name="connsiteX9" fmla="*/ 115371 w 117729"/>
              <a:gd name="connsiteY9" fmla="*/ 1786 h 49980"/>
              <a:gd name="connsiteX10" fmla="*/ 105013 w 117729"/>
              <a:gd name="connsiteY10" fmla="*/ 3078 h 49980"/>
              <a:gd name="connsiteX11" fmla="*/ 51634 w 117729"/>
              <a:gd name="connsiteY11" fmla="*/ 4488 h 49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7729" h="49980" extrusionOk="0">
                <a:moveTo>
                  <a:pt x="51634" y="4488"/>
                </a:moveTo>
                <a:lnTo>
                  <a:pt x="15156" y="0"/>
                </a:lnTo>
                <a:lnTo>
                  <a:pt x="6941" y="4144"/>
                </a:lnTo>
                <a:lnTo>
                  <a:pt x="0" y="6561"/>
                </a:lnTo>
                <a:lnTo>
                  <a:pt x="5768" y="38292"/>
                </a:lnTo>
                <a:cubicBezTo>
                  <a:pt x="5750" y="41816"/>
                  <a:pt x="5733" y="45339"/>
                  <a:pt x="5715" y="48863"/>
                </a:cubicBezTo>
                <a:cubicBezTo>
                  <a:pt x="28157" y="48045"/>
                  <a:pt x="50598" y="53219"/>
                  <a:pt x="73040" y="46408"/>
                </a:cubicBezTo>
                <a:lnTo>
                  <a:pt x="117729" y="44649"/>
                </a:lnTo>
                <a:lnTo>
                  <a:pt x="115282" y="16484"/>
                </a:lnTo>
                <a:cubicBezTo>
                  <a:pt x="115312" y="11585"/>
                  <a:pt x="115341" y="6685"/>
                  <a:pt x="115371" y="1786"/>
                </a:cubicBezTo>
                <a:lnTo>
                  <a:pt x="105013" y="3078"/>
                </a:lnTo>
                <a:cubicBezTo>
                  <a:pt x="87058" y="3078"/>
                  <a:pt x="69589" y="4488"/>
                  <a:pt x="51634" y="448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8201" y="1450828"/>
            <a:ext cx="5006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b="1" dirty="0">
                <a:solidFill>
                  <a:schemeClr val="bg2"/>
                </a:solidFill>
                <a:latin typeface="UTM Avo" panose="02040603050506020204" pitchFamily="18" charset="0"/>
              </a:rPr>
              <a:t>Trong các lễ hội có các hoạt động: thi hát, múa sạp, </a:t>
            </a:r>
            <a:r>
              <a:rPr lang="vi-VN" sz="2000" b="1" dirty="0">
                <a:solidFill>
                  <a:schemeClr val="bg2"/>
                </a:solidFill>
                <a:latin typeface="UTM Avo" panose="02040603050506020204" pitchFamily="18" charset="0"/>
              </a:rPr>
              <a:t>gói bánh,...</a:t>
            </a:r>
            <a:endParaRPr lang="en-US" sz="2000" b="1" dirty="0">
              <a:solidFill>
                <a:schemeClr val="bg2"/>
              </a:solidFill>
              <a:latin typeface="UTM Avo" panose="02040603050506020204" pitchFamily="18" charset="0"/>
            </a:endParaRPr>
          </a:p>
          <a:p>
            <a:pPr algn="ctr"/>
            <a:endParaRPr lang="en-US" dirty="0"/>
          </a:p>
        </p:txBody>
      </p:sp>
      <p:pic>
        <p:nvPicPr>
          <p:cNvPr id="4098" name="Picture 2" descr="Bảo tồn làn điệu khua luống, nhảy sạp của dân tộc Thá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72" y="2351003"/>
            <a:ext cx="3657925" cy="23849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Rectangle 8"/>
          <p:cNvSpPr/>
          <p:nvPr/>
        </p:nvSpPr>
        <p:spPr>
          <a:xfrm>
            <a:off x="1605168" y="4656930"/>
            <a:ext cx="1843774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900" b="1" dirty="0">
                <a:solidFill>
                  <a:srgbClr val="002060"/>
                </a:solidFill>
                <a:latin typeface="UTM Avo" panose="02040603050506020204" pitchFamily="18" charset="0"/>
              </a:rPr>
              <a:t>M</a:t>
            </a:r>
            <a:r>
              <a:rPr lang="nl-NL" sz="2900" b="1" dirty="0">
                <a:solidFill>
                  <a:srgbClr val="002060"/>
                </a:solidFill>
                <a:latin typeface="UTM Avo" panose="02040603050506020204" pitchFamily="18" charset="0"/>
              </a:rPr>
              <a:t>úa sạp</a:t>
            </a:r>
            <a:endParaRPr lang="en-US" sz="2900" dirty="0">
              <a:solidFill>
                <a:srgbClr val="00206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402" y="1824002"/>
            <a:ext cx="3547701" cy="24877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Rectangle 12"/>
          <p:cNvSpPr/>
          <p:nvPr/>
        </p:nvSpPr>
        <p:spPr>
          <a:xfrm>
            <a:off x="5868650" y="4300146"/>
            <a:ext cx="3058851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900" b="1" dirty="0">
                <a:solidFill>
                  <a:srgbClr val="002060"/>
                </a:solidFill>
                <a:latin typeface="UTM Avo" panose="02040603050506020204" pitchFamily="18" charset="0"/>
              </a:rPr>
              <a:t>Làm bánh dày</a:t>
            </a:r>
            <a:r>
              <a:rPr lang="nl-NL" sz="29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endParaRPr lang="en-US" sz="29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572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834;p37"/>
          <p:cNvSpPr/>
          <p:nvPr/>
        </p:nvSpPr>
        <p:spPr>
          <a:xfrm>
            <a:off x="1544667" y="-136478"/>
            <a:ext cx="7599334" cy="1035707"/>
          </a:xfrm>
          <a:custGeom>
            <a:avLst/>
            <a:gdLst/>
            <a:ahLst/>
            <a:cxnLst/>
            <a:rect l="l" t="t" r="r" b="b"/>
            <a:pathLst>
              <a:path w="270726" h="144852" extrusionOk="0">
                <a:moveTo>
                  <a:pt x="25456" y="1"/>
                </a:moveTo>
                <a:lnTo>
                  <a:pt x="21884" y="2977"/>
                </a:lnTo>
                <a:lnTo>
                  <a:pt x="5656" y="2977"/>
                </a:lnTo>
                <a:lnTo>
                  <a:pt x="1" y="20396"/>
                </a:lnTo>
                <a:lnTo>
                  <a:pt x="1489" y="64449"/>
                </a:lnTo>
                <a:lnTo>
                  <a:pt x="1" y="94357"/>
                </a:lnTo>
                <a:lnTo>
                  <a:pt x="3858" y="144852"/>
                </a:lnTo>
                <a:lnTo>
                  <a:pt x="264558" y="144852"/>
                </a:lnTo>
                <a:lnTo>
                  <a:pt x="266558" y="135589"/>
                </a:lnTo>
                <a:lnTo>
                  <a:pt x="269975" y="38553"/>
                </a:lnTo>
                <a:lnTo>
                  <a:pt x="270725" y="16526"/>
                </a:lnTo>
                <a:lnTo>
                  <a:pt x="258962" y="9085"/>
                </a:lnTo>
                <a:lnTo>
                  <a:pt x="257628" y="1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" name="Oval 2"/>
          <p:cNvSpPr/>
          <p:nvPr/>
        </p:nvSpPr>
        <p:spPr>
          <a:xfrm>
            <a:off x="1292984" y="3263033"/>
            <a:ext cx="45720" cy="45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23455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A_库_图片 961">
            <a:extLst>
              <a:ext uri="{FF2B5EF4-FFF2-40B4-BE49-F238E27FC236}">
                <a16:creationId xmlns:a16="http://schemas.microsoft.com/office/drawing/2014/main" id="{C1B30673-4585-4D37-A536-A68F8BD544A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51" y="-251701"/>
            <a:ext cx="1666932" cy="1542588"/>
          </a:xfrm>
          <a:prstGeom prst="rect">
            <a:avLst/>
          </a:prstGeom>
        </p:spPr>
      </p:pic>
      <p:sp>
        <p:nvSpPr>
          <p:cNvPr id="8" name="Google Shape;814;p35"/>
          <p:cNvSpPr txBox="1"/>
          <p:nvPr/>
        </p:nvSpPr>
        <p:spPr>
          <a:xfrm>
            <a:off x="-593241" y="745661"/>
            <a:ext cx="2926720" cy="341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prstTxWarp prst="textArchUp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4 Podkova ExtraBold" panose="00000900000000000000" pitchFamily="2" charset="0"/>
                <a:ea typeface="Karla Medium"/>
                <a:cs typeface="Karla Medium"/>
                <a:sym typeface="Karla Medium"/>
              </a:rPr>
              <a:t>Trang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4 Podkova ExtraBold" panose="00000900000000000000" pitchFamily="2" charset="0"/>
                <a:ea typeface="Karla Medium"/>
                <a:cs typeface="Karla Medium"/>
                <a:sym typeface="Karla Medium"/>
              </a:rPr>
              <a:t>phục</a:t>
            </a:r>
            <a:endParaRPr kumimoji="0" sz="25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4 Podkova ExtraBold" panose="00000900000000000000" pitchFamily="2" charset="0"/>
              <a:ea typeface="Karla Medium"/>
              <a:cs typeface="Karla Medium"/>
              <a:sym typeface="Karla Medium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68630" y="-39037"/>
            <a:ext cx="58630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26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Em có nhận xét gì về trang phục truyền thống của các dân tộc?</a:t>
            </a:r>
            <a:endParaRPr kumimoji="0" lang="en-US" sz="2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" name="Google Shape;870;p38"/>
          <p:cNvGrpSpPr/>
          <p:nvPr/>
        </p:nvGrpSpPr>
        <p:grpSpPr>
          <a:xfrm rot="-1110702">
            <a:off x="379710" y="3771848"/>
            <a:ext cx="763085" cy="649659"/>
            <a:chOff x="1041191" y="996085"/>
            <a:chExt cx="609965" cy="519260"/>
          </a:xfrm>
        </p:grpSpPr>
        <p:sp>
          <p:nvSpPr>
            <p:cNvPr id="14" name="Google Shape;871;p38"/>
            <p:cNvSpPr/>
            <p:nvPr/>
          </p:nvSpPr>
          <p:spPr>
            <a:xfrm>
              <a:off x="1041191" y="996085"/>
              <a:ext cx="609965" cy="519260"/>
            </a:xfrm>
            <a:custGeom>
              <a:avLst/>
              <a:gdLst/>
              <a:ahLst/>
              <a:cxnLst/>
              <a:rect l="l" t="t" r="r" b="b"/>
              <a:pathLst>
                <a:path w="19051" h="16218" extrusionOk="0">
                  <a:moveTo>
                    <a:pt x="13240" y="1"/>
                  </a:moveTo>
                  <a:lnTo>
                    <a:pt x="6251" y="2823"/>
                  </a:lnTo>
                  <a:lnTo>
                    <a:pt x="441" y="6549"/>
                  </a:lnTo>
                  <a:lnTo>
                    <a:pt x="0" y="12502"/>
                  </a:lnTo>
                  <a:lnTo>
                    <a:pt x="9073" y="14288"/>
                  </a:lnTo>
                  <a:lnTo>
                    <a:pt x="9525" y="16217"/>
                  </a:lnTo>
                  <a:lnTo>
                    <a:pt x="17562" y="16217"/>
                  </a:lnTo>
                  <a:lnTo>
                    <a:pt x="19050" y="6252"/>
                  </a:lnTo>
                  <a:lnTo>
                    <a:pt x="132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872;p38"/>
            <p:cNvSpPr/>
            <p:nvPr/>
          </p:nvSpPr>
          <p:spPr>
            <a:xfrm>
              <a:off x="1046922" y="996085"/>
              <a:ext cx="604234" cy="326354"/>
            </a:xfrm>
            <a:custGeom>
              <a:avLst/>
              <a:gdLst/>
              <a:ahLst/>
              <a:cxnLst/>
              <a:rect l="l" t="t" r="r" b="b"/>
              <a:pathLst>
                <a:path w="18872" h="10193" extrusionOk="0">
                  <a:moveTo>
                    <a:pt x="13061" y="1"/>
                  </a:moveTo>
                  <a:lnTo>
                    <a:pt x="6072" y="2823"/>
                  </a:lnTo>
                  <a:lnTo>
                    <a:pt x="262" y="6549"/>
                  </a:lnTo>
                  <a:lnTo>
                    <a:pt x="0" y="10193"/>
                  </a:lnTo>
                  <a:lnTo>
                    <a:pt x="2048" y="8038"/>
                  </a:lnTo>
                  <a:lnTo>
                    <a:pt x="5024" y="5954"/>
                  </a:lnTo>
                  <a:lnTo>
                    <a:pt x="7858" y="6847"/>
                  </a:lnTo>
                  <a:lnTo>
                    <a:pt x="12466" y="6692"/>
                  </a:lnTo>
                  <a:lnTo>
                    <a:pt x="14252" y="4609"/>
                  </a:lnTo>
                  <a:lnTo>
                    <a:pt x="16335" y="5502"/>
                  </a:lnTo>
                  <a:lnTo>
                    <a:pt x="18871" y="6252"/>
                  </a:lnTo>
                  <a:lnTo>
                    <a:pt x="13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6" name="Google Shape;879;p38"/>
          <p:cNvGrpSpPr/>
          <p:nvPr/>
        </p:nvGrpSpPr>
        <p:grpSpPr>
          <a:xfrm>
            <a:off x="1363576" y="4294702"/>
            <a:ext cx="290879" cy="395320"/>
            <a:chOff x="1569928" y="519600"/>
            <a:chExt cx="290879" cy="395320"/>
          </a:xfrm>
        </p:grpSpPr>
        <p:sp>
          <p:nvSpPr>
            <p:cNvPr id="17" name="Google Shape;880;p38"/>
            <p:cNvSpPr/>
            <p:nvPr/>
          </p:nvSpPr>
          <p:spPr>
            <a:xfrm>
              <a:off x="1569928" y="519600"/>
              <a:ext cx="290879" cy="395320"/>
            </a:xfrm>
            <a:custGeom>
              <a:avLst/>
              <a:gdLst/>
              <a:ahLst/>
              <a:cxnLst/>
              <a:rect l="l" t="t" r="r" b="b"/>
              <a:pathLst>
                <a:path w="9085" h="12347" extrusionOk="0">
                  <a:moveTo>
                    <a:pt x="5656" y="0"/>
                  </a:moveTo>
                  <a:lnTo>
                    <a:pt x="0" y="1786"/>
                  </a:lnTo>
                  <a:lnTo>
                    <a:pt x="0" y="5953"/>
                  </a:lnTo>
                  <a:lnTo>
                    <a:pt x="4168" y="12347"/>
                  </a:lnTo>
                  <a:lnTo>
                    <a:pt x="9085" y="12347"/>
                  </a:lnTo>
                  <a:lnTo>
                    <a:pt x="9085" y="4763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881;p38"/>
            <p:cNvSpPr/>
            <p:nvPr/>
          </p:nvSpPr>
          <p:spPr>
            <a:xfrm>
              <a:off x="1569928" y="519600"/>
              <a:ext cx="181091" cy="395320"/>
            </a:xfrm>
            <a:custGeom>
              <a:avLst/>
              <a:gdLst/>
              <a:ahLst/>
              <a:cxnLst/>
              <a:rect l="l" t="t" r="r" b="b"/>
              <a:pathLst>
                <a:path w="5656" h="12347" extrusionOk="0">
                  <a:moveTo>
                    <a:pt x="5656" y="0"/>
                  </a:moveTo>
                  <a:lnTo>
                    <a:pt x="0" y="1786"/>
                  </a:lnTo>
                  <a:lnTo>
                    <a:pt x="0" y="5953"/>
                  </a:lnTo>
                  <a:lnTo>
                    <a:pt x="4168" y="12347"/>
                  </a:lnTo>
                  <a:lnTo>
                    <a:pt x="3429" y="9525"/>
                  </a:lnTo>
                  <a:lnTo>
                    <a:pt x="2536" y="6251"/>
                  </a:lnTo>
                  <a:lnTo>
                    <a:pt x="3429" y="5203"/>
                  </a:lnTo>
                  <a:lnTo>
                    <a:pt x="4620" y="2679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rgbClr val="577D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81" y="905867"/>
            <a:ext cx="2781847" cy="18450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756" y="1529614"/>
            <a:ext cx="2442187" cy="32024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50800" dir="5400000" algn="ctr" rotWithShape="0">
              <a:srgbClr val="000000"/>
            </a:outerShdw>
            <a:reflection stA="37000" endPos="19000" dist="139700" dir="5400000" sy="-100000" algn="bl" rotWithShape="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2" t="27119" r="31355" b="17439"/>
          <a:stretch/>
        </p:blipFill>
        <p:spPr>
          <a:xfrm>
            <a:off x="3888478" y="867709"/>
            <a:ext cx="2686627" cy="20008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0" t="16723" r="33899" b="11715"/>
          <a:stretch/>
        </p:blipFill>
        <p:spPr>
          <a:xfrm>
            <a:off x="3970616" y="3100661"/>
            <a:ext cx="2568742" cy="18453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19" y="3053765"/>
            <a:ext cx="2951416" cy="18874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1548303" y="2765085"/>
            <a:ext cx="17750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6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Người Thái</a:t>
            </a:r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4342881" y="2836371"/>
            <a:ext cx="2144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6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Người H’Mông</a:t>
            </a:r>
            <a:endParaRPr lang="en-US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1544667" y="4866517"/>
            <a:ext cx="2144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6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Người Dao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4572000" y="4883975"/>
            <a:ext cx="2144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6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Người Tày</a:t>
            </a:r>
            <a:endParaRPr lang="en-US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7025123" y="4784207"/>
            <a:ext cx="2144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600" b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Người Mường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1553872" y="27446"/>
            <a:ext cx="740222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9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Họ</a:t>
            </a:r>
            <a:r>
              <a:rPr lang="en-US" sz="19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tự</a:t>
            </a:r>
            <a:r>
              <a:rPr lang="en-US" sz="19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may </a:t>
            </a:r>
            <a:r>
              <a:rPr lang="en-US" sz="19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quần</a:t>
            </a:r>
            <a:r>
              <a:rPr lang="en-US" sz="19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áo</a:t>
            </a:r>
            <a:r>
              <a:rPr lang="en-US" sz="19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sz="19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các</a:t>
            </a:r>
            <a:r>
              <a:rPr lang="en-US" sz="19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dân</a:t>
            </a:r>
            <a:r>
              <a:rPr lang="en-US" sz="19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tộc</a:t>
            </a:r>
            <a:r>
              <a:rPr lang="en-US" sz="19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có</a:t>
            </a:r>
            <a:r>
              <a:rPr lang="en-US" sz="19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cách</a:t>
            </a:r>
            <a:r>
              <a:rPr lang="en-US" sz="19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ăn</a:t>
            </a:r>
            <a:r>
              <a:rPr lang="en-US" sz="19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mặc</a:t>
            </a:r>
            <a:r>
              <a:rPr lang="en-US" sz="19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riêng</a:t>
            </a:r>
            <a:r>
              <a:rPr lang="en-US" sz="19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sz="19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Trang</a:t>
            </a:r>
            <a:r>
              <a:rPr lang="en-US" sz="19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phục</a:t>
            </a:r>
            <a:r>
              <a:rPr lang="en-US" sz="19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thường</a:t>
            </a:r>
            <a:r>
              <a:rPr lang="en-US" sz="19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may </a:t>
            </a:r>
            <a:r>
              <a:rPr lang="en-US" sz="19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công</a:t>
            </a:r>
            <a:r>
              <a:rPr lang="en-US" sz="19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phu</a:t>
            </a:r>
            <a:r>
              <a:rPr lang="en-US" sz="19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và</a:t>
            </a:r>
            <a:r>
              <a:rPr lang="en-US" sz="19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có</a:t>
            </a:r>
            <a:r>
              <a:rPr lang="en-US" sz="19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màu</a:t>
            </a:r>
            <a:r>
              <a:rPr lang="en-US" sz="19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sắc</a:t>
            </a:r>
            <a:r>
              <a:rPr lang="en-US" sz="19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sặc</a:t>
            </a:r>
            <a:r>
              <a:rPr lang="en-US" sz="19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19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sỡ</a:t>
            </a:r>
            <a:r>
              <a:rPr lang="en-US" sz="18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9658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  <p:bldP spid="5" grpId="0"/>
      <p:bldP spid="5" grpId="1"/>
      <p:bldP spid="6" grpId="0"/>
      <p:bldP spid="25" grpId="0"/>
      <p:bldP spid="26" grpId="0"/>
      <p:bldP spid="27" grpId="0"/>
      <p:bldP spid="28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2" name="Google Shape;902;p40"/>
          <p:cNvGrpSpPr/>
          <p:nvPr/>
        </p:nvGrpSpPr>
        <p:grpSpPr>
          <a:xfrm>
            <a:off x="627513" y="595504"/>
            <a:ext cx="7960539" cy="3789929"/>
            <a:chOff x="6823750" y="-1765275"/>
            <a:chExt cx="2943250" cy="1427000"/>
          </a:xfrm>
          <a:solidFill>
            <a:srgbClr val="002060"/>
          </a:solidFill>
        </p:grpSpPr>
        <p:sp>
          <p:nvSpPr>
            <p:cNvPr id="903" name="Google Shape;903;p40"/>
            <p:cNvSpPr/>
            <p:nvPr/>
          </p:nvSpPr>
          <p:spPr>
            <a:xfrm>
              <a:off x="6823750" y="-1765275"/>
              <a:ext cx="2943250" cy="1427000"/>
            </a:xfrm>
            <a:custGeom>
              <a:avLst/>
              <a:gdLst/>
              <a:ahLst/>
              <a:cxnLst/>
              <a:rect l="l" t="t" r="r" b="b"/>
              <a:pathLst>
                <a:path w="117730" h="57080" extrusionOk="0">
                  <a:moveTo>
                    <a:pt x="51150" y="1"/>
                  </a:moveTo>
                  <a:lnTo>
                    <a:pt x="15157" y="1858"/>
                  </a:lnTo>
                  <a:lnTo>
                    <a:pt x="6942" y="6002"/>
                  </a:lnTo>
                  <a:lnTo>
                    <a:pt x="1" y="8419"/>
                  </a:lnTo>
                  <a:lnTo>
                    <a:pt x="2215" y="41208"/>
                  </a:lnTo>
                  <a:lnTo>
                    <a:pt x="5716" y="50721"/>
                  </a:lnTo>
                  <a:lnTo>
                    <a:pt x="74010" y="57079"/>
                  </a:lnTo>
                  <a:lnTo>
                    <a:pt x="117730" y="46507"/>
                  </a:lnTo>
                  <a:lnTo>
                    <a:pt x="116575" y="16932"/>
                  </a:lnTo>
                  <a:lnTo>
                    <a:pt x="115372" y="3644"/>
                  </a:lnTo>
                  <a:lnTo>
                    <a:pt x="105014" y="1"/>
                  </a:lnTo>
                  <a:close/>
                </a:path>
              </a:pathLst>
            </a:custGeom>
            <a:grpFill/>
            <a:ln>
              <a:solidFill>
                <a:srgbClr val="00206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904" name="Google Shape;904;p40"/>
            <p:cNvSpPr/>
            <p:nvPr/>
          </p:nvSpPr>
          <p:spPr>
            <a:xfrm>
              <a:off x="6823750" y="-1765275"/>
              <a:ext cx="1920500" cy="1013850"/>
            </a:xfrm>
            <a:custGeom>
              <a:avLst/>
              <a:gdLst/>
              <a:ahLst/>
              <a:cxnLst/>
              <a:rect l="l" t="t" r="r" b="b"/>
              <a:pathLst>
                <a:path w="76820" h="40554" extrusionOk="0">
                  <a:moveTo>
                    <a:pt x="51150" y="1"/>
                  </a:moveTo>
                  <a:lnTo>
                    <a:pt x="15157" y="1858"/>
                  </a:lnTo>
                  <a:lnTo>
                    <a:pt x="6942" y="6002"/>
                  </a:lnTo>
                  <a:lnTo>
                    <a:pt x="1" y="8419"/>
                  </a:lnTo>
                  <a:lnTo>
                    <a:pt x="2180" y="40553"/>
                  </a:lnTo>
                  <a:lnTo>
                    <a:pt x="2215" y="40494"/>
                  </a:lnTo>
                  <a:lnTo>
                    <a:pt x="4442" y="24933"/>
                  </a:lnTo>
                  <a:lnTo>
                    <a:pt x="6228" y="13062"/>
                  </a:lnTo>
                  <a:lnTo>
                    <a:pt x="16289" y="10205"/>
                  </a:lnTo>
                  <a:lnTo>
                    <a:pt x="19146" y="5287"/>
                  </a:lnTo>
                  <a:lnTo>
                    <a:pt x="68438" y="4073"/>
                  </a:lnTo>
                  <a:lnTo>
                    <a:pt x="76820" y="1"/>
                  </a:lnTo>
                  <a:close/>
                </a:path>
              </a:pathLst>
            </a:custGeom>
            <a:grpFill/>
            <a:ln>
              <a:solidFill>
                <a:srgbClr val="00206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endParaRPr>
            </a:p>
          </p:txBody>
        </p:sp>
      </p:grpSp>
      <p:grpSp>
        <p:nvGrpSpPr>
          <p:cNvPr id="910" name="Google Shape;910;p40"/>
          <p:cNvGrpSpPr/>
          <p:nvPr/>
        </p:nvGrpSpPr>
        <p:grpSpPr>
          <a:xfrm>
            <a:off x="222265" y="427211"/>
            <a:ext cx="774163" cy="741364"/>
            <a:chOff x="8241062" y="2611272"/>
            <a:chExt cx="333590" cy="319471"/>
          </a:xfrm>
        </p:grpSpPr>
        <p:sp>
          <p:nvSpPr>
            <p:cNvPr id="911" name="Google Shape;911;p40"/>
            <p:cNvSpPr/>
            <p:nvPr/>
          </p:nvSpPr>
          <p:spPr>
            <a:xfrm>
              <a:off x="8241062" y="2611272"/>
              <a:ext cx="333590" cy="319471"/>
            </a:xfrm>
            <a:custGeom>
              <a:avLst/>
              <a:gdLst/>
              <a:ahLst/>
              <a:cxnLst/>
              <a:rect l="l" t="t" r="r" b="b"/>
              <a:pathLst>
                <a:path w="10419" h="9978" extrusionOk="0">
                  <a:moveTo>
                    <a:pt x="3727" y="1"/>
                  </a:moveTo>
                  <a:lnTo>
                    <a:pt x="1" y="5215"/>
                  </a:lnTo>
                  <a:lnTo>
                    <a:pt x="1" y="9978"/>
                  </a:lnTo>
                  <a:lnTo>
                    <a:pt x="5216" y="9978"/>
                  </a:lnTo>
                  <a:lnTo>
                    <a:pt x="10419" y="6108"/>
                  </a:lnTo>
                  <a:lnTo>
                    <a:pt x="77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912" name="Google Shape;912;p40"/>
            <p:cNvSpPr/>
            <p:nvPr/>
          </p:nvSpPr>
          <p:spPr>
            <a:xfrm>
              <a:off x="8241062" y="2611272"/>
              <a:ext cx="174623" cy="319471"/>
            </a:xfrm>
            <a:custGeom>
              <a:avLst/>
              <a:gdLst/>
              <a:ahLst/>
              <a:cxnLst/>
              <a:rect l="l" t="t" r="r" b="b"/>
              <a:pathLst>
                <a:path w="5454" h="9978" extrusionOk="0">
                  <a:moveTo>
                    <a:pt x="3727" y="1"/>
                  </a:moveTo>
                  <a:lnTo>
                    <a:pt x="1" y="5215"/>
                  </a:lnTo>
                  <a:lnTo>
                    <a:pt x="1" y="9978"/>
                  </a:lnTo>
                  <a:lnTo>
                    <a:pt x="644" y="9978"/>
                  </a:lnTo>
                  <a:lnTo>
                    <a:pt x="1489" y="8787"/>
                  </a:lnTo>
                  <a:lnTo>
                    <a:pt x="3727" y="5061"/>
                  </a:lnTo>
                  <a:lnTo>
                    <a:pt x="54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40"/>
          <p:cNvGrpSpPr/>
          <p:nvPr/>
        </p:nvGrpSpPr>
        <p:grpSpPr>
          <a:xfrm>
            <a:off x="8260630" y="4214233"/>
            <a:ext cx="695740" cy="457498"/>
            <a:chOff x="7664683" y="3125889"/>
            <a:chExt cx="695740" cy="457498"/>
          </a:xfrm>
        </p:grpSpPr>
        <p:sp>
          <p:nvSpPr>
            <p:cNvPr id="914" name="Google Shape;914;p40"/>
            <p:cNvSpPr/>
            <p:nvPr/>
          </p:nvSpPr>
          <p:spPr>
            <a:xfrm>
              <a:off x="7664683" y="3125889"/>
              <a:ext cx="695740" cy="457498"/>
            </a:xfrm>
            <a:custGeom>
              <a:avLst/>
              <a:gdLst/>
              <a:ahLst/>
              <a:cxnLst/>
              <a:rect l="l" t="t" r="r" b="b"/>
              <a:pathLst>
                <a:path w="21730" h="14289" extrusionOk="0">
                  <a:moveTo>
                    <a:pt x="9668" y="1"/>
                  </a:moveTo>
                  <a:lnTo>
                    <a:pt x="4013" y="3870"/>
                  </a:lnTo>
                  <a:lnTo>
                    <a:pt x="1" y="4763"/>
                  </a:lnTo>
                  <a:lnTo>
                    <a:pt x="739" y="10717"/>
                  </a:lnTo>
                  <a:lnTo>
                    <a:pt x="8930" y="14288"/>
                  </a:lnTo>
                  <a:lnTo>
                    <a:pt x="18801" y="13026"/>
                  </a:lnTo>
                  <a:lnTo>
                    <a:pt x="21729" y="6252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915" name="Google Shape;915;p40"/>
            <p:cNvSpPr/>
            <p:nvPr/>
          </p:nvSpPr>
          <p:spPr>
            <a:xfrm>
              <a:off x="7664683" y="3125889"/>
              <a:ext cx="557361" cy="228765"/>
            </a:xfrm>
            <a:custGeom>
              <a:avLst/>
              <a:gdLst/>
              <a:ahLst/>
              <a:cxnLst/>
              <a:rect l="l" t="t" r="r" b="b"/>
              <a:pathLst>
                <a:path w="17408" h="7145" extrusionOk="0">
                  <a:moveTo>
                    <a:pt x="9668" y="1"/>
                  </a:moveTo>
                  <a:lnTo>
                    <a:pt x="4013" y="3870"/>
                  </a:lnTo>
                  <a:lnTo>
                    <a:pt x="1" y="4763"/>
                  </a:lnTo>
                  <a:lnTo>
                    <a:pt x="298" y="7145"/>
                  </a:lnTo>
                  <a:lnTo>
                    <a:pt x="2822" y="7145"/>
                  </a:lnTo>
                  <a:lnTo>
                    <a:pt x="5001" y="3859"/>
                  </a:lnTo>
                  <a:lnTo>
                    <a:pt x="13395" y="4918"/>
                  </a:lnTo>
                  <a:lnTo>
                    <a:pt x="15026" y="2977"/>
                  </a:lnTo>
                  <a:lnTo>
                    <a:pt x="17407" y="596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endParaRPr>
            </a:p>
          </p:txBody>
        </p:sp>
      </p:grpSp>
      <p:grpSp>
        <p:nvGrpSpPr>
          <p:cNvPr id="916" name="Google Shape;916;p40"/>
          <p:cNvGrpSpPr/>
          <p:nvPr/>
        </p:nvGrpSpPr>
        <p:grpSpPr>
          <a:xfrm>
            <a:off x="336589" y="4072291"/>
            <a:ext cx="545514" cy="741383"/>
            <a:chOff x="1569928" y="519600"/>
            <a:chExt cx="290879" cy="395320"/>
          </a:xfrm>
        </p:grpSpPr>
        <p:sp>
          <p:nvSpPr>
            <p:cNvPr id="917" name="Google Shape;917;p40"/>
            <p:cNvSpPr/>
            <p:nvPr/>
          </p:nvSpPr>
          <p:spPr>
            <a:xfrm>
              <a:off x="1569928" y="519600"/>
              <a:ext cx="290879" cy="395320"/>
            </a:xfrm>
            <a:custGeom>
              <a:avLst/>
              <a:gdLst/>
              <a:ahLst/>
              <a:cxnLst/>
              <a:rect l="l" t="t" r="r" b="b"/>
              <a:pathLst>
                <a:path w="9085" h="12347" extrusionOk="0">
                  <a:moveTo>
                    <a:pt x="5656" y="0"/>
                  </a:moveTo>
                  <a:lnTo>
                    <a:pt x="0" y="1786"/>
                  </a:lnTo>
                  <a:lnTo>
                    <a:pt x="0" y="5953"/>
                  </a:lnTo>
                  <a:lnTo>
                    <a:pt x="4168" y="12347"/>
                  </a:lnTo>
                  <a:lnTo>
                    <a:pt x="9085" y="12347"/>
                  </a:lnTo>
                  <a:lnTo>
                    <a:pt x="9085" y="4763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918" name="Google Shape;918;p40"/>
            <p:cNvSpPr/>
            <p:nvPr/>
          </p:nvSpPr>
          <p:spPr>
            <a:xfrm>
              <a:off x="1569928" y="519600"/>
              <a:ext cx="181091" cy="395320"/>
            </a:xfrm>
            <a:custGeom>
              <a:avLst/>
              <a:gdLst/>
              <a:ahLst/>
              <a:cxnLst/>
              <a:rect l="l" t="t" r="r" b="b"/>
              <a:pathLst>
                <a:path w="5656" h="12347" extrusionOk="0">
                  <a:moveTo>
                    <a:pt x="5656" y="0"/>
                  </a:moveTo>
                  <a:lnTo>
                    <a:pt x="0" y="1786"/>
                  </a:lnTo>
                  <a:lnTo>
                    <a:pt x="0" y="5953"/>
                  </a:lnTo>
                  <a:lnTo>
                    <a:pt x="4168" y="12347"/>
                  </a:lnTo>
                  <a:lnTo>
                    <a:pt x="3429" y="9525"/>
                  </a:lnTo>
                  <a:lnTo>
                    <a:pt x="2536" y="6251"/>
                  </a:lnTo>
                  <a:lnTo>
                    <a:pt x="3429" y="5203"/>
                  </a:lnTo>
                  <a:lnTo>
                    <a:pt x="4620" y="2679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rgbClr val="577D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987648" y="1043918"/>
            <a:ext cx="760040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Hoàng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Liên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Sơn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là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nơi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dân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cư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…………. ở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đây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có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các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dân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tộc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ít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người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như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: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Dân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tộc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……..,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dân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tộc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…</a:t>
            </a:r>
            <a:r>
              <a:rPr kumimoji="0" lang="vi-VN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.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…,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dân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tộc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vi-VN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.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……...</a:t>
            </a:r>
            <a:r>
              <a:rPr kumimoji="0" lang="vi-VN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.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.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Dân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cư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thường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sống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tập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trung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thành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…….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và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có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nhiều</a:t>
            </a:r>
            <a:r>
              <a:rPr kumimoji="0" lang="vi-VN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…………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truyền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thống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.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Một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nét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văn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hóa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đặc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sắc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ở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đây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là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những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phiên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chợ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vùng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cao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041023" y="986353"/>
            <a:ext cx="172515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thưa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thớt</a:t>
            </a:r>
            <a:endParaRPr kumimoji="0" 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63637" y="1751416"/>
            <a:ext cx="88998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Thái</a:t>
            </a:r>
            <a:endParaRPr kumimoji="0" 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20279" y="1755808"/>
            <a:ext cx="88678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Dao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821844" y="1779524"/>
            <a:ext cx="156068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H’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Mông</a:t>
            </a:r>
            <a:endParaRPr kumimoji="0" 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25207" y="2176698"/>
            <a:ext cx="85953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bản</a:t>
            </a:r>
            <a:endParaRPr kumimoji="0" 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83138" y="2571750"/>
            <a:ext cx="112242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lễ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  <a:sym typeface="Arial"/>
              </a:rPr>
              <a:t>hội</a:t>
            </a:r>
            <a:endParaRPr kumimoji="0" lang="en-US" sz="2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35" name="Google Shape;1034;p43"/>
          <p:cNvSpPr txBox="1">
            <a:spLocks/>
          </p:cNvSpPr>
          <p:nvPr/>
        </p:nvSpPr>
        <p:spPr>
          <a:xfrm>
            <a:off x="-1551221" y="127355"/>
            <a:ext cx="7703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4551"/>
              </a:buClr>
              <a:buSzPts val="3600"/>
              <a:buFont typeface="Barlow Black"/>
              <a:buNone/>
              <a:tabLst/>
              <a:defRPr/>
            </a:pPr>
            <a:r>
              <a:rPr kumimoji="0" lang="vi-VN" sz="5000" b="0" i="0" u="none" strike="noStrike" kern="0" cap="none" spc="0" normalizeH="0" baseline="0" noProof="0" dirty="0">
                <a:ln w="190500">
                  <a:solidFill>
                    <a:srgbClr val="FFFFFF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Barlow Black"/>
                <a:sym typeface="Barlow Black"/>
              </a:rPr>
              <a:t>Ghi nhớ</a:t>
            </a:r>
          </a:p>
        </p:txBody>
      </p:sp>
      <p:sp>
        <p:nvSpPr>
          <p:cNvPr id="36" name="Google Shape;1034;p43"/>
          <p:cNvSpPr txBox="1">
            <a:spLocks/>
          </p:cNvSpPr>
          <p:nvPr/>
        </p:nvSpPr>
        <p:spPr>
          <a:xfrm>
            <a:off x="-1595825" y="174400"/>
            <a:ext cx="7703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4551"/>
              </a:buClr>
              <a:buSzPts val="3600"/>
              <a:buFont typeface="Barlow Black"/>
              <a:buNone/>
              <a:tabLst/>
              <a:defRPr/>
            </a:pPr>
            <a:r>
              <a:rPr kumimoji="0" lang="vi-VN" sz="5000" b="0" i="0" u="none" strike="noStrike" kern="0" cap="none" spc="0" normalizeH="0" baseline="0" noProof="0" dirty="0">
                <a:ln>
                  <a:noFill/>
                </a:ln>
                <a:solidFill>
                  <a:srgbClr val="234551"/>
                </a:solidFill>
                <a:effectLst/>
                <a:uLnTx/>
                <a:uFillTx/>
                <a:latin typeface="Barlow Black"/>
                <a:sym typeface="Barlow Black"/>
              </a:rPr>
              <a:t>GHI NHỚ</a:t>
            </a:r>
          </a:p>
        </p:txBody>
      </p:sp>
    </p:spTree>
    <p:extLst>
      <p:ext uri="{BB962C8B-B14F-4D97-AF65-F5344CB8AC3E}">
        <p14:creationId xmlns:p14="http://schemas.microsoft.com/office/powerpoint/2010/main" val="8858593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Icon&#10;&#10;Description automatically generated with low confidence">
            <a:extLst>
              <a:ext uri="{FF2B5EF4-FFF2-40B4-BE49-F238E27FC236}">
                <a16:creationId xmlns:a16="http://schemas.microsoft.com/office/drawing/2014/main" id="{C78D4D57-99DD-496B-AE31-884C41C2C6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279" y="2571750"/>
            <a:ext cx="5067629" cy="3458626"/>
          </a:xfrm>
          <a:prstGeom prst="rect">
            <a:avLst/>
          </a:prstGeom>
        </p:spPr>
      </p:pic>
      <p:pic>
        <p:nvPicPr>
          <p:cNvPr id="42" name="Picture 41" descr="Icon&#10;&#10;Description automatically generated with low confidence">
            <a:extLst>
              <a:ext uri="{FF2B5EF4-FFF2-40B4-BE49-F238E27FC236}">
                <a16:creationId xmlns:a16="http://schemas.microsoft.com/office/drawing/2014/main" id="{C78D4D57-99DD-496B-AE31-884C41C2C6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791" y="2713669"/>
            <a:ext cx="5067629" cy="3458626"/>
          </a:xfrm>
          <a:prstGeom prst="rect">
            <a:avLst/>
          </a:prstGeom>
        </p:spPr>
      </p:pic>
      <p:pic>
        <p:nvPicPr>
          <p:cNvPr id="41" name="Picture 40" descr="Icon&#10;&#10;Description automatically generated with low confidence">
            <a:extLst>
              <a:ext uri="{FF2B5EF4-FFF2-40B4-BE49-F238E27FC236}">
                <a16:creationId xmlns:a16="http://schemas.microsoft.com/office/drawing/2014/main" id="{C78D4D57-99DD-496B-AE31-884C41C2C6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9114" y="2431879"/>
            <a:ext cx="5067629" cy="3458626"/>
          </a:xfrm>
          <a:prstGeom prst="rect">
            <a:avLst/>
          </a:prstGeom>
        </p:spPr>
      </p:pic>
      <p:sp>
        <p:nvSpPr>
          <p:cNvPr id="38" name="Google Shape;1335;p53"/>
          <p:cNvSpPr/>
          <p:nvPr/>
        </p:nvSpPr>
        <p:spPr>
          <a:xfrm>
            <a:off x="424889" y="1298927"/>
            <a:ext cx="5207620" cy="1384995"/>
          </a:xfrm>
          <a:prstGeom prst="rect">
            <a:avLst/>
          </a:prstGeom>
          <a:solidFill>
            <a:srgbClr val="7030A0">
              <a:alpha val="251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0" name="Google Shape;910;p40"/>
          <p:cNvGrpSpPr/>
          <p:nvPr/>
        </p:nvGrpSpPr>
        <p:grpSpPr>
          <a:xfrm>
            <a:off x="222265" y="427211"/>
            <a:ext cx="774163" cy="741364"/>
            <a:chOff x="8241062" y="2611272"/>
            <a:chExt cx="333590" cy="319471"/>
          </a:xfrm>
        </p:grpSpPr>
        <p:sp>
          <p:nvSpPr>
            <p:cNvPr id="911" name="Google Shape;911;p40"/>
            <p:cNvSpPr/>
            <p:nvPr/>
          </p:nvSpPr>
          <p:spPr>
            <a:xfrm>
              <a:off x="8241062" y="2611272"/>
              <a:ext cx="333590" cy="319471"/>
            </a:xfrm>
            <a:custGeom>
              <a:avLst/>
              <a:gdLst/>
              <a:ahLst/>
              <a:cxnLst/>
              <a:rect l="l" t="t" r="r" b="b"/>
              <a:pathLst>
                <a:path w="10419" h="9978" extrusionOk="0">
                  <a:moveTo>
                    <a:pt x="3727" y="1"/>
                  </a:moveTo>
                  <a:lnTo>
                    <a:pt x="1" y="5215"/>
                  </a:lnTo>
                  <a:lnTo>
                    <a:pt x="1" y="9978"/>
                  </a:lnTo>
                  <a:lnTo>
                    <a:pt x="5216" y="9978"/>
                  </a:lnTo>
                  <a:lnTo>
                    <a:pt x="10419" y="6108"/>
                  </a:lnTo>
                  <a:lnTo>
                    <a:pt x="77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>
                <a:latin typeface="UTM Avo" panose="02040603050506020204" pitchFamily="18" charset="0"/>
              </a:endParaRPr>
            </a:p>
          </p:txBody>
        </p:sp>
        <p:sp>
          <p:nvSpPr>
            <p:cNvPr id="912" name="Google Shape;912;p40"/>
            <p:cNvSpPr/>
            <p:nvPr/>
          </p:nvSpPr>
          <p:spPr>
            <a:xfrm>
              <a:off x="8241062" y="2611272"/>
              <a:ext cx="174623" cy="319471"/>
            </a:xfrm>
            <a:custGeom>
              <a:avLst/>
              <a:gdLst/>
              <a:ahLst/>
              <a:cxnLst/>
              <a:rect l="l" t="t" r="r" b="b"/>
              <a:pathLst>
                <a:path w="5454" h="9978" extrusionOk="0">
                  <a:moveTo>
                    <a:pt x="3727" y="1"/>
                  </a:moveTo>
                  <a:lnTo>
                    <a:pt x="1" y="5215"/>
                  </a:lnTo>
                  <a:lnTo>
                    <a:pt x="1" y="9978"/>
                  </a:lnTo>
                  <a:lnTo>
                    <a:pt x="644" y="9978"/>
                  </a:lnTo>
                  <a:lnTo>
                    <a:pt x="1489" y="8787"/>
                  </a:lnTo>
                  <a:lnTo>
                    <a:pt x="3727" y="5061"/>
                  </a:lnTo>
                  <a:lnTo>
                    <a:pt x="54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>
                <a:latin typeface="UTM Avo" panose="02040603050506020204" pitchFamily="18" charset="0"/>
              </a:endParaRPr>
            </a:p>
          </p:txBody>
        </p:sp>
      </p:grpSp>
      <p:grpSp>
        <p:nvGrpSpPr>
          <p:cNvPr id="913" name="Google Shape;913;p40"/>
          <p:cNvGrpSpPr/>
          <p:nvPr/>
        </p:nvGrpSpPr>
        <p:grpSpPr>
          <a:xfrm>
            <a:off x="8260630" y="4214233"/>
            <a:ext cx="695740" cy="457498"/>
            <a:chOff x="7664683" y="3125889"/>
            <a:chExt cx="695740" cy="457498"/>
          </a:xfrm>
        </p:grpSpPr>
        <p:sp>
          <p:nvSpPr>
            <p:cNvPr id="914" name="Google Shape;914;p40"/>
            <p:cNvSpPr/>
            <p:nvPr/>
          </p:nvSpPr>
          <p:spPr>
            <a:xfrm>
              <a:off x="7664683" y="3125889"/>
              <a:ext cx="695740" cy="457498"/>
            </a:xfrm>
            <a:custGeom>
              <a:avLst/>
              <a:gdLst/>
              <a:ahLst/>
              <a:cxnLst/>
              <a:rect l="l" t="t" r="r" b="b"/>
              <a:pathLst>
                <a:path w="21730" h="14289" extrusionOk="0">
                  <a:moveTo>
                    <a:pt x="9668" y="1"/>
                  </a:moveTo>
                  <a:lnTo>
                    <a:pt x="4013" y="3870"/>
                  </a:lnTo>
                  <a:lnTo>
                    <a:pt x="1" y="4763"/>
                  </a:lnTo>
                  <a:lnTo>
                    <a:pt x="739" y="10717"/>
                  </a:lnTo>
                  <a:lnTo>
                    <a:pt x="8930" y="14288"/>
                  </a:lnTo>
                  <a:lnTo>
                    <a:pt x="18801" y="13026"/>
                  </a:lnTo>
                  <a:lnTo>
                    <a:pt x="21729" y="6252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>
                <a:latin typeface="UTM Avo" panose="02040603050506020204" pitchFamily="18" charset="0"/>
              </a:endParaRPr>
            </a:p>
          </p:txBody>
        </p:sp>
        <p:sp>
          <p:nvSpPr>
            <p:cNvPr id="915" name="Google Shape;915;p40"/>
            <p:cNvSpPr/>
            <p:nvPr/>
          </p:nvSpPr>
          <p:spPr>
            <a:xfrm>
              <a:off x="7664683" y="3125889"/>
              <a:ext cx="557361" cy="228765"/>
            </a:xfrm>
            <a:custGeom>
              <a:avLst/>
              <a:gdLst/>
              <a:ahLst/>
              <a:cxnLst/>
              <a:rect l="l" t="t" r="r" b="b"/>
              <a:pathLst>
                <a:path w="17408" h="7145" extrusionOk="0">
                  <a:moveTo>
                    <a:pt x="9668" y="1"/>
                  </a:moveTo>
                  <a:lnTo>
                    <a:pt x="4013" y="3870"/>
                  </a:lnTo>
                  <a:lnTo>
                    <a:pt x="1" y="4763"/>
                  </a:lnTo>
                  <a:lnTo>
                    <a:pt x="298" y="7145"/>
                  </a:lnTo>
                  <a:lnTo>
                    <a:pt x="2822" y="7145"/>
                  </a:lnTo>
                  <a:lnTo>
                    <a:pt x="5001" y="3859"/>
                  </a:lnTo>
                  <a:lnTo>
                    <a:pt x="13395" y="4918"/>
                  </a:lnTo>
                  <a:lnTo>
                    <a:pt x="15026" y="2977"/>
                  </a:lnTo>
                  <a:lnTo>
                    <a:pt x="17407" y="596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>
                <a:latin typeface="UTM Avo" panose="02040603050506020204" pitchFamily="18" charset="0"/>
              </a:endParaRPr>
            </a:p>
          </p:txBody>
        </p:sp>
      </p:grpSp>
      <p:grpSp>
        <p:nvGrpSpPr>
          <p:cNvPr id="916" name="Google Shape;916;p40"/>
          <p:cNvGrpSpPr/>
          <p:nvPr/>
        </p:nvGrpSpPr>
        <p:grpSpPr>
          <a:xfrm>
            <a:off x="336589" y="4072291"/>
            <a:ext cx="545514" cy="741383"/>
            <a:chOff x="1569928" y="519600"/>
            <a:chExt cx="290879" cy="395320"/>
          </a:xfrm>
        </p:grpSpPr>
        <p:sp>
          <p:nvSpPr>
            <p:cNvPr id="917" name="Google Shape;917;p40"/>
            <p:cNvSpPr/>
            <p:nvPr/>
          </p:nvSpPr>
          <p:spPr>
            <a:xfrm>
              <a:off x="1569928" y="519600"/>
              <a:ext cx="290879" cy="395320"/>
            </a:xfrm>
            <a:custGeom>
              <a:avLst/>
              <a:gdLst/>
              <a:ahLst/>
              <a:cxnLst/>
              <a:rect l="l" t="t" r="r" b="b"/>
              <a:pathLst>
                <a:path w="9085" h="12347" extrusionOk="0">
                  <a:moveTo>
                    <a:pt x="5656" y="0"/>
                  </a:moveTo>
                  <a:lnTo>
                    <a:pt x="0" y="1786"/>
                  </a:lnTo>
                  <a:lnTo>
                    <a:pt x="0" y="5953"/>
                  </a:lnTo>
                  <a:lnTo>
                    <a:pt x="4168" y="12347"/>
                  </a:lnTo>
                  <a:lnTo>
                    <a:pt x="9085" y="12347"/>
                  </a:lnTo>
                  <a:lnTo>
                    <a:pt x="9085" y="4763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>
                <a:latin typeface="UTM Avo" panose="02040603050506020204" pitchFamily="18" charset="0"/>
              </a:endParaRPr>
            </a:p>
          </p:txBody>
        </p:sp>
        <p:sp>
          <p:nvSpPr>
            <p:cNvPr id="918" name="Google Shape;918;p40"/>
            <p:cNvSpPr/>
            <p:nvPr/>
          </p:nvSpPr>
          <p:spPr>
            <a:xfrm>
              <a:off x="1569928" y="519600"/>
              <a:ext cx="181091" cy="395320"/>
            </a:xfrm>
            <a:custGeom>
              <a:avLst/>
              <a:gdLst/>
              <a:ahLst/>
              <a:cxnLst/>
              <a:rect l="l" t="t" r="r" b="b"/>
              <a:pathLst>
                <a:path w="5656" h="12347" extrusionOk="0">
                  <a:moveTo>
                    <a:pt x="5656" y="0"/>
                  </a:moveTo>
                  <a:lnTo>
                    <a:pt x="0" y="1786"/>
                  </a:lnTo>
                  <a:lnTo>
                    <a:pt x="0" y="5953"/>
                  </a:lnTo>
                  <a:lnTo>
                    <a:pt x="4168" y="12347"/>
                  </a:lnTo>
                  <a:lnTo>
                    <a:pt x="3429" y="9525"/>
                  </a:lnTo>
                  <a:lnTo>
                    <a:pt x="2536" y="6251"/>
                  </a:lnTo>
                  <a:lnTo>
                    <a:pt x="3429" y="5203"/>
                  </a:lnTo>
                  <a:lnTo>
                    <a:pt x="4620" y="2679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rgbClr val="577D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>
                <a:latin typeface="UTM Avo" panose="02040603050506020204" pitchFamily="18" charset="0"/>
              </a:endParaRPr>
            </a:p>
          </p:txBody>
        </p:sp>
      </p:grpSp>
      <p:sp>
        <p:nvSpPr>
          <p:cNvPr id="35" name="Google Shape;1034;p43"/>
          <p:cNvSpPr txBox="1">
            <a:spLocks/>
          </p:cNvSpPr>
          <p:nvPr/>
        </p:nvSpPr>
        <p:spPr>
          <a:xfrm>
            <a:off x="-1551221" y="127355"/>
            <a:ext cx="7703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r>
              <a:rPr lang="vi-VN" sz="5000" dirty="0">
                <a:ln w="190500">
                  <a:solidFill>
                    <a:schemeClr val="bg2"/>
                  </a:solidFill>
                </a:ln>
                <a:solidFill>
                  <a:schemeClr val="bg2"/>
                </a:solidFill>
              </a:rPr>
              <a:t>ỨNG DỤNG</a:t>
            </a:r>
          </a:p>
        </p:txBody>
      </p:sp>
      <p:sp>
        <p:nvSpPr>
          <p:cNvPr id="36" name="Google Shape;1034;p43"/>
          <p:cNvSpPr txBox="1">
            <a:spLocks/>
          </p:cNvSpPr>
          <p:nvPr/>
        </p:nvSpPr>
        <p:spPr>
          <a:xfrm>
            <a:off x="-1551221" y="143199"/>
            <a:ext cx="7703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Black"/>
              <a:buNone/>
              <a:defRPr sz="3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r>
              <a:rPr lang="vi-VN" sz="5000" dirty="0"/>
              <a:t>ỨNG DỤNG</a:t>
            </a:r>
          </a:p>
        </p:txBody>
      </p:sp>
      <p:sp>
        <p:nvSpPr>
          <p:cNvPr id="5" name="Rectangle 4"/>
          <p:cNvSpPr/>
          <p:nvPr/>
        </p:nvSpPr>
        <p:spPr>
          <a:xfrm>
            <a:off x="336589" y="1298927"/>
            <a:ext cx="52076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800" b="1" dirty="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Người dân ở HLS đã làm gì để thích nghi và cải tạo môi trường ở miền núi?</a:t>
            </a:r>
            <a:endParaRPr lang="en-US" sz="2800" b="1" dirty="0">
              <a:solidFill>
                <a:srgbClr val="002060"/>
              </a:solidFill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25083" y="3035953"/>
            <a:ext cx="563136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600" b="1" dirty="0">
                <a:solidFill>
                  <a:srgbClr val="611349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+ Làm nhà sàn để tránh ẩm thấp và thú </a:t>
            </a:r>
            <a:r>
              <a:rPr lang="vi-VN" sz="2600" b="1" dirty="0">
                <a:solidFill>
                  <a:srgbClr val="611349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dữ.</a:t>
            </a:r>
            <a:endParaRPr lang="en-US" sz="2600" b="1" dirty="0">
              <a:solidFill>
                <a:srgbClr val="611349"/>
              </a:solidFill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r>
              <a:rPr lang="nl-NL" sz="2600" b="1" dirty="0">
                <a:solidFill>
                  <a:srgbClr val="611349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+ Trồng trọt trên đất </a:t>
            </a:r>
            <a:r>
              <a:rPr lang="vi-VN" sz="2600" b="1" dirty="0">
                <a:solidFill>
                  <a:srgbClr val="611349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dốc.</a:t>
            </a:r>
            <a:endParaRPr lang="en-US" sz="2600" b="1" dirty="0">
              <a:solidFill>
                <a:srgbClr val="611349"/>
              </a:solidFill>
              <a:latin typeface="UTM Avo" panose="02040603050506020204" pitchFamily="18" charset="0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412" y="1900891"/>
            <a:ext cx="3284592" cy="3284592"/>
          </a:xfrm>
          <a:prstGeom prst="rect">
            <a:avLst/>
          </a:prstGeom>
        </p:spPr>
      </p:pic>
      <p:pic>
        <p:nvPicPr>
          <p:cNvPr id="45" name="图片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508" y="109199"/>
            <a:ext cx="2148363" cy="2148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Icon&#10;&#10;Description automatically generated with low confidence">
            <a:extLst>
              <a:ext uri="{FF2B5EF4-FFF2-40B4-BE49-F238E27FC236}">
                <a16:creationId xmlns:a16="http://schemas.microsoft.com/office/drawing/2014/main" id="{C78D4D57-99DD-496B-AE31-884C41C2C6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11" y="2391726"/>
            <a:ext cx="5067629" cy="3458626"/>
          </a:xfrm>
          <a:prstGeom prst="rect">
            <a:avLst/>
          </a:prstGeom>
        </p:spPr>
      </p:pic>
      <p:sp>
        <p:nvSpPr>
          <p:cNvPr id="799" name="Google Shape;799;p35"/>
          <p:cNvSpPr/>
          <p:nvPr/>
        </p:nvSpPr>
        <p:spPr>
          <a:xfrm>
            <a:off x="1928600" y="3038325"/>
            <a:ext cx="5287254" cy="767155"/>
          </a:xfrm>
          <a:custGeom>
            <a:avLst/>
            <a:gdLst/>
            <a:ahLst/>
            <a:cxnLst/>
            <a:rect l="l" t="t" r="r" b="b"/>
            <a:pathLst>
              <a:path w="117730" h="57080" extrusionOk="0">
                <a:moveTo>
                  <a:pt x="51150" y="1"/>
                </a:moveTo>
                <a:lnTo>
                  <a:pt x="15157" y="1858"/>
                </a:lnTo>
                <a:lnTo>
                  <a:pt x="6942" y="6002"/>
                </a:lnTo>
                <a:lnTo>
                  <a:pt x="1" y="8419"/>
                </a:lnTo>
                <a:lnTo>
                  <a:pt x="2215" y="41208"/>
                </a:lnTo>
                <a:lnTo>
                  <a:pt x="5716" y="50721"/>
                </a:lnTo>
                <a:lnTo>
                  <a:pt x="74010" y="57079"/>
                </a:lnTo>
                <a:lnTo>
                  <a:pt x="117730" y="46507"/>
                </a:lnTo>
                <a:lnTo>
                  <a:pt x="116575" y="16932"/>
                </a:lnTo>
                <a:lnTo>
                  <a:pt x="115372" y="3644"/>
                </a:lnTo>
                <a:lnTo>
                  <a:pt x="10501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00" name="Google Shape;800;p35"/>
          <p:cNvSpPr/>
          <p:nvPr/>
        </p:nvSpPr>
        <p:spPr>
          <a:xfrm>
            <a:off x="8709190" y="2891073"/>
            <a:ext cx="437295" cy="2254864"/>
          </a:xfrm>
          <a:custGeom>
            <a:avLst/>
            <a:gdLst/>
            <a:ahLst/>
            <a:cxnLst/>
            <a:rect l="l" t="t" r="r" b="b"/>
            <a:pathLst>
              <a:path w="13658" h="70426" extrusionOk="0">
                <a:moveTo>
                  <a:pt x="8907" y="1"/>
                </a:moveTo>
                <a:cubicBezTo>
                  <a:pt x="8728" y="965"/>
                  <a:pt x="8299" y="3108"/>
                  <a:pt x="7764" y="5716"/>
                </a:cubicBezTo>
                <a:cubicBezTo>
                  <a:pt x="7752" y="5763"/>
                  <a:pt x="7752" y="5799"/>
                  <a:pt x="7740" y="5835"/>
                </a:cubicBezTo>
                <a:cubicBezTo>
                  <a:pt x="6728" y="10800"/>
                  <a:pt x="5335" y="17431"/>
                  <a:pt x="4668" y="20837"/>
                </a:cubicBezTo>
                <a:cubicBezTo>
                  <a:pt x="4656" y="20872"/>
                  <a:pt x="4656" y="20920"/>
                  <a:pt x="4644" y="20968"/>
                </a:cubicBezTo>
                <a:cubicBezTo>
                  <a:pt x="4585" y="21277"/>
                  <a:pt x="4525" y="21551"/>
                  <a:pt x="4477" y="21801"/>
                </a:cubicBezTo>
                <a:cubicBezTo>
                  <a:pt x="4442" y="21956"/>
                  <a:pt x="4418" y="22099"/>
                  <a:pt x="4382" y="22230"/>
                </a:cubicBezTo>
                <a:cubicBezTo>
                  <a:pt x="3823" y="25682"/>
                  <a:pt x="3287" y="29147"/>
                  <a:pt x="2811" y="32612"/>
                </a:cubicBezTo>
                <a:cubicBezTo>
                  <a:pt x="2763" y="32969"/>
                  <a:pt x="2703" y="33338"/>
                  <a:pt x="2656" y="33695"/>
                </a:cubicBezTo>
                <a:cubicBezTo>
                  <a:pt x="2644" y="33826"/>
                  <a:pt x="2608" y="33969"/>
                  <a:pt x="2596" y="34112"/>
                </a:cubicBezTo>
                <a:cubicBezTo>
                  <a:pt x="977" y="46054"/>
                  <a:pt x="1" y="58067"/>
                  <a:pt x="453" y="70426"/>
                </a:cubicBezTo>
                <a:lnTo>
                  <a:pt x="13657" y="70426"/>
                </a:lnTo>
                <a:lnTo>
                  <a:pt x="13657" y="29433"/>
                </a:lnTo>
                <a:cubicBezTo>
                  <a:pt x="13133" y="25801"/>
                  <a:pt x="12586" y="22194"/>
                  <a:pt x="12026" y="18598"/>
                </a:cubicBezTo>
                <a:cubicBezTo>
                  <a:pt x="11050" y="12324"/>
                  <a:pt x="10038" y="6097"/>
                  <a:pt x="8907" y="1"/>
                </a:cubicBezTo>
                <a:close/>
              </a:path>
            </a:pathLst>
          </a:custGeom>
          <a:solidFill>
            <a:srgbClr val="8491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01" name="Google Shape;801;p35"/>
          <p:cNvGrpSpPr/>
          <p:nvPr/>
        </p:nvGrpSpPr>
        <p:grpSpPr>
          <a:xfrm>
            <a:off x="677529" y="685793"/>
            <a:ext cx="609965" cy="519260"/>
            <a:chOff x="1041191" y="996085"/>
            <a:chExt cx="609965" cy="519260"/>
          </a:xfrm>
        </p:grpSpPr>
        <p:sp>
          <p:nvSpPr>
            <p:cNvPr id="802" name="Google Shape;802;p35"/>
            <p:cNvSpPr/>
            <p:nvPr/>
          </p:nvSpPr>
          <p:spPr>
            <a:xfrm>
              <a:off x="1041191" y="996085"/>
              <a:ext cx="609965" cy="519260"/>
            </a:xfrm>
            <a:custGeom>
              <a:avLst/>
              <a:gdLst/>
              <a:ahLst/>
              <a:cxnLst/>
              <a:rect l="l" t="t" r="r" b="b"/>
              <a:pathLst>
                <a:path w="19051" h="16218" extrusionOk="0">
                  <a:moveTo>
                    <a:pt x="13240" y="1"/>
                  </a:moveTo>
                  <a:lnTo>
                    <a:pt x="6251" y="2823"/>
                  </a:lnTo>
                  <a:lnTo>
                    <a:pt x="441" y="6549"/>
                  </a:lnTo>
                  <a:lnTo>
                    <a:pt x="0" y="12502"/>
                  </a:lnTo>
                  <a:lnTo>
                    <a:pt x="9073" y="14288"/>
                  </a:lnTo>
                  <a:lnTo>
                    <a:pt x="9525" y="16217"/>
                  </a:lnTo>
                  <a:lnTo>
                    <a:pt x="17562" y="16217"/>
                  </a:lnTo>
                  <a:lnTo>
                    <a:pt x="19050" y="6252"/>
                  </a:lnTo>
                  <a:lnTo>
                    <a:pt x="132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35"/>
            <p:cNvSpPr/>
            <p:nvPr/>
          </p:nvSpPr>
          <p:spPr>
            <a:xfrm>
              <a:off x="1046922" y="996085"/>
              <a:ext cx="604234" cy="326354"/>
            </a:xfrm>
            <a:custGeom>
              <a:avLst/>
              <a:gdLst/>
              <a:ahLst/>
              <a:cxnLst/>
              <a:rect l="l" t="t" r="r" b="b"/>
              <a:pathLst>
                <a:path w="18872" h="10193" extrusionOk="0">
                  <a:moveTo>
                    <a:pt x="13061" y="1"/>
                  </a:moveTo>
                  <a:lnTo>
                    <a:pt x="6072" y="2823"/>
                  </a:lnTo>
                  <a:lnTo>
                    <a:pt x="262" y="6549"/>
                  </a:lnTo>
                  <a:lnTo>
                    <a:pt x="0" y="10193"/>
                  </a:lnTo>
                  <a:lnTo>
                    <a:pt x="2048" y="8038"/>
                  </a:lnTo>
                  <a:lnTo>
                    <a:pt x="5024" y="5954"/>
                  </a:lnTo>
                  <a:lnTo>
                    <a:pt x="7858" y="6847"/>
                  </a:lnTo>
                  <a:lnTo>
                    <a:pt x="12466" y="6692"/>
                  </a:lnTo>
                  <a:lnTo>
                    <a:pt x="14252" y="4609"/>
                  </a:lnTo>
                  <a:lnTo>
                    <a:pt x="16335" y="5502"/>
                  </a:lnTo>
                  <a:lnTo>
                    <a:pt x="18871" y="6252"/>
                  </a:lnTo>
                  <a:lnTo>
                    <a:pt x="130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04" name="Google Shape;804;p35"/>
          <p:cNvGrpSpPr/>
          <p:nvPr/>
        </p:nvGrpSpPr>
        <p:grpSpPr>
          <a:xfrm>
            <a:off x="1287494" y="267667"/>
            <a:ext cx="290879" cy="395320"/>
            <a:chOff x="1569928" y="519600"/>
            <a:chExt cx="290879" cy="395320"/>
          </a:xfrm>
        </p:grpSpPr>
        <p:sp>
          <p:nvSpPr>
            <p:cNvPr id="805" name="Google Shape;805;p35"/>
            <p:cNvSpPr/>
            <p:nvPr/>
          </p:nvSpPr>
          <p:spPr>
            <a:xfrm>
              <a:off x="1569928" y="519600"/>
              <a:ext cx="290879" cy="395320"/>
            </a:xfrm>
            <a:custGeom>
              <a:avLst/>
              <a:gdLst/>
              <a:ahLst/>
              <a:cxnLst/>
              <a:rect l="l" t="t" r="r" b="b"/>
              <a:pathLst>
                <a:path w="9085" h="12347" extrusionOk="0">
                  <a:moveTo>
                    <a:pt x="5656" y="0"/>
                  </a:moveTo>
                  <a:lnTo>
                    <a:pt x="0" y="1786"/>
                  </a:lnTo>
                  <a:lnTo>
                    <a:pt x="0" y="5953"/>
                  </a:lnTo>
                  <a:lnTo>
                    <a:pt x="4168" y="12347"/>
                  </a:lnTo>
                  <a:lnTo>
                    <a:pt x="9085" y="12347"/>
                  </a:lnTo>
                  <a:lnTo>
                    <a:pt x="9085" y="4763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35"/>
            <p:cNvSpPr/>
            <p:nvPr/>
          </p:nvSpPr>
          <p:spPr>
            <a:xfrm>
              <a:off x="1569928" y="519600"/>
              <a:ext cx="181091" cy="395320"/>
            </a:xfrm>
            <a:custGeom>
              <a:avLst/>
              <a:gdLst/>
              <a:ahLst/>
              <a:cxnLst/>
              <a:rect l="l" t="t" r="r" b="b"/>
              <a:pathLst>
                <a:path w="5656" h="12347" extrusionOk="0">
                  <a:moveTo>
                    <a:pt x="5656" y="0"/>
                  </a:moveTo>
                  <a:lnTo>
                    <a:pt x="0" y="1786"/>
                  </a:lnTo>
                  <a:lnTo>
                    <a:pt x="0" y="5953"/>
                  </a:lnTo>
                  <a:lnTo>
                    <a:pt x="4168" y="12347"/>
                  </a:lnTo>
                  <a:lnTo>
                    <a:pt x="3429" y="9525"/>
                  </a:lnTo>
                  <a:lnTo>
                    <a:pt x="2536" y="6251"/>
                  </a:lnTo>
                  <a:lnTo>
                    <a:pt x="3429" y="5203"/>
                  </a:lnTo>
                  <a:lnTo>
                    <a:pt x="4620" y="2679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rgbClr val="577D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07" name="Google Shape;807;p35"/>
          <p:cNvGrpSpPr/>
          <p:nvPr/>
        </p:nvGrpSpPr>
        <p:grpSpPr>
          <a:xfrm>
            <a:off x="8375600" y="2187507"/>
            <a:ext cx="333590" cy="319471"/>
            <a:chOff x="8241062" y="2611272"/>
            <a:chExt cx="333590" cy="319471"/>
          </a:xfrm>
        </p:grpSpPr>
        <p:sp>
          <p:nvSpPr>
            <p:cNvPr id="808" name="Google Shape;808;p35"/>
            <p:cNvSpPr/>
            <p:nvPr/>
          </p:nvSpPr>
          <p:spPr>
            <a:xfrm>
              <a:off x="8241062" y="2611272"/>
              <a:ext cx="333590" cy="319471"/>
            </a:xfrm>
            <a:custGeom>
              <a:avLst/>
              <a:gdLst/>
              <a:ahLst/>
              <a:cxnLst/>
              <a:rect l="l" t="t" r="r" b="b"/>
              <a:pathLst>
                <a:path w="10419" h="9978" extrusionOk="0">
                  <a:moveTo>
                    <a:pt x="3727" y="1"/>
                  </a:moveTo>
                  <a:lnTo>
                    <a:pt x="1" y="5215"/>
                  </a:lnTo>
                  <a:lnTo>
                    <a:pt x="1" y="9978"/>
                  </a:lnTo>
                  <a:lnTo>
                    <a:pt x="5216" y="9978"/>
                  </a:lnTo>
                  <a:lnTo>
                    <a:pt x="10419" y="6108"/>
                  </a:lnTo>
                  <a:lnTo>
                    <a:pt x="77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35"/>
            <p:cNvSpPr/>
            <p:nvPr/>
          </p:nvSpPr>
          <p:spPr>
            <a:xfrm>
              <a:off x="8241062" y="2611272"/>
              <a:ext cx="174623" cy="319471"/>
            </a:xfrm>
            <a:custGeom>
              <a:avLst/>
              <a:gdLst/>
              <a:ahLst/>
              <a:cxnLst/>
              <a:rect l="l" t="t" r="r" b="b"/>
              <a:pathLst>
                <a:path w="5454" h="9978" extrusionOk="0">
                  <a:moveTo>
                    <a:pt x="3727" y="1"/>
                  </a:moveTo>
                  <a:lnTo>
                    <a:pt x="1" y="5215"/>
                  </a:lnTo>
                  <a:lnTo>
                    <a:pt x="1" y="9978"/>
                  </a:lnTo>
                  <a:lnTo>
                    <a:pt x="644" y="9978"/>
                  </a:lnTo>
                  <a:lnTo>
                    <a:pt x="1489" y="8787"/>
                  </a:lnTo>
                  <a:lnTo>
                    <a:pt x="3727" y="5061"/>
                  </a:lnTo>
                  <a:lnTo>
                    <a:pt x="54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10" name="Google Shape;810;p35"/>
          <p:cNvGrpSpPr/>
          <p:nvPr/>
        </p:nvGrpSpPr>
        <p:grpSpPr>
          <a:xfrm rot="-1855349">
            <a:off x="8190127" y="2689729"/>
            <a:ext cx="695770" cy="457518"/>
            <a:chOff x="7664683" y="3125889"/>
            <a:chExt cx="695740" cy="457498"/>
          </a:xfrm>
        </p:grpSpPr>
        <p:sp>
          <p:nvSpPr>
            <p:cNvPr id="811" name="Google Shape;811;p35"/>
            <p:cNvSpPr/>
            <p:nvPr/>
          </p:nvSpPr>
          <p:spPr>
            <a:xfrm>
              <a:off x="7664683" y="3125889"/>
              <a:ext cx="695740" cy="457498"/>
            </a:xfrm>
            <a:custGeom>
              <a:avLst/>
              <a:gdLst/>
              <a:ahLst/>
              <a:cxnLst/>
              <a:rect l="l" t="t" r="r" b="b"/>
              <a:pathLst>
                <a:path w="21730" h="14289" extrusionOk="0">
                  <a:moveTo>
                    <a:pt x="9668" y="1"/>
                  </a:moveTo>
                  <a:lnTo>
                    <a:pt x="4013" y="3870"/>
                  </a:lnTo>
                  <a:lnTo>
                    <a:pt x="1" y="4763"/>
                  </a:lnTo>
                  <a:lnTo>
                    <a:pt x="739" y="10717"/>
                  </a:lnTo>
                  <a:lnTo>
                    <a:pt x="8930" y="14288"/>
                  </a:lnTo>
                  <a:lnTo>
                    <a:pt x="18801" y="13026"/>
                  </a:lnTo>
                  <a:lnTo>
                    <a:pt x="21729" y="6252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35"/>
            <p:cNvSpPr/>
            <p:nvPr/>
          </p:nvSpPr>
          <p:spPr>
            <a:xfrm>
              <a:off x="7664683" y="3125889"/>
              <a:ext cx="557361" cy="228765"/>
            </a:xfrm>
            <a:custGeom>
              <a:avLst/>
              <a:gdLst/>
              <a:ahLst/>
              <a:cxnLst/>
              <a:rect l="l" t="t" r="r" b="b"/>
              <a:pathLst>
                <a:path w="17408" h="7145" extrusionOk="0">
                  <a:moveTo>
                    <a:pt x="9668" y="1"/>
                  </a:moveTo>
                  <a:lnTo>
                    <a:pt x="4013" y="3870"/>
                  </a:lnTo>
                  <a:lnTo>
                    <a:pt x="1" y="4763"/>
                  </a:lnTo>
                  <a:lnTo>
                    <a:pt x="298" y="7145"/>
                  </a:lnTo>
                  <a:lnTo>
                    <a:pt x="2822" y="7145"/>
                  </a:lnTo>
                  <a:lnTo>
                    <a:pt x="5001" y="3859"/>
                  </a:lnTo>
                  <a:lnTo>
                    <a:pt x="13395" y="4918"/>
                  </a:lnTo>
                  <a:lnTo>
                    <a:pt x="15026" y="2977"/>
                  </a:lnTo>
                  <a:lnTo>
                    <a:pt x="17407" y="596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13" name="Google Shape;813;p35"/>
          <p:cNvSpPr txBox="1">
            <a:spLocks noGrp="1"/>
          </p:cNvSpPr>
          <p:nvPr>
            <p:ph type="ctrTitle"/>
          </p:nvPr>
        </p:nvSpPr>
        <p:spPr>
          <a:xfrm>
            <a:off x="885730" y="984074"/>
            <a:ext cx="6984163" cy="21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8000" dirty="0">
                <a:ln w="190500">
                  <a:solidFill>
                    <a:schemeClr val="bg2"/>
                  </a:solidFill>
                </a:ln>
                <a:solidFill>
                  <a:schemeClr val="bg2"/>
                </a:solidFill>
              </a:rPr>
              <a:t>CHÚC CÁC  EM </a:t>
            </a:r>
            <a:br>
              <a:rPr lang="vi-VN" sz="8000" dirty="0">
                <a:ln w="190500">
                  <a:solidFill>
                    <a:schemeClr val="bg2"/>
                  </a:solidFill>
                </a:ln>
                <a:solidFill>
                  <a:schemeClr val="bg2"/>
                </a:solidFill>
              </a:rPr>
            </a:br>
            <a:r>
              <a:rPr lang="vi-VN" sz="8000" dirty="0">
                <a:ln w="190500">
                  <a:solidFill>
                    <a:schemeClr val="bg2"/>
                  </a:solidFill>
                </a:ln>
                <a:solidFill>
                  <a:schemeClr val="bg2"/>
                </a:solidFill>
              </a:rPr>
              <a:t>HỌC TỐT</a:t>
            </a:r>
            <a:endParaRPr sz="8000" dirty="0">
              <a:ln w="190500">
                <a:solidFill>
                  <a:schemeClr val="bg2"/>
                </a:solidFill>
              </a:ln>
              <a:solidFill>
                <a:schemeClr val="bg2"/>
              </a:solidFill>
            </a:endParaRPr>
          </a:p>
        </p:txBody>
      </p:sp>
      <p:grpSp>
        <p:nvGrpSpPr>
          <p:cNvPr id="816" name="Google Shape;816;p35"/>
          <p:cNvGrpSpPr/>
          <p:nvPr/>
        </p:nvGrpSpPr>
        <p:grpSpPr>
          <a:xfrm>
            <a:off x="420204" y="1318597"/>
            <a:ext cx="257325" cy="223802"/>
            <a:chOff x="1298516" y="3064159"/>
            <a:chExt cx="257325" cy="223802"/>
          </a:xfrm>
        </p:grpSpPr>
        <p:sp>
          <p:nvSpPr>
            <p:cNvPr id="817" name="Google Shape;817;p35"/>
            <p:cNvSpPr/>
            <p:nvPr/>
          </p:nvSpPr>
          <p:spPr>
            <a:xfrm>
              <a:off x="1298516" y="3064159"/>
              <a:ext cx="257325" cy="223802"/>
            </a:xfrm>
            <a:custGeom>
              <a:avLst/>
              <a:gdLst/>
              <a:ahLst/>
              <a:cxnLst/>
              <a:rect l="l" t="t" r="r" b="b"/>
              <a:pathLst>
                <a:path w="8037" h="6990" extrusionOk="0">
                  <a:moveTo>
                    <a:pt x="6394" y="0"/>
                  </a:moveTo>
                  <a:lnTo>
                    <a:pt x="0" y="4167"/>
                  </a:lnTo>
                  <a:lnTo>
                    <a:pt x="4906" y="6989"/>
                  </a:lnTo>
                  <a:lnTo>
                    <a:pt x="8037" y="1929"/>
                  </a:lnTo>
                  <a:lnTo>
                    <a:pt x="639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35"/>
            <p:cNvSpPr/>
            <p:nvPr/>
          </p:nvSpPr>
          <p:spPr>
            <a:xfrm>
              <a:off x="1298516" y="3064159"/>
              <a:ext cx="227997" cy="175744"/>
            </a:xfrm>
            <a:custGeom>
              <a:avLst/>
              <a:gdLst/>
              <a:ahLst/>
              <a:cxnLst/>
              <a:rect l="l" t="t" r="r" b="b"/>
              <a:pathLst>
                <a:path w="7121" h="5489" extrusionOk="0">
                  <a:moveTo>
                    <a:pt x="6394" y="0"/>
                  </a:moveTo>
                  <a:lnTo>
                    <a:pt x="0" y="4167"/>
                  </a:lnTo>
                  <a:lnTo>
                    <a:pt x="2286" y="5489"/>
                  </a:lnTo>
                  <a:lnTo>
                    <a:pt x="7120" y="857"/>
                  </a:lnTo>
                  <a:lnTo>
                    <a:pt x="63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19" name="Google Shape;819;p35"/>
          <p:cNvSpPr/>
          <p:nvPr/>
        </p:nvSpPr>
        <p:spPr>
          <a:xfrm>
            <a:off x="1819351" y="3557154"/>
            <a:ext cx="182722" cy="248329"/>
          </a:xfrm>
          <a:custGeom>
            <a:avLst/>
            <a:gdLst/>
            <a:ahLst/>
            <a:cxnLst/>
            <a:rect l="l" t="t" r="r" b="b"/>
            <a:pathLst>
              <a:path w="9085" h="12347" extrusionOk="0">
                <a:moveTo>
                  <a:pt x="5656" y="0"/>
                </a:moveTo>
                <a:lnTo>
                  <a:pt x="0" y="1786"/>
                </a:lnTo>
                <a:lnTo>
                  <a:pt x="0" y="5953"/>
                </a:lnTo>
                <a:lnTo>
                  <a:pt x="4168" y="12347"/>
                </a:lnTo>
                <a:lnTo>
                  <a:pt x="9085" y="12347"/>
                </a:lnTo>
                <a:lnTo>
                  <a:pt x="9085" y="4763"/>
                </a:lnTo>
                <a:lnTo>
                  <a:pt x="565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20" name="Google Shape;820;p35"/>
          <p:cNvSpPr/>
          <p:nvPr/>
        </p:nvSpPr>
        <p:spPr>
          <a:xfrm rot="-1608794">
            <a:off x="7256500" y="3309997"/>
            <a:ext cx="182723" cy="223806"/>
          </a:xfrm>
          <a:custGeom>
            <a:avLst/>
            <a:gdLst/>
            <a:ahLst/>
            <a:cxnLst/>
            <a:rect l="l" t="t" r="r" b="b"/>
            <a:pathLst>
              <a:path w="8633" h="10574" extrusionOk="0">
                <a:moveTo>
                  <a:pt x="6691" y="1"/>
                </a:moveTo>
                <a:lnTo>
                  <a:pt x="2679" y="2537"/>
                </a:lnTo>
                <a:lnTo>
                  <a:pt x="0" y="8038"/>
                </a:lnTo>
                <a:lnTo>
                  <a:pt x="2679" y="10574"/>
                </a:lnTo>
                <a:lnTo>
                  <a:pt x="8632" y="5359"/>
                </a:lnTo>
                <a:lnTo>
                  <a:pt x="669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21" name="Google Shape;821;p35"/>
          <p:cNvGrpSpPr/>
          <p:nvPr/>
        </p:nvGrpSpPr>
        <p:grpSpPr>
          <a:xfrm>
            <a:off x="8506911" y="1548833"/>
            <a:ext cx="276407" cy="338553"/>
            <a:chOff x="7759999" y="914888"/>
            <a:chExt cx="276407" cy="338553"/>
          </a:xfrm>
        </p:grpSpPr>
        <p:sp>
          <p:nvSpPr>
            <p:cNvPr id="822" name="Google Shape;822;p35"/>
            <p:cNvSpPr/>
            <p:nvPr/>
          </p:nvSpPr>
          <p:spPr>
            <a:xfrm>
              <a:off x="7759999" y="914888"/>
              <a:ext cx="276407" cy="338553"/>
            </a:xfrm>
            <a:custGeom>
              <a:avLst/>
              <a:gdLst/>
              <a:ahLst/>
              <a:cxnLst/>
              <a:rect l="l" t="t" r="r" b="b"/>
              <a:pathLst>
                <a:path w="8633" h="10574" extrusionOk="0">
                  <a:moveTo>
                    <a:pt x="6691" y="1"/>
                  </a:moveTo>
                  <a:lnTo>
                    <a:pt x="2679" y="2537"/>
                  </a:lnTo>
                  <a:lnTo>
                    <a:pt x="0" y="8038"/>
                  </a:lnTo>
                  <a:lnTo>
                    <a:pt x="2679" y="10574"/>
                  </a:lnTo>
                  <a:lnTo>
                    <a:pt x="8632" y="5359"/>
                  </a:lnTo>
                  <a:lnTo>
                    <a:pt x="66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35"/>
            <p:cNvSpPr/>
            <p:nvPr/>
          </p:nvSpPr>
          <p:spPr>
            <a:xfrm>
              <a:off x="7759999" y="968262"/>
              <a:ext cx="130023" cy="249352"/>
            </a:xfrm>
            <a:custGeom>
              <a:avLst/>
              <a:gdLst/>
              <a:ahLst/>
              <a:cxnLst/>
              <a:rect l="l" t="t" r="r" b="b"/>
              <a:pathLst>
                <a:path w="4061" h="7788" extrusionOk="0">
                  <a:moveTo>
                    <a:pt x="4060" y="1"/>
                  </a:moveTo>
                  <a:lnTo>
                    <a:pt x="2679" y="870"/>
                  </a:lnTo>
                  <a:lnTo>
                    <a:pt x="0" y="6371"/>
                  </a:lnTo>
                  <a:lnTo>
                    <a:pt x="1500" y="7787"/>
                  </a:lnTo>
                  <a:lnTo>
                    <a:pt x="2679" y="4882"/>
                  </a:lnTo>
                  <a:lnTo>
                    <a:pt x="406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9" name="Google Shape;813;p35"/>
          <p:cNvSpPr txBox="1">
            <a:spLocks/>
          </p:cNvSpPr>
          <p:nvPr/>
        </p:nvSpPr>
        <p:spPr>
          <a:xfrm>
            <a:off x="998443" y="970456"/>
            <a:ext cx="6887316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Barlow Black"/>
              <a:buNone/>
              <a:defRPr sz="46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Barlow Black"/>
              <a:buNone/>
              <a:defRPr sz="72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Barlow Black"/>
              <a:buNone/>
              <a:defRPr sz="72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Barlow Black"/>
              <a:buNone/>
              <a:defRPr sz="72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Barlow Black"/>
              <a:buNone/>
              <a:defRPr sz="72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Barlow Black"/>
              <a:buNone/>
              <a:defRPr sz="72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Barlow Black"/>
              <a:buNone/>
              <a:defRPr sz="72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Barlow Black"/>
              <a:buNone/>
              <a:defRPr sz="72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Barlow Black"/>
              <a:buNone/>
              <a:defRPr sz="7200" b="0" i="0" u="none" strike="noStrike" cap="none">
                <a:solidFill>
                  <a:schemeClr val="lt1"/>
                </a:solidFill>
                <a:latin typeface="Barlow Black"/>
                <a:ea typeface="Barlow Black"/>
                <a:cs typeface="Barlow Black"/>
                <a:sym typeface="Barlow Black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4551"/>
              </a:buClr>
              <a:buSzPts val="7200"/>
              <a:buFont typeface="Barlow Black"/>
              <a:buNone/>
              <a:tabLst/>
              <a:defRPr/>
            </a:pPr>
            <a:r>
              <a:rPr kumimoji="0" lang="vi-VN" sz="8000" b="0" i="0" u="none" strike="noStrike" kern="0" cap="none" spc="0" normalizeH="0" baseline="0" noProof="0" dirty="0">
                <a:ln>
                  <a:noFill/>
                </a:ln>
                <a:solidFill>
                  <a:srgbClr val="234551"/>
                </a:solidFill>
                <a:effectLst/>
                <a:uLnTx/>
                <a:uFillTx/>
                <a:latin typeface="Barlow Black"/>
                <a:sym typeface="Barlow Black"/>
              </a:rPr>
              <a:t>CHÚC CÁC EM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4551"/>
              </a:buClr>
              <a:buSzPts val="7200"/>
              <a:buFont typeface="Barlow Black"/>
              <a:buNone/>
              <a:tabLst/>
              <a:defRPr/>
            </a:pPr>
            <a:r>
              <a:rPr kumimoji="0" lang="vi-VN" sz="8000" b="0" i="0" u="none" strike="noStrike" kern="0" cap="none" spc="0" normalizeH="0" baseline="0" noProof="0" dirty="0">
                <a:ln>
                  <a:noFill/>
                </a:ln>
                <a:solidFill>
                  <a:srgbClr val="234551"/>
                </a:solidFill>
                <a:effectLst/>
                <a:uLnTx/>
                <a:uFillTx/>
                <a:latin typeface="Barlow Black"/>
                <a:sym typeface="Barlow Black"/>
              </a:rPr>
              <a:t>HỌC TỐT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655" y="2391726"/>
            <a:ext cx="3284592" cy="3284592"/>
          </a:xfrm>
          <a:prstGeom prst="rect">
            <a:avLst/>
          </a:prstGeom>
        </p:spPr>
      </p:pic>
      <p:pic>
        <p:nvPicPr>
          <p:cNvPr id="35" name="图片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354" y="232867"/>
            <a:ext cx="1279389" cy="1279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165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3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Icon&#10;&#10;Description automatically generated with low confidence">
            <a:extLst>
              <a:ext uri="{FF2B5EF4-FFF2-40B4-BE49-F238E27FC236}">
                <a16:creationId xmlns:a16="http://schemas.microsoft.com/office/drawing/2014/main" id="{C78D4D57-99DD-496B-AE31-884C41C2C6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126" y="2473315"/>
            <a:ext cx="5067629" cy="3458626"/>
          </a:xfrm>
          <a:prstGeom prst="rect">
            <a:avLst/>
          </a:prstGeom>
        </p:spPr>
      </p:pic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C78D4D57-99DD-496B-AE31-884C41C2C6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9114" y="2431879"/>
            <a:ext cx="5067629" cy="3458626"/>
          </a:xfrm>
          <a:prstGeom prst="rect">
            <a:avLst/>
          </a:prstGeom>
        </p:spPr>
      </p:pic>
      <p:pic>
        <p:nvPicPr>
          <p:cNvPr id="17" name="Picture 16" descr="Icon&#10;&#10;Description automatically generated with low confidence">
            <a:extLst>
              <a:ext uri="{FF2B5EF4-FFF2-40B4-BE49-F238E27FC236}">
                <a16:creationId xmlns:a16="http://schemas.microsoft.com/office/drawing/2014/main" id="{C78D4D57-99DD-496B-AE31-884C41C2C6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886" y="2431879"/>
            <a:ext cx="5067629" cy="3458626"/>
          </a:xfrm>
          <a:prstGeom prst="rect">
            <a:avLst/>
          </a:prstGeom>
        </p:spPr>
      </p:pic>
      <p:sp>
        <p:nvSpPr>
          <p:cNvPr id="889" name="Google Shape;889;p39"/>
          <p:cNvSpPr/>
          <p:nvPr/>
        </p:nvSpPr>
        <p:spPr>
          <a:xfrm>
            <a:off x="2045268" y="1081295"/>
            <a:ext cx="4799852" cy="2701168"/>
          </a:xfrm>
          <a:custGeom>
            <a:avLst/>
            <a:gdLst/>
            <a:ahLst/>
            <a:cxnLst/>
            <a:rect l="l" t="t" r="r" b="b"/>
            <a:pathLst>
              <a:path w="117730" h="57080" extrusionOk="0">
                <a:moveTo>
                  <a:pt x="51150" y="1"/>
                </a:moveTo>
                <a:lnTo>
                  <a:pt x="15157" y="1858"/>
                </a:lnTo>
                <a:lnTo>
                  <a:pt x="6942" y="6002"/>
                </a:lnTo>
                <a:lnTo>
                  <a:pt x="1" y="8419"/>
                </a:lnTo>
                <a:lnTo>
                  <a:pt x="2215" y="41208"/>
                </a:lnTo>
                <a:lnTo>
                  <a:pt x="5716" y="50721"/>
                </a:lnTo>
                <a:lnTo>
                  <a:pt x="74010" y="57079"/>
                </a:lnTo>
                <a:lnTo>
                  <a:pt x="117730" y="46507"/>
                </a:lnTo>
                <a:lnTo>
                  <a:pt x="116575" y="16932"/>
                </a:lnTo>
                <a:lnTo>
                  <a:pt x="115372" y="3644"/>
                </a:lnTo>
                <a:lnTo>
                  <a:pt x="105014" y="1"/>
                </a:lnTo>
                <a:close/>
              </a:path>
            </a:pathLst>
          </a:custGeom>
          <a:solidFill>
            <a:srgbClr val="FFCCFF"/>
          </a:solidFill>
          <a:ln>
            <a:noFill/>
          </a:ln>
          <a:effectLst>
            <a:outerShdw dist="171450" dir="282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0" name="Google Shape;890;p39"/>
          <p:cNvSpPr/>
          <p:nvPr/>
        </p:nvSpPr>
        <p:spPr>
          <a:xfrm>
            <a:off x="3859275" y="574075"/>
            <a:ext cx="1424601" cy="1363945"/>
          </a:xfrm>
          <a:custGeom>
            <a:avLst/>
            <a:gdLst/>
            <a:ahLst/>
            <a:cxnLst/>
            <a:rect l="l" t="t" r="r" b="b"/>
            <a:pathLst>
              <a:path w="41971" h="40184" extrusionOk="0">
                <a:moveTo>
                  <a:pt x="25301" y="0"/>
                </a:moveTo>
                <a:lnTo>
                  <a:pt x="13395" y="2227"/>
                </a:lnTo>
                <a:lnTo>
                  <a:pt x="1" y="13395"/>
                </a:lnTo>
                <a:lnTo>
                  <a:pt x="1632" y="32445"/>
                </a:lnTo>
                <a:lnTo>
                  <a:pt x="16515" y="36457"/>
                </a:lnTo>
                <a:lnTo>
                  <a:pt x="20087" y="40184"/>
                </a:lnTo>
                <a:lnTo>
                  <a:pt x="30207" y="40184"/>
                </a:lnTo>
                <a:lnTo>
                  <a:pt x="41970" y="26337"/>
                </a:lnTo>
                <a:lnTo>
                  <a:pt x="35267" y="5656"/>
                </a:lnTo>
                <a:lnTo>
                  <a:pt x="2530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39"/>
          <p:cNvSpPr/>
          <p:nvPr/>
        </p:nvSpPr>
        <p:spPr>
          <a:xfrm rot="-2700000">
            <a:off x="1292825" y="539423"/>
            <a:ext cx="879960" cy="749178"/>
          </a:xfrm>
          <a:custGeom>
            <a:avLst/>
            <a:gdLst/>
            <a:ahLst/>
            <a:cxnLst/>
            <a:rect l="l" t="t" r="r" b="b"/>
            <a:pathLst>
              <a:path w="19051" h="16218" extrusionOk="0">
                <a:moveTo>
                  <a:pt x="13240" y="1"/>
                </a:moveTo>
                <a:lnTo>
                  <a:pt x="6251" y="2823"/>
                </a:lnTo>
                <a:lnTo>
                  <a:pt x="441" y="6549"/>
                </a:lnTo>
                <a:lnTo>
                  <a:pt x="0" y="12502"/>
                </a:lnTo>
                <a:lnTo>
                  <a:pt x="9073" y="14288"/>
                </a:lnTo>
                <a:lnTo>
                  <a:pt x="9525" y="16217"/>
                </a:lnTo>
                <a:lnTo>
                  <a:pt x="17562" y="16217"/>
                </a:lnTo>
                <a:lnTo>
                  <a:pt x="19050" y="6252"/>
                </a:lnTo>
                <a:lnTo>
                  <a:pt x="13240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39"/>
          <p:cNvSpPr/>
          <p:nvPr/>
        </p:nvSpPr>
        <p:spPr>
          <a:xfrm>
            <a:off x="7355687" y="2914747"/>
            <a:ext cx="333590" cy="319471"/>
          </a:xfrm>
          <a:custGeom>
            <a:avLst/>
            <a:gdLst/>
            <a:ahLst/>
            <a:cxnLst/>
            <a:rect l="l" t="t" r="r" b="b"/>
            <a:pathLst>
              <a:path w="10419" h="9978" extrusionOk="0">
                <a:moveTo>
                  <a:pt x="3727" y="1"/>
                </a:moveTo>
                <a:lnTo>
                  <a:pt x="1" y="5215"/>
                </a:lnTo>
                <a:lnTo>
                  <a:pt x="1" y="9978"/>
                </a:lnTo>
                <a:lnTo>
                  <a:pt x="5216" y="9978"/>
                </a:lnTo>
                <a:lnTo>
                  <a:pt x="10419" y="6108"/>
                </a:lnTo>
                <a:lnTo>
                  <a:pt x="7740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6" name="Google Shape;896;p39"/>
          <p:cNvSpPr/>
          <p:nvPr/>
        </p:nvSpPr>
        <p:spPr>
          <a:xfrm>
            <a:off x="6707683" y="3553714"/>
            <a:ext cx="695740" cy="457498"/>
          </a:xfrm>
          <a:custGeom>
            <a:avLst/>
            <a:gdLst/>
            <a:ahLst/>
            <a:cxnLst/>
            <a:rect l="l" t="t" r="r" b="b"/>
            <a:pathLst>
              <a:path w="21730" h="14289" extrusionOk="0">
                <a:moveTo>
                  <a:pt x="9668" y="1"/>
                </a:moveTo>
                <a:lnTo>
                  <a:pt x="4013" y="3870"/>
                </a:lnTo>
                <a:lnTo>
                  <a:pt x="1" y="4763"/>
                </a:lnTo>
                <a:lnTo>
                  <a:pt x="739" y="10717"/>
                </a:lnTo>
                <a:lnTo>
                  <a:pt x="8930" y="14288"/>
                </a:lnTo>
                <a:lnTo>
                  <a:pt x="18801" y="13026"/>
                </a:lnTo>
                <a:lnTo>
                  <a:pt x="21729" y="6252"/>
                </a:lnTo>
                <a:lnTo>
                  <a:pt x="1696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p39"/>
          <p:cNvSpPr/>
          <p:nvPr/>
        </p:nvSpPr>
        <p:spPr>
          <a:xfrm>
            <a:off x="1636728" y="1651688"/>
            <a:ext cx="290879" cy="395320"/>
          </a:xfrm>
          <a:custGeom>
            <a:avLst/>
            <a:gdLst/>
            <a:ahLst/>
            <a:cxnLst/>
            <a:rect l="l" t="t" r="r" b="b"/>
            <a:pathLst>
              <a:path w="9085" h="12347" extrusionOk="0">
                <a:moveTo>
                  <a:pt x="5656" y="0"/>
                </a:moveTo>
                <a:lnTo>
                  <a:pt x="0" y="1786"/>
                </a:lnTo>
                <a:lnTo>
                  <a:pt x="0" y="5953"/>
                </a:lnTo>
                <a:lnTo>
                  <a:pt x="4168" y="12347"/>
                </a:lnTo>
                <a:lnTo>
                  <a:pt x="9085" y="12347"/>
                </a:lnTo>
                <a:lnTo>
                  <a:pt x="9085" y="4763"/>
                </a:lnTo>
                <a:lnTo>
                  <a:pt x="565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1737" y="1504857"/>
            <a:ext cx="6980525" cy="213378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0013" y="342997"/>
            <a:ext cx="5143500" cy="5143500"/>
          </a:xfrm>
          <a:prstGeom prst="rect">
            <a:avLst/>
          </a:prstGeom>
        </p:spPr>
      </p:pic>
      <p:pic>
        <p:nvPicPr>
          <p:cNvPr id="13" name="图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331" y="86580"/>
            <a:ext cx="1778946" cy="17789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A picture containing diagram&#10;&#10;Description automatically generated">
            <a:extLst>
              <a:ext uri="{FF2B5EF4-FFF2-40B4-BE49-F238E27FC236}">
                <a16:creationId xmlns:a16="http://schemas.microsoft.com/office/drawing/2014/main" id="{87FCFFEC-0BB5-F387-7220-2920F69C46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3902" b="92092" l="19043" r="30679">
                        <a14:foregroundMark x1="23874" y1="79506" x2="26077" y2="80466"/>
                        <a14:foregroundMark x1="23405" y1="78570" x2="26239" y2="78882"/>
                        <a14:foregroundMark x1="23567" y1="80466" x2="23567" y2="80466"/>
                        <a14:foregroundMark x1="23567" y1="80466" x2="23567" y2="80466"/>
                        <a14:foregroundMark x1="23567" y1="81114" x2="23567" y2="81114"/>
                        <a14:foregroundMark x1="23405" y1="81114" x2="23405" y2="81114"/>
                        <a14:foregroundMark x1="23405" y1="78882" x2="22935" y2="8332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588" t="49128" r="67866" b="3134"/>
          <a:stretch/>
        </p:blipFill>
        <p:spPr>
          <a:xfrm>
            <a:off x="5096462" y="1263272"/>
            <a:ext cx="1807164" cy="2399621"/>
          </a:xfrm>
          <a:prstGeom prst="rect">
            <a:avLst/>
          </a:prstGeom>
        </p:spPr>
      </p:pic>
      <p:pic>
        <p:nvPicPr>
          <p:cNvPr id="30" name="Picture 29" descr="A picture containing diagram&#10;&#10;Description automatically generated">
            <a:extLst>
              <a:ext uri="{FF2B5EF4-FFF2-40B4-BE49-F238E27FC236}">
                <a16:creationId xmlns:a16="http://schemas.microsoft.com/office/drawing/2014/main" id="{5E7E6427-F3E8-736D-06DE-D6600ED85EC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146" b="94572" l="65351" r="78692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63684" t="45719" r="19641" b="12127"/>
          <a:stretch/>
        </p:blipFill>
        <p:spPr>
          <a:xfrm rot="928165">
            <a:off x="2768599" y="2302312"/>
            <a:ext cx="1913086" cy="2213986"/>
          </a:xfrm>
          <a:prstGeom prst="rect">
            <a:avLst/>
          </a:prstGeom>
        </p:spPr>
      </p:pic>
      <p:pic>
        <p:nvPicPr>
          <p:cNvPr id="28" name="Picture 27" descr="A picture containing diagram&#10;&#10;Description automatically generated">
            <a:extLst>
              <a:ext uri="{FF2B5EF4-FFF2-40B4-BE49-F238E27FC236}">
                <a16:creationId xmlns:a16="http://schemas.microsoft.com/office/drawing/2014/main" id="{F2AE68EA-0FD1-2CA2-8437-0991965754B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35" b="50715" l="19633" r="34807">
                        <a14:foregroundMark x1="23405" y1="33765" x2="28588" y2="34725"/>
                        <a14:foregroundMark x1="27324" y1="29014" x2="28750" y2="35037"/>
                        <a14:foregroundMark x1="24344" y1="30910" x2="23712" y2="36957"/>
                        <a14:foregroundMark x1="22935" y1="32493" x2="22935" y2="32493"/>
                        <a14:foregroundMark x1="28280" y1="30910" x2="28588" y2="32181"/>
                        <a14:foregroundMark x1="27956" y1="33453" x2="27956" y2="33453"/>
                        <a14:foregroundMark x1="26709" y1="30598" x2="23405" y2="33453"/>
                        <a14:foregroundMark x1="27178" y1="32829" x2="27178" y2="32829"/>
                        <a14:foregroundMark x1="27178" y1="32829" x2="27178" y2="32829"/>
                        <a14:foregroundMark x1="27017" y1="31557" x2="27017" y2="31557"/>
                        <a14:foregroundMark x1="26855" y1="31557" x2="26855" y2="31557"/>
                        <a14:foregroundMark x1="27810" y1="34077" x2="27810" y2="34077"/>
                        <a14:foregroundMark x1="27810" y1="34077" x2="27810" y2="34077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36" r="63296" b="57369"/>
          <a:stretch/>
        </p:blipFill>
        <p:spPr>
          <a:xfrm rot="21208351" flipH="1">
            <a:off x="17897" y="1028319"/>
            <a:ext cx="2010273" cy="2185300"/>
          </a:xfrm>
          <a:prstGeom prst="rect">
            <a:avLst/>
          </a:prstGeom>
        </p:spPr>
      </p:pic>
      <p:pic>
        <p:nvPicPr>
          <p:cNvPr id="23" name="Picture 22">
            <a:hlinkClick r:id="rId7" action="ppaction://hlinksldjump"/>
            <a:extLst>
              <a:ext uri="{FF2B5EF4-FFF2-40B4-BE49-F238E27FC236}">
                <a16:creationId xmlns:a16="http://schemas.microsoft.com/office/drawing/2014/main" id="{D37BD97C-8E81-4241-CB22-A5B0D0CBFD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061" y="2745331"/>
            <a:ext cx="2274005" cy="1140051"/>
          </a:xfrm>
          <a:prstGeom prst="rect">
            <a:avLst/>
          </a:prstGeom>
        </p:spPr>
      </p:pic>
      <p:pic>
        <p:nvPicPr>
          <p:cNvPr id="1025" name="Picture 1024">
            <a:hlinkClick r:id="rId9" action="ppaction://hlinksldjump"/>
            <a:extLst>
              <a:ext uri="{FF2B5EF4-FFF2-40B4-BE49-F238E27FC236}">
                <a16:creationId xmlns:a16="http://schemas.microsoft.com/office/drawing/2014/main" id="{6899834E-4257-C44B-00DA-A00952B6D5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09925" y="3885382"/>
            <a:ext cx="2589580" cy="1396533"/>
          </a:xfrm>
          <a:prstGeom prst="rect">
            <a:avLst/>
          </a:prstGeom>
        </p:spPr>
      </p:pic>
      <p:pic>
        <p:nvPicPr>
          <p:cNvPr id="1027" name="Picture 1026">
            <a:hlinkClick r:id="rId11" action="ppaction://hlinksldjump"/>
            <a:extLst>
              <a:ext uri="{FF2B5EF4-FFF2-40B4-BE49-F238E27FC236}">
                <a16:creationId xmlns:a16="http://schemas.microsoft.com/office/drawing/2014/main" id="{41BBA4B8-5FA7-C3B3-E8FD-8EFFC195516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65840" y="2817943"/>
            <a:ext cx="2462831" cy="11827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0CBF929-C7C2-4863-244B-71527BDDFF3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7130" y="191446"/>
            <a:ext cx="7149416" cy="1574235"/>
          </a:xfrm>
          <a:prstGeom prst="rect">
            <a:avLst/>
          </a:prstGeom>
        </p:spPr>
      </p:pic>
      <p:pic>
        <p:nvPicPr>
          <p:cNvPr id="13" name="Picture 12">
            <a:hlinkClick r:id="rId14" action="ppaction://hlinksldjump"/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899" t="10314"/>
          <a:stretch/>
        </p:blipFill>
        <p:spPr>
          <a:xfrm>
            <a:off x="7452217" y="2420293"/>
            <a:ext cx="1800910" cy="316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62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1" name="Google Shape;3591;p43"/>
          <p:cNvSpPr txBox="1">
            <a:spLocks noGrp="1"/>
          </p:cNvSpPr>
          <p:nvPr>
            <p:ph type="title" idx="4294967295"/>
          </p:nvPr>
        </p:nvSpPr>
        <p:spPr>
          <a:xfrm>
            <a:off x="712650" y="447100"/>
            <a:ext cx="7718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/>
              <a:t>Meeting Objectives</a:t>
            </a:r>
            <a:endParaRPr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02247F8-DA93-0786-0FA4-EC02125FAC2B}"/>
              </a:ext>
            </a:extLst>
          </p:cNvPr>
          <p:cNvGrpSpPr/>
          <p:nvPr/>
        </p:nvGrpSpPr>
        <p:grpSpPr>
          <a:xfrm>
            <a:off x="311419" y="3516443"/>
            <a:ext cx="4224470" cy="966192"/>
            <a:chOff x="311419" y="3516443"/>
            <a:chExt cx="4224470" cy="966192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541DE1E8-5315-AAD2-A062-33E7A87C4583}"/>
                </a:ext>
              </a:extLst>
            </p:cNvPr>
            <p:cNvGrpSpPr/>
            <p:nvPr/>
          </p:nvGrpSpPr>
          <p:grpSpPr>
            <a:xfrm>
              <a:off x="619802" y="3516443"/>
              <a:ext cx="3916087" cy="966192"/>
              <a:chOff x="129540" y="128016"/>
              <a:chExt cx="11932920" cy="1710781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6AE021BD-C32E-B18C-90F1-58C6F7A9D692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/>
                    <a:sym typeface="Arial"/>
                  </a:rPr>
                  <a:t>*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E67C09E-5B64-8E22-83EA-FD73AE7E5C59}"/>
                  </a:ext>
                </a:extLst>
              </p:cNvPr>
              <p:cNvSpPr txBox="1"/>
              <p:nvPr/>
            </p:nvSpPr>
            <p:spPr>
              <a:xfrm>
                <a:off x="1598890" y="214962"/>
                <a:ext cx="8611486" cy="14169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altLang="en-US" sz="2300" b="1" i="0" u="none" strike="noStrike" kern="1200" cap="none" spc="0" normalizeH="0" baseline="0" noProof="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UTM Avo" panose="02040603050506020204" pitchFamily="18" charset="0"/>
                    <a:ea typeface="+mn-ea"/>
                    <a:cs typeface="Arial"/>
                    <a:sym typeface="Arial"/>
                  </a:rPr>
                  <a:t>Giữa sông Hồng và sông Cả</a:t>
                </a:r>
                <a:endParaRPr kumimoji="0" lang="en-US" altLang="en-US" sz="2300" b="1" i="0" u="none" strike="noStrike" kern="120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048999A-CCF7-9903-4990-EE04A70A2F51}"/>
                </a:ext>
              </a:extLst>
            </p:cNvPr>
            <p:cNvGrpSpPr/>
            <p:nvPr/>
          </p:nvGrpSpPr>
          <p:grpSpPr>
            <a:xfrm>
              <a:off x="311419" y="3516443"/>
              <a:ext cx="918025" cy="912332"/>
              <a:chOff x="314258" y="3228962"/>
              <a:chExt cx="1228335" cy="1224365"/>
            </a:xfrm>
          </p:grpSpPr>
          <p:grpSp>
            <p:nvGrpSpPr>
              <p:cNvPr id="31" name="Google Shape;3605;p43">
                <a:extLst>
                  <a:ext uri="{FF2B5EF4-FFF2-40B4-BE49-F238E27FC236}">
                    <a16:creationId xmlns:a16="http://schemas.microsoft.com/office/drawing/2014/main" id="{2662C93B-D5C8-AC43-6CFA-6A38D5E88B59}"/>
                  </a:ext>
                </a:extLst>
              </p:cNvPr>
              <p:cNvGrpSpPr/>
              <p:nvPr/>
            </p:nvGrpSpPr>
            <p:grpSpPr>
              <a:xfrm>
                <a:off x="314258" y="3228962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32" name="Google Shape;3606;p43">
                  <a:extLst>
                    <a:ext uri="{FF2B5EF4-FFF2-40B4-BE49-F238E27FC236}">
                      <a16:creationId xmlns:a16="http://schemas.microsoft.com/office/drawing/2014/main" id="{816A1477-8C8A-7B38-3A9B-7BD9B1785152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3607;p43">
                  <a:extLst>
                    <a:ext uri="{FF2B5EF4-FFF2-40B4-BE49-F238E27FC236}">
                      <a16:creationId xmlns:a16="http://schemas.microsoft.com/office/drawing/2014/main" id="{B6157954-3E70-21D1-BBFF-65DA830EE862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88544890-1B4B-6663-ADA6-78801922CC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048" t="-1048" r="31571" b="50944"/>
              <a:stretch/>
            </p:blipFill>
            <p:spPr>
              <a:xfrm>
                <a:off x="610075" y="3389084"/>
                <a:ext cx="858567" cy="927750"/>
              </a:xfrm>
              <a:prstGeom prst="rect">
                <a:avLst/>
              </a:prstGeom>
            </p:spPr>
          </p:pic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5FF1D0E-F169-B9EC-94CE-787B6E3F2A49}"/>
              </a:ext>
            </a:extLst>
          </p:cNvPr>
          <p:cNvGrpSpPr/>
          <p:nvPr/>
        </p:nvGrpSpPr>
        <p:grpSpPr>
          <a:xfrm>
            <a:off x="4684130" y="1730750"/>
            <a:ext cx="4369873" cy="1020740"/>
            <a:chOff x="4684130" y="1730750"/>
            <a:chExt cx="4369873" cy="1020740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05D587AB-459C-A11B-5BD7-B79D0C20355C}"/>
                </a:ext>
              </a:extLst>
            </p:cNvPr>
            <p:cNvGrpSpPr/>
            <p:nvPr/>
          </p:nvGrpSpPr>
          <p:grpSpPr>
            <a:xfrm>
              <a:off x="5066055" y="1756747"/>
              <a:ext cx="3987948" cy="994743"/>
              <a:chOff x="129540" y="77463"/>
              <a:chExt cx="11932920" cy="1761334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09CFA3DB-B7F3-2597-BB00-5E7732F62336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chemeClr val="bg2">
                  <a:alpha val="80000"/>
                </a:scheme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/>
                    <a:sym typeface="Arial"/>
                  </a:rPr>
                  <a:t>*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649C732-004C-7D6C-65CE-4829F0F70DA0}"/>
                  </a:ext>
                </a:extLst>
              </p:cNvPr>
              <p:cNvSpPr txBox="1"/>
              <p:nvPr/>
            </p:nvSpPr>
            <p:spPr>
              <a:xfrm>
                <a:off x="1544648" y="77463"/>
                <a:ext cx="8319308" cy="15258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altLang="en-US" sz="2500" b="1" i="0" u="none" strike="noStrike" kern="1200" cap="none" spc="0" normalizeH="0" baseline="0" noProof="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UTM Avo" panose="02040603050506020204" pitchFamily="18" charset="0"/>
                    <a:ea typeface="+mn-ea"/>
                    <a:cs typeface="Arial"/>
                    <a:sym typeface="Arial"/>
                  </a:rPr>
                  <a:t>Giữa sông Tiền và sông Hậu.</a:t>
                </a:r>
                <a:endParaRPr kumimoji="0" lang="en-US" altLang="en-US" sz="2500" b="1" i="0" u="none" strike="noStrike" kern="120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8B3C73C-0893-2677-C26E-8B9FC91D519E}"/>
                </a:ext>
              </a:extLst>
            </p:cNvPr>
            <p:cNvGrpSpPr/>
            <p:nvPr/>
          </p:nvGrpSpPr>
          <p:grpSpPr>
            <a:xfrm>
              <a:off x="4684130" y="1730750"/>
              <a:ext cx="990103" cy="988223"/>
              <a:chOff x="5304987" y="1743054"/>
              <a:chExt cx="1228335" cy="1224365"/>
            </a:xfrm>
          </p:grpSpPr>
          <p:grpSp>
            <p:nvGrpSpPr>
              <p:cNvPr id="34" name="Google Shape;3605;p43">
                <a:extLst>
                  <a:ext uri="{FF2B5EF4-FFF2-40B4-BE49-F238E27FC236}">
                    <a16:creationId xmlns:a16="http://schemas.microsoft.com/office/drawing/2014/main" id="{A424AC23-4803-A0CF-8B44-81C546CA3F45}"/>
                  </a:ext>
                </a:extLst>
              </p:cNvPr>
              <p:cNvGrpSpPr/>
              <p:nvPr/>
            </p:nvGrpSpPr>
            <p:grpSpPr>
              <a:xfrm>
                <a:off x="5304987" y="1743054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35" name="Google Shape;3606;p43">
                  <a:extLst>
                    <a:ext uri="{FF2B5EF4-FFF2-40B4-BE49-F238E27FC236}">
                      <a16:creationId xmlns:a16="http://schemas.microsoft.com/office/drawing/2014/main" id="{BB6DB16E-CDF7-4B0C-C268-06F609239B4D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3607;p43">
                  <a:extLst>
                    <a:ext uri="{FF2B5EF4-FFF2-40B4-BE49-F238E27FC236}">
                      <a16:creationId xmlns:a16="http://schemas.microsoft.com/office/drawing/2014/main" id="{98D30DBD-10AF-ABC5-6219-AC7556A498B1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243B3E65-C1EA-31F0-BD68-0A91D87EA5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354" t="-1449" r="-735" b="51345"/>
              <a:stretch/>
            </p:blipFill>
            <p:spPr>
              <a:xfrm rot="21281818">
                <a:off x="5421313" y="1921213"/>
                <a:ext cx="884835" cy="956135"/>
              </a:xfrm>
              <a:prstGeom prst="rect">
                <a:avLst/>
              </a:prstGeom>
            </p:spPr>
          </p:pic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59EE6C-990A-80F9-7446-B3ABFFE36C1D}"/>
              </a:ext>
            </a:extLst>
          </p:cNvPr>
          <p:cNvGrpSpPr/>
          <p:nvPr/>
        </p:nvGrpSpPr>
        <p:grpSpPr>
          <a:xfrm>
            <a:off x="210478" y="1736391"/>
            <a:ext cx="4235200" cy="966193"/>
            <a:chOff x="264580" y="1765233"/>
            <a:chExt cx="4235200" cy="966193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22E8B3C-F94E-7608-1FC0-437336C2D4E5}"/>
                </a:ext>
              </a:extLst>
            </p:cNvPr>
            <p:cNvGrpSpPr/>
            <p:nvPr/>
          </p:nvGrpSpPr>
          <p:grpSpPr>
            <a:xfrm>
              <a:off x="655913" y="1765233"/>
              <a:ext cx="3843867" cy="966193"/>
              <a:chOff x="129540" y="128016"/>
              <a:chExt cx="11932920" cy="1710781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27405422-B596-98A9-D9AA-FAAE1FC0B251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/>
                    <a:sym typeface="Arial"/>
                  </a:rPr>
                  <a:t>*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9EADB0C-1406-41D9-6C96-9EECD2981848}"/>
                  </a:ext>
                </a:extLst>
              </p:cNvPr>
              <p:cNvSpPr txBox="1"/>
              <p:nvPr/>
            </p:nvSpPr>
            <p:spPr>
              <a:xfrm>
                <a:off x="1186081" y="168041"/>
                <a:ext cx="9868795" cy="13624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altLang="en-US" sz="2200" b="1" kern="120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ea typeface="+mn-ea"/>
                  </a:rPr>
                  <a:t>Giữa sông Mê Công và Sông Hồng</a:t>
                </a:r>
                <a:endParaRPr kumimoji="0" lang="en-US" altLang="en-US" sz="2200" b="1" i="0" u="none" strike="noStrike" kern="120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UTM Avo" panose="02040603050506020204" pitchFamily="18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B2FDAB1-82FB-B88D-A331-6C81AE4AD131}"/>
                </a:ext>
              </a:extLst>
            </p:cNvPr>
            <p:cNvGrpSpPr/>
            <p:nvPr/>
          </p:nvGrpSpPr>
          <p:grpSpPr>
            <a:xfrm>
              <a:off x="264580" y="1783360"/>
              <a:ext cx="918025" cy="912332"/>
              <a:chOff x="223256" y="1570336"/>
              <a:chExt cx="1228335" cy="1224365"/>
            </a:xfrm>
          </p:grpSpPr>
          <p:grpSp>
            <p:nvGrpSpPr>
              <p:cNvPr id="28" name="Google Shape;3605;p43">
                <a:extLst>
                  <a:ext uri="{FF2B5EF4-FFF2-40B4-BE49-F238E27FC236}">
                    <a16:creationId xmlns:a16="http://schemas.microsoft.com/office/drawing/2014/main" id="{8F21DAAA-4126-28FA-3F7F-B5464FBD7D79}"/>
                  </a:ext>
                </a:extLst>
              </p:cNvPr>
              <p:cNvGrpSpPr/>
              <p:nvPr/>
            </p:nvGrpSpPr>
            <p:grpSpPr>
              <a:xfrm>
                <a:off x="223256" y="1570336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29" name="Google Shape;3606;p43">
                  <a:extLst>
                    <a:ext uri="{FF2B5EF4-FFF2-40B4-BE49-F238E27FC236}">
                      <a16:creationId xmlns:a16="http://schemas.microsoft.com/office/drawing/2014/main" id="{41E993A4-6AA8-CFD4-EA59-9F193ECB777C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3607;p43">
                  <a:extLst>
                    <a:ext uri="{FF2B5EF4-FFF2-40B4-BE49-F238E27FC236}">
                      <a16:creationId xmlns:a16="http://schemas.microsoft.com/office/drawing/2014/main" id="{6F5930F6-EA8F-AAF9-F667-ECADDBB0D33D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ADEFAD2-FA9B-2F13-F51C-496494F423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1991" r="64831" b="51887"/>
              <a:stretch/>
            </p:blipFill>
            <p:spPr>
              <a:xfrm>
                <a:off x="428425" y="1667516"/>
                <a:ext cx="807883" cy="947137"/>
              </a:xfrm>
              <a:prstGeom prst="rect">
                <a:avLst/>
              </a:prstGeom>
            </p:spPr>
          </p:pic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B07A9A-DA78-BB44-97CC-598B8B83C3AF}"/>
              </a:ext>
            </a:extLst>
          </p:cNvPr>
          <p:cNvGrpSpPr/>
          <p:nvPr/>
        </p:nvGrpSpPr>
        <p:grpSpPr>
          <a:xfrm>
            <a:off x="4739560" y="3494348"/>
            <a:ext cx="4314443" cy="988288"/>
            <a:chOff x="4739560" y="3494348"/>
            <a:chExt cx="4314443" cy="988288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0E159824-0C09-BDBF-CBDA-9408BF85F98D}"/>
                </a:ext>
              </a:extLst>
            </p:cNvPr>
            <p:cNvGrpSpPr/>
            <p:nvPr/>
          </p:nvGrpSpPr>
          <p:grpSpPr>
            <a:xfrm>
              <a:off x="5081288" y="3516443"/>
              <a:ext cx="3972715" cy="966193"/>
              <a:chOff x="129540" y="128016"/>
              <a:chExt cx="11932920" cy="1710781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50A97128-235C-FBC3-F5E3-931A523B5CD0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/>
                    <a:sym typeface="Arial"/>
                  </a:rPr>
                  <a:t>*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3752A04-EA5E-A93A-65C5-9CA5555363B2}"/>
                  </a:ext>
                </a:extLst>
              </p:cNvPr>
              <p:cNvSpPr txBox="1"/>
              <p:nvPr/>
            </p:nvSpPr>
            <p:spPr>
              <a:xfrm>
                <a:off x="618239" y="152337"/>
                <a:ext cx="10909766" cy="16621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altLang="en-US" sz="2200" b="1" kern="120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ea typeface="+mn-ea"/>
                  </a:rPr>
                  <a:t>Giữa sông Hồng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altLang="en-US" sz="2200" b="1" kern="120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ea typeface="+mn-ea"/>
                  </a:rPr>
                  <a:t>và Sông Đà</a:t>
                </a:r>
                <a:endParaRPr kumimoji="0" lang="en-US" altLang="en-US" sz="2200" b="1" i="0" u="none" strike="noStrike" kern="120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UTM Avo" panose="02040603050506020204" pitchFamily="18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B5DBFDF-B4DD-19B6-2B88-E1EE70ECE7BF}"/>
                </a:ext>
              </a:extLst>
            </p:cNvPr>
            <p:cNvGrpSpPr/>
            <p:nvPr/>
          </p:nvGrpSpPr>
          <p:grpSpPr>
            <a:xfrm>
              <a:off x="4739560" y="3494348"/>
              <a:ext cx="1009385" cy="967608"/>
              <a:chOff x="5233286" y="3228963"/>
              <a:chExt cx="1228335" cy="1224365"/>
            </a:xfrm>
          </p:grpSpPr>
          <p:grpSp>
            <p:nvGrpSpPr>
              <p:cNvPr id="25" name="Google Shape;3605;p43">
                <a:extLst>
                  <a:ext uri="{FF2B5EF4-FFF2-40B4-BE49-F238E27FC236}">
                    <a16:creationId xmlns:a16="http://schemas.microsoft.com/office/drawing/2014/main" id="{1A79BDE6-FF95-8A61-F6A6-0FFB84DFAA57}"/>
                  </a:ext>
                </a:extLst>
              </p:cNvPr>
              <p:cNvGrpSpPr/>
              <p:nvPr/>
            </p:nvGrpSpPr>
            <p:grpSpPr>
              <a:xfrm>
                <a:off x="5233286" y="3228963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26" name="Google Shape;3606;p43">
                  <a:extLst>
                    <a:ext uri="{FF2B5EF4-FFF2-40B4-BE49-F238E27FC236}">
                      <a16:creationId xmlns:a16="http://schemas.microsoft.com/office/drawing/2014/main" id="{4EF2A05F-A485-2DAF-A280-390BCB03F30F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3607;p43">
                  <a:extLst>
                    <a:ext uri="{FF2B5EF4-FFF2-40B4-BE49-F238E27FC236}">
                      <a16:creationId xmlns:a16="http://schemas.microsoft.com/office/drawing/2014/main" id="{371D978E-AEC3-AA4E-45AB-1CE35E5C1567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1C906E05-8EAB-CA36-6D8A-F52EE4E058D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" t="49417" r="65744" b="-2609"/>
              <a:stretch/>
            </p:blipFill>
            <p:spPr>
              <a:xfrm rot="21345065">
                <a:off x="5431008" y="3334994"/>
                <a:ext cx="989259" cy="980682"/>
              </a:xfrm>
              <a:prstGeom prst="rect">
                <a:avLst/>
              </a:prstGeom>
            </p:spPr>
          </p:pic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A023E6D-B049-ACA0-E973-73D06CC416F0}"/>
              </a:ext>
            </a:extLst>
          </p:cNvPr>
          <p:cNvGrpSpPr/>
          <p:nvPr/>
        </p:nvGrpSpPr>
        <p:grpSpPr>
          <a:xfrm>
            <a:off x="-56026" y="-541999"/>
            <a:ext cx="9860940" cy="1916270"/>
            <a:chOff x="-99735" y="-387601"/>
            <a:chExt cx="9860940" cy="1916270"/>
          </a:xfrm>
        </p:grpSpPr>
        <p:grpSp>
          <p:nvGrpSpPr>
            <p:cNvPr id="15" name="Google Shape;3579;p43">
              <a:extLst>
                <a:ext uri="{FF2B5EF4-FFF2-40B4-BE49-F238E27FC236}">
                  <a16:creationId xmlns:a16="http://schemas.microsoft.com/office/drawing/2014/main" id="{E21ED265-735A-6F49-7E70-97082C546DF2}"/>
                </a:ext>
              </a:extLst>
            </p:cNvPr>
            <p:cNvGrpSpPr/>
            <p:nvPr/>
          </p:nvGrpSpPr>
          <p:grpSpPr>
            <a:xfrm>
              <a:off x="646746" y="192450"/>
              <a:ext cx="8221471" cy="1336219"/>
              <a:chOff x="3374500" y="2400975"/>
              <a:chExt cx="2395004" cy="1696203"/>
            </a:xfrm>
          </p:grpSpPr>
          <p:sp>
            <p:nvSpPr>
              <p:cNvPr id="16" name="Google Shape;3580;p43">
                <a:extLst>
                  <a:ext uri="{FF2B5EF4-FFF2-40B4-BE49-F238E27FC236}">
                    <a16:creationId xmlns:a16="http://schemas.microsoft.com/office/drawing/2014/main" id="{E3234B8D-54C0-C413-90FE-CD58EC1E7EB0}"/>
                  </a:ext>
                </a:extLst>
              </p:cNvPr>
              <p:cNvSpPr/>
              <p:nvPr/>
            </p:nvSpPr>
            <p:spPr>
              <a:xfrm rot="10800000">
                <a:off x="3374500" y="2400975"/>
                <a:ext cx="2395004" cy="1696203"/>
              </a:xfrm>
              <a:custGeom>
                <a:avLst/>
                <a:gdLst/>
                <a:ahLst/>
                <a:cxnLst/>
                <a:rect l="l" t="t" r="r" b="b"/>
                <a:pathLst>
                  <a:path w="170001" h="120399" extrusionOk="0">
                    <a:moveTo>
                      <a:pt x="93411" y="0"/>
                    </a:moveTo>
                    <a:lnTo>
                      <a:pt x="88487" y="39"/>
                    </a:lnTo>
                    <a:lnTo>
                      <a:pt x="83601" y="118"/>
                    </a:lnTo>
                    <a:lnTo>
                      <a:pt x="78756" y="197"/>
                    </a:lnTo>
                    <a:lnTo>
                      <a:pt x="73949" y="355"/>
                    </a:lnTo>
                    <a:lnTo>
                      <a:pt x="69221" y="512"/>
                    </a:lnTo>
                    <a:lnTo>
                      <a:pt x="64572" y="709"/>
                    </a:lnTo>
                    <a:lnTo>
                      <a:pt x="60002" y="906"/>
                    </a:lnTo>
                    <a:lnTo>
                      <a:pt x="55511" y="1143"/>
                    </a:lnTo>
                    <a:lnTo>
                      <a:pt x="51138" y="1379"/>
                    </a:lnTo>
                    <a:lnTo>
                      <a:pt x="42746" y="1930"/>
                    </a:lnTo>
                    <a:lnTo>
                      <a:pt x="34867" y="2482"/>
                    </a:lnTo>
                    <a:lnTo>
                      <a:pt x="27578" y="3112"/>
                    </a:lnTo>
                    <a:lnTo>
                      <a:pt x="20999" y="3664"/>
                    </a:lnTo>
                    <a:lnTo>
                      <a:pt x="15207" y="4255"/>
                    </a:lnTo>
                    <a:lnTo>
                      <a:pt x="14419" y="4334"/>
                    </a:lnTo>
                    <a:lnTo>
                      <a:pt x="13632" y="4452"/>
                    </a:lnTo>
                    <a:lnTo>
                      <a:pt x="12844" y="4649"/>
                    </a:lnTo>
                    <a:lnTo>
                      <a:pt x="12095" y="4846"/>
                    </a:lnTo>
                    <a:lnTo>
                      <a:pt x="11346" y="5082"/>
                    </a:lnTo>
                    <a:lnTo>
                      <a:pt x="10637" y="5358"/>
                    </a:lnTo>
                    <a:lnTo>
                      <a:pt x="9928" y="5634"/>
                    </a:lnTo>
                    <a:lnTo>
                      <a:pt x="9219" y="5988"/>
                    </a:lnTo>
                    <a:lnTo>
                      <a:pt x="8549" y="6343"/>
                    </a:lnTo>
                    <a:lnTo>
                      <a:pt x="7919" y="6737"/>
                    </a:lnTo>
                    <a:lnTo>
                      <a:pt x="7289" y="7131"/>
                    </a:lnTo>
                    <a:lnTo>
                      <a:pt x="6658" y="7604"/>
                    </a:lnTo>
                    <a:lnTo>
                      <a:pt x="6067" y="8076"/>
                    </a:lnTo>
                    <a:lnTo>
                      <a:pt x="5516" y="8549"/>
                    </a:lnTo>
                    <a:lnTo>
                      <a:pt x="4964" y="9061"/>
                    </a:lnTo>
                    <a:lnTo>
                      <a:pt x="4452" y="9613"/>
                    </a:lnTo>
                    <a:lnTo>
                      <a:pt x="3940" y="10165"/>
                    </a:lnTo>
                    <a:lnTo>
                      <a:pt x="3467" y="10755"/>
                    </a:lnTo>
                    <a:lnTo>
                      <a:pt x="3034" y="11386"/>
                    </a:lnTo>
                    <a:lnTo>
                      <a:pt x="2600" y="12016"/>
                    </a:lnTo>
                    <a:lnTo>
                      <a:pt x="2206" y="12647"/>
                    </a:lnTo>
                    <a:lnTo>
                      <a:pt x="1852" y="13316"/>
                    </a:lnTo>
                    <a:lnTo>
                      <a:pt x="1537" y="13986"/>
                    </a:lnTo>
                    <a:lnTo>
                      <a:pt x="1221" y="14695"/>
                    </a:lnTo>
                    <a:lnTo>
                      <a:pt x="946" y="15404"/>
                    </a:lnTo>
                    <a:lnTo>
                      <a:pt x="709" y="16153"/>
                    </a:lnTo>
                    <a:lnTo>
                      <a:pt x="512" y="16901"/>
                    </a:lnTo>
                    <a:lnTo>
                      <a:pt x="355" y="17650"/>
                    </a:lnTo>
                    <a:lnTo>
                      <a:pt x="197" y="18438"/>
                    </a:lnTo>
                    <a:lnTo>
                      <a:pt x="118" y="19187"/>
                    </a:lnTo>
                    <a:lnTo>
                      <a:pt x="39" y="19974"/>
                    </a:lnTo>
                    <a:lnTo>
                      <a:pt x="0" y="20802"/>
                    </a:lnTo>
                    <a:lnTo>
                      <a:pt x="0" y="26908"/>
                    </a:lnTo>
                    <a:lnTo>
                      <a:pt x="39" y="32976"/>
                    </a:lnTo>
                    <a:lnTo>
                      <a:pt x="197" y="39043"/>
                    </a:lnTo>
                    <a:lnTo>
                      <a:pt x="394" y="45031"/>
                    </a:lnTo>
                    <a:lnTo>
                      <a:pt x="670" y="50941"/>
                    </a:lnTo>
                    <a:lnTo>
                      <a:pt x="1024" y="56772"/>
                    </a:lnTo>
                    <a:lnTo>
                      <a:pt x="1418" y="62445"/>
                    </a:lnTo>
                    <a:lnTo>
                      <a:pt x="1812" y="68000"/>
                    </a:lnTo>
                    <a:lnTo>
                      <a:pt x="2285" y="73358"/>
                    </a:lnTo>
                    <a:lnTo>
                      <a:pt x="2758" y="78519"/>
                    </a:lnTo>
                    <a:lnTo>
                      <a:pt x="3270" y="83483"/>
                    </a:lnTo>
                    <a:lnTo>
                      <a:pt x="3782" y="88171"/>
                    </a:lnTo>
                    <a:lnTo>
                      <a:pt x="4294" y="92623"/>
                    </a:lnTo>
                    <a:lnTo>
                      <a:pt x="4806" y="96799"/>
                    </a:lnTo>
                    <a:lnTo>
                      <a:pt x="5752" y="104167"/>
                    </a:lnTo>
                    <a:lnTo>
                      <a:pt x="5870" y="104915"/>
                    </a:lnTo>
                    <a:lnTo>
                      <a:pt x="6028" y="105664"/>
                    </a:lnTo>
                    <a:lnTo>
                      <a:pt x="6225" y="106373"/>
                    </a:lnTo>
                    <a:lnTo>
                      <a:pt x="6422" y="107082"/>
                    </a:lnTo>
                    <a:lnTo>
                      <a:pt x="6658" y="107752"/>
                    </a:lnTo>
                    <a:lnTo>
                      <a:pt x="6934" y="108422"/>
                    </a:lnTo>
                    <a:lnTo>
                      <a:pt x="7210" y="109091"/>
                    </a:lnTo>
                    <a:lnTo>
                      <a:pt x="7525" y="109722"/>
                    </a:lnTo>
                    <a:lnTo>
                      <a:pt x="7879" y="110352"/>
                    </a:lnTo>
                    <a:lnTo>
                      <a:pt x="8273" y="110982"/>
                    </a:lnTo>
                    <a:lnTo>
                      <a:pt x="8667" y="111573"/>
                    </a:lnTo>
                    <a:lnTo>
                      <a:pt x="9061" y="112164"/>
                    </a:lnTo>
                    <a:lnTo>
                      <a:pt x="9534" y="112716"/>
                    </a:lnTo>
                    <a:lnTo>
                      <a:pt x="9968" y="113228"/>
                    </a:lnTo>
                    <a:lnTo>
                      <a:pt x="10480" y="113740"/>
                    </a:lnTo>
                    <a:lnTo>
                      <a:pt x="10992" y="114252"/>
                    </a:lnTo>
                    <a:lnTo>
                      <a:pt x="11504" y="114725"/>
                    </a:lnTo>
                    <a:lnTo>
                      <a:pt x="12056" y="115158"/>
                    </a:lnTo>
                    <a:lnTo>
                      <a:pt x="12647" y="115592"/>
                    </a:lnTo>
                    <a:lnTo>
                      <a:pt x="13238" y="116025"/>
                    </a:lnTo>
                    <a:lnTo>
                      <a:pt x="13829" y="116380"/>
                    </a:lnTo>
                    <a:lnTo>
                      <a:pt x="14459" y="116734"/>
                    </a:lnTo>
                    <a:lnTo>
                      <a:pt x="15089" y="117050"/>
                    </a:lnTo>
                    <a:lnTo>
                      <a:pt x="15720" y="117365"/>
                    </a:lnTo>
                    <a:lnTo>
                      <a:pt x="16389" y="117640"/>
                    </a:lnTo>
                    <a:lnTo>
                      <a:pt x="17059" y="117877"/>
                    </a:lnTo>
                    <a:lnTo>
                      <a:pt x="17768" y="118113"/>
                    </a:lnTo>
                    <a:lnTo>
                      <a:pt x="18477" y="118271"/>
                    </a:lnTo>
                    <a:lnTo>
                      <a:pt x="19187" y="118428"/>
                    </a:lnTo>
                    <a:lnTo>
                      <a:pt x="19935" y="118547"/>
                    </a:lnTo>
                    <a:lnTo>
                      <a:pt x="20644" y="118665"/>
                    </a:lnTo>
                    <a:lnTo>
                      <a:pt x="21393" y="118704"/>
                    </a:lnTo>
                    <a:lnTo>
                      <a:pt x="26239" y="118980"/>
                    </a:lnTo>
                    <a:lnTo>
                      <a:pt x="31085" y="119256"/>
                    </a:lnTo>
                    <a:lnTo>
                      <a:pt x="35931" y="119453"/>
                    </a:lnTo>
                    <a:lnTo>
                      <a:pt x="40776" y="119650"/>
                    </a:lnTo>
                    <a:lnTo>
                      <a:pt x="45622" y="119807"/>
                    </a:lnTo>
                    <a:lnTo>
                      <a:pt x="50429" y="119965"/>
                    </a:lnTo>
                    <a:lnTo>
                      <a:pt x="60002" y="120201"/>
                    </a:lnTo>
                    <a:lnTo>
                      <a:pt x="69418" y="120319"/>
                    </a:lnTo>
                    <a:lnTo>
                      <a:pt x="78677" y="120398"/>
                    </a:lnTo>
                    <a:lnTo>
                      <a:pt x="87699" y="120359"/>
                    </a:lnTo>
                    <a:lnTo>
                      <a:pt x="96445" y="120280"/>
                    </a:lnTo>
                    <a:lnTo>
                      <a:pt x="104876" y="120162"/>
                    </a:lnTo>
                    <a:lnTo>
                      <a:pt x="112953" y="120004"/>
                    </a:lnTo>
                    <a:lnTo>
                      <a:pt x="120635" y="119807"/>
                    </a:lnTo>
                    <a:lnTo>
                      <a:pt x="127845" y="119610"/>
                    </a:lnTo>
                    <a:lnTo>
                      <a:pt x="134582" y="119335"/>
                    </a:lnTo>
                    <a:lnTo>
                      <a:pt x="140807" y="119098"/>
                    </a:lnTo>
                    <a:lnTo>
                      <a:pt x="151405" y="118625"/>
                    </a:lnTo>
                    <a:lnTo>
                      <a:pt x="152193" y="118547"/>
                    </a:lnTo>
                    <a:lnTo>
                      <a:pt x="152980" y="118468"/>
                    </a:lnTo>
                    <a:lnTo>
                      <a:pt x="153729" y="118350"/>
                    </a:lnTo>
                    <a:lnTo>
                      <a:pt x="154478" y="118153"/>
                    </a:lnTo>
                    <a:lnTo>
                      <a:pt x="155187" y="117995"/>
                    </a:lnTo>
                    <a:lnTo>
                      <a:pt x="155935" y="117759"/>
                    </a:lnTo>
                    <a:lnTo>
                      <a:pt x="156644" y="117483"/>
                    </a:lnTo>
                    <a:lnTo>
                      <a:pt x="157314" y="117207"/>
                    </a:lnTo>
                    <a:lnTo>
                      <a:pt x="157984" y="116892"/>
                    </a:lnTo>
                    <a:lnTo>
                      <a:pt x="158654" y="116537"/>
                    </a:lnTo>
                    <a:lnTo>
                      <a:pt x="159323" y="116183"/>
                    </a:lnTo>
                    <a:lnTo>
                      <a:pt x="159914" y="115789"/>
                    </a:lnTo>
                    <a:lnTo>
                      <a:pt x="160545" y="115355"/>
                    </a:lnTo>
                    <a:lnTo>
                      <a:pt x="161136" y="114922"/>
                    </a:lnTo>
                    <a:lnTo>
                      <a:pt x="161687" y="114449"/>
                    </a:lnTo>
                    <a:lnTo>
                      <a:pt x="162239" y="113937"/>
                    </a:lnTo>
                    <a:lnTo>
                      <a:pt x="162751" y="113425"/>
                    </a:lnTo>
                    <a:lnTo>
                      <a:pt x="163263" y="112873"/>
                    </a:lnTo>
                    <a:lnTo>
                      <a:pt x="163736" y="112322"/>
                    </a:lnTo>
                    <a:lnTo>
                      <a:pt x="164169" y="111731"/>
                    </a:lnTo>
                    <a:lnTo>
                      <a:pt x="164603" y="111101"/>
                    </a:lnTo>
                    <a:lnTo>
                      <a:pt x="164997" y="110470"/>
                    </a:lnTo>
                    <a:lnTo>
                      <a:pt x="165351" y="109840"/>
                    </a:lnTo>
                    <a:lnTo>
                      <a:pt x="165706" y="109170"/>
                    </a:lnTo>
                    <a:lnTo>
                      <a:pt x="166021" y="108500"/>
                    </a:lnTo>
                    <a:lnTo>
                      <a:pt x="166297" y="107791"/>
                    </a:lnTo>
                    <a:lnTo>
                      <a:pt x="166573" y="107082"/>
                    </a:lnTo>
                    <a:lnTo>
                      <a:pt x="166770" y="106373"/>
                    </a:lnTo>
                    <a:lnTo>
                      <a:pt x="166967" y="105624"/>
                    </a:lnTo>
                    <a:lnTo>
                      <a:pt x="167124" y="104876"/>
                    </a:lnTo>
                    <a:lnTo>
                      <a:pt x="167242" y="104088"/>
                    </a:lnTo>
                    <a:lnTo>
                      <a:pt x="167321" y="103339"/>
                    </a:lnTo>
                    <a:lnTo>
                      <a:pt x="167833" y="97548"/>
                    </a:lnTo>
                    <a:lnTo>
                      <a:pt x="168267" y="91678"/>
                    </a:lnTo>
                    <a:lnTo>
                      <a:pt x="168661" y="85847"/>
                    </a:lnTo>
                    <a:lnTo>
                      <a:pt x="168976" y="79977"/>
                    </a:lnTo>
                    <a:lnTo>
                      <a:pt x="169252" y="74185"/>
                    </a:lnTo>
                    <a:lnTo>
                      <a:pt x="169449" y="68433"/>
                    </a:lnTo>
                    <a:lnTo>
                      <a:pt x="169646" y="62760"/>
                    </a:lnTo>
                    <a:lnTo>
                      <a:pt x="169764" y="57244"/>
                    </a:lnTo>
                    <a:lnTo>
                      <a:pt x="169882" y="51847"/>
                    </a:lnTo>
                    <a:lnTo>
                      <a:pt x="169921" y="46607"/>
                    </a:lnTo>
                    <a:lnTo>
                      <a:pt x="169961" y="41604"/>
                    </a:lnTo>
                    <a:lnTo>
                      <a:pt x="170000" y="36797"/>
                    </a:lnTo>
                    <a:lnTo>
                      <a:pt x="169961" y="28012"/>
                    </a:lnTo>
                    <a:lnTo>
                      <a:pt x="169843" y="20447"/>
                    </a:lnTo>
                    <a:lnTo>
                      <a:pt x="169843" y="19699"/>
                    </a:lnTo>
                    <a:lnTo>
                      <a:pt x="169764" y="18950"/>
                    </a:lnTo>
                    <a:lnTo>
                      <a:pt x="169685" y="18202"/>
                    </a:lnTo>
                    <a:lnTo>
                      <a:pt x="169527" y="17492"/>
                    </a:lnTo>
                    <a:lnTo>
                      <a:pt x="169370" y="16783"/>
                    </a:lnTo>
                    <a:lnTo>
                      <a:pt x="169212" y="16074"/>
                    </a:lnTo>
                    <a:lnTo>
                      <a:pt x="168976" y="15365"/>
                    </a:lnTo>
                    <a:lnTo>
                      <a:pt x="168739" y="14695"/>
                    </a:lnTo>
                    <a:lnTo>
                      <a:pt x="168464" y="14025"/>
                    </a:lnTo>
                    <a:lnTo>
                      <a:pt x="168148" y="13356"/>
                    </a:lnTo>
                    <a:lnTo>
                      <a:pt x="167833" y="12725"/>
                    </a:lnTo>
                    <a:lnTo>
                      <a:pt x="167479" y="12095"/>
                    </a:lnTo>
                    <a:lnTo>
                      <a:pt x="167085" y="11465"/>
                    </a:lnTo>
                    <a:lnTo>
                      <a:pt x="166691" y="10874"/>
                    </a:lnTo>
                    <a:lnTo>
                      <a:pt x="166257" y="10322"/>
                    </a:lnTo>
                    <a:lnTo>
                      <a:pt x="165785" y="9771"/>
                    </a:lnTo>
                    <a:lnTo>
                      <a:pt x="165312" y="9219"/>
                    </a:lnTo>
                    <a:lnTo>
                      <a:pt x="164800" y="8707"/>
                    </a:lnTo>
                    <a:lnTo>
                      <a:pt x="164288" y="8234"/>
                    </a:lnTo>
                    <a:lnTo>
                      <a:pt x="163736" y="7761"/>
                    </a:lnTo>
                    <a:lnTo>
                      <a:pt x="163184" y="7289"/>
                    </a:lnTo>
                    <a:lnTo>
                      <a:pt x="162593" y="6895"/>
                    </a:lnTo>
                    <a:lnTo>
                      <a:pt x="162002" y="6461"/>
                    </a:lnTo>
                    <a:lnTo>
                      <a:pt x="161372" y="6107"/>
                    </a:lnTo>
                    <a:lnTo>
                      <a:pt x="160742" y="5752"/>
                    </a:lnTo>
                    <a:lnTo>
                      <a:pt x="160072" y="5437"/>
                    </a:lnTo>
                    <a:lnTo>
                      <a:pt x="159402" y="5161"/>
                    </a:lnTo>
                    <a:lnTo>
                      <a:pt x="158732" y="4885"/>
                    </a:lnTo>
                    <a:lnTo>
                      <a:pt x="158023" y="4649"/>
                    </a:lnTo>
                    <a:lnTo>
                      <a:pt x="157314" y="4452"/>
                    </a:lnTo>
                    <a:lnTo>
                      <a:pt x="156566" y="4294"/>
                    </a:lnTo>
                    <a:lnTo>
                      <a:pt x="155817" y="4137"/>
                    </a:lnTo>
                    <a:lnTo>
                      <a:pt x="151405" y="3428"/>
                    </a:lnTo>
                    <a:lnTo>
                      <a:pt x="146834" y="2837"/>
                    </a:lnTo>
                    <a:lnTo>
                      <a:pt x="142225" y="2285"/>
                    </a:lnTo>
                    <a:lnTo>
                      <a:pt x="137537" y="1812"/>
                    </a:lnTo>
                    <a:lnTo>
                      <a:pt x="132770" y="1379"/>
                    </a:lnTo>
                    <a:lnTo>
                      <a:pt x="127924" y="1024"/>
                    </a:lnTo>
                    <a:lnTo>
                      <a:pt x="123078" y="709"/>
                    </a:lnTo>
                    <a:lnTo>
                      <a:pt x="118153" y="473"/>
                    </a:lnTo>
                    <a:lnTo>
                      <a:pt x="113228" y="276"/>
                    </a:lnTo>
                    <a:lnTo>
                      <a:pt x="108264" y="158"/>
                    </a:lnTo>
                    <a:lnTo>
                      <a:pt x="103300" y="39"/>
                    </a:lnTo>
                    <a:lnTo>
                      <a:pt x="9833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422B24">
                      <a:lumMod val="75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3581;p43">
                <a:extLst>
                  <a:ext uri="{FF2B5EF4-FFF2-40B4-BE49-F238E27FC236}">
                    <a16:creationId xmlns:a16="http://schemas.microsoft.com/office/drawing/2014/main" id="{39CC1EDF-03DE-12D5-162D-2E1D5A099F2A}"/>
                  </a:ext>
                </a:extLst>
              </p:cNvPr>
              <p:cNvSpPr/>
              <p:nvPr/>
            </p:nvSpPr>
            <p:spPr>
              <a:xfrm rot="10800000">
                <a:off x="3448299" y="2416583"/>
                <a:ext cx="2247815" cy="1557233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19660"/>
                    </a:lnTo>
                    <a:lnTo>
                      <a:pt x="1" y="22694"/>
                    </a:lnTo>
                    <a:lnTo>
                      <a:pt x="40" y="28800"/>
                    </a:lnTo>
                    <a:lnTo>
                      <a:pt x="198" y="34868"/>
                    </a:lnTo>
                    <a:lnTo>
                      <a:pt x="434" y="40895"/>
                    </a:lnTo>
                    <a:lnTo>
                      <a:pt x="710" y="46844"/>
                    </a:lnTo>
                    <a:lnTo>
                      <a:pt x="1065" y="52636"/>
                    </a:lnTo>
                    <a:lnTo>
                      <a:pt x="1419" y="58348"/>
                    </a:lnTo>
                    <a:lnTo>
                      <a:pt x="1853" y="63864"/>
                    </a:lnTo>
                    <a:lnTo>
                      <a:pt x="2325" y="69183"/>
                    </a:lnTo>
                    <a:lnTo>
                      <a:pt x="2798" y="74344"/>
                    </a:lnTo>
                    <a:lnTo>
                      <a:pt x="3310" y="79229"/>
                    </a:lnTo>
                    <a:lnTo>
                      <a:pt x="3822" y="83878"/>
                    </a:lnTo>
                    <a:lnTo>
                      <a:pt x="4335" y="88212"/>
                    </a:lnTo>
                    <a:lnTo>
                      <a:pt x="4807" y="92270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324" y="92900"/>
                    </a:lnTo>
                    <a:lnTo>
                      <a:pt x="159758" y="87030"/>
                    </a:lnTo>
                    <a:lnTo>
                      <a:pt x="160152" y="81159"/>
                    </a:lnTo>
                    <a:lnTo>
                      <a:pt x="160467" y="75289"/>
                    </a:lnTo>
                    <a:lnTo>
                      <a:pt x="160743" y="69498"/>
                    </a:lnTo>
                    <a:lnTo>
                      <a:pt x="160940" y="63706"/>
                    </a:lnTo>
                    <a:lnTo>
                      <a:pt x="161137" y="58073"/>
                    </a:lnTo>
                    <a:lnTo>
                      <a:pt x="161255" y="52518"/>
                    </a:lnTo>
                    <a:lnTo>
                      <a:pt x="161334" y="47160"/>
                    </a:lnTo>
                    <a:lnTo>
                      <a:pt x="161412" y="41959"/>
                    </a:lnTo>
                    <a:lnTo>
                      <a:pt x="161452" y="36995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CCFF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3582;p43">
                <a:extLst>
                  <a:ext uri="{FF2B5EF4-FFF2-40B4-BE49-F238E27FC236}">
                    <a16:creationId xmlns:a16="http://schemas.microsoft.com/office/drawing/2014/main" id="{C3D328A6-A152-42F1-0FFA-423A100AFFD5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158852" y="98691"/>
                    </a:moveTo>
                    <a:lnTo>
                      <a:pt x="158852" y="98691"/>
                    </a:lnTo>
                    <a:lnTo>
                      <a:pt x="158773" y="99243"/>
                    </a:lnTo>
                    <a:lnTo>
                      <a:pt x="158694" y="99834"/>
                    </a:lnTo>
                    <a:lnTo>
                      <a:pt x="158576" y="100385"/>
                    </a:lnTo>
                    <a:lnTo>
                      <a:pt x="158418" y="100937"/>
                    </a:lnTo>
                    <a:lnTo>
                      <a:pt x="158261" y="101488"/>
                    </a:lnTo>
                    <a:lnTo>
                      <a:pt x="158064" y="102001"/>
                    </a:lnTo>
                    <a:lnTo>
                      <a:pt x="157867" y="102513"/>
                    </a:lnTo>
                    <a:lnTo>
                      <a:pt x="157630" y="103025"/>
                    </a:lnTo>
                    <a:lnTo>
                      <a:pt x="157355" y="103537"/>
                    </a:lnTo>
                    <a:lnTo>
                      <a:pt x="157079" y="104010"/>
                    </a:lnTo>
                    <a:lnTo>
                      <a:pt x="156764" y="104483"/>
                    </a:lnTo>
                    <a:lnTo>
                      <a:pt x="156448" y="104916"/>
                    </a:lnTo>
                    <a:lnTo>
                      <a:pt x="156133" y="105389"/>
                    </a:lnTo>
                    <a:lnTo>
                      <a:pt x="155779" y="105783"/>
                    </a:lnTo>
                    <a:lnTo>
                      <a:pt x="155385" y="106216"/>
                    </a:lnTo>
                    <a:lnTo>
                      <a:pt x="154991" y="106610"/>
                    </a:lnTo>
                    <a:lnTo>
                      <a:pt x="154597" y="106965"/>
                    </a:lnTo>
                    <a:lnTo>
                      <a:pt x="154163" y="107319"/>
                    </a:lnTo>
                    <a:lnTo>
                      <a:pt x="153730" y="107674"/>
                    </a:lnTo>
                    <a:lnTo>
                      <a:pt x="153297" y="107989"/>
                    </a:lnTo>
                    <a:lnTo>
                      <a:pt x="152824" y="108265"/>
                    </a:lnTo>
                    <a:lnTo>
                      <a:pt x="152351" y="108541"/>
                    </a:lnTo>
                    <a:lnTo>
                      <a:pt x="151839" y="108816"/>
                    </a:lnTo>
                    <a:lnTo>
                      <a:pt x="151327" y="109053"/>
                    </a:lnTo>
                    <a:lnTo>
                      <a:pt x="150815" y="109250"/>
                    </a:lnTo>
                    <a:lnTo>
                      <a:pt x="150302" y="109447"/>
                    </a:lnTo>
                    <a:lnTo>
                      <a:pt x="149751" y="109604"/>
                    </a:lnTo>
                    <a:lnTo>
                      <a:pt x="149199" y="109762"/>
                    </a:lnTo>
                    <a:lnTo>
                      <a:pt x="148648" y="109880"/>
                    </a:lnTo>
                    <a:lnTo>
                      <a:pt x="148096" y="109998"/>
                    </a:lnTo>
                    <a:lnTo>
                      <a:pt x="147505" y="110038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0571" y="110392"/>
                    </a:lnTo>
                    <a:lnTo>
                      <a:pt x="133401" y="110707"/>
                    </a:lnTo>
                    <a:lnTo>
                      <a:pt x="125482" y="111023"/>
                    </a:lnTo>
                    <a:lnTo>
                      <a:pt x="116933" y="111298"/>
                    </a:lnTo>
                    <a:lnTo>
                      <a:pt x="107792" y="111535"/>
                    </a:lnTo>
                    <a:lnTo>
                      <a:pt x="98140" y="111692"/>
                    </a:lnTo>
                    <a:lnTo>
                      <a:pt x="88015" y="111811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69459" y="111850"/>
                    </a:lnTo>
                    <a:lnTo>
                      <a:pt x="61540" y="111771"/>
                    </a:lnTo>
                    <a:lnTo>
                      <a:pt x="53818" y="111614"/>
                    </a:lnTo>
                    <a:lnTo>
                      <a:pt x="46214" y="111456"/>
                    </a:lnTo>
                    <a:lnTo>
                      <a:pt x="38768" y="111220"/>
                    </a:lnTo>
                    <a:lnTo>
                      <a:pt x="31480" y="110944"/>
                    </a:lnTo>
                    <a:lnTo>
                      <a:pt x="24349" y="110589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16863" y="110156"/>
                    </a:lnTo>
                    <a:lnTo>
                      <a:pt x="16311" y="110077"/>
                    </a:lnTo>
                    <a:lnTo>
                      <a:pt x="15760" y="109998"/>
                    </a:lnTo>
                    <a:lnTo>
                      <a:pt x="15208" y="109880"/>
                    </a:lnTo>
                    <a:lnTo>
                      <a:pt x="14696" y="109762"/>
                    </a:lnTo>
                    <a:lnTo>
                      <a:pt x="14184" y="109565"/>
                    </a:lnTo>
                    <a:lnTo>
                      <a:pt x="13199" y="109210"/>
                    </a:lnTo>
                    <a:lnTo>
                      <a:pt x="12214" y="108738"/>
                    </a:lnTo>
                    <a:lnTo>
                      <a:pt x="11308" y="108186"/>
                    </a:lnTo>
                    <a:lnTo>
                      <a:pt x="10441" y="107556"/>
                    </a:lnTo>
                    <a:lnTo>
                      <a:pt x="9653" y="106886"/>
                    </a:lnTo>
                    <a:lnTo>
                      <a:pt x="8905" y="106098"/>
                    </a:lnTo>
                    <a:lnTo>
                      <a:pt x="8196" y="105310"/>
                    </a:lnTo>
                    <a:lnTo>
                      <a:pt x="7605" y="104443"/>
                    </a:lnTo>
                    <a:lnTo>
                      <a:pt x="7053" y="103498"/>
                    </a:lnTo>
                    <a:lnTo>
                      <a:pt x="6620" y="102513"/>
                    </a:lnTo>
                    <a:lnTo>
                      <a:pt x="6423" y="102040"/>
                    </a:lnTo>
                    <a:lnTo>
                      <a:pt x="6226" y="101488"/>
                    </a:lnTo>
                    <a:lnTo>
                      <a:pt x="6068" y="100976"/>
                    </a:lnTo>
                    <a:lnTo>
                      <a:pt x="5950" y="100464"/>
                    </a:lnTo>
                    <a:lnTo>
                      <a:pt x="5832" y="9991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4807" y="92270"/>
                    </a:lnTo>
                    <a:lnTo>
                      <a:pt x="4335" y="88212"/>
                    </a:lnTo>
                    <a:lnTo>
                      <a:pt x="3822" y="83878"/>
                    </a:lnTo>
                    <a:lnTo>
                      <a:pt x="3310" y="79229"/>
                    </a:lnTo>
                    <a:lnTo>
                      <a:pt x="2798" y="74344"/>
                    </a:lnTo>
                    <a:lnTo>
                      <a:pt x="2325" y="69183"/>
                    </a:lnTo>
                    <a:lnTo>
                      <a:pt x="1853" y="63864"/>
                    </a:lnTo>
                    <a:lnTo>
                      <a:pt x="1419" y="58348"/>
                    </a:lnTo>
                    <a:lnTo>
                      <a:pt x="1065" y="52636"/>
                    </a:lnTo>
                    <a:lnTo>
                      <a:pt x="710" y="46844"/>
                    </a:lnTo>
                    <a:lnTo>
                      <a:pt x="434" y="40895"/>
                    </a:lnTo>
                    <a:lnTo>
                      <a:pt x="198" y="34868"/>
                    </a:lnTo>
                    <a:lnTo>
                      <a:pt x="40" y="28800"/>
                    </a:lnTo>
                    <a:lnTo>
                      <a:pt x="1" y="22694"/>
                    </a:lnTo>
                    <a:lnTo>
                      <a:pt x="1" y="1966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80" y="15720"/>
                    </a:lnTo>
                    <a:lnTo>
                      <a:pt x="159" y="14893"/>
                    </a:lnTo>
                    <a:lnTo>
                      <a:pt x="316" y="14066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671" y="12687"/>
                    </a:lnTo>
                    <a:lnTo>
                      <a:pt x="907" y="12135"/>
                    </a:lnTo>
                    <a:lnTo>
                      <a:pt x="1143" y="11584"/>
                    </a:lnTo>
                    <a:lnTo>
                      <a:pt x="1380" y="11032"/>
                    </a:lnTo>
                    <a:lnTo>
                      <a:pt x="1656" y="10520"/>
                    </a:lnTo>
                    <a:lnTo>
                      <a:pt x="1971" y="10008"/>
                    </a:lnTo>
                    <a:lnTo>
                      <a:pt x="2286" y="9535"/>
                    </a:lnTo>
                    <a:lnTo>
                      <a:pt x="2641" y="9023"/>
                    </a:lnTo>
                    <a:lnTo>
                      <a:pt x="3035" y="8590"/>
                    </a:lnTo>
                    <a:lnTo>
                      <a:pt x="3429" y="8156"/>
                    </a:lnTo>
                    <a:lnTo>
                      <a:pt x="3862" y="7723"/>
                    </a:lnTo>
                    <a:lnTo>
                      <a:pt x="4295" y="7329"/>
                    </a:lnTo>
                    <a:lnTo>
                      <a:pt x="4729" y="6935"/>
                    </a:lnTo>
                    <a:lnTo>
                      <a:pt x="5201" y="6580"/>
                    </a:lnTo>
                    <a:lnTo>
                      <a:pt x="5714" y="6226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6777" y="5595"/>
                    </a:lnTo>
                    <a:lnTo>
                      <a:pt x="7408" y="5280"/>
                    </a:lnTo>
                    <a:lnTo>
                      <a:pt x="7999" y="5044"/>
                    </a:lnTo>
                    <a:lnTo>
                      <a:pt x="8668" y="4807"/>
                    </a:lnTo>
                    <a:lnTo>
                      <a:pt x="9299" y="4610"/>
                    </a:lnTo>
                    <a:lnTo>
                      <a:pt x="9968" y="4453"/>
                    </a:lnTo>
                    <a:lnTo>
                      <a:pt x="10678" y="4335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8006" y="3586"/>
                    </a:lnTo>
                    <a:lnTo>
                      <a:pt x="25924" y="2916"/>
                    </a:lnTo>
                    <a:lnTo>
                      <a:pt x="34947" y="2207"/>
                    </a:lnTo>
                    <a:lnTo>
                      <a:pt x="39832" y="1853"/>
                    </a:lnTo>
                    <a:lnTo>
                      <a:pt x="44914" y="1537"/>
                    </a:lnTo>
                    <a:lnTo>
                      <a:pt x="50193" y="1222"/>
                    </a:lnTo>
                    <a:lnTo>
                      <a:pt x="55670" y="946"/>
                    </a:lnTo>
                    <a:lnTo>
                      <a:pt x="61264" y="671"/>
                    </a:lnTo>
                    <a:lnTo>
                      <a:pt x="67016" y="434"/>
                    </a:lnTo>
                    <a:lnTo>
                      <a:pt x="72847" y="277"/>
                    </a:lnTo>
                    <a:lnTo>
                      <a:pt x="78796" y="119"/>
                    </a:lnTo>
                    <a:lnTo>
                      <a:pt x="84784" y="40"/>
                    </a:lnTo>
                    <a:lnTo>
                      <a:pt x="90852" y="1"/>
                    </a:lnTo>
                    <a:lnTo>
                      <a:pt x="90852" y="1"/>
                    </a:lnTo>
                    <a:lnTo>
                      <a:pt x="95225" y="40"/>
                    </a:lnTo>
                    <a:lnTo>
                      <a:pt x="99480" y="80"/>
                    </a:lnTo>
                    <a:lnTo>
                      <a:pt x="103695" y="159"/>
                    </a:lnTo>
                    <a:lnTo>
                      <a:pt x="107832" y="277"/>
                    </a:lnTo>
                    <a:lnTo>
                      <a:pt x="111890" y="395"/>
                    </a:lnTo>
                    <a:lnTo>
                      <a:pt x="115830" y="592"/>
                    </a:lnTo>
                    <a:lnTo>
                      <a:pt x="119730" y="789"/>
                    </a:lnTo>
                    <a:lnTo>
                      <a:pt x="123551" y="1025"/>
                    </a:lnTo>
                    <a:lnTo>
                      <a:pt x="127255" y="1301"/>
                    </a:lnTo>
                    <a:lnTo>
                      <a:pt x="130879" y="1616"/>
                    </a:lnTo>
                    <a:lnTo>
                      <a:pt x="134425" y="1931"/>
                    </a:lnTo>
                    <a:lnTo>
                      <a:pt x="137892" y="2325"/>
                    </a:lnTo>
                    <a:lnTo>
                      <a:pt x="141280" y="2719"/>
                    </a:lnTo>
                    <a:lnTo>
                      <a:pt x="144550" y="3153"/>
                    </a:lnTo>
                    <a:lnTo>
                      <a:pt x="147781" y="3586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51445" y="4177"/>
                    </a:lnTo>
                    <a:lnTo>
                      <a:pt x="151957" y="4335"/>
                    </a:lnTo>
                    <a:lnTo>
                      <a:pt x="152509" y="4492"/>
                    </a:lnTo>
                    <a:lnTo>
                      <a:pt x="153021" y="4650"/>
                    </a:lnTo>
                    <a:lnTo>
                      <a:pt x="153533" y="4847"/>
                    </a:lnTo>
                    <a:lnTo>
                      <a:pt x="154045" y="5044"/>
                    </a:lnTo>
                    <a:lnTo>
                      <a:pt x="154518" y="5280"/>
                    </a:lnTo>
                    <a:lnTo>
                      <a:pt x="155030" y="5556"/>
                    </a:lnTo>
                    <a:lnTo>
                      <a:pt x="155936" y="6147"/>
                    </a:lnTo>
                    <a:lnTo>
                      <a:pt x="156764" y="6777"/>
                    </a:lnTo>
                    <a:lnTo>
                      <a:pt x="157591" y="7486"/>
                    </a:lnTo>
                    <a:lnTo>
                      <a:pt x="158300" y="8274"/>
                    </a:lnTo>
                    <a:lnTo>
                      <a:pt x="158970" y="9102"/>
                    </a:lnTo>
                    <a:lnTo>
                      <a:pt x="159561" y="10008"/>
                    </a:lnTo>
                    <a:lnTo>
                      <a:pt x="160073" y="10953"/>
                    </a:lnTo>
                    <a:lnTo>
                      <a:pt x="160506" y="11938"/>
                    </a:lnTo>
                    <a:lnTo>
                      <a:pt x="160664" y="12450"/>
                    </a:lnTo>
                    <a:lnTo>
                      <a:pt x="160861" y="12963"/>
                    </a:lnTo>
                    <a:lnTo>
                      <a:pt x="160979" y="13514"/>
                    </a:lnTo>
                    <a:lnTo>
                      <a:pt x="161097" y="14066"/>
                    </a:lnTo>
                    <a:lnTo>
                      <a:pt x="161215" y="14578"/>
                    </a:lnTo>
                    <a:lnTo>
                      <a:pt x="161255" y="15169"/>
                    </a:lnTo>
                    <a:lnTo>
                      <a:pt x="161334" y="1572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412" y="23600"/>
                    </a:lnTo>
                    <a:lnTo>
                      <a:pt x="161452" y="32228"/>
                    </a:lnTo>
                    <a:lnTo>
                      <a:pt x="161452" y="36995"/>
                    </a:lnTo>
                    <a:lnTo>
                      <a:pt x="161412" y="41959"/>
                    </a:lnTo>
                    <a:lnTo>
                      <a:pt x="161334" y="47160"/>
                    </a:lnTo>
                    <a:lnTo>
                      <a:pt x="161255" y="52518"/>
                    </a:lnTo>
                    <a:lnTo>
                      <a:pt x="161137" y="58073"/>
                    </a:lnTo>
                    <a:lnTo>
                      <a:pt x="160940" y="63706"/>
                    </a:lnTo>
                    <a:lnTo>
                      <a:pt x="160743" y="69498"/>
                    </a:lnTo>
                    <a:lnTo>
                      <a:pt x="160467" y="75289"/>
                    </a:lnTo>
                    <a:lnTo>
                      <a:pt x="160152" y="81159"/>
                    </a:lnTo>
                    <a:lnTo>
                      <a:pt x="159758" y="87030"/>
                    </a:lnTo>
                    <a:lnTo>
                      <a:pt x="159324" y="92900"/>
                    </a:lnTo>
                    <a:lnTo>
                      <a:pt x="158852" y="9869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3583;p43">
                <a:extLst>
                  <a:ext uri="{FF2B5EF4-FFF2-40B4-BE49-F238E27FC236}">
                    <a16:creationId xmlns:a16="http://schemas.microsoft.com/office/drawing/2014/main" id="{1358F90A-0275-7962-4CD5-473BDBECC0DF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8928" y="3389"/>
                    </a:moveTo>
                    <a:lnTo>
                      <a:pt x="102474" y="3468"/>
                    </a:lnTo>
                    <a:lnTo>
                      <a:pt x="106020" y="3547"/>
                    </a:lnTo>
                    <a:lnTo>
                      <a:pt x="109565" y="3665"/>
                    </a:lnTo>
                    <a:lnTo>
                      <a:pt x="113072" y="3822"/>
                    </a:lnTo>
                    <a:lnTo>
                      <a:pt x="116539" y="3980"/>
                    </a:lnTo>
                    <a:lnTo>
                      <a:pt x="119966" y="4216"/>
                    </a:lnTo>
                    <a:lnTo>
                      <a:pt x="123394" y="4492"/>
                    </a:lnTo>
                    <a:lnTo>
                      <a:pt x="126743" y="4807"/>
                    </a:lnTo>
                    <a:lnTo>
                      <a:pt x="130052" y="5201"/>
                    </a:lnTo>
                    <a:lnTo>
                      <a:pt x="133283" y="5595"/>
                    </a:lnTo>
                    <a:lnTo>
                      <a:pt x="136474" y="6068"/>
                    </a:lnTo>
                    <a:lnTo>
                      <a:pt x="139586" y="6580"/>
                    </a:lnTo>
                    <a:lnTo>
                      <a:pt x="142620" y="7132"/>
                    </a:lnTo>
                    <a:lnTo>
                      <a:pt x="145575" y="7723"/>
                    </a:lnTo>
                    <a:lnTo>
                      <a:pt x="148490" y="8393"/>
                    </a:lnTo>
                    <a:lnTo>
                      <a:pt x="149278" y="8629"/>
                    </a:lnTo>
                    <a:lnTo>
                      <a:pt x="150027" y="8905"/>
                    </a:lnTo>
                    <a:lnTo>
                      <a:pt x="150775" y="9259"/>
                    </a:lnTo>
                    <a:lnTo>
                      <a:pt x="151484" y="9653"/>
                    </a:lnTo>
                    <a:lnTo>
                      <a:pt x="152154" y="10087"/>
                    </a:lnTo>
                    <a:lnTo>
                      <a:pt x="152784" y="10599"/>
                    </a:lnTo>
                    <a:lnTo>
                      <a:pt x="153375" y="11150"/>
                    </a:lnTo>
                    <a:lnTo>
                      <a:pt x="153927" y="11702"/>
                    </a:lnTo>
                    <a:lnTo>
                      <a:pt x="154400" y="12332"/>
                    </a:lnTo>
                    <a:lnTo>
                      <a:pt x="154872" y="13002"/>
                    </a:lnTo>
                    <a:lnTo>
                      <a:pt x="155266" y="13672"/>
                    </a:lnTo>
                    <a:lnTo>
                      <a:pt x="155621" y="14420"/>
                    </a:lnTo>
                    <a:lnTo>
                      <a:pt x="155936" y="15169"/>
                    </a:lnTo>
                    <a:lnTo>
                      <a:pt x="156173" y="15917"/>
                    </a:lnTo>
                    <a:lnTo>
                      <a:pt x="156330" y="16745"/>
                    </a:lnTo>
                    <a:lnTo>
                      <a:pt x="156448" y="17533"/>
                    </a:lnTo>
                    <a:lnTo>
                      <a:pt x="156803" y="20685"/>
                    </a:lnTo>
                    <a:lnTo>
                      <a:pt x="157118" y="24309"/>
                    </a:lnTo>
                    <a:lnTo>
                      <a:pt x="157473" y="28328"/>
                    </a:lnTo>
                    <a:lnTo>
                      <a:pt x="157788" y="32740"/>
                    </a:lnTo>
                    <a:lnTo>
                      <a:pt x="158064" y="37468"/>
                    </a:lnTo>
                    <a:lnTo>
                      <a:pt x="158300" y="42471"/>
                    </a:lnTo>
                    <a:lnTo>
                      <a:pt x="158458" y="47711"/>
                    </a:lnTo>
                    <a:lnTo>
                      <a:pt x="158576" y="53148"/>
                    </a:lnTo>
                    <a:lnTo>
                      <a:pt x="158576" y="55945"/>
                    </a:lnTo>
                    <a:lnTo>
                      <a:pt x="158576" y="58742"/>
                    </a:lnTo>
                    <a:lnTo>
                      <a:pt x="158536" y="61579"/>
                    </a:lnTo>
                    <a:lnTo>
                      <a:pt x="158458" y="64416"/>
                    </a:lnTo>
                    <a:lnTo>
                      <a:pt x="158339" y="67292"/>
                    </a:lnTo>
                    <a:lnTo>
                      <a:pt x="158221" y="70128"/>
                    </a:lnTo>
                    <a:lnTo>
                      <a:pt x="158064" y="73004"/>
                    </a:lnTo>
                    <a:lnTo>
                      <a:pt x="157867" y="75880"/>
                    </a:lnTo>
                    <a:lnTo>
                      <a:pt x="157591" y="78717"/>
                    </a:lnTo>
                    <a:lnTo>
                      <a:pt x="157315" y="81553"/>
                    </a:lnTo>
                    <a:lnTo>
                      <a:pt x="157000" y="84351"/>
                    </a:lnTo>
                    <a:lnTo>
                      <a:pt x="156606" y="87148"/>
                    </a:lnTo>
                    <a:lnTo>
                      <a:pt x="156212" y="89866"/>
                    </a:lnTo>
                    <a:lnTo>
                      <a:pt x="155739" y="92585"/>
                    </a:lnTo>
                    <a:lnTo>
                      <a:pt x="155227" y="95264"/>
                    </a:lnTo>
                    <a:lnTo>
                      <a:pt x="154636" y="97864"/>
                    </a:lnTo>
                    <a:lnTo>
                      <a:pt x="154400" y="98652"/>
                    </a:lnTo>
                    <a:lnTo>
                      <a:pt x="154124" y="99440"/>
                    </a:lnTo>
                    <a:lnTo>
                      <a:pt x="153769" y="100188"/>
                    </a:lnTo>
                    <a:lnTo>
                      <a:pt x="153375" y="100937"/>
                    </a:lnTo>
                    <a:lnTo>
                      <a:pt x="152942" y="101607"/>
                    </a:lnTo>
                    <a:lnTo>
                      <a:pt x="152430" y="102237"/>
                    </a:lnTo>
                    <a:lnTo>
                      <a:pt x="151878" y="102828"/>
                    </a:lnTo>
                    <a:lnTo>
                      <a:pt x="151287" y="103380"/>
                    </a:lnTo>
                    <a:lnTo>
                      <a:pt x="150657" y="103892"/>
                    </a:lnTo>
                    <a:lnTo>
                      <a:pt x="149987" y="104364"/>
                    </a:lnTo>
                    <a:lnTo>
                      <a:pt x="149278" y="104758"/>
                    </a:lnTo>
                    <a:lnTo>
                      <a:pt x="148569" y="105113"/>
                    </a:lnTo>
                    <a:lnTo>
                      <a:pt x="147781" y="105428"/>
                    </a:lnTo>
                    <a:lnTo>
                      <a:pt x="146993" y="105665"/>
                    </a:lnTo>
                    <a:lnTo>
                      <a:pt x="146166" y="105822"/>
                    </a:lnTo>
                    <a:lnTo>
                      <a:pt x="145338" y="105940"/>
                    </a:lnTo>
                    <a:lnTo>
                      <a:pt x="140768" y="106334"/>
                    </a:lnTo>
                    <a:lnTo>
                      <a:pt x="135134" y="106807"/>
                    </a:lnTo>
                    <a:lnTo>
                      <a:pt x="128594" y="107240"/>
                    </a:lnTo>
                    <a:lnTo>
                      <a:pt x="121148" y="107674"/>
                    </a:lnTo>
                    <a:lnTo>
                      <a:pt x="117090" y="107871"/>
                    </a:lnTo>
                    <a:lnTo>
                      <a:pt x="112835" y="108068"/>
                    </a:lnTo>
                    <a:lnTo>
                      <a:pt x="108383" y="108225"/>
                    </a:lnTo>
                    <a:lnTo>
                      <a:pt x="103735" y="108383"/>
                    </a:lnTo>
                    <a:lnTo>
                      <a:pt x="98928" y="108501"/>
                    </a:lnTo>
                    <a:lnTo>
                      <a:pt x="93964" y="108580"/>
                    </a:lnTo>
                    <a:lnTo>
                      <a:pt x="88803" y="108619"/>
                    </a:lnTo>
                    <a:lnTo>
                      <a:pt x="83484" y="108659"/>
                    </a:lnTo>
                    <a:lnTo>
                      <a:pt x="76393" y="108619"/>
                    </a:lnTo>
                    <a:lnTo>
                      <a:pt x="69065" y="108501"/>
                    </a:lnTo>
                    <a:lnTo>
                      <a:pt x="61500" y="108304"/>
                    </a:lnTo>
                    <a:lnTo>
                      <a:pt x="53739" y="108028"/>
                    </a:lnTo>
                    <a:lnTo>
                      <a:pt x="45781" y="107674"/>
                    </a:lnTo>
                    <a:lnTo>
                      <a:pt x="41762" y="107437"/>
                    </a:lnTo>
                    <a:lnTo>
                      <a:pt x="37665" y="107201"/>
                    </a:lnTo>
                    <a:lnTo>
                      <a:pt x="33528" y="106925"/>
                    </a:lnTo>
                    <a:lnTo>
                      <a:pt x="29352" y="106610"/>
                    </a:lnTo>
                    <a:lnTo>
                      <a:pt x="25176" y="106295"/>
                    </a:lnTo>
                    <a:lnTo>
                      <a:pt x="20921" y="105901"/>
                    </a:lnTo>
                    <a:lnTo>
                      <a:pt x="20054" y="105822"/>
                    </a:lnTo>
                    <a:lnTo>
                      <a:pt x="19227" y="105625"/>
                    </a:lnTo>
                    <a:lnTo>
                      <a:pt x="18400" y="105389"/>
                    </a:lnTo>
                    <a:lnTo>
                      <a:pt x="17612" y="105074"/>
                    </a:lnTo>
                    <a:lnTo>
                      <a:pt x="16863" y="104719"/>
                    </a:lnTo>
                    <a:lnTo>
                      <a:pt x="16154" y="104286"/>
                    </a:lnTo>
                    <a:lnTo>
                      <a:pt x="15445" y="103813"/>
                    </a:lnTo>
                    <a:lnTo>
                      <a:pt x="14814" y="103261"/>
                    </a:lnTo>
                    <a:lnTo>
                      <a:pt x="14223" y="102710"/>
                    </a:lnTo>
                    <a:lnTo>
                      <a:pt x="13672" y="102079"/>
                    </a:lnTo>
                    <a:lnTo>
                      <a:pt x="13160" y="101410"/>
                    </a:lnTo>
                    <a:lnTo>
                      <a:pt x="12687" y="100701"/>
                    </a:lnTo>
                    <a:lnTo>
                      <a:pt x="12293" y="99952"/>
                    </a:lnTo>
                    <a:lnTo>
                      <a:pt x="11978" y="99164"/>
                    </a:lnTo>
                    <a:lnTo>
                      <a:pt x="11702" y="98337"/>
                    </a:lnTo>
                    <a:lnTo>
                      <a:pt x="11505" y="97509"/>
                    </a:lnTo>
                    <a:lnTo>
                      <a:pt x="10796" y="93964"/>
                    </a:lnTo>
                    <a:lnTo>
                      <a:pt x="10008" y="89906"/>
                    </a:lnTo>
                    <a:lnTo>
                      <a:pt x="9181" y="85336"/>
                    </a:lnTo>
                    <a:lnTo>
                      <a:pt x="8353" y="80411"/>
                    </a:lnTo>
                    <a:lnTo>
                      <a:pt x="7526" y="75092"/>
                    </a:lnTo>
                    <a:lnTo>
                      <a:pt x="6699" y="69498"/>
                    </a:lnTo>
                    <a:lnTo>
                      <a:pt x="5911" y="63667"/>
                    </a:lnTo>
                    <a:lnTo>
                      <a:pt x="5556" y="60712"/>
                    </a:lnTo>
                    <a:lnTo>
                      <a:pt x="5241" y="57679"/>
                    </a:lnTo>
                    <a:lnTo>
                      <a:pt x="4926" y="54645"/>
                    </a:lnTo>
                    <a:lnTo>
                      <a:pt x="4610" y="51572"/>
                    </a:lnTo>
                    <a:lnTo>
                      <a:pt x="4374" y="48499"/>
                    </a:lnTo>
                    <a:lnTo>
                      <a:pt x="4138" y="45426"/>
                    </a:lnTo>
                    <a:lnTo>
                      <a:pt x="3941" y="42353"/>
                    </a:lnTo>
                    <a:lnTo>
                      <a:pt x="3822" y="39319"/>
                    </a:lnTo>
                    <a:lnTo>
                      <a:pt x="3704" y="36246"/>
                    </a:lnTo>
                    <a:lnTo>
                      <a:pt x="3625" y="33252"/>
                    </a:lnTo>
                    <a:lnTo>
                      <a:pt x="3625" y="30258"/>
                    </a:lnTo>
                    <a:lnTo>
                      <a:pt x="3665" y="27303"/>
                    </a:lnTo>
                    <a:lnTo>
                      <a:pt x="3744" y="24427"/>
                    </a:lnTo>
                    <a:lnTo>
                      <a:pt x="3901" y="21591"/>
                    </a:lnTo>
                    <a:lnTo>
                      <a:pt x="4098" y="18793"/>
                    </a:lnTo>
                    <a:lnTo>
                      <a:pt x="4374" y="16075"/>
                    </a:lnTo>
                    <a:lnTo>
                      <a:pt x="4729" y="13475"/>
                    </a:lnTo>
                    <a:lnTo>
                      <a:pt x="5123" y="10914"/>
                    </a:lnTo>
                    <a:lnTo>
                      <a:pt x="5950" y="10638"/>
                    </a:lnTo>
                    <a:lnTo>
                      <a:pt x="6777" y="10362"/>
                    </a:lnTo>
                    <a:lnTo>
                      <a:pt x="7644" y="10165"/>
                    </a:lnTo>
                    <a:lnTo>
                      <a:pt x="8511" y="10047"/>
                    </a:lnTo>
                    <a:lnTo>
                      <a:pt x="13711" y="9299"/>
                    </a:lnTo>
                    <a:lnTo>
                      <a:pt x="21157" y="8353"/>
                    </a:lnTo>
                    <a:lnTo>
                      <a:pt x="25649" y="7841"/>
                    </a:lnTo>
                    <a:lnTo>
                      <a:pt x="30613" y="7289"/>
                    </a:lnTo>
                    <a:lnTo>
                      <a:pt x="35931" y="6698"/>
                    </a:lnTo>
                    <a:lnTo>
                      <a:pt x="41644" y="6147"/>
                    </a:lnTo>
                    <a:lnTo>
                      <a:pt x="47672" y="5595"/>
                    </a:lnTo>
                    <a:lnTo>
                      <a:pt x="53975" y="5083"/>
                    </a:lnTo>
                    <a:lnTo>
                      <a:pt x="60515" y="4610"/>
                    </a:lnTo>
                    <a:lnTo>
                      <a:pt x="67252" y="4216"/>
                    </a:lnTo>
                    <a:lnTo>
                      <a:pt x="74147" y="3862"/>
                    </a:lnTo>
                    <a:lnTo>
                      <a:pt x="81160" y="3625"/>
                    </a:lnTo>
                    <a:lnTo>
                      <a:pt x="84706" y="3507"/>
                    </a:lnTo>
                    <a:lnTo>
                      <a:pt x="88251" y="3468"/>
                    </a:lnTo>
                    <a:lnTo>
                      <a:pt x="91797" y="3389"/>
                    </a:lnTo>
                    <a:close/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3584;p43">
                <a:extLst>
                  <a:ext uri="{FF2B5EF4-FFF2-40B4-BE49-F238E27FC236}">
                    <a16:creationId xmlns:a16="http://schemas.microsoft.com/office/drawing/2014/main" id="{0EE93C3D-4B62-AFA7-51F5-BED75FFE9CE0}"/>
                  </a:ext>
                </a:extLst>
              </p:cNvPr>
              <p:cNvSpPr/>
              <p:nvPr/>
            </p:nvSpPr>
            <p:spPr>
              <a:xfrm rot="10800000">
                <a:off x="3488340" y="2515128"/>
                <a:ext cx="2157305" cy="1465622"/>
              </a:xfrm>
              <a:custGeom>
                <a:avLst/>
                <a:gdLst/>
                <a:ahLst/>
                <a:cxnLst/>
                <a:rect l="l" t="t" r="r" b="b"/>
                <a:pathLst>
                  <a:path w="154951" h="105270" fill="none" extrusionOk="0">
                    <a:moveTo>
                      <a:pt x="79859" y="105270"/>
                    </a:moveTo>
                    <a:lnTo>
                      <a:pt x="79859" y="105270"/>
                    </a:lnTo>
                    <a:lnTo>
                      <a:pt x="72768" y="105230"/>
                    </a:lnTo>
                    <a:lnTo>
                      <a:pt x="65440" y="105112"/>
                    </a:lnTo>
                    <a:lnTo>
                      <a:pt x="57875" y="104915"/>
                    </a:lnTo>
                    <a:lnTo>
                      <a:pt x="50114" y="104639"/>
                    </a:lnTo>
                    <a:lnTo>
                      <a:pt x="42156" y="104285"/>
                    </a:lnTo>
                    <a:lnTo>
                      <a:pt x="38137" y="104048"/>
                    </a:lnTo>
                    <a:lnTo>
                      <a:pt x="34040" y="103812"/>
                    </a:lnTo>
                    <a:lnTo>
                      <a:pt x="29903" y="103536"/>
                    </a:lnTo>
                    <a:lnTo>
                      <a:pt x="25727" y="103221"/>
                    </a:lnTo>
                    <a:lnTo>
                      <a:pt x="21551" y="102906"/>
                    </a:lnTo>
                    <a:lnTo>
                      <a:pt x="17296" y="102512"/>
                    </a:lnTo>
                    <a:lnTo>
                      <a:pt x="17296" y="102512"/>
                    </a:lnTo>
                    <a:lnTo>
                      <a:pt x="16429" y="102433"/>
                    </a:lnTo>
                    <a:lnTo>
                      <a:pt x="15602" y="102236"/>
                    </a:lnTo>
                    <a:lnTo>
                      <a:pt x="14775" y="102000"/>
                    </a:lnTo>
                    <a:lnTo>
                      <a:pt x="13987" y="101685"/>
                    </a:lnTo>
                    <a:lnTo>
                      <a:pt x="13238" y="101330"/>
                    </a:lnTo>
                    <a:lnTo>
                      <a:pt x="12529" y="100897"/>
                    </a:lnTo>
                    <a:lnTo>
                      <a:pt x="11820" y="100424"/>
                    </a:lnTo>
                    <a:lnTo>
                      <a:pt x="11189" y="99872"/>
                    </a:lnTo>
                    <a:lnTo>
                      <a:pt x="10598" y="99321"/>
                    </a:lnTo>
                    <a:lnTo>
                      <a:pt x="10047" y="98690"/>
                    </a:lnTo>
                    <a:lnTo>
                      <a:pt x="9535" y="98021"/>
                    </a:lnTo>
                    <a:lnTo>
                      <a:pt x="9062" y="97312"/>
                    </a:lnTo>
                    <a:lnTo>
                      <a:pt x="8668" y="96563"/>
                    </a:lnTo>
                    <a:lnTo>
                      <a:pt x="8353" y="95775"/>
                    </a:lnTo>
                    <a:lnTo>
                      <a:pt x="8077" y="94948"/>
                    </a:lnTo>
                    <a:lnTo>
                      <a:pt x="7880" y="94120"/>
                    </a:lnTo>
                    <a:lnTo>
                      <a:pt x="7880" y="94120"/>
                    </a:lnTo>
                    <a:lnTo>
                      <a:pt x="7171" y="90575"/>
                    </a:lnTo>
                    <a:lnTo>
                      <a:pt x="6383" y="86517"/>
                    </a:lnTo>
                    <a:lnTo>
                      <a:pt x="5556" y="81947"/>
                    </a:lnTo>
                    <a:lnTo>
                      <a:pt x="4728" y="77022"/>
                    </a:lnTo>
                    <a:lnTo>
                      <a:pt x="3901" y="71703"/>
                    </a:lnTo>
                    <a:lnTo>
                      <a:pt x="3074" y="66109"/>
                    </a:lnTo>
                    <a:lnTo>
                      <a:pt x="2286" y="60278"/>
                    </a:lnTo>
                    <a:lnTo>
                      <a:pt x="1931" y="57323"/>
                    </a:lnTo>
                    <a:lnTo>
                      <a:pt x="1616" y="54290"/>
                    </a:lnTo>
                    <a:lnTo>
                      <a:pt x="1301" y="51256"/>
                    </a:lnTo>
                    <a:lnTo>
                      <a:pt x="985" y="48183"/>
                    </a:lnTo>
                    <a:lnTo>
                      <a:pt x="749" y="45110"/>
                    </a:lnTo>
                    <a:lnTo>
                      <a:pt x="513" y="42037"/>
                    </a:lnTo>
                    <a:lnTo>
                      <a:pt x="316" y="38964"/>
                    </a:lnTo>
                    <a:lnTo>
                      <a:pt x="197" y="35930"/>
                    </a:lnTo>
                    <a:lnTo>
                      <a:pt x="79" y="32857"/>
                    </a:lnTo>
                    <a:lnTo>
                      <a:pt x="0" y="29863"/>
                    </a:lnTo>
                    <a:lnTo>
                      <a:pt x="0" y="26869"/>
                    </a:lnTo>
                    <a:lnTo>
                      <a:pt x="40" y="23914"/>
                    </a:lnTo>
                    <a:lnTo>
                      <a:pt x="119" y="21038"/>
                    </a:lnTo>
                    <a:lnTo>
                      <a:pt x="276" y="18202"/>
                    </a:lnTo>
                    <a:lnTo>
                      <a:pt x="473" y="15404"/>
                    </a:lnTo>
                    <a:lnTo>
                      <a:pt x="749" y="12686"/>
                    </a:lnTo>
                    <a:lnTo>
                      <a:pt x="1104" y="10086"/>
                    </a:lnTo>
                    <a:lnTo>
                      <a:pt x="1498" y="7525"/>
                    </a:lnTo>
                    <a:lnTo>
                      <a:pt x="1498" y="7525"/>
                    </a:lnTo>
                    <a:lnTo>
                      <a:pt x="2325" y="7249"/>
                    </a:lnTo>
                    <a:lnTo>
                      <a:pt x="3152" y="6973"/>
                    </a:lnTo>
                    <a:lnTo>
                      <a:pt x="4019" y="6776"/>
                    </a:lnTo>
                    <a:lnTo>
                      <a:pt x="4886" y="6658"/>
                    </a:lnTo>
                    <a:lnTo>
                      <a:pt x="4886" y="6658"/>
                    </a:lnTo>
                    <a:lnTo>
                      <a:pt x="10086" y="5910"/>
                    </a:lnTo>
                    <a:lnTo>
                      <a:pt x="17532" y="4964"/>
                    </a:lnTo>
                    <a:lnTo>
                      <a:pt x="22024" y="4452"/>
                    </a:lnTo>
                    <a:lnTo>
                      <a:pt x="26988" y="3900"/>
                    </a:lnTo>
                    <a:lnTo>
                      <a:pt x="32306" y="3309"/>
                    </a:lnTo>
                    <a:lnTo>
                      <a:pt x="38019" y="2758"/>
                    </a:lnTo>
                    <a:lnTo>
                      <a:pt x="44047" y="2206"/>
                    </a:lnTo>
                    <a:lnTo>
                      <a:pt x="50350" y="1694"/>
                    </a:lnTo>
                    <a:lnTo>
                      <a:pt x="56890" y="1221"/>
                    </a:lnTo>
                    <a:lnTo>
                      <a:pt x="63627" y="827"/>
                    </a:lnTo>
                    <a:lnTo>
                      <a:pt x="70522" y="473"/>
                    </a:lnTo>
                    <a:lnTo>
                      <a:pt x="77535" y="236"/>
                    </a:lnTo>
                    <a:lnTo>
                      <a:pt x="81081" y="118"/>
                    </a:lnTo>
                    <a:lnTo>
                      <a:pt x="84626" y="79"/>
                    </a:lnTo>
                    <a:lnTo>
                      <a:pt x="88172" y="0"/>
                    </a:lnTo>
                    <a:lnTo>
                      <a:pt x="91718" y="0"/>
                    </a:lnTo>
                    <a:lnTo>
                      <a:pt x="91718" y="0"/>
                    </a:lnTo>
                    <a:lnTo>
                      <a:pt x="95303" y="0"/>
                    </a:lnTo>
                    <a:lnTo>
                      <a:pt x="98849" y="79"/>
                    </a:lnTo>
                    <a:lnTo>
                      <a:pt x="102395" y="158"/>
                    </a:lnTo>
                    <a:lnTo>
                      <a:pt x="105940" y="276"/>
                    </a:lnTo>
                    <a:lnTo>
                      <a:pt x="109447" y="433"/>
                    </a:lnTo>
                    <a:lnTo>
                      <a:pt x="112914" y="591"/>
                    </a:lnTo>
                    <a:lnTo>
                      <a:pt x="116341" y="827"/>
                    </a:lnTo>
                    <a:lnTo>
                      <a:pt x="119769" y="1103"/>
                    </a:lnTo>
                    <a:lnTo>
                      <a:pt x="123118" y="1418"/>
                    </a:lnTo>
                    <a:lnTo>
                      <a:pt x="126427" y="1812"/>
                    </a:lnTo>
                    <a:lnTo>
                      <a:pt x="129658" y="2206"/>
                    </a:lnTo>
                    <a:lnTo>
                      <a:pt x="132849" y="2679"/>
                    </a:lnTo>
                    <a:lnTo>
                      <a:pt x="135961" y="3191"/>
                    </a:lnTo>
                    <a:lnTo>
                      <a:pt x="138995" y="3743"/>
                    </a:lnTo>
                    <a:lnTo>
                      <a:pt x="141950" y="4334"/>
                    </a:lnTo>
                    <a:lnTo>
                      <a:pt x="144865" y="5004"/>
                    </a:lnTo>
                    <a:lnTo>
                      <a:pt x="144865" y="5004"/>
                    </a:lnTo>
                    <a:lnTo>
                      <a:pt x="145653" y="5240"/>
                    </a:lnTo>
                    <a:lnTo>
                      <a:pt x="146402" y="5516"/>
                    </a:lnTo>
                    <a:lnTo>
                      <a:pt x="147150" y="5870"/>
                    </a:lnTo>
                    <a:lnTo>
                      <a:pt x="147859" y="6264"/>
                    </a:lnTo>
                    <a:lnTo>
                      <a:pt x="148529" y="6698"/>
                    </a:lnTo>
                    <a:lnTo>
                      <a:pt x="149159" y="7210"/>
                    </a:lnTo>
                    <a:lnTo>
                      <a:pt x="149750" y="7761"/>
                    </a:lnTo>
                    <a:lnTo>
                      <a:pt x="150302" y="8313"/>
                    </a:lnTo>
                    <a:lnTo>
                      <a:pt x="150775" y="8943"/>
                    </a:lnTo>
                    <a:lnTo>
                      <a:pt x="151247" y="9613"/>
                    </a:lnTo>
                    <a:lnTo>
                      <a:pt x="151641" y="10283"/>
                    </a:lnTo>
                    <a:lnTo>
                      <a:pt x="151996" y="11031"/>
                    </a:lnTo>
                    <a:lnTo>
                      <a:pt x="152311" y="11780"/>
                    </a:lnTo>
                    <a:lnTo>
                      <a:pt x="152548" y="12528"/>
                    </a:lnTo>
                    <a:lnTo>
                      <a:pt x="152705" y="13356"/>
                    </a:lnTo>
                    <a:lnTo>
                      <a:pt x="152823" y="14144"/>
                    </a:lnTo>
                    <a:lnTo>
                      <a:pt x="152823" y="14144"/>
                    </a:lnTo>
                    <a:lnTo>
                      <a:pt x="153178" y="17296"/>
                    </a:lnTo>
                    <a:lnTo>
                      <a:pt x="153493" y="20920"/>
                    </a:lnTo>
                    <a:lnTo>
                      <a:pt x="153848" y="24939"/>
                    </a:lnTo>
                    <a:lnTo>
                      <a:pt x="154163" y="29351"/>
                    </a:lnTo>
                    <a:lnTo>
                      <a:pt x="154439" y="34079"/>
                    </a:lnTo>
                    <a:lnTo>
                      <a:pt x="154675" y="39082"/>
                    </a:lnTo>
                    <a:lnTo>
                      <a:pt x="154833" y="44322"/>
                    </a:lnTo>
                    <a:lnTo>
                      <a:pt x="154951" y="49759"/>
                    </a:lnTo>
                    <a:lnTo>
                      <a:pt x="154951" y="52556"/>
                    </a:lnTo>
                    <a:lnTo>
                      <a:pt x="154951" y="55353"/>
                    </a:lnTo>
                    <a:lnTo>
                      <a:pt x="154911" y="58190"/>
                    </a:lnTo>
                    <a:lnTo>
                      <a:pt x="154833" y="61027"/>
                    </a:lnTo>
                    <a:lnTo>
                      <a:pt x="154714" y="63903"/>
                    </a:lnTo>
                    <a:lnTo>
                      <a:pt x="154596" y="66739"/>
                    </a:lnTo>
                    <a:lnTo>
                      <a:pt x="154439" y="69615"/>
                    </a:lnTo>
                    <a:lnTo>
                      <a:pt x="154242" y="72491"/>
                    </a:lnTo>
                    <a:lnTo>
                      <a:pt x="153966" y="75328"/>
                    </a:lnTo>
                    <a:lnTo>
                      <a:pt x="153690" y="78164"/>
                    </a:lnTo>
                    <a:lnTo>
                      <a:pt x="153375" y="80962"/>
                    </a:lnTo>
                    <a:lnTo>
                      <a:pt x="152981" y="83759"/>
                    </a:lnTo>
                    <a:lnTo>
                      <a:pt x="152587" y="86477"/>
                    </a:lnTo>
                    <a:lnTo>
                      <a:pt x="152114" y="89196"/>
                    </a:lnTo>
                    <a:lnTo>
                      <a:pt x="151602" y="91875"/>
                    </a:lnTo>
                    <a:lnTo>
                      <a:pt x="151011" y="94475"/>
                    </a:lnTo>
                    <a:lnTo>
                      <a:pt x="151011" y="94475"/>
                    </a:lnTo>
                    <a:lnTo>
                      <a:pt x="150775" y="95263"/>
                    </a:lnTo>
                    <a:lnTo>
                      <a:pt x="150499" y="96051"/>
                    </a:lnTo>
                    <a:lnTo>
                      <a:pt x="150144" y="96799"/>
                    </a:lnTo>
                    <a:lnTo>
                      <a:pt x="149750" y="97548"/>
                    </a:lnTo>
                    <a:lnTo>
                      <a:pt x="149317" y="98218"/>
                    </a:lnTo>
                    <a:lnTo>
                      <a:pt x="148805" y="98848"/>
                    </a:lnTo>
                    <a:lnTo>
                      <a:pt x="148253" y="99439"/>
                    </a:lnTo>
                    <a:lnTo>
                      <a:pt x="147662" y="99991"/>
                    </a:lnTo>
                    <a:lnTo>
                      <a:pt x="147032" y="100503"/>
                    </a:lnTo>
                    <a:lnTo>
                      <a:pt x="146362" y="100975"/>
                    </a:lnTo>
                    <a:lnTo>
                      <a:pt x="145653" y="101369"/>
                    </a:lnTo>
                    <a:lnTo>
                      <a:pt x="144944" y="101724"/>
                    </a:lnTo>
                    <a:lnTo>
                      <a:pt x="144156" y="102039"/>
                    </a:lnTo>
                    <a:lnTo>
                      <a:pt x="143368" y="102276"/>
                    </a:lnTo>
                    <a:lnTo>
                      <a:pt x="142541" y="102433"/>
                    </a:lnTo>
                    <a:lnTo>
                      <a:pt x="141713" y="102551"/>
                    </a:lnTo>
                    <a:lnTo>
                      <a:pt x="141713" y="102551"/>
                    </a:lnTo>
                    <a:lnTo>
                      <a:pt x="137143" y="102945"/>
                    </a:lnTo>
                    <a:lnTo>
                      <a:pt x="131509" y="103418"/>
                    </a:lnTo>
                    <a:lnTo>
                      <a:pt x="124969" y="103851"/>
                    </a:lnTo>
                    <a:lnTo>
                      <a:pt x="117523" y="104285"/>
                    </a:lnTo>
                    <a:lnTo>
                      <a:pt x="113465" y="104482"/>
                    </a:lnTo>
                    <a:lnTo>
                      <a:pt x="109210" y="104679"/>
                    </a:lnTo>
                    <a:lnTo>
                      <a:pt x="104758" y="104836"/>
                    </a:lnTo>
                    <a:lnTo>
                      <a:pt x="100110" y="104994"/>
                    </a:lnTo>
                    <a:lnTo>
                      <a:pt x="95303" y="105112"/>
                    </a:lnTo>
                    <a:lnTo>
                      <a:pt x="90339" y="105191"/>
                    </a:lnTo>
                    <a:lnTo>
                      <a:pt x="85178" y="105230"/>
                    </a:lnTo>
                    <a:lnTo>
                      <a:pt x="79859" y="10527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3585;p43">
                <a:extLst>
                  <a:ext uri="{FF2B5EF4-FFF2-40B4-BE49-F238E27FC236}">
                    <a16:creationId xmlns:a16="http://schemas.microsoft.com/office/drawing/2014/main" id="{F12E43AB-49F7-A6EB-ED48-2AC6CCC60056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90852" y="1"/>
                    </a:moveTo>
                    <a:lnTo>
                      <a:pt x="90852" y="1"/>
                    </a:ln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1" name="Google Shape;3537;p41">
              <a:extLst>
                <a:ext uri="{FF2B5EF4-FFF2-40B4-BE49-F238E27FC236}">
                  <a16:creationId xmlns:a16="http://schemas.microsoft.com/office/drawing/2014/main" id="{EAAA7695-E78C-88A9-9185-C0C72E1993AA}"/>
                </a:ext>
              </a:extLst>
            </p:cNvPr>
            <p:cNvSpPr txBox="1">
              <a:spLocks/>
            </p:cNvSpPr>
            <p:nvPr/>
          </p:nvSpPr>
          <p:spPr>
            <a:xfrm>
              <a:off x="-12317" y="550621"/>
              <a:ext cx="9773522" cy="5588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000" b="0" i="0" u="none" strike="noStrike" cap="none">
                  <a:solidFill>
                    <a:schemeClr val="lt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200"/>
                <a:buFont typeface="Fredoka One"/>
                <a:buNone/>
                <a:tabLst/>
                <a:defRPr/>
              </a:pPr>
              <a:r>
                <a:rPr kumimoji="0" lang="vi-V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513632">
                      <a:lumMod val="75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sym typeface="Fredoka One"/>
                </a:rPr>
                <a:t>Vị trí của dãy Hoàng Liên Sơn nằm ở?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513632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sym typeface="Fredoka One"/>
              </a:endParaRPr>
            </a:p>
          </p:txBody>
        </p:sp>
        <p:pic>
          <p:nvPicPr>
            <p:cNvPr id="66" name="Picture 65" descr="A picture containing diagram&#10;&#10;Description automatically generated">
              <a:hlinkClick r:id="rId7" action="ppaction://hlinksldjump"/>
              <a:extLst>
                <a:ext uri="{FF2B5EF4-FFF2-40B4-BE49-F238E27FC236}">
                  <a16:creationId xmlns:a16="http://schemas.microsoft.com/office/drawing/2014/main" id="{6555AA5A-D002-210E-9208-DA63047DC6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635" b="50715" l="19633" r="34807">
                          <a14:foregroundMark x1="23405" y1="33765" x2="28588" y2="34725"/>
                          <a14:foregroundMark x1="27324" y1="29014" x2="28750" y2="35037"/>
                          <a14:foregroundMark x1="24344" y1="30910" x2="23712" y2="36957"/>
                          <a14:foregroundMark x1="22935" y1="32493" x2="22935" y2="32493"/>
                          <a14:foregroundMark x1="28280" y1="30910" x2="28588" y2="32181"/>
                          <a14:foregroundMark x1="27956" y1="33453" x2="27956" y2="33453"/>
                          <a14:foregroundMark x1="26709" y1="30598" x2="23405" y2="33453"/>
                          <a14:foregroundMark x1="27178" y1="32829" x2="27178" y2="32829"/>
                          <a14:foregroundMark x1="27178" y1="32829" x2="27178" y2="32829"/>
                          <a14:foregroundMark x1="27017" y1="31557" x2="27017" y2="31557"/>
                          <a14:foregroundMark x1="26855" y1="31557" x2="26855" y2="31557"/>
                          <a14:foregroundMark x1="27810" y1="34077" x2="27810" y2="34077"/>
                          <a14:foregroundMark x1="27810" y1="34077" x2="27810" y2="34077"/>
                        </a14:backgroundRemoval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17736" r="63296" b="57369"/>
            <a:stretch/>
          </p:blipFill>
          <p:spPr>
            <a:xfrm rot="21208351" flipH="1">
              <a:off x="-99735" y="-387601"/>
              <a:ext cx="1672414" cy="1818025"/>
            </a:xfrm>
            <a:prstGeom prst="rect">
              <a:avLst/>
            </a:prstGeom>
          </p:spPr>
        </p:pic>
      </p:grpSp>
      <p:sp>
        <p:nvSpPr>
          <p:cNvPr id="86" name="Google Shape;118;p4">
            <a:extLst>
              <a:ext uri="{FF2B5EF4-FFF2-40B4-BE49-F238E27FC236}">
                <a16:creationId xmlns:a16="http://schemas.microsoft.com/office/drawing/2014/main" id="{269D10BF-52C3-DD7B-F75E-5B3364A15EAF}"/>
              </a:ext>
            </a:extLst>
          </p:cNvPr>
          <p:cNvSpPr/>
          <p:nvPr/>
        </p:nvSpPr>
        <p:spPr>
          <a:xfrm rot="20682741">
            <a:off x="3733402" y="2125526"/>
            <a:ext cx="788580" cy="617768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" name="Google Shape;118;p4">
            <a:extLst>
              <a:ext uri="{FF2B5EF4-FFF2-40B4-BE49-F238E27FC236}">
                <a16:creationId xmlns:a16="http://schemas.microsoft.com/office/drawing/2014/main" id="{C9F58A0F-8C66-F4F4-4B78-6E39D172BE4E}"/>
              </a:ext>
            </a:extLst>
          </p:cNvPr>
          <p:cNvSpPr/>
          <p:nvPr/>
        </p:nvSpPr>
        <p:spPr>
          <a:xfrm rot="20682741">
            <a:off x="3505184" y="3418357"/>
            <a:ext cx="1111528" cy="1032563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" name="Google Shape;118;p4">
            <a:extLst>
              <a:ext uri="{FF2B5EF4-FFF2-40B4-BE49-F238E27FC236}">
                <a16:creationId xmlns:a16="http://schemas.microsoft.com/office/drawing/2014/main" id="{158B543B-3F34-70AC-077D-975E2061206E}"/>
              </a:ext>
            </a:extLst>
          </p:cNvPr>
          <p:cNvSpPr/>
          <p:nvPr/>
        </p:nvSpPr>
        <p:spPr>
          <a:xfrm rot="20682741">
            <a:off x="8060523" y="1717933"/>
            <a:ext cx="1111528" cy="1032563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90" name="Picture 89" descr="A picture containing diagram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D7029AF-0FB8-8355-4F05-03C1D340B7C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635" b="50715" l="19633" r="34807">
                        <a14:foregroundMark x1="23405" y1="33765" x2="28588" y2="34725"/>
                        <a14:foregroundMark x1="27324" y1="29014" x2="28750" y2="35037"/>
                        <a14:foregroundMark x1="24344" y1="30910" x2="23712" y2="36957"/>
                        <a14:foregroundMark x1="22935" y1="32493" x2="22935" y2="32493"/>
                        <a14:foregroundMark x1="28280" y1="30910" x2="28588" y2="32181"/>
                        <a14:foregroundMark x1="27956" y1="33453" x2="27956" y2="33453"/>
                        <a14:foregroundMark x1="26709" y1="30598" x2="23405" y2="33453"/>
                        <a14:foregroundMark x1="27178" y1="32829" x2="27178" y2="32829"/>
                        <a14:foregroundMark x1="27178" y1="32829" x2="27178" y2="32829"/>
                        <a14:foregroundMark x1="27017" y1="31557" x2="27017" y2="31557"/>
                        <a14:foregroundMark x1="26855" y1="31557" x2="26855" y2="31557"/>
                        <a14:foregroundMark x1="27810" y1="34077" x2="27810" y2="34077"/>
                        <a14:foregroundMark x1="27810" y1="34077" x2="27810" y2="34077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36" r="63296" b="57369"/>
          <a:stretch/>
        </p:blipFill>
        <p:spPr>
          <a:xfrm rot="21208351" flipH="1">
            <a:off x="7686950" y="2916948"/>
            <a:ext cx="1512177" cy="1643837"/>
          </a:xfrm>
          <a:prstGeom prst="rect">
            <a:avLst/>
          </a:prstGeom>
        </p:spPr>
      </p:pic>
      <p:pic>
        <p:nvPicPr>
          <p:cNvPr id="38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E2717C9-DC37-9E6F-0FAA-528F43A9E2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780248" y="4737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89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344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86" grpId="0" animBg="1"/>
      <p:bldP spid="88" grpId="0" animBg="1"/>
      <p:bldP spid="8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1" name="Google Shape;3591;p43"/>
          <p:cNvSpPr txBox="1">
            <a:spLocks noGrp="1"/>
          </p:cNvSpPr>
          <p:nvPr>
            <p:ph type="title" idx="4294967295"/>
          </p:nvPr>
        </p:nvSpPr>
        <p:spPr>
          <a:xfrm>
            <a:off x="712650" y="447100"/>
            <a:ext cx="7718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/>
              <a:t>Meeting Objectives</a:t>
            </a:r>
            <a:endParaRPr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02247F8-DA93-0786-0FA4-EC02125FAC2B}"/>
              </a:ext>
            </a:extLst>
          </p:cNvPr>
          <p:cNvGrpSpPr/>
          <p:nvPr/>
        </p:nvGrpSpPr>
        <p:grpSpPr>
          <a:xfrm>
            <a:off x="281553" y="3433447"/>
            <a:ext cx="4579133" cy="966193"/>
            <a:chOff x="311419" y="3516443"/>
            <a:chExt cx="4579133" cy="966193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541DE1E8-5315-AAD2-A062-33E7A87C4583}"/>
                </a:ext>
              </a:extLst>
            </p:cNvPr>
            <p:cNvGrpSpPr/>
            <p:nvPr/>
          </p:nvGrpSpPr>
          <p:grpSpPr>
            <a:xfrm>
              <a:off x="619802" y="3516443"/>
              <a:ext cx="4270750" cy="966193"/>
              <a:chOff x="129540" y="128016"/>
              <a:chExt cx="13013633" cy="1710781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6AE021BD-C32E-B18C-90F1-58C6F7A9D692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/>
                    <a:sym typeface="Arial"/>
                  </a:rPr>
                  <a:t>*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E67C09E-5B64-8E22-83EA-FD73AE7E5C59}"/>
                  </a:ext>
                </a:extLst>
              </p:cNvPr>
              <p:cNvSpPr txBox="1"/>
              <p:nvPr/>
            </p:nvSpPr>
            <p:spPr>
              <a:xfrm>
                <a:off x="1921276" y="524900"/>
                <a:ext cx="11221897" cy="7356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altLang="en-US" sz="2100" b="1" i="0" u="none" strike="noStrike" kern="1200" cap="none" spc="0" normalizeH="0" baseline="0" noProof="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UTM Avo" panose="02040603050506020204" pitchFamily="18" charset="0"/>
                    <a:ea typeface="+mn-ea"/>
                    <a:cs typeface="Arial"/>
                    <a:sym typeface="Arial"/>
                  </a:rPr>
                  <a:t>Đỉnh</a:t>
                </a:r>
                <a:r>
                  <a:rPr kumimoji="0" lang="vi-VN" altLang="en-US" sz="2100" b="1" i="0" u="none" strike="noStrike" kern="1200" cap="none" spc="0" normalizeH="0" noProof="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UTM Avo" panose="02040603050506020204" pitchFamily="18" charset="0"/>
                    <a:ea typeface="+mn-ea"/>
                    <a:cs typeface="Arial"/>
                    <a:sym typeface="Arial"/>
                  </a:rPr>
                  <a:t> </a:t>
                </a:r>
                <a:r>
                  <a:rPr kumimoji="0" lang="vi-VN" altLang="en-US" sz="2100" b="1" i="0" u="none" strike="noStrike" kern="1200" cap="none" spc="0" normalizeH="0" baseline="0" noProof="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UTM Avo" panose="02040603050506020204" pitchFamily="18" charset="0"/>
                    <a:ea typeface="+mn-ea"/>
                    <a:cs typeface="Arial"/>
                    <a:sym typeface="Arial"/>
                  </a:rPr>
                  <a:t>Phan-xi -păng</a:t>
                </a:r>
                <a:endParaRPr kumimoji="0" lang="en-US" altLang="en-US" sz="2100" b="1" i="0" u="none" strike="noStrike" kern="120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048999A-CCF7-9903-4990-EE04A70A2F51}"/>
                </a:ext>
              </a:extLst>
            </p:cNvPr>
            <p:cNvGrpSpPr/>
            <p:nvPr/>
          </p:nvGrpSpPr>
          <p:grpSpPr>
            <a:xfrm>
              <a:off x="311419" y="3516443"/>
              <a:ext cx="918025" cy="912332"/>
              <a:chOff x="314258" y="3228962"/>
              <a:chExt cx="1228335" cy="1224365"/>
            </a:xfrm>
          </p:grpSpPr>
          <p:grpSp>
            <p:nvGrpSpPr>
              <p:cNvPr id="31" name="Google Shape;3605;p43">
                <a:extLst>
                  <a:ext uri="{FF2B5EF4-FFF2-40B4-BE49-F238E27FC236}">
                    <a16:creationId xmlns:a16="http://schemas.microsoft.com/office/drawing/2014/main" id="{2662C93B-D5C8-AC43-6CFA-6A38D5E88B59}"/>
                  </a:ext>
                </a:extLst>
              </p:cNvPr>
              <p:cNvGrpSpPr/>
              <p:nvPr/>
            </p:nvGrpSpPr>
            <p:grpSpPr>
              <a:xfrm>
                <a:off x="314258" y="3228962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32" name="Google Shape;3606;p43">
                  <a:extLst>
                    <a:ext uri="{FF2B5EF4-FFF2-40B4-BE49-F238E27FC236}">
                      <a16:creationId xmlns:a16="http://schemas.microsoft.com/office/drawing/2014/main" id="{816A1477-8C8A-7B38-3A9B-7BD9B1785152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3607;p43">
                  <a:extLst>
                    <a:ext uri="{FF2B5EF4-FFF2-40B4-BE49-F238E27FC236}">
                      <a16:creationId xmlns:a16="http://schemas.microsoft.com/office/drawing/2014/main" id="{B6157954-3E70-21D1-BBFF-65DA830EE862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88544890-1B4B-6663-ADA6-78801922CC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048" t="-1048" r="31571" b="50944"/>
              <a:stretch/>
            </p:blipFill>
            <p:spPr>
              <a:xfrm>
                <a:off x="610075" y="3389084"/>
                <a:ext cx="858567" cy="927750"/>
              </a:xfrm>
              <a:prstGeom prst="rect">
                <a:avLst/>
              </a:prstGeom>
            </p:spPr>
          </p:pic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5FF1D0E-F169-B9EC-94CE-787B6E3F2A49}"/>
              </a:ext>
            </a:extLst>
          </p:cNvPr>
          <p:cNvGrpSpPr/>
          <p:nvPr/>
        </p:nvGrpSpPr>
        <p:grpSpPr>
          <a:xfrm>
            <a:off x="4684130" y="1693395"/>
            <a:ext cx="4369873" cy="1058095"/>
            <a:chOff x="4684130" y="1693395"/>
            <a:chExt cx="4369873" cy="1058095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05D587AB-459C-A11B-5BD7-B79D0C20355C}"/>
                </a:ext>
              </a:extLst>
            </p:cNvPr>
            <p:cNvGrpSpPr/>
            <p:nvPr/>
          </p:nvGrpSpPr>
          <p:grpSpPr>
            <a:xfrm>
              <a:off x="5066055" y="1693395"/>
              <a:ext cx="3987948" cy="1058095"/>
              <a:chOff x="129540" y="-34711"/>
              <a:chExt cx="11932920" cy="1873508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09CFA3DB-B7F3-2597-BB00-5E7732F62336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chemeClr val="bg2">
                  <a:alpha val="80000"/>
                </a:scheme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/>
                    <a:sym typeface="Arial"/>
                  </a:rPr>
                  <a:t>*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649C732-004C-7D6C-65CE-4829F0F70DA0}"/>
                  </a:ext>
                </a:extLst>
              </p:cNvPr>
              <p:cNvSpPr txBox="1"/>
              <p:nvPr/>
            </p:nvSpPr>
            <p:spPr>
              <a:xfrm>
                <a:off x="3232217" y="-34711"/>
                <a:ext cx="6276950" cy="16893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altLang="en-US" sz="2800" b="1" i="0" u="none" strike="noStrike" kern="1200" cap="none" spc="0" normalizeH="0" baseline="0" noProof="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UTM Avo" panose="02040603050506020204" pitchFamily="18" charset="0"/>
                    <a:ea typeface="+mn-ea"/>
                    <a:cs typeface="Arial"/>
                    <a:sym typeface="Arial"/>
                  </a:rPr>
                  <a:t>Dãy núi Ngân Sơn</a:t>
                </a:r>
                <a:endParaRPr kumimoji="0" lang="en-US" altLang="en-US" sz="2800" b="1" i="0" u="none" strike="noStrike" kern="120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8B3C73C-0893-2677-C26E-8B9FC91D519E}"/>
                </a:ext>
              </a:extLst>
            </p:cNvPr>
            <p:cNvGrpSpPr/>
            <p:nvPr/>
          </p:nvGrpSpPr>
          <p:grpSpPr>
            <a:xfrm>
              <a:off x="4684130" y="1730750"/>
              <a:ext cx="990103" cy="988223"/>
              <a:chOff x="5304987" y="1743054"/>
              <a:chExt cx="1228335" cy="1224365"/>
            </a:xfrm>
          </p:grpSpPr>
          <p:grpSp>
            <p:nvGrpSpPr>
              <p:cNvPr id="34" name="Google Shape;3605;p43">
                <a:extLst>
                  <a:ext uri="{FF2B5EF4-FFF2-40B4-BE49-F238E27FC236}">
                    <a16:creationId xmlns:a16="http://schemas.microsoft.com/office/drawing/2014/main" id="{A424AC23-4803-A0CF-8B44-81C546CA3F45}"/>
                  </a:ext>
                </a:extLst>
              </p:cNvPr>
              <p:cNvGrpSpPr/>
              <p:nvPr/>
            </p:nvGrpSpPr>
            <p:grpSpPr>
              <a:xfrm>
                <a:off x="5304987" y="1743054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35" name="Google Shape;3606;p43">
                  <a:extLst>
                    <a:ext uri="{FF2B5EF4-FFF2-40B4-BE49-F238E27FC236}">
                      <a16:creationId xmlns:a16="http://schemas.microsoft.com/office/drawing/2014/main" id="{BB6DB16E-CDF7-4B0C-C268-06F609239B4D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3607;p43">
                  <a:extLst>
                    <a:ext uri="{FF2B5EF4-FFF2-40B4-BE49-F238E27FC236}">
                      <a16:creationId xmlns:a16="http://schemas.microsoft.com/office/drawing/2014/main" id="{98D30DBD-10AF-ABC5-6219-AC7556A498B1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243B3E65-C1EA-31F0-BD68-0A91D87EA5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354" t="-1449" r="-735" b="51345"/>
              <a:stretch/>
            </p:blipFill>
            <p:spPr>
              <a:xfrm rot="21281818">
                <a:off x="5421313" y="1921213"/>
                <a:ext cx="884835" cy="956135"/>
              </a:xfrm>
              <a:prstGeom prst="rect">
                <a:avLst/>
              </a:prstGeom>
            </p:spPr>
          </p:pic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59EE6C-990A-80F9-7446-B3ABFFE36C1D}"/>
              </a:ext>
            </a:extLst>
          </p:cNvPr>
          <p:cNvGrpSpPr/>
          <p:nvPr/>
        </p:nvGrpSpPr>
        <p:grpSpPr>
          <a:xfrm>
            <a:off x="264580" y="1765233"/>
            <a:ext cx="4480236" cy="966192"/>
            <a:chOff x="264580" y="1765233"/>
            <a:chExt cx="4480236" cy="966192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22E8B3C-F94E-7608-1FC0-437336C2D4E5}"/>
                </a:ext>
              </a:extLst>
            </p:cNvPr>
            <p:cNvGrpSpPr/>
            <p:nvPr/>
          </p:nvGrpSpPr>
          <p:grpSpPr>
            <a:xfrm>
              <a:off x="432605" y="1765233"/>
              <a:ext cx="4312211" cy="966192"/>
              <a:chOff x="-563698" y="128016"/>
              <a:chExt cx="13386849" cy="1710781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27405422-B596-98A9-D9AA-FAAE1FC0B251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/>
                    <a:sym typeface="Arial"/>
                  </a:rPr>
                  <a:t>*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9EADB0C-1406-41D9-6C96-9EECD2981848}"/>
                  </a:ext>
                </a:extLst>
              </p:cNvPr>
              <p:cNvSpPr txBox="1"/>
              <p:nvPr/>
            </p:nvSpPr>
            <p:spPr>
              <a:xfrm>
                <a:off x="-563698" y="560379"/>
                <a:ext cx="13386849" cy="7629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altLang="en-US" sz="2200" b="1" i="0" u="none" strike="noStrike" kern="1200" cap="none" spc="0" normalizeH="0" baseline="0" noProof="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UTM Avo" panose="02040603050506020204" pitchFamily="18" charset="0"/>
                    <a:ea typeface="+mn-ea"/>
                    <a:cs typeface="Arial"/>
                    <a:sym typeface="Arial"/>
                  </a:rPr>
                  <a:t>Dãy núi Sông Gâm</a:t>
                </a:r>
                <a:endParaRPr kumimoji="0" lang="en-US" altLang="en-US" sz="2200" b="1" i="0" u="none" strike="noStrike" kern="120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B2FDAB1-82FB-B88D-A331-6C81AE4AD131}"/>
                </a:ext>
              </a:extLst>
            </p:cNvPr>
            <p:cNvGrpSpPr/>
            <p:nvPr/>
          </p:nvGrpSpPr>
          <p:grpSpPr>
            <a:xfrm>
              <a:off x="264580" y="1783360"/>
              <a:ext cx="918025" cy="912332"/>
              <a:chOff x="223256" y="1570336"/>
              <a:chExt cx="1228335" cy="1224365"/>
            </a:xfrm>
          </p:grpSpPr>
          <p:grpSp>
            <p:nvGrpSpPr>
              <p:cNvPr id="28" name="Google Shape;3605;p43">
                <a:extLst>
                  <a:ext uri="{FF2B5EF4-FFF2-40B4-BE49-F238E27FC236}">
                    <a16:creationId xmlns:a16="http://schemas.microsoft.com/office/drawing/2014/main" id="{8F21DAAA-4126-28FA-3F7F-B5464FBD7D79}"/>
                  </a:ext>
                </a:extLst>
              </p:cNvPr>
              <p:cNvGrpSpPr/>
              <p:nvPr/>
            </p:nvGrpSpPr>
            <p:grpSpPr>
              <a:xfrm>
                <a:off x="223256" y="1570336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29" name="Google Shape;3606;p43">
                  <a:extLst>
                    <a:ext uri="{FF2B5EF4-FFF2-40B4-BE49-F238E27FC236}">
                      <a16:creationId xmlns:a16="http://schemas.microsoft.com/office/drawing/2014/main" id="{41E993A4-6AA8-CFD4-EA59-9F193ECB777C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3607;p43">
                  <a:extLst>
                    <a:ext uri="{FF2B5EF4-FFF2-40B4-BE49-F238E27FC236}">
                      <a16:creationId xmlns:a16="http://schemas.microsoft.com/office/drawing/2014/main" id="{6F5930F6-EA8F-AAF9-F667-ECADDBB0D33D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ADEFAD2-FA9B-2F13-F51C-496494F423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1991" r="64831" b="51887"/>
              <a:stretch/>
            </p:blipFill>
            <p:spPr>
              <a:xfrm>
                <a:off x="428425" y="1667516"/>
                <a:ext cx="807883" cy="947137"/>
              </a:xfrm>
              <a:prstGeom prst="rect">
                <a:avLst/>
              </a:prstGeom>
            </p:spPr>
          </p:pic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B07A9A-DA78-BB44-97CC-598B8B83C3AF}"/>
              </a:ext>
            </a:extLst>
          </p:cNvPr>
          <p:cNvGrpSpPr/>
          <p:nvPr/>
        </p:nvGrpSpPr>
        <p:grpSpPr>
          <a:xfrm>
            <a:off x="4739560" y="3442151"/>
            <a:ext cx="4314443" cy="1040484"/>
            <a:chOff x="4739560" y="3442151"/>
            <a:chExt cx="4314443" cy="1040484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0E159824-0C09-BDBF-CBDA-9408BF85F98D}"/>
                </a:ext>
              </a:extLst>
            </p:cNvPr>
            <p:cNvGrpSpPr/>
            <p:nvPr/>
          </p:nvGrpSpPr>
          <p:grpSpPr>
            <a:xfrm>
              <a:off x="5081288" y="3442151"/>
              <a:ext cx="3972715" cy="1040484"/>
              <a:chOff x="129540" y="-3529"/>
              <a:chExt cx="11932920" cy="1842326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50A97128-235C-FBC3-F5E3-931A523B5CD0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/>
                    <a:sym typeface="Arial"/>
                  </a:rPr>
                  <a:t>*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3752A04-EA5E-A93A-65C5-9CA5555363B2}"/>
                  </a:ext>
                </a:extLst>
              </p:cNvPr>
              <p:cNvSpPr txBox="1"/>
              <p:nvPr/>
            </p:nvSpPr>
            <p:spPr>
              <a:xfrm>
                <a:off x="3198359" y="-3529"/>
                <a:ext cx="6042549" cy="15258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altLang="en-US" sz="2500" b="1" i="0" u="none" strike="noStrike" kern="1200" cap="none" spc="0" normalizeH="0" baseline="0" noProof="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UTM Avo" panose="02040603050506020204" pitchFamily="18" charset="0"/>
                    <a:ea typeface="+mn-ea"/>
                    <a:cs typeface="Arial"/>
                    <a:sym typeface="Arial"/>
                  </a:rPr>
                  <a:t>Dãy núi Bắc Sơn</a:t>
                </a:r>
                <a:endParaRPr kumimoji="0" lang="en-US" altLang="en-US" sz="2500" b="1" i="0" u="none" strike="noStrike" kern="120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B5DBFDF-B4DD-19B6-2B88-E1EE70ECE7BF}"/>
                </a:ext>
              </a:extLst>
            </p:cNvPr>
            <p:cNvGrpSpPr/>
            <p:nvPr/>
          </p:nvGrpSpPr>
          <p:grpSpPr>
            <a:xfrm>
              <a:off x="4739560" y="3494348"/>
              <a:ext cx="1009385" cy="967608"/>
              <a:chOff x="5233286" y="3228963"/>
              <a:chExt cx="1228335" cy="1224365"/>
            </a:xfrm>
          </p:grpSpPr>
          <p:grpSp>
            <p:nvGrpSpPr>
              <p:cNvPr id="25" name="Google Shape;3605;p43">
                <a:extLst>
                  <a:ext uri="{FF2B5EF4-FFF2-40B4-BE49-F238E27FC236}">
                    <a16:creationId xmlns:a16="http://schemas.microsoft.com/office/drawing/2014/main" id="{1A79BDE6-FF95-8A61-F6A6-0FFB84DFAA57}"/>
                  </a:ext>
                </a:extLst>
              </p:cNvPr>
              <p:cNvGrpSpPr/>
              <p:nvPr/>
            </p:nvGrpSpPr>
            <p:grpSpPr>
              <a:xfrm>
                <a:off x="5233286" y="3228963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26" name="Google Shape;3606;p43">
                  <a:extLst>
                    <a:ext uri="{FF2B5EF4-FFF2-40B4-BE49-F238E27FC236}">
                      <a16:creationId xmlns:a16="http://schemas.microsoft.com/office/drawing/2014/main" id="{4EF2A05F-A485-2DAF-A280-390BCB03F30F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3607;p43">
                  <a:extLst>
                    <a:ext uri="{FF2B5EF4-FFF2-40B4-BE49-F238E27FC236}">
                      <a16:creationId xmlns:a16="http://schemas.microsoft.com/office/drawing/2014/main" id="{371D978E-AEC3-AA4E-45AB-1CE35E5C1567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1C906E05-8EAB-CA36-6D8A-F52EE4E058D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" t="49417" r="65744" b="-2609"/>
              <a:stretch/>
            </p:blipFill>
            <p:spPr>
              <a:xfrm rot="21345065">
                <a:off x="5431008" y="3334994"/>
                <a:ext cx="989259" cy="980682"/>
              </a:xfrm>
              <a:prstGeom prst="rect">
                <a:avLst/>
              </a:prstGeom>
            </p:spPr>
          </p:pic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A023E6D-B049-ACA0-E973-73D06CC416F0}"/>
              </a:ext>
            </a:extLst>
          </p:cNvPr>
          <p:cNvGrpSpPr/>
          <p:nvPr/>
        </p:nvGrpSpPr>
        <p:grpSpPr>
          <a:xfrm>
            <a:off x="-314761" y="-387601"/>
            <a:ext cx="9773522" cy="1916270"/>
            <a:chOff x="-314761" y="-387601"/>
            <a:chExt cx="9773522" cy="1916270"/>
          </a:xfrm>
        </p:grpSpPr>
        <p:grpSp>
          <p:nvGrpSpPr>
            <p:cNvPr id="15" name="Google Shape;3579;p43">
              <a:extLst>
                <a:ext uri="{FF2B5EF4-FFF2-40B4-BE49-F238E27FC236}">
                  <a16:creationId xmlns:a16="http://schemas.microsoft.com/office/drawing/2014/main" id="{E21ED265-735A-6F49-7E70-97082C546DF2}"/>
                </a:ext>
              </a:extLst>
            </p:cNvPr>
            <p:cNvGrpSpPr/>
            <p:nvPr/>
          </p:nvGrpSpPr>
          <p:grpSpPr>
            <a:xfrm>
              <a:off x="646746" y="192450"/>
              <a:ext cx="8221471" cy="1336219"/>
              <a:chOff x="3374500" y="2400975"/>
              <a:chExt cx="2395004" cy="1696203"/>
            </a:xfrm>
          </p:grpSpPr>
          <p:sp>
            <p:nvSpPr>
              <p:cNvPr id="16" name="Google Shape;3580;p43">
                <a:extLst>
                  <a:ext uri="{FF2B5EF4-FFF2-40B4-BE49-F238E27FC236}">
                    <a16:creationId xmlns:a16="http://schemas.microsoft.com/office/drawing/2014/main" id="{E3234B8D-54C0-C413-90FE-CD58EC1E7EB0}"/>
                  </a:ext>
                </a:extLst>
              </p:cNvPr>
              <p:cNvSpPr/>
              <p:nvPr/>
            </p:nvSpPr>
            <p:spPr>
              <a:xfrm rot="10800000">
                <a:off x="3374500" y="2400975"/>
                <a:ext cx="2395004" cy="1696203"/>
              </a:xfrm>
              <a:custGeom>
                <a:avLst/>
                <a:gdLst/>
                <a:ahLst/>
                <a:cxnLst/>
                <a:rect l="l" t="t" r="r" b="b"/>
                <a:pathLst>
                  <a:path w="170001" h="120399" extrusionOk="0">
                    <a:moveTo>
                      <a:pt x="93411" y="0"/>
                    </a:moveTo>
                    <a:lnTo>
                      <a:pt x="88487" y="39"/>
                    </a:lnTo>
                    <a:lnTo>
                      <a:pt x="83601" y="118"/>
                    </a:lnTo>
                    <a:lnTo>
                      <a:pt x="78756" y="197"/>
                    </a:lnTo>
                    <a:lnTo>
                      <a:pt x="73949" y="355"/>
                    </a:lnTo>
                    <a:lnTo>
                      <a:pt x="69221" y="512"/>
                    </a:lnTo>
                    <a:lnTo>
                      <a:pt x="64572" y="709"/>
                    </a:lnTo>
                    <a:lnTo>
                      <a:pt x="60002" y="906"/>
                    </a:lnTo>
                    <a:lnTo>
                      <a:pt x="55511" y="1143"/>
                    </a:lnTo>
                    <a:lnTo>
                      <a:pt x="51138" y="1379"/>
                    </a:lnTo>
                    <a:lnTo>
                      <a:pt x="42746" y="1930"/>
                    </a:lnTo>
                    <a:lnTo>
                      <a:pt x="34867" y="2482"/>
                    </a:lnTo>
                    <a:lnTo>
                      <a:pt x="27578" y="3112"/>
                    </a:lnTo>
                    <a:lnTo>
                      <a:pt x="20999" y="3664"/>
                    </a:lnTo>
                    <a:lnTo>
                      <a:pt x="15207" y="4255"/>
                    </a:lnTo>
                    <a:lnTo>
                      <a:pt x="14419" y="4334"/>
                    </a:lnTo>
                    <a:lnTo>
                      <a:pt x="13632" y="4452"/>
                    </a:lnTo>
                    <a:lnTo>
                      <a:pt x="12844" y="4649"/>
                    </a:lnTo>
                    <a:lnTo>
                      <a:pt x="12095" y="4846"/>
                    </a:lnTo>
                    <a:lnTo>
                      <a:pt x="11346" y="5082"/>
                    </a:lnTo>
                    <a:lnTo>
                      <a:pt x="10637" y="5358"/>
                    </a:lnTo>
                    <a:lnTo>
                      <a:pt x="9928" y="5634"/>
                    </a:lnTo>
                    <a:lnTo>
                      <a:pt x="9219" y="5988"/>
                    </a:lnTo>
                    <a:lnTo>
                      <a:pt x="8549" y="6343"/>
                    </a:lnTo>
                    <a:lnTo>
                      <a:pt x="7919" y="6737"/>
                    </a:lnTo>
                    <a:lnTo>
                      <a:pt x="7289" y="7131"/>
                    </a:lnTo>
                    <a:lnTo>
                      <a:pt x="6658" y="7604"/>
                    </a:lnTo>
                    <a:lnTo>
                      <a:pt x="6067" y="8076"/>
                    </a:lnTo>
                    <a:lnTo>
                      <a:pt x="5516" y="8549"/>
                    </a:lnTo>
                    <a:lnTo>
                      <a:pt x="4964" y="9061"/>
                    </a:lnTo>
                    <a:lnTo>
                      <a:pt x="4452" y="9613"/>
                    </a:lnTo>
                    <a:lnTo>
                      <a:pt x="3940" y="10165"/>
                    </a:lnTo>
                    <a:lnTo>
                      <a:pt x="3467" y="10755"/>
                    </a:lnTo>
                    <a:lnTo>
                      <a:pt x="3034" y="11386"/>
                    </a:lnTo>
                    <a:lnTo>
                      <a:pt x="2600" y="12016"/>
                    </a:lnTo>
                    <a:lnTo>
                      <a:pt x="2206" y="12647"/>
                    </a:lnTo>
                    <a:lnTo>
                      <a:pt x="1852" y="13316"/>
                    </a:lnTo>
                    <a:lnTo>
                      <a:pt x="1537" y="13986"/>
                    </a:lnTo>
                    <a:lnTo>
                      <a:pt x="1221" y="14695"/>
                    </a:lnTo>
                    <a:lnTo>
                      <a:pt x="946" y="15404"/>
                    </a:lnTo>
                    <a:lnTo>
                      <a:pt x="709" y="16153"/>
                    </a:lnTo>
                    <a:lnTo>
                      <a:pt x="512" y="16901"/>
                    </a:lnTo>
                    <a:lnTo>
                      <a:pt x="355" y="17650"/>
                    </a:lnTo>
                    <a:lnTo>
                      <a:pt x="197" y="18438"/>
                    </a:lnTo>
                    <a:lnTo>
                      <a:pt x="118" y="19187"/>
                    </a:lnTo>
                    <a:lnTo>
                      <a:pt x="39" y="19974"/>
                    </a:lnTo>
                    <a:lnTo>
                      <a:pt x="0" y="20802"/>
                    </a:lnTo>
                    <a:lnTo>
                      <a:pt x="0" y="26908"/>
                    </a:lnTo>
                    <a:lnTo>
                      <a:pt x="39" y="32976"/>
                    </a:lnTo>
                    <a:lnTo>
                      <a:pt x="197" y="39043"/>
                    </a:lnTo>
                    <a:lnTo>
                      <a:pt x="394" y="45031"/>
                    </a:lnTo>
                    <a:lnTo>
                      <a:pt x="670" y="50941"/>
                    </a:lnTo>
                    <a:lnTo>
                      <a:pt x="1024" y="56772"/>
                    </a:lnTo>
                    <a:lnTo>
                      <a:pt x="1418" y="62445"/>
                    </a:lnTo>
                    <a:lnTo>
                      <a:pt x="1812" y="68000"/>
                    </a:lnTo>
                    <a:lnTo>
                      <a:pt x="2285" y="73358"/>
                    </a:lnTo>
                    <a:lnTo>
                      <a:pt x="2758" y="78519"/>
                    </a:lnTo>
                    <a:lnTo>
                      <a:pt x="3270" y="83483"/>
                    </a:lnTo>
                    <a:lnTo>
                      <a:pt x="3782" y="88171"/>
                    </a:lnTo>
                    <a:lnTo>
                      <a:pt x="4294" y="92623"/>
                    </a:lnTo>
                    <a:lnTo>
                      <a:pt x="4806" y="96799"/>
                    </a:lnTo>
                    <a:lnTo>
                      <a:pt x="5752" y="104167"/>
                    </a:lnTo>
                    <a:lnTo>
                      <a:pt x="5870" y="104915"/>
                    </a:lnTo>
                    <a:lnTo>
                      <a:pt x="6028" y="105664"/>
                    </a:lnTo>
                    <a:lnTo>
                      <a:pt x="6225" y="106373"/>
                    </a:lnTo>
                    <a:lnTo>
                      <a:pt x="6422" y="107082"/>
                    </a:lnTo>
                    <a:lnTo>
                      <a:pt x="6658" y="107752"/>
                    </a:lnTo>
                    <a:lnTo>
                      <a:pt x="6934" y="108422"/>
                    </a:lnTo>
                    <a:lnTo>
                      <a:pt x="7210" y="109091"/>
                    </a:lnTo>
                    <a:lnTo>
                      <a:pt x="7525" y="109722"/>
                    </a:lnTo>
                    <a:lnTo>
                      <a:pt x="7879" y="110352"/>
                    </a:lnTo>
                    <a:lnTo>
                      <a:pt x="8273" y="110982"/>
                    </a:lnTo>
                    <a:lnTo>
                      <a:pt x="8667" y="111573"/>
                    </a:lnTo>
                    <a:lnTo>
                      <a:pt x="9061" y="112164"/>
                    </a:lnTo>
                    <a:lnTo>
                      <a:pt x="9534" y="112716"/>
                    </a:lnTo>
                    <a:lnTo>
                      <a:pt x="9968" y="113228"/>
                    </a:lnTo>
                    <a:lnTo>
                      <a:pt x="10480" y="113740"/>
                    </a:lnTo>
                    <a:lnTo>
                      <a:pt x="10992" y="114252"/>
                    </a:lnTo>
                    <a:lnTo>
                      <a:pt x="11504" y="114725"/>
                    </a:lnTo>
                    <a:lnTo>
                      <a:pt x="12056" y="115158"/>
                    </a:lnTo>
                    <a:lnTo>
                      <a:pt x="12647" y="115592"/>
                    </a:lnTo>
                    <a:lnTo>
                      <a:pt x="13238" y="116025"/>
                    </a:lnTo>
                    <a:lnTo>
                      <a:pt x="13829" y="116380"/>
                    </a:lnTo>
                    <a:lnTo>
                      <a:pt x="14459" y="116734"/>
                    </a:lnTo>
                    <a:lnTo>
                      <a:pt x="15089" y="117050"/>
                    </a:lnTo>
                    <a:lnTo>
                      <a:pt x="15720" y="117365"/>
                    </a:lnTo>
                    <a:lnTo>
                      <a:pt x="16389" y="117640"/>
                    </a:lnTo>
                    <a:lnTo>
                      <a:pt x="17059" y="117877"/>
                    </a:lnTo>
                    <a:lnTo>
                      <a:pt x="17768" y="118113"/>
                    </a:lnTo>
                    <a:lnTo>
                      <a:pt x="18477" y="118271"/>
                    </a:lnTo>
                    <a:lnTo>
                      <a:pt x="19187" y="118428"/>
                    </a:lnTo>
                    <a:lnTo>
                      <a:pt x="19935" y="118547"/>
                    </a:lnTo>
                    <a:lnTo>
                      <a:pt x="20644" y="118665"/>
                    </a:lnTo>
                    <a:lnTo>
                      <a:pt x="21393" y="118704"/>
                    </a:lnTo>
                    <a:lnTo>
                      <a:pt x="26239" y="118980"/>
                    </a:lnTo>
                    <a:lnTo>
                      <a:pt x="31085" y="119256"/>
                    </a:lnTo>
                    <a:lnTo>
                      <a:pt x="35931" y="119453"/>
                    </a:lnTo>
                    <a:lnTo>
                      <a:pt x="40776" y="119650"/>
                    </a:lnTo>
                    <a:lnTo>
                      <a:pt x="45622" y="119807"/>
                    </a:lnTo>
                    <a:lnTo>
                      <a:pt x="50429" y="119965"/>
                    </a:lnTo>
                    <a:lnTo>
                      <a:pt x="60002" y="120201"/>
                    </a:lnTo>
                    <a:lnTo>
                      <a:pt x="69418" y="120319"/>
                    </a:lnTo>
                    <a:lnTo>
                      <a:pt x="78677" y="120398"/>
                    </a:lnTo>
                    <a:lnTo>
                      <a:pt x="87699" y="120359"/>
                    </a:lnTo>
                    <a:lnTo>
                      <a:pt x="96445" y="120280"/>
                    </a:lnTo>
                    <a:lnTo>
                      <a:pt x="104876" y="120162"/>
                    </a:lnTo>
                    <a:lnTo>
                      <a:pt x="112953" y="120004"/>
                    </a:lnTo>
                    <a:lnTo>
                      <a:pt x="120635" y="119807"/>
                    </a:lnTo>
                    <a:lnTo>
                      <a:pt x="127845" y="119610"/>
                    </a:lnTo>
                    <a:lnTo>
                      <a:pt x="134582" y="119335"/>
                    </a:lnTo>
                    <a:lnTo>
                      <a:pt x="140807" y="119098"/>
                    </a:lnTo>
                    <a:lnTo>
                      <a:pt x="151405" y="118625"/>
                    </a:lnTo>
                    <a:lnTo>
                      <a:pt x="152193" y="118547"/>
                    </a:lnTo>
                    <a:lnTo>
                      <a:pt x="152980" y="118468"/>
                    </a:lnTo>
                    <a:lnTo>
                      <a:pt x="153729" y="118350"/>
                    </a:lnTo>
                    <a:lnTo>
                      <a:pt x="154478" y="118153"/>
                    </a:lnTo>
                    <a:lnTo>
                      <a:pt x="155187" y="117995"/>
                    </a:lnTo>
                    <a:lnTo>
                      <a:pt x="155935" y="117759"/>
                    </a:lnTo>
                    <a:lnTo>
                      <a:pt x="156644" y="117483"/>
                    </a:lnTo>
                    <a:lnTo>
                      <a:pt x="157314" y="117207"/>
                    </a:lnTo>
                    <a:lnTo>
                      <a:pt x="157984" y="116892"/>
                    </a:lnTo>
                    <a:lnTo>
                      <a:pt x="158654" y="116537"/>
                    </a:lnTo>
                    <a:lnTo>
                      <a:pt x="159323" y="116183"/>
                    </a:lnTo>
                    <a:lnTo>
                      <a:pt x="159914" y="115789"/>
                    </a:lnTo>
                    <a:lnTo>
                      <a:pt x="160545" y="115355"/>
                    </a:lnTo>
                    <a:lnTo>
                      <a:pt x="161136" y="114922"/>
                    </a:lnTo>
                    <a:lnTo>
                      <a:pt x="161687" y="114449"/>
                    </a:lnTo>
                    <a:lnTo>
                      <a:pt x="162239" y="113937"/>
                    </a:lnTo>
                    <a:lnTo>
                      <a:pt x="162751" y="113425"/>
                    </a:lnTo>
                    <a:lnTo>
                      <a:pt x="163263" y="112873"/>
                    </a:lnTo>
                    <a:lnTo>
                      <a:pt x="163736" y="112322"/>
                    </a:lnTo>
                    <a:lnTo>
                      <a:pt x="164169" y="111731"/>
                    </a:lnTo>
                    <a:lnTo>
                      <a:pt x="164603" y="111101"/>
                    </a:lnTo>
                    <a:lnTo>
                      <a:pt x="164997" y="110470"/>
                    </a:lnTo>
                    <a:lnTo>
                      <a:pt x="165351" y="109840"/>
                    </a:lnTo>
                    <a:lnTo>
                      <a:pt x="165706" y="109170"/>
                    </a:lnTo>
                    <a:lnTo>
                      <a:pt x="166021" y="108500"/>
                    </a:lnTo>
                    <a:lnTo>
                      <a:pt x="166297" y="107791"/>
                    </a:lnTo>
                    <a:lnTo>
                      <a:pt x="166573" y="107082"/>
                    </a:lnTo>
                    <a:lnTo>
                      <a:pt x="166770" y="106373"/>
                    </a:lnTo>
                    <a:lnTo>
                      <a:pt x="166967" y="105624"/>
                    </a:lnTo>
                    <a:lnTo>
                      <a:pt x="167124" y="104876"/>
                    </a:lnTo>
                    <a:lnTo>
                      <a:pt x="167242" y="104088"/>
                    </a:lnTo>
                    <a:lnTo>
                      <a:pt x="167321" y="103339"/>
                    </a:lnTo>
                    <a:lnTo>
                      <a:pt x="167833" y="97548"/>
                    </a:lnTo>
                    <a:lnTo>
                      <a:pt x="168267" y="91678"/>
                    </a:lnTo>
                    <a:lnTo>
                      <a:pt x="168661" y="85847"/>
                    </a:lnTo>
                    <a:lnTo>
                      <a:pt x="168976" y="79977"/>
                    </a:lnTo>
                    <a:lnTo>
                      <a:pt x="169252" y="74185"/>
                    </a:lnTo>
                    <a:lnTo>
                      <a:pt x="169449" y="68433"/>
                    </a:lnTo>
                    <a:lnTo>
                      <a:pt x="169646" y="62760"/>
                    </a:lnTo>
                    <a:lnTo>
                      <a:pt x="169764" y="57244"/>
                    </a:lnTo>
                    <a:lnTo>
                      <a:pt x="169882" y="51847"/>
                    </a:lnTo>
                    <a:lnTo>
                      <a:pt x="169921" y="46607"/>
                    </a:lnTo>
                    <a:lnTo>
                      <a:pt x="169961" y="41604"/>
                    </a:lnTo>
                    <a:lnTo>
                      <a:pt x="170000" y="36797"/>
                    </a:lnTo>
                    <a:lnTo>
                      <a:pt x="169961" y="28012"/>
                    </a:lnTo>
                    <a:lnTo>
                      <a:pt x="169843" y="20447"/>
                    </a:lnTo>
                    <a:lnTo>
                      <a:pt x="169843" y="19699"/>
                    </a:lnTo>
                    <a:lnTo>
                      <a:pt x="169764" y="18950"/>
                    </a:lnTo>
                    <a:lnTo>
                      <a:pt x="169685" y="18202"/>
                    </a:lnTo>
                    <a:lnTo>
                      <a:pt x="169527" y="17492"/>
                    </a:lnTo>
                    <a:lnTo>
                      <a:pt x="169370" y="16783"/>
                    </a:lnTo>
                    <a:lnTo>
                      <a:pt x="169212" y="16074"/>
                    </a:lnTo>
                    <a:lnTo>
                      <a:pt x="168976" y="15365"/>
                    </a:lnTo>
                    <a:lnTo>
                      <a:pt x="168739" y="14695"/>
                    </a:lnTo>
                    <a:lnTo>
                      <a:pt x="168464" y="14025"/>
                    </a:lnTo>
                    <a:lnTo>
                      <a:pt x="168148" y="13356"/>
                    </a:lnTo>
                    <a:lnTo>
                      <a:pt x="167833" y="12725"/>
                    </a:lnTo>
                    <a:lnTo>
                      <a:pt x="167479" y="12095"/>
                    </a:lnTo>
                    <a:lnTo>
                      <a:pt x="167085" y="11465"/>
                    </a:lnTo>
                    <a:lnTo>
                      <a:pt x="166691" y="10874"/>
                    </a:lnTo>
                    <a:lnTo>
                      <a:pt x="166257" y="10322"/>
                    </a:lnTo>
                    <a:lnTo>
                      <a:pt x="165785" y="9771"/>
                    </a:lnTo>
                    <a:lnTo>
                      <a:pt x="165312" y="9219"/>
                    </a:lnTo>
                    <a:lnTo>
                      <a:pt x="164800" y="8707"/>
                    </a:lnTo>
                    <a:lnTo>
                      <a:pt x="164288" y="8234"/>
                    </a:lnTo>
                    <a:lnTo>
                      <a:pt x="163736" y="7761"/>
                    </a:lnTo>
                    <a:lnTo>
                      <a:pt x="163184" y="7289"/>
                    </a:lnTo>
                    <a:lnTo>
                      <a:pt x="162593" y="6895"/>
                    </a:lnTo>
                    <a:lnTo>
                      <a:pt x="162002" y="6461"/>
                    </a:lnTo>
                    <a:lnTo>
                      <a:pt x="161372" y="6107"/>
                    </a:lnTo>
                    <a:lnTo>
                      <a:pt x="160742" y="5752"/>
                    </a:lnTo>
                    <a:lnTo>
                      <a:pt x="160072" y="5437"/>
                    </a:lnTo>
                    <a:lnTo>
                      <a:pt x="159402" y="5161"/>
                    </a:lnTo>
                    <a:lnTo>
                      <a:pt x="158732" y="4885"/>
                    </a:lnTo>
                    <a:lnTo>
                      <a:pt x="158023" y="4649"/>
                    </a:lnTo>
                    <a:lnTo>
                      <a:pt x="157314" y="4452"/>
                    </a:lnTo>
                    <a:lnTo>
                      <a:pt x="156566" y="4294"/>
                    </a:lnTo>
                    <a:lnTo>
                      <a:pt x="155817" y="4137"/>
                    </a:lnTo>
                    <a:lnTo>
                      <a:pt x="151405" y="3428"/>
                    </a:lnTo>
                    <a:lnTo>
                      <a:pt x="146834" y="2837"/>
                    </a:lnTo>
                    <a:lnTo>
                      <a:pt x="142225" y="2285"/>
                    </a:lnTo>
                    <a:lnTo>
                      <a:pt x="137537" y="1812"/>
                    </a:lnTo>
                    <a:lnTo>
                      <a:pt x="132770" y="1379"/>
                    </a:lnTo>
                    <a:lnTo>
                      <a:pt x="127924" y="1024"/>
                    </a:lnTo>
                    <a:lnTo>
                      <a:pt x="123078" y="709"/>
                    </a:lnTo>
                    <a:lnTo>
                      <a:pt x="118153" y="473"/>
                    </a:lnTo>
                    <a:lnTo>
                      <a:pt x="113228" y="276"/>
                    </a:lnTo>
                    <a:lnTo>
                      <a:pt x="108264" y="158"/>
                    </a:lnTo>
                    <a:lnTo>
                      <a:pt x="103300" y="39"/>
                    </a:lnTo>
                    <a:lnTo>
                      <a:pt x="9833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422B24">
                      <a:lumMod val="75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3581;p43">
                <a:extLst>
                  <a:ext uri="{FF2B5EF4-FFF2-40B4-BE49-F238E27FC236}">
                    <a16:creationId xmlns:a16="http://schemas.microsoft.com/office/drawing/2014/main" id="{39CC1EDF-03DE-12D5-162D-2E1D5A099F2A}"/>
                  </a:ext>
                </a:extLst>
              </p:cNvPr>
              <p:cNvSpPr/>
              <p:nvPr/>
            </p:nvSpPr>
            <p:spPr>
              <a:xfrm rot="10800000">
                <a:off x="3448299" y="2416583"/>
                <a:ext cx="2247815" cy="1557233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19660"/>
                    </a:lnTo>
                    <a:lnTo>
                      <a:pt x="1" y="22694"/>
                    </a:lnTo>
                    <a:lnTo>
                      <a:pt x="40" y="28800"/>
                    </a:lnTo>
                    <a:lnTo>
                      <a:pt x="198" y="34868"/>
                    </a:lnTo>
                    <a:lnTo>
                      <a:pt x="434" y="40895"/>
                    </a:lnTo>
                    <a:lnTo>
                      <a:pt x="710" y="46844"/>
                    </a:lnTo>
                    <a:lnTo>
                      <a:pt x="1065" y="52636"/>
                    </a:lnTo>
                    <a:lnTo>
                      <a:pt x="1419" y="58348"/>
                    </a:lnTo>
                    <a:lnTo>
                      <a:pt x="1853" y="63864"/>
                    </a:lnTo>
                    <a:lnTo>
                      <a:pt x="2325" y="69183"/>
                    </a:lnTo>
                    <a:lnTo>
                      <a:pt x="2798" y="74344"/>
                    </a:lnTo>
                    <a:lnTo>
                      <a:pt x="3310" y="79229"/>
                    </a:lnTo>
                    <a:lnTo>
                      <a:pt x="3822" y="83878"/>
                    </a:lnTo>
                    <a:lnTo>
                      <a:pt x="4335" y="88212"/>
                    </a:lnTo>
                    <a:lnTo>
                      <a:pt x="4807" y="92270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324" y="92900"/>
                    </a:lnTo>
                    <a:lnTo>
                      <a:pt x="159758" y="87030"/>
                    </a:lnTo>
                    <a:lnTo>
                      <a:pt x="160152" y="81159"/>
                    </a:lnTo>
                    <a:lnTo>
                      <a:pt x="160467" y="75289"/>
                    </a:lnTo>
                    <a:lnTo>
                      <a:pt x="160743" y="69498"/>
                    </a:lnTo>
                    <a:lnTo>
                      <a:pt x="160940" y="63706"/>
                    </a:lnTo>
                    <a:lnTo>
                      <a:pt x="161137" y="58073"/>
                    </a:lnTo>
                    <a:lnTo>
                      <a:pt x="161255" y="52518"/>
                    </a:lnTo>
                    <a:lnTo>
                      <a:pt x="161334" y="47160"/>
                    </a:lnTo>
                    <a:lnTo>
                      <a:pt x="161412" y="41959"/>
                    </a:lnTo>
                    <a:lnTo>
                      <a:pt x="161452" y="36995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CCFF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3582;p43">
                <a:extLst>
                  <a:ext uri="{FF2B5EF4-FFF2-40B4-BE49-F238E27FC236}">
                    <a16:creationId xmlns:a16="http://schemas.microsoft.com/office/drawing/2014/main" id="{C3D328A6-A152-42F1-0FFA-423A100AFFD5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158852" y="98691"/>
                    </a:moveTo>
                    <a:lnTo>
                      <a:pt x="158852" y="98691"/>
                    </a:lnTo>
                    <a:lnTo>
                      <a:pt x="158773" y="99243"/>
                    </a:lnTo>
                    <a:lnTo>
                      <a:pt x="158694" y="99834"/>
                    </a:lnTo>
                    <a:lnTo>
                      <a:pt x="158576" y="100385"/>
                    </a:lnTo>
                    <a:lnTo>
                      <a:pt x="158418" y="100937"/>
                    </a:lnTo>
                    <a:lnTo>
                      <a:pt x="158261" y="101488"/>
                    </a:lnTo>
                    <a:lnTo>
                      <a:pt x="158064" y="102001"/>
                    </a:lnTo>
                    <a:lnTo>
                      <a:pt x="157867" y="102513"/>
                    </a:lnTo>
                    <a:lnTo>
                      <a:pt x="157630" y="103025"/>
                    </a:lnTo>
                    <a:lnTo>
                      <a:pt x="157355" y="103537"/>
                    </a:lnTo>
                    <a:lnTo>
                      <a:pt x="157079" y="104010"/>
                    </a:lnTo>
                    <a:lnTo>
                      <a:pt x="156764" y="104483"/>
                    </a:lnTo>
                    <a:lnTo>
                      <a:pt x="156448" y="104916"/>
                    </a:lnTo>
                    <a:lnTo>
                      <a:pt x="156133" y="105389"/>
                    </a:lnTo>
                    <a:lnTo>
                      <a:pt x="155779" y="105783"/>
                    </a:lnTo>
                    <a:lnTo>
                      <a:pt x="155385" y="106216"/>
                    </a:lnTo>
                    <a:lnTo>
                      <a:pt x="154991" y="106610"/>
                    </a:lnTo>
                    <a:lnTo>
                      <a:pt x="154597" y="106965"/>
                    </a:lnTo>
                    <a:lnTo>
                      <a:pt x="154163" y="107319"/>
                    </a:lnTo>
                    <a:lnTo>
                      <a:pt x="153730" y="107674"/>
                    </a:lnTo>
                    <a:lnTo>
                      <a:pt x="153297" y="107989"/>
                    </a:lnTo>
                    <a:lnTo>
                      <a:pt x="152824" y="108265"/>
                    </a:lnTo>
                    <a:lnTo>
                      <a:pt x="152351" y="108541"/>
                    </a:lnTo>
                    <a:lnTo>
                      <a:pt x="151839" y="108816"/>
                    </a:lnTo>
                    <a:lnTo>
                      <a:pt x="151327" y="109053"/>
                    </a:lnTo>
                    <a:lnTo>
                      <a:pt x="150815" y="109250"/>
                    </a:lnTo>
                    <a:lnTo>
                      <a:pt x="150302" y="109447"/>
                    </a:lnTo>
                    <a:lnTo>
                      <a:pt x="149751" y="109604"/>
                    </a:lnTo>
                    <a:lnTo>
                      <a:pt x="149199" y="109762"/>
                    </a:lnTo>
                    <a:lnTo>
                      <a:pt x="148648" y="109880"/>
                    </a:lnTo>
                    <a:lnTo>
                      <a:pt x="148096" y="109998"/>
                    </a:lnTo>
                    <a:lnTo>
                      <a:pt x="147505" y="110038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0571" y="110392"/>
                    </a:lnTo>
                    <a:lnTo>
                      <a:pt x="133401" y="110707"/>
                    </a:lnTo>
                    <a:lnTo>
                      <a:pt x="125482" y="111023"/>
                    </a:lnTo>
                    <a:lnTo>
                      <a:pt x="116933" y="111298"/>
                    </a:lnTo>
                    <a:lnTo>
                      <a:pt x="107792" y="111535"/>
                    </a:lnTo>
                    <a:lnTo>
                      <a:pt x="98140" y="111692"/>
                    </a:lnTo>
                    <a:lnTo>
                      <a:pt x="88015" y="111811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69459" y="111850"/>
                    </a:lnTo>
                    <a:lnTo>
                      <a:pt x="61540" y="111771"/>
                    </a:lnTo>
                    <a:lnTo>
                      <a:pt x="53818" y="111614"/>
                    </a:lnTo>
                    <a:lnTo>
                      <a:pt x="46214" y="111456"/>
                    </a:lnTo>
                    <a:lnTo>
                      <a:pt x="38768" y="111220"/>
                    </a:lnTo>
                    <a:lnTo>
                      <a:pt x="31480" y="110944"/>
                    </a:lnTo>
                    <a:lnTo>
                      <a:pt x="24349" y="110589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16863" y="110156"/>
                    </a:lnTo>
                    <a:lnTo>
                      <a:pt x="16311" y="110077"/>
                    </a:lnTo>
                    <a:lnTo>
                      <a:pt x="15760" y="109998"/>
                    </a:lnTo>
                    <a:lnTo>
                      <a:pt x="15208" y="109880"/>
                    </a:lnTo>
                    <a:lnTo>
                      <a:pt x="14696" y="109762"/>
                    </a:lnTo>
                    <a:lnTo>
                      <a:pt x="14184" y="109565"/>
                    </a:lnTo>
                    <a:lnTo>
                      <a:pt x="13199" y="109210"/>
                    </a:lnTo>
                    <a:lnTo>
                      <a:pt x="12214" y="108738"/>
                    </a:lnTo>
                    <a:lnTo>
                      <a:pt x="11308" y="108186"/>
                    </a:lnTo>
                    <a:lnTo>
                      <a:pt x="10441" y="107556"/>
                    </a:lnTo>
                    <a:lnTo>
                      <a:pt x="9653" y="106886"/>
                    </a:lnTo>
                    <a:lnTo>
                      <a:pt x="8905" y="106098"/>
                    </a:lnTo>
                    <a:lnTo>
                      <a:pt x="8196" y="105310"/>
                    </a:lnTo>
                    <a:lnTo>
                      <a:pt x="7605" y="104443"/>
                    </a:lnTo>
                    <a:lnTo>
                      <a:pt x="7053" y="103498"/>
                    </a:lnTo>
                    <a:lnTo>
                      <a:pt x="6620" y="102513"/>
                    </a:lnTo>
                    <a:lnTo>
                      <a:pt x="6423" y="102040"/>
                    </a:lnTo>
                    <a:lnTo>
                      <a:pt x="6226" y="101488"/>
                    </a:lnTo>
                    <a:lnTo>
                      <a:pt x="6068" y="100976"/>
                    </a:lnTo>
                    <a:lnTo>
                      <a:pt x="5950" y="100464"/>
                    </a:lnTo>
                    <a:lnTo>
                      <a:pt x="5832" y="9991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4807" y="92270"/>
                    </a:lnTo>
                    <a:lnTo>
                      <a:pt x="4335" y="88212"/>
                    </a:lnTo>
                    <a:lnTo>
                      <a:pt x="3822" y="83878"/>
                    </a:lnTo>
                    <a:lnTo>
                      <a:pt x="3310" y="79229"/>
                    </a:lnTo>
                    <a:lnTo>
                      <a:pt x="2798" y="74344"/>
                    </a:lnTo>
                    <a:lnTo>
                      <a:pt x="2325" y="69183"/>
                    </a:lnTo>
                    <a:lnTo>
                      <a:pt x="1853" y="63864"/>
                    </a:lnTo>
                    <a:lnTo>
                      <a:pt x="1419" y="58348"/>
                    </a:lnTo>
                    <a:lnTo>
                      <a:pt x="1065" y="52636"/>
                    </a:lnTo>
                    <a:lnTo>
                      <a:pt x="710" y="46844"/>
                    </a:lnTo>
                    <a:lnTo>
                      <a:pt x="434" y="40895"/>
                    </a:lnTo>
                    <a:lnTo>
                      <a:pt x="198" y="34868"/>
                    </a:lnTo>
                    <a:lnTo>
                      <a:pt x="40" y="28800"/>
                    </a:lnTo>
                    <a:lnTo>
                      <a:pt x="1" y="22694"/>
                    </a:lnTo>
                    <a:lnTo>
                      <a:pt x="1" y="1966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80" y="15720"/>
                    </a:lnTo>
                    <a:lnTo>
                      <a:pt x="159" y="14893"/>
                    </a:lnTo>
                    <a:lnTo>
                      <a:pt x="316" y="14066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671" y="12687"/>
                    </a:lnTo>
                    <a:lnTo>
                      <a:pt x="907" y="12135"/>
                    </a:lnTo>
                    <a:lnTo>
                      <a:pt x="1143" y="11584"/>
                    </a:lnTo>
                    <a:lnTo>
                      <a:pt x="1380" y="11032"/>
                    </a:lnTo>
                    <a:lnTo>
                      <a:pt x="1656" y="10520"/>
                    </a:lnTo>
                    <a:lnTo>
                      <a:pt x="1971" y="10008"/>
                    </a:lnTo>
                    <a:lnTo>
                      <a:pt x="2286" y="9535"/>
                    </a:lnTo>
                    <a:lnTo>
                      <a:pt x="2641" y="9023"/>
                    </a:lnTo>
                    <a:lnTo>
                      <a:pt x="3035" y="8590"/>
                    </a:lnTo>
                    <a:lnTo>
                      <a:pt x="3429" y="8156"/>
                    </a:lnTo>
                    <a:lnTo>
                      <a:pt x="3862" y="7723"/>
                    </a:lnTo>
                    <a:lnTo>
                      <a:pt x="4295" y="7329"/>
                    </a:lnTo>
                    <a:lnTo>
                      <a:pt x="4729" y="6935"/>
                    </a:lnTo>
                    <a:lnTo>
                      <a:pt x="5201" y="6580"/>
                    </a:lnTo>
                    <a:lnTo>
                      <a:pt x="5714" y="6226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6777" y="5595"/>
                    </a:lnTo>
                    <a:lnTo>
                      <a:pt x="7408" y="5280"/>
                    </a:lnTo>
                    <a:lnTo>
                      <a:pt x="7999" y="5044"/>
                    </a:lnTo>
                    <a:lnTo>
                      <a:pt x="8668" y="4807"/>
                    </a:lnTo>
                    <a:lnTo>
                      <a:pt x="9299" y="4610"/>
                    </a:lnTo>
                    <a:lnTo>
                      <a:pt x="9968" y="4453"/>
                    </a:lnTo>
                    <a:lnTo>
                      <a:pt x="10678" y="4335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8006" y="3586"/>
                    </a:lnTo>
                    <a:lnTo>
                      <a:pt x="25924" y="2916"/>
                    </a:lnTo>
                    <a:lnTo>
                      <a:pt x="34947" y="2207"/>
                    </a:lnTo>
                    <a:lnTo>
                      <a:pt x="39832" y="1853"/>
                    </a:lnTo>
                    <a:lnTo>
                      <a:pt x="44914" y="1537"/>
                    </a:lnTo>
                    <a:lnTo>
                      <a:pt x="50193" y="1222"/>
                    </a:lnTo>
                    <a:lnTo>
                      <a:pt x="55670" y="946"/>
                    </a:lnTo>
                    <a:lnTo>
                      <a:pt x="61264" y="671"/>
                    </a:lnTo>
                    <a:lnTo>
                      <a:pt x="67016" y="434"/>
                    </a:lnTo>
                    <a:lnTo>
                      <a:pt x="72847" y="277"/>
                    </a:lnTo>
                    <a:lnTo>
                      <a:pt x="78796" y="119"/>
                    </a:lnTo>
                    <a:lnTo>
                      <a:pt x="84784" y="40"/>
                    </a:lnTo>
                    <a:lnTo>
                      <a:pt x="90852" y="1"/>
                    </a:lnTo>
                    <a:lnTo>
                      <a:pt x="90852" y="1"/>
                    </a:lnTo>
                    <a:lnTo>
                      <a:pt x="95225" y="40"/>
                    </a:lnTo>
                    <a:lnTo>
                      <a:pt x="99480" y="80"/>
                    </a:lnTo>
                    <a:lnTo>
                      <a:pt x="103695" y="159"/>
                    </a:lnTo>
                    <a:lnTo>
                      <a:pt x="107832" y="277"/>
                    </a:lnTo>
                    <a:lnTo>
                      <a:pt x="111890" y="395"/>
                    </a:lnTo>
                    <a:lnTo>
                      <a:pt x="115830" y="592"/>
                    </a:lnTo>
                    <a:lnTo>
                      <a:pt x="119730" y="789"/>
                    </a:lnTo>
                    <a:lnTo>
                      <a:pt x="123551" y="1025"/>
                    </a:lnTo>
                    <a:lnTo>
                      <a:pt x="127255" y="1301"/>
                    </a:lnTo>
                    <a:lnTo>
                      <a:pt x="130879" y="1616"/>
                    </a:lnTo>
                    <a:lnTo>
                      <a:pt x="134425" y="1931"/>
                    </a:lnTo>
                    <a:lnTo>
                      <a:pt x="137892" y="2325"/>
                    </a:lnTo>
                    <a:lnTo>
                      <a:pt x="141280" y="2719"/>
                    </a:lnTo>
                    <a:lnTo>
                      <a:pt x="144550" y="3153"/>
                    </a:lnTo>
                    <a:lnTo>
                      <a:pt x="147781" y="3586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51445" y="4177"/>
                    </a:lnTo>
                    <a:lnTo>
                      <a:pt x="151957" y="4335"/>
                    </a:lnTo>
                    <a:lnTo>
                      <a:pt x="152509" y="4492"/>
                    </a:lnTo>
                    <a:lnTo>
                      <a:pt x="153021" y="4650"/>
                    </a:lnTo>
                    <a:lnTo>
                      <a:pt x="153533" y="4847"/>
                    </a:lnTo>
                    <a:lnTo>
                      <a:pt x="154045" y="5044"/>
                    </a:lnTo>
                    <a:lnTo>
                      <a:pt x="154518" y="5280"/>
                    </a:lnTo>
                    <a:lnTo>
                      <a:pt x="155030" y="5556"/>
                    </a:lnTo>
                    <a:lnTo>
                      <a:pt x="155936" y="6147"/>
                    </a:lnTo>
                    <a:lnTo>
                      <a:pt x="156764" y="6777"/>
                    </a:lnTo>
                    <a:lnTo>
                      <a:pt x="157591" y="7486"/>
                    </a:lnTo>
                    <a:lnTo>
                      <a:pt x="158300" y="8274"/>
                    </a:lnTo>
                    <a:lnTo>
                      <a:pt x="158970" y="9102"/>
                    </a:lnTo>
                    <a:lnTo>
                      <a:pt x="159561" y="10008"/>
                    </a:lnTo>
                    <a:lnTo>
                      <a:pt x="160073" y="10953"/>
                    </a:lnTo>
                    <a:lnTo>
                      <a:pt x="160506" y="11938"/>
                    </a:lnTo>
                    <a:lnTo>
                      <a:pt x="160664" y="12450"/>
                    </a:lnTo>
                    <a:lnTo>
                      <a:pt x="160861" y="12963"/>
                    </a:lnTo>
                    <a:lnTo>
                      <a:pt x="160979" y="13514"/>
                    </a:lnTo>
                    <a:lnTo>
                      <a:pt x="161097" y="14066"/>
                    </a:lnTo>
                    <a:lnTo>
                      <a:pt x="161215" y="14578"/>
                    </a:lnTo>
                    <a:lnTo>
                      <a:pt x="161255" y="15169"/>
                    </a:lnTo>
                    <a:lnTo>
                      <a:pt x="161334" y="1572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412" y="23600"/>
                    </a:lnTo>
                    <a:lnTo>
                      <a:pt x="161452" y="32228"/>
                    </a:lnTo>
                    <a:lnTo>
                      <a:pt x="161452" y="36995"/>
                    </a:lnTo>
                    <a:lnTo>
                      <a:pt x="161412" y="41959"/>
                    </a:lnTo>
                    <a:lnTo>
                      <a:pt x="161334" y="47160"/>
                    </a:lnTo>
                    <a:lnTo>
                      <a:pt x="161255" y="52518"/>
                    </a:lnTo>
                    <a:lnTo>
                      <a:pt x="161137" y="58073"/>
                    </a:lnTo>
                    <a:lnTo>
                      <a:pt x="160940" y="63706"/>
                    </a:lnTo>
                    <a:lnTo>
                      <a:pt x="160743" y="69498"/>
                    </a:lnTo>
                    <a:lnTo>
                      <a:pt x="160467" y="75289"/>
                    </a:lnTo>
                    <a:lnTo>
                      <a:pt x="160152" y="81159"/>
                    </a:lnTo>
                    <a:lnTo>
                      <a:pt x="159758" y="87030"/>
                    </a:lnTo>
                    <a:lnTo>
                      <a:pt x="159324" y="92900"/>
                    </a:lnTo>
                    <a:lnTo>
                      <a:pt x="158852" y="9869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3583;p43">
                <a:extLst>
                  <a:ext uri="{FF2B5EF4-FFF2-40B4-BE49-F238E27FC236}">
                    <a16:creationId xmlns:a16="http://schemas.microsoft.com/office/drawing/2014/main" id="{1358F90A-0275-7962-4CD5-473BDBECC0DF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8928" y="3389"/>
                    </a:moveTo>
                    <a:lnTo>
                      <a:pt x="102474" y="3468"/>
                    </a:lnTo>
                    <a:lnTo>
                      <a:pt x="106020" y="3547"/>
                    </a:lnTo>
                    <a:lnTo>
                      <a:pt x="109565" y="3665"/>
                    </a:lnTo>
                    <a:lnTo>
                      <a:pt x="113072" y="3822"/>
                    </a:lnTo>
                    <a:lnTo>
                      <a:pt x="116539" y="3980"/>
                    </a:lnTo>
                    <a:lnTo>
                      <a:pt x="119966" y="4216"/>
                    </a:lnTo>
                    <a:lnTo>
                      <a:pt x="123394" y="4492"/>
                    </a:lnTo>
                    <a:lnTo>
                      <a:pt x="126743" y="4807"/>
                    </a:lnTo>
                    <a:lnTo>
                      <a:pt x="130052" y="5201"/>
                    </a:lnTo>
                    <a:lnTo>
                      <a:pt x="133283" y="5595"/>
                    </a:lnTo>
                    <a:lnTo>
                      <a:pt x="136474" y="6068"/>
                    </a:lnTo>
                    <a:lnTo>
                      <a:pt x="139586" y="6580"/>
                    </a:lnTo>
                    <a:lnTo>
                      <a:pt x="142620" y="7132"/>
                    </a:lnTo>
                    <a:lnTo>
                      <a:pt x="145575" y="7723"/>
                    </a:lnTo>
                    <a:lnTo>
                      <a:pt x="148490" y="8393"/>
                    </a:lnTo>
                    <a:lnTo>
                      <a:pt x="149278" y="8629"/>
                    </a:lnTo>
                    <a:lnTo>
                      <a:pt x="150027" y="8905"/>
                    </a:lnTo>
                    <a:lnTo>
                      <a:pt x="150775" y="9259"/>
                    </a:lnTo>
                    <a:lnTo>
                      <a:pt x="151484" y="9653"/>
                    </a:lnTo>
                    <a:lnTo>
                      <a:pt x="152154" y="10087"/>
                    </a:lnTo>
                    <a:lnTo>
                      <a:pt x="152784" y="10599"/>
                    </a:lnTo>
                    <a:lnTo>
                      <a:pt x="153375" y="11150"/>
                    </a:lnTo>
                    <a:lnTo>
                      <a:pt x="153927" y="11702"/>
                    </a:lnTo>
                    <a:lnTo>
                      <a:pt x="154400" y="12332"/>
                    </a:lnTo>
                    <a:lnTo>
                      <a:pt x="154872" y="13002"/>
                    </a:lnTo>
                    <a:lnTo>
                      <a:pt x="155266" y="13672"/>
                    </a:lnTo>
                    <a:lnTo>
                      <a:pt x="155621" y="14420"/>
                    </a:lnTo>
                    <a:lnTo>
                      <a:pt x="155936" y="15169"/>
                    </a:lnTo>
                    <a:lnTo>
                      <a:pt x="156173" y="15917"/>
                    </a:lnTo>
                    <a:lnTo>
                      <a:pt x="156330" y="16745"/>
                    </a:lnTo>
                    <a:lnTo>
                      <a:pt x="156448" y="17533"/>
                    </a:lnTo>
                    <a:lnTo>
                      <a:pt x="156803" y="20685"/>
                    </a:lnTo>
                    <a:lnTo>
                      <a:pt x="157118" y="24309"/>
                    </a:lnTo>
                    <a:lnTo>
                      <a:pt x="157473" y="28328"/>
                    </a:lnTo>
                    <a:lnTo>
                      <a:pt x="157788" y="32740"/>
                    </a:lnTo>
                    <a:lnTo>
                      <a:pt x="158064" y="37468"/>
                    </a:lnTo>
                    <a:lnTo>
                      <a:pt x="158300" y="42471"/>
                    </a:lnTo>
                    <a:lnTo>
                      <a:pt x="158458" y="47711"/>
                    </a:lnTo>
                    <a:lnTo>
                      <a:pt x="158576" y="53148"/>
                    </a:lnTo>
                    <a:lnTo>
                      <a:pt x="158576" y="55945"/>
                    </a:lnTo>
                    <a:lnTo>
                      <a:pt x="158576" y="58742"/>
                    </a:lnTo>
                    <a:lnTo>
                      <a:pt x="158536" y="61579"/>
                    </a:lnTo>
                    <a:lnTo>
                      <a:pt x="158458" y="64416"/>
                    </a:lnTo>
                    <a:lnTo>
                      <a:pt x="158339" y="67292"/>
                    </a:lnTo>
                    <a:lnTo>
                      <a:pt x="158221" y="70128"/>
                    </a:lnTo>
                    <a:lnTo>
                      <a:pt x="158064" y="73004"/>
                    </a:lnTo>
                    <a:lnTo>
                      <a:pt x="157867" y="75880"/>
                    </a:lnTo>
                    <a:lnTo>
                      <a:pt x="157591" y="78717"/>
                    </a:lnTo>
                    <a:lnTo>
                      <a:pt x="157315" y="81553"/>
                    </a:lnTo>
                    <a:lnTo>
                      <a:pt x="157000" y="84351"/>
                    </a:lnTo>
                    <a:lnTo>
                      <a:pt x="156606" y="87148"/>
                    </a:lnTo>
                    <a:lnTo>
                      <a:pt x="156212" y="89866"/>
                    </a:lnTo>
                    <a:lnTo>
                      <a:pt x="155739" y="92585"/>
                    </a:lnTo>
                    <a:lnTo>
                      <a:pt x="155227" y="95264"/>
                    </a:lnTo>
                    <a:lnTo>
                      <a:pt x="154636" y="97864"/>
                    </a:lnTo>
                    <a:lnTo>
                      <a:pt x="154400" y="98652"/>
                    </a:lnTo>
                    <a:lnTo>
                      <a:pt x="154124" y="99440"/>
                    </a:lnTo>
                    <a:lnTo>
                      <a:pt x="153769" y="100188"/>
                    </a:lnTo>
                    <a:lnTo>
                      <a:pt x="153375" y="100937"/>
                    </a:lnTo>
                    <a:lnTo>
                      <a:pt x="152942" y="101607"/>
                    </a:lnTo>
                    <a:lnTo>
                      <a:pt x="152430" y="102237"/>
                    </a:lnTo>
                    <a:lnTo>
                      <a:pt x="151878" y="102828"/>
                    </a:lnTo>
                    <a:lnTo>
                      <a:pt x="151287" y="103380"/>
                    </a:lnTo>
                    <a:lnTo>
                      <a:pt x="150657" y="103892"/>
                    </a:lnTo>
                    <a:lnTo>
                      <a:pt x="149987" y="104364"/>
                    </a:lnTo>
                    <a:lnTo>
                      <a:pt x="149278" y="104758"/>
                    </a:lnTo>
                    <a:lnTo>
                      <a:pt x="148569" y="105113"/>
                    </a:lnTo>
                    <a:lnTo>
                      <a:pt x="147781" y="105428"/>
                    </a:lnTo>
                    <a:lnTo>
                      <a:pt x="146993" y="105665"/>
                    </a:lnTo>
                    <a:lnTo>
                      <a:pt x="146166" y="105822"/>
                    </a:lnTo>
                    <a:lnTo>
                      <a:pt x="145338" y="105940"/>
                    </a:lnTo>
                    <a:lnTo>
                      <a:pt x="140768" y="106334"/>
                    </a:lnTo>
                    <a:lnTo>
                      <a:pt x="135134" y="106807"/>
                    </a:lnTo>
                    <a:lnTo>
                      <a:pt x="128594" y="107240"/>
                    </a:lnTo>
                    <a:lnTo>
                      <a:pt x="121148" y="107674"/>
                    </a:lnTo>
                    <a:lnTo>
                      <a:pt x="117090" y="107871"/>
                    </a:lnTo>
                    <a:lnTo>
                      <a:pt x="112835" y="108068"/>
                    </a:lnTo>
                    <a:lnTo>
                      <a:pt x="108383" y="108225"/>
                    </a:lnTo>
                    <a:lnTo>
                      <a:pt x="103735" y="108383"/>
                    </a:lnTo>
                    <a:lnTo>
                      <a:pt x="98928" y="108501"/>
                    </a:lnTo>
                    <a:lnTo>
                      <a:pt x="93964" y="108580"/>
                    </a:lnTo>
                    <a:lnTo>
                      <a:pt x="88803" y="108619"/>
                    </a:lnTo>
                    <a:lnTo>
                      <a:pt x="83484" y="108659"/>
                    </a:lnTo>
                    <a:lnTo>
                      <a:pt x="76393" y="108619"/>
                    </a:lnTo>
                    <a:lnTo>
                      <a:pt x="69065" y="108501"/>
                    </a:lnTo>
                    <a:lnTo>
                      <a:pt x="61500" y="108304"/>
                    </a:lnTo>
                    <a:lnTo>
                      <a:pt x="53739" y="108028"/>
                    </a:lnTo>
                    <a:lnTo>
                      <a:pt x="45781" y="107674"/>
                    </a:lnTo>
                    <a:lnTo>
                      <a:pt x="41762" y="107437"/>
                    </a:lnTo>
                    <a:lnTo>
                      <a:pt x="37665" y="107201"/>
                    </a:lnTo>
                    <a:lnTo>
                      <a:pt x="33528" y="106925"/>
                    </a:lnTo>
                    <a:lnTo>
                      <a:pt x="29352" y="106610"/>
                    </a:lnTo>
                    <a:lnTo>
                      <a:pt x="25176" y="106295"/>
                    </a:lnTo>
                    <a:lnTo>
                      <a:pt x="20921" y="105901"/>
                    </a:lnTo>
                    <a:lnTo>
                      <a:pt x="20054" y="105822"/>
                    </a:lnTo>
                    <a:lnTo>
                      <a:pt x="19227" y="105625"/>
                    </a:lnTo>
                    <a:lnTo>
                      <a:pt x="18400" y="105389"/>
                    </a:lnTo>
                    <a:lnTo>
                      <a:pt x="17612" y="105074"/>
                    </a:lnTo>
                    <a:lnTo>
                      <a:pt x="16863" y="104719"/>
                    </a:lnTo>
                    <a:lnTo>
                      <a:pt x="16154" y="104286"/>
                    </a:lnTo>
                    <a:lnTo>
                      <a:pt x="15445" y="103813"/>
                    </a:lnTo>
                    <a:lnTo>
                      <a:pt x="14814" y="103261"/>
                    </a:lnTo>
                    <a:lnTo>
                      <a:pt x="14223" y="102710"/>
                    </a:lnTo>
                    <a:lnTo>
                      <a:pt x="13672" y="102079"/>
                    </a:lnTo>
                    <a:lnTo>
                      <a:pt x="13160" y="101410"/>
                    </a:lnTo>
                    <a:lnTo>
                      <a:pt x="12687" y="100701"/>
                    </a:lnTo>
                    <a:lnTo>
                      <a:pt x="12293" y="99952"/>
                    </a:lnTo>
                    <a:lnTo>
                      <a:pt x="11978" y="99164"/>
                    </a:lnTo>
                    <a:lnTo>
                      <a:pt x="11702" y="98337"/>
                    </a:lnTo>
                    <a:lnTo>
                      <a:pt x="11505" y="97509"/>
                    </a:lnTo>
                    <a:lnTo>
                      <a:pt x="10796" y="93964"/>
                    </a:lnTo>
                    <a:lnTo>
                      <a:pt x="10008" y="89906"/>
                    </a:lnTo>
                    <a:lnTo>
                      <a:pt x="9181" y="85336"/>
                    </a:lnTo>
                    <a:lnTo>
                      <a:pt x="8353" y="80411"/>
                    </a:lnTo>
                    <a:lnTo>
                      <a:pt x="7526" y="75092"/>
                    </a:lnTo>
                    <a:lnTo>
                      <a:pt x="6699" y="69498"/>
                    </a:lnTo>
                    <a:lnTo>
                      <a:pt x="5911" y="63667"/>
                    </a:lnTo>
                    <a:lnTo>
                      <a:pt x="5556" y="60712"/>
                    </a:lnTo>
                    <a:lnTo>
                      <a:pt x="5241" y="57679"/>
                    </a:lnTo>
                    <a:lnTo>
                      <a:pt x="4926" y="54645"/>
                    </a:lnTo>
                    <a:lnTo>
                      <a:pt x="4610" y="51572"/>
                    </a:lnTo>
                    <a:lnTo>
                      <a:pt x="4374" y="48499"/>
                    </a:lnTo>
                    <a:lnTo>
                      <a:pt x="4138" y="45426"/>
                    </a:lnTo>
                    <a:lnTo>
                      <a:pt x="3941" y="42353"/>
                    </a:lnTo>
                    <a:lnTo>
                      <a:pt x="3822" y="39319"/>
                    </a:lnTo>
                    <a:lnTo>
                      <a:pt x="3704" y="36246"/>
                    </a:lnTo>
                    <a:lnTo>
                      <a:pt x="3625" y="33252"/>
                    </a:lnTo>
                    <a:lnTo>
                      <a:pt x="3625" y="30258"/>
                    </a:lnTo>
                    <a:lnTo>
                      <a:pt x="3665" y="27303"/>
                    </a:lnTo>
                    <a:lnTo>
                      <a:pt x="3744" y="24427"/>
                    </a:lnTo>
                    <a:lnTo>
                      <a:pt x="3901" y="21591"/>
                    </a:lnTo>
                    <a:lnTo>
                      <a:pt x="4098" y="18793"/>
                    </a:lnTo>
                    <a:lnTo>
                      <a:pt x="4374" y="16075"/>
                    </a:lnTo>
                    <a:lnTo>
                      <a:pt x="4729" y="13475"/>
                    </a:lnTo>
                    <a:lnTo>
                      <a:pt x="5123" y="10914"/>
                    </a:lnTo>
                    <a:lnTo>
                      <a:pt x="5950" y="10638"/>
                    </a:lnTo>
                    <a:lnTo>
                      <a:pt x="6777" y="10362"/>
                    </a:lnTo>
                    <a:lnTo>
                      <a:pt x="7644" y="10165"/>
                    </a:lnTo>
                    <a:lnTo>
                      <a:pt x="8511" y="10047"/>
                    </a:lnTo>
                    <a:lnTo>
                      <a:pt x="13711" y="9299"/>
                    </a:lnTo>
                    <a:lnTo>
                      <a:pt x="21157" y="8353"/>
                    </a:lnTo>
                    <a:lnTo>
                      <a:pt x="25649" y="7841"/>
                    </a:lnTo>
                    <a:lnTo>
                      <a:pt x="30613" y="7289"/>
                    </a:lnTo>
                    <a:lnTo>
                      <a:pt x="35931" y="6698"/>
                    </a:lnTo>
                    <a:lnTo>
                      <a:pt x="41644" y="6147"/>
                    </a:lnTo>
                    <a:lnTo>
                      <a:pt x="47672" y="5595"/>
                    </a:lnTo>
                    <a:lnTo>
                      <a:pt x="53975" y="5083"/>
                    </a:lnTo>
                    <a:lnTo>
                      <a:pt x="60515" y="4610"/>
                    </a:lnTo>
                    <a:lnTo>
                      <a:pt x="67252" y="4216"/>
                    </a:lnTo>
                    <a:lnTo>
                      <a:pt x="74147" y="3862"/>
                    </a:lnTo>
                    <a:lnTo>
                      <a:pt x="81160" y="3625"/>
                    </a:lnTo>
                    <a:lnTo>
                      <a:pt x="84706" y="3507"/>
                    </a:lnTo>
                    <a:lnTo>
                      <a:pt x="88251" y="3468"/>
                    </a:lnTo>
                    <a:lnTo>
                      <a:pt x="91797" y="3389"/>
                    </a:lnTo>
                    <a:close/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3584;p43">
                <a:extLst>
                  <a:ext uri="{FF2B5EF4-FFF2-40B4-BE49-F238E27FC236}">
                    <a16:creationId xmlns:a16="http://schemas.microsoft.com/office/drawing/2014/main" id="{0EE93C3D-4B62-AFA7-51F5-BED75FFE9CE0}"/>
                  </a:ext>
                </a:extLst>
              </p:cNvPr>
              <p:cNvSpPr/>
              <p:nvPr/>
            </p:nvSpPr>
            <p:spPr>
              <a:xfrm rot="10800000">
                <a:off x="3488340" y="2515128"/>
                <a:ext cx="2157305" cy="1465622"/>
              </a:xfrm>
              <a:custGeom>
                <a:avLst/>
                <a:gdLst/>
                <a:ahLst/>
                <a:cxnLst/>
                <a:rect l="l" t="t" r="r" b="b"/>
                <a:pathLst>
                  <a:path w="154951" h="105270" fill="none" extrusionOk="0">
                    <a:moveTo>
                      <a:pt x="79859" y="105270"/>
                    </a:moveTo>
                    <a:lnTo>
                      <a:pt x="79859" y="105270"/>
                    </a:lnTo>
                    <a:lnTo>
                      <a:pt x="72768" y="105230"/>
                    </a:lnTo>
                    <a:lnTo>
                      <a:pt x="65440" y="105112"/>
                    </a:lnTo>
                    <a:lnTo>
                      <a:pt x="57875" y="104915"/>
                    </a:lnTo>
                    <a:lnTo>
                      <a:pt x="50114" y="104639"/>
                    </a:lnTo>
                    <a:lnTo>
                      <a:pt x="42156" y="104285"/>
                    </a:lnTo>
                    <a:lnTo>
                      <a:pt x="38137" y="104048"/>
                    </a:lnTo>
                    <a:lnTo>
                      <a:pt x="34040" y="103812"/>
                    </a:lnTo>
                    <a:lnTo>
                      <a:pt x="29903" y="103536"/>
                    </a:lnTo>
                    <a:lnTo>
                      <a:pt x="25727" y="103221"/>
                    </a:lnTo>
                    <a:lnTo>
                      <a:pt x="21551" y="102906"/>
                    </a:lnTo>
                    <a:lnTo>
                      <a:pt x="17296" y="102512"/>
                    </a:lnTo>
                    <a:lnTo>
                      <a:pt x="17296" y="102512"/>
                    </a:lnTo>
                    <a:lnTo>
                      <a:pt x="16429" y="102433"/>
                    </a:lnTo>
                    <a:lnTo>
                      <a:pt x="15602" y="102236"/>
                    </a:lnTo>
                    <a:lnTo>
                      <a:pt x="14775" y="102000"/>
                    </a:lnTo>
                    <a:lnTo>
                      <a:pt x="13987" y="101685"/>
                    </a:lnTo>
                    <a:lnTo>
                      <a:pt x="13238" y="101330"/>
                    </a:lnTo>
                    <a:lnTo>
                      <a:pt x="12529" y="100897"/>
                    </a:lnTo>
                    <a:lnTo>
                      <a:pt x="11820" y="100424"/>
                    </a:lnTo>
                    <a:lnTo>
                      <a:pt x="11189" y="99872"/>
                    </a:lnTo>
                    <a:lnTo>
                      <a:pt x="10598" y="99321"/>
                    </a:lnTo>
                    <a:lnTo>
                      <a:pt x="10047" y="98690"/>
                    </a:lnTo>
                    <a:lnTo>
                      <a:pt x="9535" y="98021"/>
                    </a:lnTo>
                    <a:lnTo>
                      <a:pt x="9062" y="97312"/>
                    </a:lnTo>
                    <a:lnTo>
                      <a:pt x="8668" y="96563"/>
                    </a:lnTo>
                    <a:lnTo>
                      <a:pt x="8353" y="95775"/>
                    </a:lnTo>
                    <a:lnTo>
                      <a:pt x="8077" y="94948"/>
                    </a:lnTo>
                    <a:lnTo>
                      <a:pt x="7880" y="94120"/>
                    </a:lnTo>
                    <a:lnTo>
                      <a:pt x="7880" y="94120"/>
                    </a:lnTo>
                    <a:lnTo>
                      <a:pt x="7171" y="90575"/>
                    </a:lnTo>
                    <a:lnTo>
                      <a:pt x="6383" y="86517"/>
                    </a:lnTo>
                    <a:lnTo>
                      <a:pt x="5556" y="81947"/>
                    </a:lnTo>
                    <a:lnTo>
                      <a:pt x="4728" y="77022"/>
                    </a:lnTo>
                    <a:lnTo>
                      <a:pt x="3901" y="71703"/>
                    </a:lnTo>
                    <a:lnTo>
                      <a:pt x="3074" y="66109"/>
                    </a:lnTo>
                    <a:lnTo>
                      <a:pt x="2286" y="60278"/>
                    </a:lnTo>
                    <a:lnTo>
                      <a:pt x="1931" y="57323"/>
                    </a:lnTo>
                    <a:lnTo>
                      <a:pt x="1616" y="54290"/>
                    </a:lnTo>
                    <a:lnTo>
                      <a:pt x="1301" y="51256"/>
                    </a:lnTo>
                    <a:lnTo>
                      <a:pt x="985" y="48183"/>
                    </a:lnTo>
                    <a:lnTo>
                      <a:pt x="749" y="45110"/>
                    </a:lnTo>
                    <a:lnTo>
                      <a:pt x="513" y="42037"/>
                    </a:lnTo>
                    <a:lnTo>
                      <a:pt x="316" y="38964"/>
                    </a:lnTo>
                    <a:lnTo>
                      <a:pt x="197" y="35930"/>
                    </a:lnTo>
                    <a:lnTo>
                      <a:pt x="79" y="32857"/>
                    </a:lnTo>
                    <a:lnTo>
                      <a:pt x="0" y="29863"/>
                    </a:lnTo>
                    <a:lnTo>
                      <a:pt x="0" y="26869"/>
                    </a:lnTo>
                    <a:lnTo>
                      <a:pt x="40" y="23914"/>
                    </a:lnTo>
                    <a:lnTo>
                      <a:pt x="119" y="21038"/>
                    </a:lnTo>
                    <a:lnTo>
                      <a:pt x="276" y="18202"/>
                    </a:lnTo>
                    <a:lnTo>
                      <a:pt x="473" y="15404"/>
                    </a:lnTo>
                    <a:lnTo>
                      <a:pt x="749" y="12686"/>
                    </a:lnTo>
                    <a:lnTo>
                      <a:pt x="1104" y="10086"/>
                    </a:lnTo>
                    <a:lnTo>
                      <a:pt x="1498" y="7525"/>
                    </a:lnTo>
                    <a:lnTo>
                      <a:pt x="1498" y="7525"/>
                    </a:lnTo>
                    <a:lnTo>
                      <a:pt x="2325" y="7249"/>
                    </a:lnTo>
                    <a:lnTo>
                      <a:pt x="3152" y="6973"/>
                    </a:lnTo>
                    <a:lnTo>
                      <a:pt x="4019" y="6776"/>
                    </a:lnTo>
                    <a:lnTo>
                      <a:pt x="4886" y="6658"/>
                    </a:lnTo>
                    <a:lnTo>
                      <a:pt x="4886" y="6658"/>
                    </a:lnTo>
                    <a:lnTo>
                      <a:pt x="10086" y="5910"/>
                    </a:lnTo>
                    <a:lnTo>
                      <a:pt x="17532" y="4964"/>
                    </a:lnTo>
                    <a:lnTo>
                      <a:pt x="22024" y="4452"/>
                    </a:lnTo>
                    <a:lnTo>
                      <a:pt x="26988" y="3900"/>
                    </a:lnTo>
                    <a:lnTo>
                      <a:pt x="32306" y="3309"/>
                    </a:lnTo>
                    <a:lnTo>
                      <a:pt x="38019" y="2758"/>
                    </a:lnTo>
                    <a:lnTo>
                      <a:pt x="44047" y="2206"/>
                    </a:lnTo>
                    <a:lnTo>
                      <a:pt x="50350" y="1694"/>
                    </a:lnTo>
                    <a:lnTo>
                      <a:pt x="56890" y="1221"/>
                    </a:lnTo>
                    <a:lnTo>
                      <a:pt x="63627" y="827"/>
                    </a:lnTo>
                    <a:lnTo>
                      <a:pt x="70522" y="473"/>
                    </a:lnTo>
                    <a:lnTo>
                      <a:pt x="77535" y="236"/>
                    </a:lnTo>
                    <a:lnTo>
                      <a:pt x="81081" y="118"/>
                    </a:lnTo>
                    <a:lnTo>
                      <a:pt x="84626" y="79"/>
                    </a:lnTo>
                    <a:lnTo>
                      <a:pt x="88172" y="0"/>
                    </a:lnTo>
                    <a:lnTo>
                      <a:pt x="91718" y="0"/>
                    </a:lnTo>
                    <a:lnTo>
                      <a:pt x="91718" y="0"/>
                    </a:lnTo>
                    <a:lnTo>
                      <a:pt x="95303" y="0"/>
                    </a:lnTo>
                    <a:lnTo>
                      <a:pt x="98849" y="79"/>
                    </a:lnTo>
                    <a:lnTo>
                      <a:pt x="102395" y="158"/>
                    </a:lnTo>
                    <a:lnTo>
                      <a:pt x="105940" y="276"/>
                    </a:lnTo>
                    <a:lnTo>
                      <a:pt x="109447" y="433"/>
                    </a:lnTo>
                    <a:lnTo>
                      <a:pt x="112914" y="591"/>
                    </a:lnTo>
                    <a:lnTo>
                      <a:pt x="116341" y="827"/>
                    </a:lnTo>
                    <a:lnTo>
                      <a:pt x="119769" y="1103"/>
                    </a:lnTo>
                    <a:lnTo>
                      <a:pt x="123118" y="1418"/>
                    </a:lnTo>
                    <a:lnTo>
                      <a:pt x="126427" y="1812"/>
                    </a:lnTo>
                    <a:lnTo>
                      <a:pt x="129658" y="2206"/>
                    </a:lnTo>
                    <a:lnTo>
                      <a:pt x="132849" y="2679"/>
                    </a:lnTo>
                    <a:lnTo>
                      <a:pt x="135961" y="3191"/>
                    </a:lnTo>
                    <a:lnTo>
                      <a:pt x="138995" y="3743"/>
                    </a:lnTo>
                    <a:lnTo>
                      <a:pt x="141950" y="4334"/>
                    </a:lnTo>
                    <a:lnTo>
                      <a:pt x="144865" y="5004"/>
                    </a:lnTo>
                    <a:lnTo>
                      <a:pt x="144865" y="5004"/>
                    </a:lnTo>
                    <a:lnTo>
                      <a:pt x="145653" y="5240"/>
                    </a:lnTo>
                    <a:lnTo>
                      <a:pt x="146402" y="5516"/>
                    </a:lnTo>
                    <a:lnTo>
                      <a:pt x="147150" y="5870"/>
                    </a:lnTo>
                    <a:lnTo>
                      <a:pt x="147859" y="6264"/>
                    </a:lnTo>
                    <a:lnTo>
                      <a:pt x="148529" y="6698"/>
                    </a:lnTo>
                    <a:lnTo>
                      <a:pt x="149159" y="7210"/>
                    </a:lnTo>
                    <a:lnTo>
                      <a:pt x="149750" y="7761"/>
                    </a:lnTo>
                    <a:lnTo>
                      <a:pt x="150302" y="8313"/>
                    </a:lnTo>
                    <a:lnTo>
                      <a:pt x="150775" y="8943"/>
                    </a:lnTo>
                    <a:lnTo>
                      <a:pt x="151247" y="9613"/>
                    </a:lnTo>
                    <a:lnTo>
                      <a:pt x="151641" y="10283"/>
                    </a:lnTo>
                    <a:lnTo>
                      <a:pt x="151996" y="11031"/>
                    </a:lnTo>
                    <a:lnTo>
                      <a:pt x="152311" y="11780"/>
                    </a:lnTo>
                    <a:lnTo>
                      <a:pt x="152548" y="12528"/>
                    </a:lnTo>
                    <a:lnTo>
                      <a:pt x="152705" y="13356"/>
                    </a:lnTo>
                    <a:lnTo>
                      <a:pt x="152823" y="14144"/>
                    </a:lnTo>
                    <a:lnTo>
                      <a:pt x="152823" y="14144"/>
                    </a:lnTo>
                    <a:lnTo>
                      <a:pt x="153178" y="17296"/>
                    </a:lnTo>
                    <a:lnTo>
                      <a:pt x="153493" y="20920"/>
                    </a:lnTo>
                    <a:lnTo>
                      <a:pt x="153848" y="24939"/>
                    </a:lnTo>
                    <a:lnTo>
                      <a:pt x="154163" y="29351"/>
                    </a:lnTo>
                    <a:lnTo>
                      <a:pt x="154439" y="34079"/>
                    </a:lnTo>
                    <a:lnTo>
                      <a:pt x="154675" y="39082"/>
                    </a:lnTo>
                    <a:lnTo>
                      <a:pt x="154833" y="44322"/>
                    </a:lnTo>
                    <a:lnTo>
                      <a:pt x="154951" y="49759"/>
                    </a:lnTo>
                    <a:lnTo>
                      <a:pt x="154951" y="52556"/>
                    </a:lnTo>
                    <a:lnTo>
                      <a:pt x="154951" y="55353"/>
                    </a:lnTo>
                    <a:lnTo>
                      <a:pt x="154911" y="58190"/>
                    </a:lnTo>
                    <a:lnTo>
                      <a:pt x="154833" y="61027"/>
                    </a:lnTo>
                    <a:lnTo>
                      <a:pt x="154714" y="63903"/>
                    </a:lnTo>
                    <a:lnTo>
                      <a:pt x="154596" y="66739"/>
                    </a:lnTo>
                    <a:lnTo>
                      <a:pt x="154439" y="69615"/>
                    </a:lnTo>
                    <a:lnTo>
                      <a:pt x="154242" y="72491"/>
                    </a:lnTo>
                    <a:lnTo>
                      <a:pt x="153966" y="75328"/>
                    </a:lnTo>
                    <a:lnTo>
                      <a:pt x="153690" y="78164"/>
                    </a:lnTo>
                    <a:lnTo>
                      <a:pt x="153375" y="80962"/>
                    </a:lnTo>
                    <a:lnTo>
                      <a:pt x="152981" y="83759"/>
                    </a:lnTo>
                    <a:lnTo>
                      <a:pt x="152587" y="86477"/>
                    </a:lnTo>
                    <a:lnTo>
                      <a:pt x="152114" y="89196"/>
                    </a:lnTo>
                    <a:lnTo>
                      <a:pt x="151602" y="91875"/>
                    </a:lnTo>
                    <a:lnTo>
                      <a:pt x="151011" y="94475"/>
                    </a:lnTo>
                    <a:lnTo>
                      <a:pt x="151011" y="94475"/>
                    </a:lnTo>
                    <a:lnTo>
                      <a:pt x="150775" y="95263"/>
                    </a:lnTo>
                    <a:lnTo>
                      <a:pt x="150499" y="96051"/>
                    </a:lnTo>
                    <a:lnTo>
                      <a:pt x="150144" y="96799"/>
                    </a:lnTo>
                    <a:lnTo>
                      <a:pt x="149750" y="97548"/>
                    </a:lnTo>
                    <a:lnTo>
                      <a:pt x="149317" y="98218"/>
                    </a:lnTo>
                    <a:lnTo>
                      <a:pt x="148805" y="98848"/>
                    </a:lnTo>
                    <a:lnTo>
                      <a:pt x="148253" y="99439"/>
                    </a:lnTo>
                    <a:lnTo>
                      <a:pt x="147662" y="99991"/>
                    </a:lnTo>
                    <a:lnTo>
                      <a:pt x="147032" y="100503"/>
                    </a:lnTo>
                    <a:lnTo>
                      <a:pt x="146362" y="100975"/>
                    </a:lnTo>
                    <a:lnTo>
                      <a:pt x="145653" y="101369"/>
                    </a:lnTo>
                    <a:lnTo>
                      <a:pt x="144944" y="101724"/>
                    </a:lnTo>
                    <a:lnTo>
                      <a:pt x="144156" y="102039"/>
                    </a:lnTo>
                    <a:lnTo>
                      <a:pt x="143368" y="102276"/>
                    </a:lnTo>
                    <a:lnTo>
                      <a:pt x="142541" y="102433"/>
                    </a:lnTo>
                    <a:lnTo>
                      <a:pt x="141713" y="102551"/>
                    </a:lnTo>
                    <a:lnTo>
                      <a:pt x="141713" y="102551"/>
                    </a:lnTo>
                    <a:lnTo>
                      <a:pt x="137143" y="102945"/>
                    </a:lnTo>
                    <a:lnTo>
                      <a:pt x="131509" y="103418"/>
                    </a:lnTo>
                    <a:lnTo>
                      <a:pt x="124969" y="103851"/>
                    </a:lnTo>
                    <a:lnTo>
                      <a:pt x="117523" y="104285"/>
                    </a:lnTo>
                    <a:lnTo>
                      <a:pt x="113465" y="104482"/>
                    </a:lnTo>
                    <a:lnTo>
                      <a:pt x="109210" y="104679"/>
                    </a:lnTo>
                    <a:lnTo>
                      <a:pt x="104758" y="104836"/>
                    </a:lnTo>
                    <a:lnTo>
                      <a:pt x="100110" y="104994"/>
                    </a:lnTo>
                    <a:lnTo>
                      <a:pt x="95303" y="105112"/>
                    </a:lnTo>
                    <a:lnTo>
                      <a:pt x="90339" y="105191"/>
                    </a:lnTo>
                    <a:lnTo>
                      <a:pt x="85178" y="105230"/>
                    </a:lnTo>
                    <a:lnTo>
                      <a:pt x="79859" y="10527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3585;p43">
                <a:extLst>
                  <a:ext uri="{FF2B5EF4-FFF2-40B4-BE49-F238E27FC236}">
                    <a16:creationId xmlns:a16="http://schemas.microsoft.com/office/drawing/2014/main" id="{F12E43AB-49F7-A6EB-ED48-2AC6CCC60056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90852" y="1"/>
                    </a:moveTo>
                    <a:lnTo>
                      <a:pt x="90852" y="1"/>
                    </a:ln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1" name="Google Shape;3537;p41">
              <a:extLst>
                <a:ext uri="{FF2B5EF4-FFF2-40B4-BE49-F238E27FC236}">
                  <a16:creationId xmlns:a16="http://schemas.microsoft.com/office/drawing/2014/main" id="{EAAA7695-E78C-88A9-9185-C0C72E1993AA}"/>
                </a:ext>
              </a:extLst>
            </p:cNvPr>
            <p:cNvSpPr txBox="1">
              <a:spLocks/>
            </p:cNvSpPr>
            <p:nvPr/>
          </p:nvSpPr>
          <p:spPr>
            <a:xfrm>
              <a:off x="-314761" y="245020"/>
              <a:ext cx="9773522" cy="5588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000" b="0" i="0" u="none" strike="noStrike" cap="none">
                  <a:solidFill>
                    <a:schemeClr val="lt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200"/>
                <a:buFont typeface="Fredoka One"/>
                <a:buNone/>
                <a:tabLst/>
                <a:defRPr/>
              </a:pPr>
              <a:r>
                <a:rPr lang="vi-VN" sz="3600" dirty="0">
                  <a:solidFill>
                    <a:srgbClr val="513632">
                      <a:lumMod val="75000"/>
                    </a:srgbClr>
                  </a:solidFill>
                  <a:latin typeface="UVN Bai Sau Nang" panose="04030905020802020C03" pitchFamily="82" charset="0"/>
                </a:rPr>
                <a:t>Nơi nào được mệnh danh là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200"/>
                <a:buFont typeface="Fredoka One"/>
                <a:buNone/>
                <a:tabLst/>
                <a:defRPr/>
              </a:pPr>
              <a:r>
                <a:rPr lang="vi-VN" sz="3600" dirty="0">
                  <a:solidFill>
                    <a:srgbClr val="513632">
                      <a:lumMod val="75000"/>
                    </a:srgbClr>
                  </a:solidFill>
                  <a:latin typeface="UVN Bai Sau Nang" panose="04030905020802020C03" pitchFamily="82" charset="0"/>
                </a:rPr>
                <a:t>“nóc nhà của Đông Dương”.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513632">
                    <a:lumMod val="75000"/>
                  </a:srgbClr>
                </a:solidFill>
                <a:effectLst/>
                <a:uLnTx/>
                <a:uFillTx/>
                <a:latin typeface="UVN Bai Sau Nang" panose="04030905020802020C03" pitchFamily="82" charset="0"/>
                <a:sym typeface="Fredoka One"/>
              </a:endParaRPr>
            </a:p>
          </p:txBody>
        </p:sp>
        <p:pic>
          <p:nvPicPr>
            <p:cNvPr id="66" name="Picture 65" descr="A picture containing diagram&#10;&#10;Description automatically generated">
              <a:hlinkClick r:id="rId7" action="ppaction://hlinksldjump"/>
              <a:extLst>
                <a:ext uri="{FF2B5EF4-FFF2-40B4-BE49-F238E27FC236}">
                  <a16:creationId xmlns:a16="http://schemas.microsoft.com/office/drawing/2014/main" id="{6555AA5A-D002-210E-9208-DA63047DC6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635" b="50715" l="19633" r="34807">
                          <a14:foregroundMark x1="23405" y1="33765" x2="28588" y2="34725"/>
                          <a14:foregroundMark x1="27324" y1="29014" x2="28750" y2="35037"/>
                          <a14:foregroundMark x1="24344" y1="30910" x2="23712" y2="36957"/>
                          <a14:foregroundMark x1="22935" y1="32493" x2="22935" y2="32493"/>
                          <a14:foregroundMark x1="28280" y1="30910" x2="28588" y2="32181"/>
                          <a14:foregroundMark x1="27956" y1="33453" x2="27956" y2="33453"/>
                          <a14:foregroundMark x1="26709" y1="30598" x2="23405" y2="33453"/>
                          <a14:foregroundMark x1="27178" y1="32829" x2="27178" y2="32829"/>
                          <a14:foregroundMark x1="27178" y1="32829" x2="27178" y2="32829"/>
                          <a14:foregroundMark x1="27017" y1="31557" x2="27017" y2="31557"/>
                          <a14:foregroundMark x1="26855" y1="31557" x2="26855" y2="31557"/>
                          <a14:foregroundMark x1="27810" y1="34077" x2="27810" y2="34077"/>
                          <a14:foregroundMark x1="27810" y1="34077" x2="27810" y2="34077"/>
                        </a14:backgroundRemoval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17736" r="63296" b="57369"/>
            <a:stretch/>
          </p:blipFill>
          <p:spPr>
            <a:xfrm rot="21208351" flipH="1">
              <a:off x="-99735" y="-387601"/>
              <a:ext cx="1672414" cy="1818025"/>
            </a:xfrm>
            <a:prstGeom prst="rect">
              <a:avLst/>
            </a:prstGeom>
          </p:spPr>
        </p:pic>
      </p:grpSp>
      <p:sp>
        <p:nvSpPr>
          <p:cNvPr id="86" name="Google Shape;118;p4">
            <a:extLst>
              <a:ext uri="{FF2B5EF4-FFF2-40B4-BE49-F238E27FC236}">
                <a16:creationId xmlns:a16="http://schemas.microsoft.com/office/drawing/2014/main" id="{269D10BF-52C3-DD7B-F75E-5B3364A15EAF}"/>
              </a:ext>
            </a:extLst>
          </p:cNvPr>
          <p:cNvSpPr/>
          <p:nvPr/>
        </p:nvSpPr>
        <p:spPr>
          <a:xfrm rot="20682741">
            <a:off x="3757905" y="1883240"/>
            <a:ext cx="845871" cy="828812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" name="Google Shape;118;p4">
            <a:extLst>
              <a:ext uri="{FF2B5EF4-FFF2-40B4-BE49-F238E27FC236}">
                <a16:creationId xmlns:a16="http://schemas.microsoft.com/office/drawing/2014/main" id="{C9F58A0F-8C66-F4F4-4B78-6E39D172BE4E}"/>
              </a:ext>
            </a:extLst>
          </p:cNvPr>
          <p:cNvSpPr/>
          <p:nvPr/>
        </p:nvSpPr>
        <p:spPr>
          <a:xfrm rot="20682741">
            <a:off x="7873192" y="3449376"/>
            <a:ext cx="1111528" cy="1032563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" name="Google Shape;118;p4">
            <a:extLst>
              <a:ext uri="{FF2B5EF4-FFF2-40B4-BE49-F238E27FC236}">
                <a16:creationId xmlns:a16="http://schemas.microsoft.com/office/drawing/2014/main" id="{158B543B-3F34-70AC-077D-975E2061206E}"/>
              </a:ext>
            </a:extLst>
          </p:cNvPr>
          <p:cNvSpPr/>
          <p:nvPr/>
        </p:nvSpPr>
        <p:spPr>
          <a:xfrm rot="20682741">
            <a:off x="7914493" y="1752113"/>
            <a:ext cx="1111528" cy="1032563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90" name="Picture 89" descr="A picture containing diagram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D7029AF-0FB8-8355-4F05-03C1D340B7C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635" b="50715" l="19633" r="34807">
                        <a14:foregroundMark x1="23405" y1="33765" x2="28588" y2="34725"/>
                        <a14:foregroundMark x1="27324" y1="29014" x2="28750" y2="35037"/>
                        <a14:foregroundMark x1="24344" y1="30910" x2="23712" y2="36957"/>
                        <a14:foregroundMark x1="22935" y1="32493" x2="22935" y2="32493"/>
                        <a14:foregroundMark x1="28280" y1="30910" x2="28588" y2="32181"/>
                        <a14:foregroundMark x1="27956" y1="33453" x2="27956" y2="33453"/>
                        <a14:foregroundMark x1="26709" y1="30598" x2="23405" y2="33453"/>
                        <a14:foregroundMark x1="27178" y1="32829" x2="27178" y2="32829"/>
                        <a14:foregroundMark x1="27178" y1="32829" x2="27178" y2="32829"/>
                        <a14:foregroundMark x1="27017" y1="31557" x2="27017" y2="31557"/>
                        <a14:foregroundMark x1="26855" y1="31557" x2="26855" y2="31557"/>
                        <a14:foregroundMark x1="27810" y1="34077" x2="27810" y2="34077"/>
                        <a14:foregroundMark x1="27810" y1="34077" x2="27810" y2="34077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36" r="63296" b="57369"/>
          <a:stretch/>
        </p:blipFill>
        <p:spPr>
          <a:xfrm rot="21208351" flipH="1">
            <a:off x="3227422" y="2861519"/>
            <a:ext cx="1512177" cy="1643837"/>
          </a:xfrm>
          <a:prstGeom prst="rect">
            <a:avLst/>
          </a:prstGeom>
        </p:spPr>
      </p:pic>
      <p:pic>
        <p:nvPicPr>
          <p:cNvPr id="38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E2717C9-DC37-9E6F-0FAA-528F43A9E2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780248" y="4737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538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44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86" grpId="0" animBg="1"/>
      <p:bldP spid="88" grpId="0" animBg="1"/>
      <p:bldP spid="8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1" name="Google Shape;3591;p43"/>
          <p:cNvSpPr txBox="1">
            <a:spLocks noGrp="1"/>
          </p:cNvSpPr>
          <p:nvPr>
            <p:ph type="title" idx="4294967295"/>
          </p:nvPr>
        </p:nvSpPr>
        <p:spPr>
          <a:xfrm>
            <a:off x="712650" y="447100"/>
            <a:ext cx="7718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/>
              <a:t>Meeting Objectives</a:t>
            </a:r>
            <a:endParaRPr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02247F8-DA93-0786-0FA4-EC02125FAC2B}"/>
              </a:ext>
            </a:extLst>
          </p:cNvPr>
          <p:cNvGrpSpPr/>
          <p:nvPr/>
        </p:nvGrpSpPr>
        <p:grpSpPr>
          <a:xfrm>
            <a:off x="277631" y="3496005"/>
            <a:ext cx="5041466" cy="966192"/>
            <a:chOff x="311419" y="3506679"/>
            <a:chExt cx="5041466" cy="966192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541DE1E8-5315-AAD2-A062-33E7A87C4583}"/>
                </a:ext>
              </a:extLst>
            </p:cNvPr>
            <p:cNvGrpSpPr/>
            <p:nvPr/>
          </p:nvGrpSpPr>
          <p:grpSpPr>
            <a:xfrm>
              <a:off x="744072" y="3506679"/>
              <a:ext cx="4608813" cy="966192"/>
              <a:chOff x="508210" y="110727"/>
              <a:chExt cx="14043761" cy="1710781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6AE021BD-C32E-B18C-90F1-58C6F7A9D692}"/>
                  </a:ext>
                </a:extLst>
              </p:cNvPr>
              <p:cNvSpPr/>
              <p:nvPr/>
            </p:nvSpPr>
            <p:spPr>
              <a:xfrm>
                <a:off x="508210" y="110727"/>
                <a:ext cx="11932919" cy="1710781"/>
              </a:xfrm>
              <a:custGeom>
                <a:avLst/>
                <a:gdLst>
                  <a:gd name="connsiteX0" fmla="*/ 0 w 11932919"/>
                  <a:gd name="connsiteY0" fmla="*/ 0 h 1710781"/>
                  <a:gd name="connsiteX1" fmla="*/ 11932919 w 11932919"/>
                  <a:gd name="connsiteY1" fmla="*/ 0 h 1710781"/>
                  <a:gd name="connsiteX2" fmla="*/ 11932919 w 11932919"/>
                  <a:gd name="connsiteY2" fmla="*/ 1710781 h 1710781"/>
                  <a:gd name="connsiteX3" fmla="*/ 0 w 11932919"/>
                  <a:gd name="connsiteY3" fmla="*/ 1710781 h 1710781"/>
                  <a:gd name="connsiteX4" fmla="*/ 0 w 11932919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19" h="1710781" fill="none" extrusionOk="0">
                    <a:moveTo>
                      <a:pt x="0" y="0"/>
                    </a:moveTo>
                    <a:cubicBezTo>
                      <a:pt x="3894832" y="-133017"/>
                      <a:pt x="6957532" y="-123057"/>
                      <a:pt x="11932919" y="0"/>
                    </a:cubicBezTo>
                    <a:cubicBezTo>
                      <a:pt x="11781854" y="306264"/>
                      <a:pt x="11935787" y="1228254"/>
                      <a:pt x="11932919" y="1710781"/>
                    </a:cubicBezTo>
                    <a:cubicBezTo>
                      <a:pt x="6069089" y="1708580"/>
                      <a:pt x="2854382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19" h="1710781" stroke="0" extrusionOk="0">
                    <a:moveTo>
                      <a:pt x="0" y="0"/>
                    </a:moveTo>
                    <a:cubicBezTo>
                      <a:pt x="5260735" y="-157587"/>
                      <a:pt x="8849652" y="-63908"/>
                      <a:pt x="11932919" y="0"/>
                    </a:cubicBezTo>
                    <a:cubicBezTo>
                      <a:pt x="11890297" y="255585"/>
                      <a:pt x="11929256" y="1165646"/>
                      <a:pt x="11932919" y="1710781"/>
                    </a:cubicBezTo>
                    <a:cubicBezTo>
                      <a:pt x="7499777" y="1609783"/>
                      <a:pt x="2568437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5500" b="0" i="0" u="none" strike="noStrike" kern="1200" cap="none" spc="0" normalizeH="0" baseline="0" noProof="0" dirty="0">
                  <a:ln>
                    <a:noFill/>
                  </a:ln>
                  <a:solidFill>
                    <a:srgbClr val="43671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E67C09E-5B64-8E22-83EA-FD73AE7E5C59}"/>
                  </a:ext>
                </a:extLst>
              </p:cNvPr>
              <p:cNvSpPr txBox="1"/>
              <p:nvPr/>
            </p:nvSpPr>
            <p:spPr>
              <a:xfrm>
                <a:off x="3330075" y="361358"/>
                <a:ext cx="11221896" cy="9809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altLang="en-US" sz="3000" b="1" i="0" u="none" strike="noStrike" kern="1200" cap="none" spc="0" normalizeH="0" baseline="0" noProof="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UTM Avo" panose="02040603050506020204" pitchFamily="18" charset="0"/>
                    <a:ea typeface="+mn-ea"/>
                    <a:cs typeface="Arial"/>
                    <a:sym typeface="Arial"/>
                  </a:rPr>
                  <a:t>Mát mẻ</a:t>
                </a:r>
                <a:endParaRPr kumimoji="0" lang="en-US" altLang="en-US" sz="3000" b="1" i="0" u="none" strike="noStrike" kern="120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048999A-CCF7-9903-4990-EE04A70A2F51}"/>
                </a:ext>
              </a:extLst>
            </p:cNvPr>
            <p:cNvGrpSpPr/>
            <p:nvPr/>
          </p:nvGrpSpPr>
          <p:grpSpPr>
            <a:xfrm>
              <a:off x="311419" y="3516443"/>
              <a:ext cx="918025" cy="912332"/>
              <a:chOff x="314258" y="3228962"/>
              <a:chExt cx="1228335" cy="1224365"/>
            </a:xfrm>
          </p:grpSpPr>
          <p:grpSp>
            <p:nvGrpSpPr>
              <p:cNvPr id="31" name="Google Shape;3605;p43">
                <a:extLst>
                  <a:ext uri="{FF2B5EF4-FFF2-40B4-BE49-F238E27FC236}">
                    <a16:creationId xmlns:a16="http://schemas.microsoft.com/office/drawing/2014/main" id="{2662C93B-D5C8-AC43-6CFA-6A38D5E88B59}"/>
                  </a:ext>
                </a:extLst>
              </p:cNvPr>
              <p:cNvGrpSpPr/>
              <p:nvPr/>
            </p:nvGrpSpPr>
            <p:grpSpPr>
              <a:xfrm>
                <a:off x="314258" y="3228962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32" name="Google Shape;3606;p43">
                  <a:extLst>
                    <a:ext uri="{FF2B5EF4-FFF2-40B4-BE49-F238E27FC236}">
                      <a16:creationId xmlns:a16="http://schemas.microsoft.com/office/drawing/2014/main" id="{816A1477-8C8A-7B38-3A9B-7BD9B1785152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500" b="0" i="0" u="none" strike="noStrike" kern="0" cap="none" spc="0" normalizeH="0" baseline="0" noProof="0">
                    <a:ln>
                      <a:noFill/>
                    </a:ln>
                    <a:solidFill>
                      <a:srgbClr val="43671B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3607;p43">
                  <a:extLst>
                    <a:ext uri="{FF2B5EF4-FFF2-40B4-BE49-F238E27FC236}">
                      <a16:creationId xmlns:a16="http://schemas.microsoft.com/office/drawing/2014/main" id="{B6157954-3E70-21D1-BBFF-65DA830EE862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500" b="0" i="0" u="none" strike="noStrike" kern="0" cap="none" spc="0" normalizeH="0" baseline="0" noProof="0">
                    <a:ln>
                      <a:noFill/>
                    </a:ln>
                    <a:solidFill>
                      <a:srgbClr val="43671B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88544890-1B4B-6663-ADA6-78801922CC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048" t="-1048" r="31571" b="50944"/>
              <a:stretch/>
            </p:blipFill>
            <p:spPr>
              <a:xfrm>
                <a:off x="610075" y="3389084"/>
                <a:ext cx="858567" cy="927750"/>
              </a:xfrm>
              <a:prstGeom prst="rect">
                <a:avLst/>
              </a:prstGeom>
            </p:spPr>
          </p:pic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5FF1D0E-F169-B9EC-94CE-787B6E3F2A49}"/>
              </a:ext>
            </a:extLst>
          </p:cNvPr>
          <p:cNvGrpSpPr/>
          <p:nvPr/>
        </p:nvGrpSpPr>
        <p:grpSpPr>
          <a:xfrm>
            <a:off x="4626371" y="1728392"/>
            <a:ext cx="5007918" cy="994562"/>
            <a:chOff x="4684130" y="1730750"/>
            <a:chExt cx="5007918" cy="994562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05D587AB-459C-A11B-5BD7-B79D0C20355C}"/>
                </a:ext>
              </a:extLst>
            </p:cNvPr>
            <p:cNvGrpSpPr/>
            <p:nvPr/>
          </p:nvGrpSpPr>
          <p:grpSpPr>
            <a:xfrm>
              <a:off x="5006877" y="1759120"/>
              <a:ext cx="4685171" cy="966192"/>
              <a:chOff x="-47535" y="81664"/>
              <a:chExt cx="14019183" cy="1710781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09CFA3DB-B7F3-2597-BB00-5E7732F62336}"/>
                  </a:ext>
                </a:extLst>
              </p:cNvPr>
              <p:cNvSpPr/>
              <p:nvPr/>
            </p:nvSpPr>
            <p:spPr>
              <a:xfrm>
                <a:off x="-47535" y="81664"/>
                <a:ext cx="11932921" cy="1710781"/>
              </a:xfrm>
              <a:custGeom>
                <a:avLst/>
                <a:gdLst>
                  <a:gd name="connsiteX0" fmla="*/ 0 w 11932921"/>
                  <a:gd name="connsiteY0" fmla="*/ 0 h 1710781"/>
                  <a:gd name="connsiteX1" fmla="*/ 11932921 w 11932921"/>
                  <a:gd name="connsiteY1" fmla="*/ 0 h 1710781"/>
                  <a:gd name="connsiteX2" fmla="*/ 11932921 w 11932921"/>
                  <a:gd name="connsiteY2" fmla="*/ 1710781 h 1710781"/>
                  <a:gd name="connsiteX3" fmla="*/ 0 w 11932921"/>
                  <a:gd name="connsiteY3" fmla="*/ 1710781 h 1710781"/>
                  <a:gd name="connsiteX4" fmla="*/ 0 w 11932921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1" h="1710781" fill="none" extrusionOk="0">
                    <a:moveTo>
                      <a:pt x="0" y="0"/>
                    </a:moveTo>
                    <a:cubicBezTo>
                      <a:pt x="3894766" y="-133017"/>
                      <a:pt x="6956952" y="-123057"/>
                      <a:pt x="11932921" y="0"/>
                    </a:cubicBezTo>
                    <a:cubicBezTo>
                      <a:pt x="11781856" y="306264"/>
                      <a:pt x="11935789" y="1228254"/>
                      <a:pt x="11932921" y="1710781"/>
                    </a:cubicBezTo>
                    <a:cubicBezTo>
                      <a:pt x="6069357" y="1708580"/>
                      <a:pt x="2854506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1" h="1710781" stroke="0" extrusionOk="0">
                    <a:moveTo>
                      <a:pt x="0" y="0"/>
                    </a:moveTo>
                    <a:cubicBezTo>
                      <a:pt x="5260367" y="-157587"/>
                      <a:pt x="8849012" y="-63908"/>
                      <a:pt x="11932921" y="0"/>
                    </a:cubicBezTo>
                    <a:cubicBezTo>
                      <a:pt x="11890299" y="255585"/>
                      <a:pt x="11929258" y="1165646"/>
                      <a:pt x="11932921" y="1710781"/>
                    </a:cubicBezTo>
                    <a:cubicBezTo>
                      <a:pt x="7499913" y="1609783"/>
                      <a:pt x="2568991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chemeClr val="bg2">
                  <a:alpha val="80000"/>
                </a:scheme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5500" b="0" i="0" u="none" strike="noStrike" kern="1200" cap="none" spc="0" normalizeH="0" baseline="0" noProof="0">
                  <a:ln>
                    <a:noFill/>
                  </a:ln>
                  <a:solidFill>
                    <a:srgbClr val="43671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649C732-004C-7D6C-65CE-4829F0F70DA0}"/>
                  </a:ext>
                </a:extLst>
              </p:cNvPr>
              <p:cNvSpPr txBox="1"/>
              <p:nvPr/>
            </p:nvSpPr>
            <p:spPr>
              <a:xfrm>
                <a:off x="2749751" y="302465"/>
                <a:ext cx="11221897" cy="9809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altLang="en-US" sz="3000" b="1" i="0" u="none" strike="noStrike" kern="1200" cap="none" spc="0" normalizeH="0" baseline="0" noProof="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UTM Avo" panose="02040603050506020204" pitchFamily="18" charset="0"/>
                    <a:ea typeface="+mn-ea"/>
                    <a:cs typeface="Arial"/>
                    <a:sym typeface="Arial"/>
                  </a:rPr>
                  <a:t>Nóng ẩm</a:t>
                </a:r>
                <a:endParaRPr kumimoji="0" lang="en-US" altLang="en-US" sz="3000" b="1" i="0" u="none" strike="noStrike" kern="120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8B3C73C-0893-2677-C26E-8B9FC91D519E}"/>
                </a:ext>
              </a:extLst>
            </p:cNvPr>
            <p:cNvGrpSpPr/>
            <p:nvPr/>
          </p:nvGrpSpPr>
          <p:grpSpPr>
            <a:xfrm>
              <a:off x="4684130" y="1730750"/>
              <a:ext cx="990103" cy="988223"/>
              <a:chOff x="5304987" y="1743054"/>
              <a:chExt cx="1228335" cy="1224365"/>
            </a:xfrm>
          </p:grpSpPr>
          <p:grpSp>
            <p:nvGrpSpPr>
              <p:cNvPr id="34" name="Google Shape;3605;p43">
                <a:extLst>
                  <a:ext uri="{FF2B5EF4-FFF2-40B4-BE49-F238E27FC236}">
                    <a16:creationId xmlns:a16="http://schemas.microsoft.com/office/drawing/2014/main" id="{A424AC23-4803-A0CF-8B44-81C546CA3F45}"/>
                  </a:ext>
                </a:extLst>
              </p:cNvPr>
              <p:cNvGrpSpPr/>
              <p:nvPr/>
            </p:nvGrpSpPr>
            <p:grpSpPr>
              <a:xfrm>
                <a:off x="5304987" y="1743054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35" name="Google Shape;3606;p43">
                  <a:extLst>
                    <a:ext uri="{FF2B5EF4-FFF2-40B4-BE49-F238E27FC236}">
                      <a16:creationId xmlns:a16="http://schemas.microsoft.com/office/drawing/2014/main" id="{BB6DB16E-CDF7-4B0C-C268-06F609239B4D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500" b="0" i="0" u="none" strike="noStrike" kern="0" cap="none" spc="0" normalizeH="0" baseline="0" noProof="0">
                    <a:ln>
                      <a:noFill/>
                    </a:ln>
                    <a:solidFill>
                      <a:srgbClr val="43671B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3607;p43">
                  <a:extLst>
                    <a:ext uri="{FF2B5EF4-FFF2-40B4-BE49-F238E27FC236}">
                      <a16:creationId xmlns:a16="http://schemas.microsoft.com/office/drawing/2014/main" id="{98D30DBD-10AF-ABC5-6219-AC7556A498B1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500" b="0" i="0" u="none" strike="noStrike" kern="0" cap="none" spc="0" normalizeH="0" baseline="0" noProof="0">
                    <a:ln>
                      <a:noFill/>
                    </a:ln>
                    <a:solidFill>
                      <a:srgbClr val="43671B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243B3E65-C1EA-31F0-BD68-0A91D87EA5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354" t="-1449" r="-735" b="51345"/>
              <a:stretch/>
            </p:blipFill>
            <p:spPr>
              <a:xfrm rot="21281818">
                <a:off x="5421313" y="1921213"/>
                <a:ext cx="884835" cy="956135"/>
              </a:xfrm>
              <a:prstGeom prst="rect">
                <a:avLst/>
              </a:prstGeom>
            </p:spPr>
          </p:pic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59EE6C-990A-80F9-7446-B3ABFFE36C1D}"/>
              </a:ext>
            </a:extLst>
          </p:cNvPr>
          <p:cNvGrpSpPr/>
          <p:nvPr/>
        </p:nvGrpSpPr>
        <p:grpSpPr>
          <a:xfrm>
            <a:off x="264580" y="1674400"/>
            <a:ext cx="4187838" cy="1021292"/>
            <a:chOff x="264580" y="1674400"/>
            <a:chExt cx="4187838" cy="1021292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22E8B3C-F94E-7608-1FC0-437336C2D4E5}"/>
                </a:ext>
              </a:extLst>
            </p:cNvPr>
            <p:cNvGrpSpPr/>
            <p:nvPr/>
          </p:nvGrpSpPr>
          <p:grpSpPr>
            <a:xfrm>
              <a:off x="608551" y="1674400"/>
              <a:ext cx="3843867" cy="966192"/>
              <a:chOff x="-17491" y="-32817"/>
              <a:chExt cx="11932920" cy="1710781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27405422-B596-98A9-D9AA-FAAE1FC0B251}"/>
                  </a:ext>
                </a:extLst>
              </p:cNvPr>
              <p:cNvSpPr/>
              <p:nvPr/>
            </p:nvSpPr>
            <p:spPr>
              <a:xfrm>
                <a:off x="-17491" y="-32817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5500" b="0" i="0" u="none" strike="noStrike" kern="1200" cap="none" spc="0" normalizeH="0" baseline="0" noProof="0">
                  <a:ln>
                    <a:noFill/>
                  </a:ln>
                  <a:solidFill>
                    <a:srgbClr val="43671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9EADB0C-1406-41D9-6C96-9EECD2981848}"/>
                  </a:ext>
                </a:extLst>
              </p:cNvPr>
              <p:cNvSpPr txBox="1"/>
              <p:nvPr/>
            </p:nvSpPr>
            <p:spPr>
              <a:xfrm>
                <a:off x="637542" y="396192"/>
                <a:ext cx="11221896" cy="817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altLang="en-US" sz="2400" b="1" i="0" u="none" strike="noStrike" kern="1200" cap="none" spc="0" normalizeH="0" baseline="0" noProof="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uLnTx/>
                    <a:uFillTx/>
                    <a:latin typeface="UTM Avo" panose="02040603050506020204" pitchFamily="18" charset="0"/>
                    <a:ea typeface="+mn-ea"/>
                    <a:cs typeface="Arial"/>
                    <a:sym typeface="Arial"/>
                  </a:rPr>
                  <a:t>Lạnh quanh năm.</a:t>
                </a:r>
                <a:endParaRPr kumimoji="0" lang="en-US" altLang="en-US" sz="2400" b="1" i="0" u="none" strike="noStrike" kern="120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B2FDAB1-82FB-B88D-A331-6C81AE4AD131}"/>
                </a:ext>
              </a:extLst>
            </p:cNvPr>
            <p:cNvGrpSpPr/>
            <p:nvPr/>
          </p:nvGrpSpPr>
          <p:grpSpPr>
            <a:xfrm>
              <a:off x="264580" y="1783360"/>
              <a:ext cx="918025" cy="912332"/>
              <a:chOff x="223256" y="1570336"/>
              <a:chExt cx="1228335" cy="1224365"/>
            </a:xfrm>
          </p:grpSpPr>
          <p:grpSp>
            <p:nvGrpSpPr>
              <p:cNvPr id="28" name="Google Shape;3605;p43">
                <a:extLst>
                  <a:ext uri="{FF2B5EF4-FFF2-40B4-BE49-F238E27FC236}">
                    <a16:creationId xmlns:a16="http://schemas.microsoft.com/office/drawing/2014/main" id="{8F21DAAA-4126-28FA-3F7F-B5464FBD7D79}"/>
                  </a:ext>
                </a:extLst>
              </p:cNvPr>
              <p:cNvGrpSpPr/>
              <p:nvPr/>
            </p:nvGrpSpPr>
            <p:grpSpPr>
              <a:xfrm>
                <a:off x="223256" y="1570336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29" name="Google Shape;3606;p43">
                  <a:extLst>
                    <a:ext uri="{FF2B5EF4-FFF2-40B4-BE49-F238E27FC236}">
                      <a16:creationId xmlns:a16="http://schemas.microsoft.com/office/drawing/2014/main" id="{41E993A4-6AA8-CFD4-EA59-9F193ECB777C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500" b="0" i="0" u="none" strike="noStrike" kern="0" cap="none" spc="0" normalizeH="0" baseline="0" noProof="0">
                    <a:ln>
                      <a:noFill/>
                    </a:ln>
                    <a:solidFill>
                      <a:srgbClr val="43671B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3607;p43">
                  <a:extLst>
                    <a:ext uri="{FF2B5EF4-FFF2-40B4-BE49-F238E27FC236}">
                      <a16:creationId xmlns:a16="http://schemas.microsoft.com/office/drawing/2014/main" id="{6F5930F6-EA8F-AAF9-F667-ECADDBB0D33D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500" b="0" i="0" u="none" strike="noStrike" kern="0" cap="none" spc="0" normalizeH="0" baseline="0" noProof="0">
                    <a:ln>
                      <a:noFill/>
                    </a:ln>
                    <a:solidFill>
                      <a:srgbClr val="43671B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ADEFAD2-FA9B-2F13-F51C-496494F423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1991" r="64831" b="51887"/>
              <a:stretch/>
            </p:blipFill>
            <p:spPr>
              <a:xfrm>
                <a:off x="428425" y="1667516"/>
                <a:ext cx="807883" cy="947137"/>
              </a:xfrm>
              <a:prstGeom prst="rect">
                <a:avLst/>
              </a:prstGeom>
            </p:spPr>
          </p:pic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B07A9A-DA78-BB44-97CC-598B8B83C3AF}"/>
              </a:ext>
            </a:extLst>
          </p:cNvPr>
          <p:cNvGrpSpPr/>
          <p:nvPr/>
        </p:nvGrpSpPr>
        <p:grpSpPr>
          <a:xfrm>
            <a:off x="4739560" y="3494348"/>
            <a:ext cx="4336055" cy="988287"/>
            <a:chOff x="4739560" y="3494348"/>
            <a:chExt cx="4336055" cy="988287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0E159824-0C09-BDBF-CBDA-9408BF85F98D}"/>
                </a:ext>
              </a:extLst>
            </p:cNvPr>
            <p:cNvGrpSpPr/>
            <p:nvPr/>
          </p:nvGrpSpPr>
          <p:grpSpPr>
            <a:xfrm>
              <a:off x="5081288" y="3516443"/>
              <a:ext cx="3994327" cy="966192"/>
              <a:chOff x="129540" y="128016"/>
              <a:chExt cx="11997837" cy="1710781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50A97128-235C-FBC3-F5E3-931A523B5CD0}"/>
                  </a:ext>
                </a:extLst>
              </p:cNvPr>
              <p:cNvSpPr/>
              <p:nvPr/>
            </p:nvSpPr>
            <p:spPr>
              <a:xfrm>
                <a:off x="129540" y="128016"/>
                <a:ext cx="11932920" cy="1710781"/>
              </a:xfrm>
              <a:custGeom>
                <a:avLst/>
                <a:gdLst>
                  <a:gd name="connsiteX0" fmla="*/ 0 w 11932920"/>
                  <a:gd name="connsiteY0" fmla="*/ 0 h 1710781"/>
                  <a:gd name="connsiteX1" fmla="*/ 11932920 w 11932920"/>
                  <a:gd name="connsiteY1" fmla="*/ 0 h 1710781"/>
                  <a:gd name="connsiteX2" fmla="*/ 11932920 w 11932920"/>
                  <a:gd name="connsiteY2" fmla="*/ 1710781 h 1710781"/>
                  <a:gd name="connsiteX3" fmla="*/ 0 w 11932920"/>
                  <a:gd name="connsiteY3" fmla="*/ 1710781 h 1710781"/>
                  <a:gd name="connsiteX4" fmla="*/ 0 w 11932920"/>
                  <a:gd name="connsiteY4" fmla="*/ 0 h 171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2920" h="1710781" fill="none" extrusionOk="0">
                    <a:moveTo>
                      <a:pt x="0" y="0"/>
                    </a:moveTo>
                    <a:cubicBezTo>
                      <a:pt x="3894799" y="-133017"/>
                      <a:pt x="6957242" y="-123057"/>
                      <a:pt x="11932920" y="0"/>
                    </a:cubicBezTo>
                    <a:cubicBezTo>
                      <a:pt x="11781855" y="306264"/>
                      <a:pt x="11935788" y="1228254"/>
                      <a:pt x="11932920" y="1710781"/>
                    </a:cubicBezTo>
                    <a:cubicBezTo>
                      <a:pt x="6069223" y="1708580"/>
                      <a:pt x="2854444" y="1581010"/>
                      <a:pt x="0" y="1710781"/>
                    </a:cubicBezTo>
                    <a:cubicBezTo>
                      <a:pt x="66034" y="1169151"/>
                      <a:pt x="34881" y="356270"/>
                      <a:pt x="0" y="0"/>
                    </a:cubicBezTo>
                    <a:close/>
                  </a:path>
                  <a:path w="11932920" h="1710781" stroke="0" extrusionOk="0">
                    <a:moveTo>
                      <a:pt x="0" y="0"/>
                    </a:moveTo>
                    <a:cubicBezTo>
                      <a:pt x="5260551" y="-157587"/>
                      <a:pt x="8849332" y="-63908"/>
                      <a:pt x="11932920" y="0"/>
                    </a:cubicBezTo>
                    <a:cubicBezTo>
                      <a:pt x="11890298" y="255585"/>
                      <a:pt x="11929257" y="1165646"/>
                      <a:pt x="11932920" y="1710781"/>
                    </a:cubicBezTo>
                    <a:cubicBezTo>
                      <a:pt x="7499845" y="1609783"/>
                      <a:pt x="2568714" y="1831837"/>
                      <a:pt x="0" y="1710781"/>
                    </a:cubicBezTo>
                    <a:cubicBezTo>
                      <a:pt x="119464" y="1236510"/>
                      <a:pt x="102617" y="813765"/>
                      <a:pt x="0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0000"/>
                </a:sysClr>
              </a:solidFill>
              <a:ln w="28575" cap="flat" cmpd="sng" algn="ctr">
                <a:solidFill>
                  <a:srgbClr val="43671B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1018328812">
                      <a:prstGeom prst="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5500" b="0" i="0" u="none" strike="noStrike" kern="1200" cap="none" spc="0" normalizeH="0" baseline="0" noProof="0">
                  <a:ln>
                    <a:noFill/>
                  </a:ln>
                  <a:solidFill>
                    <a:srgbClr val="43671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3752A04-EA5E-A93A-65C5-9CA5555363B2}"/>
                  </a:ext>
                </a:extLst>
              </p:cNvPr>
              <p:cNvSpPr txBox="1"/>
              <p:nvPr/>
            </p:nvSpPr>
            <p:spPr>
              <a:xfrm>
                <a:off x="905482" y="494477"/>
                <a:ext cx="11221895" cy="8446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altLang="en-US" sz="2500" b="1" kern="1200" dirty="0">
                    <a:ln w="13462">
                      <a:solidFill>
                        <a:prstClr val="white"/>
                      </a:solidFill>
                      <a:prstDash val="solid"/>
                    </a:ln>
                    <a:solidFill>
                      <a:srgbClr val="43671B"/>
                    </a:solidFill>
                    <a:effectLst>
                      <a:outerShdw dist="38100" dir="2700000" algn="bl" rotWithShape="0">
                        <a:srgbClr val="5B9BD5"/>
                      </a:outerShdw>
                    </a:effectLst>
                    <a:latin typeface="UTM Avo" panose="02040603050506020204" pitchFamily="18" charset="0"/>
                    <a:ea typeface="+mn-ea"/>
                  </a:rPr>
                  <a:t>Mùa khô kéo dài.</a:t>
                </a:r>
                <a:endParaRPr kumimoji="0" lang="en-US" altLang="en-US" sz="2500" b="1" i="0" u="none" strike="noStrike" kern="1200" cap="none" spc="0" normalizeH="0" baseline="0" noProof="0" dirty="0">
                  <a:ln w="13462">
                    <a:solidFill>
                      <a:prstClr val="white"/>
                    </a:solidFill>
                    <a:prstDash val="solid"/>
                  </a:ln>
                  <a:solidFill>
                    <a:srgbClr val="43671B"/>
                  </a:solidFill>
                  <a:effectLst>
                    <a:outerShdw dist="38100" dir="2700000" algn="bl" rotWithShape="0">
                      <a:srgbClr val="5B9BD5"/>
                    </a:outerShdw>
                  </a:effectLst>
                  <a:uLnTx/>
                  <a:uFillTx/>
                  <a:latin typeface="UTM Avo" panose="02040603050506020204" pitchFamily="18" charset="0"/>
                  <a:ea typeface="+mn-ea"/>
                  <a:sym typeface="Arial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B5DBFDF-B4DD-19B6-2B88-E1EE70ECE7BF}"/>
                </a:ext>
              </a:extLst>
            </p:cNvPr>
            <p:cNvGrpSpPr/>
            <p:nvPr/>
          </p:nvGrpSpPr>
          <p:grpSpPr>
            <a:xfrm>
              <a:off x="4739560" y="3494348"/>
              <a:ext cx="1009385" cy="967608"/>
              <a:chOff x="5233286" y="3228963"/>
              <a:chExt cx="1228335" cy="1224365"/>
            </a:xfrm>
          </p:grpSpPr>
          <p:grpSp>
            <p:nvGrpSpPr>
              <p:cNvPr id="25" name="Google Shape;3605;p43">
                <a:extLst>
                  <a:ext uri="{FF2B5EF4-FFF2-40B4-BE49-F238E27FC236}">
                    <a16:creationId xmlns:a16="http://schemas.microsoft.com/office/drawing/2014/main" id="{1A79BDE6-FF95-8A61-F6A6-0FFB84DFAA57}"/>
                  </a:ext>
                </a:extLst>
              </p:cNvPr>
              <p:cNvGrpSpPr/>
              <p:nvPr/>
            </p:nvGrpSpPr>
            <p:grpSpPr>
              <a:xfrm>
                <a:off x="5233286" y="3228963"/>
                <a:ext cx="1228335" cy="1224365"/>
                <a:chOff x="3190585" y="1598925"/>
                <a:chExt cx="1225500" cy="1225500"/>
              </a:xfrm>
            </p:grpSpPr>
            <p:sp>
              <p:nvSpPr>
                <p:cNvPr id="26" name="Google Shape;3606;p43">
                  <a:extLst>
                    <a:ext uri="{FF2B5EF4-FFF2-40B4-BE49-F238E27FC236}">
                      <a16:creationId xmlns:a16="http://schemas.microsoft.com/office/drawing/2014/main" id="{4EF2A05F-A485-2DAF-A280-390BCB03F30F}"/>
                    </a:ext>
                  </a:extLst>
                </p:cNvPr>
                <p:cNvSpPr/>
                <p:nvPr/>
              </p:nvSpPr>
              <p:spPr>
                <a:xfrm>
                  <a:off x="3190585" y="1598925"/>
                  <a:ext cx="1225500" cy="1225500"/>
                </a:xfrm>
                <a:prstGeom prst="ellipse">
                  <a:avLst/>
                </a:prstGeom>
                <a:solidFill>
                  <a:schemeClr val="accent2"/>
                </a:solidFill>
                <a:ln w="76200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500" b="0" i="0" u="none" strike="noStrike" kern="0" cap="none" spc="0" normalizeH="0" baseline="0" noProof="0">
                    <a:ln>
                      <a:noFill/>
                    </a:ln>
                    <a:solidFill>
                      <a:srgbClr val="43671B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3607;p43">
                  <a:extLst>
                    <a:ext uri="{FF2B5EF4-FFF2-40B4-BE49-F238E27FC236}">
                      <a16:creationId xmlns:a16="http://schemas.microsoft.com/office/drawing/2014/main" id="{371D978E-AEC3-AA4E-45AB-1CE35E5C1567}"/>
                    </a:ext>
                  </a:extLst>
                </p:cNvPr>
                <p:cNvSpPr/>
                <p:nvPr/>
              </p:nvSpPr>
              <p:spPr>
                <a:xfrm>
                  <a:off x="3281377" y="1701500"/>
                  <a:ext cx="1044000" cy="10440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500" b="0" i="0" u="none" strike="noStrike" kern="0" cap="none" spc="0" normalizeH="0" baseline="0" noProof="0">
                    <a:ln>
                      <a:noFill/>
                    </a:ln>
                    <a:solidFill>
                      <a:srgbClr val="43671B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1C906E05-8EAB-CA36-6D8A-F52EE4E058D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" t="49417" r="65744" b="-2609"/>
              <a:stretch/>
            </p:blipFill>
            <p:spPr>
              <a:xfrm rot="21345065">
                <a:off x="5431008" y="3334994"/>
                <a:ext cx="989259" cy="980682"/>
              </a:xfrm>
              <a:prstGeom prst="rect">
                <a:avLst/>
              </a:prstGeom>
            </p:spPr>
          </p:pic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A023E6D-B049-ACA0-E973-73D06CC416F0}"/>
              </a:ext>
            </a:extLst>
          </p:cNvPr>
          <p:cNvGrpSpPr/>
          <p:nvPr/>
        </p:nvGrpSpPr>
        <p:grpSpPr>
          <a:xfrm>
            <a:off x="-202631" y="-387601"/>
            <a:ext cx="9773522" cy="1916270"/>
            <a:chOff x="-202631" y="-387601"/>
            <a:chExt cx="9773522" cy="1916270"/>
          </a:xfrm>
        </p:grpSpPr>
        <p:grpSp>
          <p:nvGrpSpPr>
            <p:cNvPr id="15" name="Google Shape;3579;p43">
              <a:extLst>
                <a:ext uri="{FF2B5EF4-FFF2-40B4-BE49-F238E27FC236}">
                  <a16:creationId xmlns:a16="http://schemas.microsoft.com/office/drawing/2014/main" id="{E21ED265-735A-6F49-7E70-97082C546DF2}"/>
                </a:ext>
              </a:extLst>
            </p:cNvPr>
            <p:cNvGrpSpPr/>
            <p:nvPr/>
          </p:nvGrpSpPr>
          <p:grpSpPr>
            <a:xfrm>
              <a:off x="646746" y="192450"/>
              <a:ext cx="8221471" cy="1336219"/>
              <a:chOff x="3374500" y="2400975"/>
              <a:chExt cx="2395004" cy="1696203"/>
            </a:xfrm>
          </p:grpSpPr>
          <p:sp>
            <p:nvSpPr>
              <p:cNvPr id="16" name="Google Shape;3580;p43">
                <a:extLst>
                  <a:ext uri="{FF2B5EF4-FFF2-40B4-BE49-F238E27FC236}">
                    <a16:creationId xmlns:a16="http://schemas.microsoft.com/office/drawing/2014/main" id="{E3234B8D-54C0-C413-90FE-CD58EC1E7EB0}"/>
                  </a:ext>
                </a:extLst>
              </p:cNvPr>
              <p:cNvSpPr/>
              <p:nvPr/>
            </p:nvSpPr>
            <p:spPr>
              <a:xfrm rot="10800000">
                <a:off x="3374500" y="2400975"/>
                <a:ext cx="2395004" cy="1696203"/>
              </a:xfrm>
              <a:custGeom>
                <a:avLst/>
                <a:gdLst/>
                <a:ahLst/>
                <a:cxnLst/>
                <a:rect l="l" t="t" r="r" b="b"/>
                <a:pathLst>
                  <a:path w="170001" h="120399" extrusionOk="0">
                    <a:moveTo>
                      <a:pt x="93411" y="0"/>
                    </a:moveTo>
                    <a:lnTo>
                      <a:pt x="88487" y="39"/>
                    </a:lnTo>
                    <a:lnTo>
                      <a:pt x="83601" y="118"/>
                    </a:lnTo>
                    <a:lnTo>
                      <a:pt x="78756" y="197"/>
                    </a:lnTo>
                    <a:lnTo>
                      <a:pt x="73949" y="355"/>
                    </a:lnTo>
                    <a:lnTo>
                      <a:pt x="69221" y="512"/>
                    </a:lnTo>
                    <a:lnTo>
                      <a:pt x="64572" y="709"/>
                    </a:lnTo>
                    <a:lnTo>
                      <a:pt x="60002" y="906"/>
                    </a:lnTo>
                    <a:lnTo>
                      <a:pt x="55511" y="1143"/>
                    </a:lnTo>
                    <a:lnTo>
                      <a:pt x="51138" y="1379"/>
                    </a:lnTo>
                    <a:lnTo>
                      <a:pt x="42746" y="1930"/>
                    </a:lnTo>
                    <a:lnTo>
                      <a:pt x="34867" y="2482"/>
                    </a:lnTo>
                    <a:lnTo>
                      <a:pt x="27578" y="3112"/>
                    </a:lnTo>
                    <a:lnTo>
                      <a:pt x="20999" y="3664"/>
                    </a:lnTo>
                    <a:lnTo>
                      <a:pt x="15207" y="4255"/>
                    </a:lnTo>
                    <a:lnTo>
                      <a:pt x="14419" y="4334"/>
                    </a:lnTo>
                    <a:lnTo>
                      <a:pt x="13632" y="4452"/>
                    </a:lnTo>
                    <a:lnTo>
                      <a:pt x="12844" y="4649"/>
                    </a:lnTo>
                    <a:lnTo>
                      <a:pt x="12095" y="4846"/>
                    </a:lnTo>
                    <a:lnTo>
                      <a:pt x="11346" y="5082"/>
                    </a:lnTo>
                    <a:lnTo>
                      <a:pt x="10637" y="5358"/>
                    </a:lnTo>
                    <a:lnTo>
                      <a:pt x="9928" y="5634"/>
                    </a:lnTo>
                    <a:lnTo>
                      <a:pt x="9219" y="5988"/>
                    </a:lnTo>
                    <a:lnTo>
                      <a:pt x="8549" y="6343"/>
                    </a:lnTo>
                    <a:lnTo>
                      <a:pt x="7919" y="6737"/>
                    </a:lnTo>
                    <a:lnTo>
                      <a:pt x="7289" y="7131"/>
                    </a:lnTo>
                    <a:lnTo>
                      <a:pt x="6658" y="7604"/>
                    </a:lnTo>
                    <a:lnTo>
                      <a:pt x="6067" y="8076"/>
                    </a:lnTo>
                    <a:lnTo>
                      <a:pt x="5516" y="8549"/>
                    </a:lnTo>
                    <a:lnTo>
                      <a:pt x="4964" y="9061"/>
                    </a:lnTo>
                    <a:lnTo>
                      <a:pt x="4452" y="9613"/>
                    </a:lnTo>
                    <a:lnTo>
                      <a:pt x="3940" y="10165"/>
                    </a:lnTo>
                    <a:lnTo>
                      <a:pt x="3467" y="10755"/>
                    </a:lnTo>
                    <a:lnTo>
                      <a:pt x="3034" y="11386"/>
                    </a:lnTo>
                    <a:lnTo>
                      <a:pt x="2600" y="12016"/>
                    </a:lnTo>
                    <a:lnTo>
                      <a:pt x="2206" y="12647"/>
                    </a:lnTo>
                    <a:lnTo>
                      <a:pt x="1852" y="13316"/>
                    </a:lnTo>
                    <a:lnTo>
                      <a:pt x="1537" y="13986"/>
                    </a:lnTo>
                    <a:lnTo>
                      <a:pt x="1221" y="14695"/>
                    </a:lnTo>
                    <a:lnTo>
                      <a:pt x="946" y="15404"/>
                    </a:lnTo>
                    <a:lnTo>
                      <a:pt x="709" y="16153"/>
                    </a:lnTo>
                    <a:lnTo>
                      <a:pt x="512" y="16901"/>
                    </a:lnTo>
                    <a:lnTo>
                      <a:pt x="355" y="17650"/>
                    </a:lnTo>
                    <a:lnTo>
                      <a:pt x="197" y="18438"/>
                    </a:lnTo>
                    <a:lnTo>
                      <a:pt x="118" y="19187"/>
                    </a:lnTo>
                    <a:lnTo>
                      <a:pt x="39" y="19974"/>
                    </a:lnTo>
                    <a:lnTo>
                      <a:pt x="0" y="20802"/>
                    </a:lnTo>
                    <a:lnTo>
                      <a:pt x="0" y="26908"/>
                    </a:lnTo>
                    <a:lnTo>
                      <a:pt x="39" y="32976"/>
                    </a:lnTo>
                    <a:lnTo>
                      <a:pt x="197" y="39043"/>
                    </a:lnTo>
                    <a:lnTo>
                      <a:pt x="394" y="45031"/>
                    </a:lnTo>
                    <a:lnTo>
                      <a:pt x="670" y="50941"/>
                    </a:lnTo>
                    <a:lnTo>
                      <a:pt x="1024" y="56772"/>
                    </a:lnTo>
                    <a:lnTo>
                      <a:pt x="1418" y="62445"/>
                    </a:lnTo>
                    <a:lnTo>
                      <a:pt x="1812" y="68000"/>
                    </a:lnTo>
                    <a:lnTo>
                      <a:pt x="2285" y="73358"/>
                    </a:lnTo>
                    <a:lnTo>
                      <a:pt x="2758" y="78519"/>
                    </a:lnTo>
                    <a:lnTo>
                      <a:pt x="3270" y="83483"/>
                    </a:lnTo>
                    <a:lnTo>
                      <a:pt x="3782" y="88171"/>
                    </a:lnTo>
                    <a:lnTo>
                      <a:pt x="4294" y="92623"/>
                    </a:lnTo>
                    <a:lnTo>
                      <a:pt x="4806" y="96799"/>
                    </a:lnTo>
                    <a:lnTo>
                      <a:pt x="5752" y="104167"/>
                    </a:lnTo>
                    <a:lnTo>
                      <a:pt x="5870" y="104915"/>
                    </a:lnTo>
                    <a:lnTo>
                      <a:pt x="6028" y="105664"/>
                    </a:lnTo>
                    <a:lnTo>
                      <a:pt x="6225" y="106373"/>
                    </a:lnTo>
                    <a:lnTo>
                      <a:pt x="6422" y="107082"/>
                    </a:lnTo>
                    <a:lnTo>
                      <a:pt x="6658" y="107752"/>
                    </a:lnTo>
                    <a:lnTo>
                      <a:pt x="6934" y="108422"/>
                    </a:lnTo>
                    <a:lnTo>
                      <a:pt x="7210" y="109091"/>
                    </a:lnTo>
                    <a:lnTo>
                      <a:pt x="7525" y="109722"/>
                    </a:lnTo>
                    <a:lnTo>
                      <a:pt x="7879" y="110352"/>
                    </a:lnTo>
                    <a:lnTo>
                      <a:pt x="8273" y="110982"/>
                    </a:lnTo>
                    <a:lnTo>
                      <a:pt x="8667" y="111573"/>
                    </a:lnTo>
                    <a:lnTo>
                      <a:pt x="9061" y="112164"/>
                    </a:lnTo>
                    <a:lnTo>
                      <a:pt x="9534" y="112716"/>
                    </a:lnTo>
                    <a:lnTo>
                      <a:pt x="9968" y="113228"/>
                    </a:lnTo>
                    <a:lnTo>
                      <a:pt x="10480" y="113740"/>
                    </a:lnTo>
                    <a:lnTo>
                      <a:pt x="10992" y="114252"/>
                    </a:lnTo>
                    <a:lnTo>
                      <a:pt x="11504" y="114725"/>
                    </a:lnTo>
                    <a:lnTo>
                      <a:pt x="12056" y="115158"/>
                    </a:lnTo>
                    <a:lnTo>
                      <a:pt x="12647" y="115592"/>
                    </a:lnTo>
                    <a:lnTo>
                      <a:pt x="13238" y="116025"/>
                    </a:lnTo>
                    <a:lnTo>
                      <a:pt x="13829" y="116380"/>
                    </a:lnTo>
                    <a:lnTo>
                      <a:pt x="14459" y="116734"/>
                    </a:lnTo>
                    <a:lnTo>
                      <a:pt x="15089" y="117050"/>
                    </a:lnTo>
                    <a:lnTo>
                      <a:pt x="15720" y="117365"/>
                    </a:lnTo>
                    <a:lnTo>
                      <a:pt x="16389" y="117640"/>
                    </a:lnTo>
                    <a:lnTo>
                      <a:pt x="17059" y="117877"/>
                    </a:lnTo>
                    <a:lnTo>
                      <a:pt x="17768" y="118113"/>
                    </a:lnTo>
                    <a:lnTo>
                      <a:pt x="18477" y="118271"/>
                    </a:lnTo>
                    <a:lnTo>
                      <a:pt x="19187" y="118428"/>
                    </a:lnTo>
                    <a:lnTo>
                      <a:pt x="19935" y="118547"/>
                    </a:lnTo>
                    <a:lnTo>
                      <a:pt x="20644" y="118665"/>
                    </a:lnTo>
                    <a:lnTo>
                      <a:pt x="21393" y="118704"/>
                    </a:lnTo>
                    <a:lnTo>
                      <a:pt x="26239" y="118980"/>
                    </a:lnTo>
                    <a:lnTo>
                      <a:pt x="31085" y="119256"/>
                    </a:lnTo>
                    <a:lnTo>
                      <a:pt x="35931" y="119453"/>
                    </a:lnTo>
                    <a:lnTo>
                      <a:pt x="40776" y="119650"/>
                    </a:lnTo>
                    <a:lnTo>
                      <a:pt x="45622" y="119807"/>
                    </a:lnTo>
                    <a:lnTo>
                      <a:pt x="50429" y="119965"/>
                    </a:lnTo>
                    <a:lnTo>
                      <a:pt x="60002" y="120201"/>
                    </a:lnTo>
                    <a:lnTo>
                      <a:pt x="69418" y="120319"/>
                    </a:lnTo>
                    <a:lnTo>
                      <a:pt x="78677" y="120398"/>
                    </a:lnTo>
                    <a:lnTo>
                      <a:pt x="87699" y="120359"/>
                    </a:lnTo>
                    <a:lnTo>
                      <a:pt x="96445" y="120280"/>
                    </a:lnTo>
                    <a:lnTo>
                      <a:pt x="104876" y="120162"/>
                    </a:lnTo>
                    <a:lnTo>
                      <a:pt x="112953" y="120004"/>
                    </a:lnTo>
                    <a:lnTo>
                      <a:pt x="120635" y="119807"/>
                    </a:lnTo>
                    <a:lnTo>
                      <a:pt x="127845" y="119610"/>
                    </a:lnTo>
                    <a:lnTo>
                      <a:pt x="134582" y="119335"/>
                    </a:lnTo>
                    <a:lnTo>
                      <a:pt x="140807" y="119098"/>
                    </a:lnTo>
                    <a:lnTo>
                      <a:pt x="151405" y="118625"/>
                    </a:lnTo>
                    <a:lnTo>
                      <a:pt x="152193" y="118547"/>
                    </a:lnTo>
                    <a:lnTo>
                      <a:pt x="152980" y="118468"/>
                    </a:lnTo>
                    <a:lnTo>
                      <a:pt x="153729" y="118350"/>
                    </a:lnTo>
                    <a:lnTo>
                      <a:pt x="154478" y="118153"/>
                    </a:lnTo>
                    <a:lnTo>
                      <a:pt x="155187" y="117995"/>
                    </a:lnTo>
                    <a:lnTo>
                      <a:pt x="155935" y="117759"/>
                    </a:lnTo>
                    <a:lnTo>
                      <a:pt x="156644" y="117483"/>
                    </a:lnTo>
                    <a:lnTo>
                      <a:pt x="157314" y="117207"/>
                    </a:lnTo>
                    <a:lnTo>
                      <a:pt x="157984" y="116892"/>
                    </a:lnTo>
                    <a:lnTo>
                      <a:pt x="158654" y="116537"/>
                    </a:lnTo>
                    <a:lnTo>
                      <a:pt x="159323" y="116183"/>
                    </a:lnTo>
                    <a:lnTo>
                      <a:pt x="159914" y="115789"/>
                    </a:lnTo>
                    <a:lnTo>
                      <a:pt x="160545" y="115355"/>
                    </a:lnTo>
                    <a:lnTo>
                      <a:pt x="161136" y="114922"/>
                    </a:lnTo>
                    <a:lnTo>
                      <a:pt x="161687" y="114449"/>
                    </a:lnTo>
                    <a:lnTo>
                      <a:pt x="162239" y="113937"/>
                    </a:lnTo>
                    <a:lnTo>
                      <a:pt x="162751" y="113425"/>
                    </a:lnTo>
                    <a:lnTo>
                      <a:pt x="163263" y="112873"/>
                    </a:lnTo>
                    <a:lnTo>
                      <a:pt x="163736" y="112322"/>
                    </a:lnTo>
                    <a:lnTo>
                      <a:pt x="164169" y="111731"/>
                    </a:lnTo>
                    <a:lnTo>
                      <a:pt x="164603" y="111101"/>
                    </a:lnTo>
                    <a:lnTo>
                      <a:pt x="164997" y="110470"/>
                    </a:lnTo>
                    <a:lnTo>
                      <a:pt x="165351" y="109840"/>
                    </a:lnTo>
                    <a:lnTo>
                      <a:pt x="165706" y="109170"/>
                    </a:lnTo>
                    <a:lnTo>
                      <a:pt x="166021" y="108500"/>
                    </a:lnTo>
                    <a:lnTo>
                      <a:pt x="166297" y="107791"/>
                    </a:lnTo>
                    <a:lnTo>
                      <a:pt x="166573" y="107082"/>
                    </a:lnTo>
                    <a:lnTo>
                      <a:pt x="166770" y="106373"/>
                    </a:lnTo>
                    <a:lnTo>
                      <a:pt x="166967" y="105624"/>
                    </a:lnTo>
                    <a:lnTo>
                      <a:pt x="167124" y="104876"/>
                    </a:lnTo>
                    <a:lnTo>
                      <a:pt x="167242" y="104088"/>
                    </a:lnTo>
                    <a:lnTo>
                      <a:pt x="167321" y="103339"/>
                    </a:lnTo>
                    <a:lnTo>
                      <a:pt x="167833" y="97548"/>
                    </a:lnTo>
                    <a:lnTo>
                      <a:pt x="168267" y="91678"/>
                    </a:lnTo>
                    <a:lnTo>
                      <a:pt x="168661" y="85847"/>
                    </a:lnTo>
                    <a:lnTo>
                      <a:pt x="168976" y="79977"/>
                    </a:lnTo>
                    <a:lnTo>
                      <a:pt x="169252" y="74185"/>
                    </a:lnTo>
                    <a:lnTo>
                      <a:pt x="169449" y="68433"/>
                    </a:lnTo>
                    <a:lnTo>
                      <a:pt x="169646" y="62760"/>
                    </a:lnTo>
                    <a:lnTo>
                      <a:pt x="169764" y="57244"/>
                    </a:lnTo>
                    <a:lnTo>
                      <a:pt x="169882" y="51847"/>
                    </a:lnTo>
                    <a:lnTo>
                      <a:pt x="169921" y="46607"/>
                    </a:lnTo>
                    <a:lnTo>
                      <a:pt x="169961" y="41604"/>
                    </a:lnTo>
                    <a:lnTo>
                      <a:pt x="170000" y="36797"/>
                    </a:lnTo>
                    <a:lnTo>
                      <a:pt x="169961" y="28012"/>
                    </a:lnTo>
                    <a:lnTo>
                      <a:pt x="169843" y="20447"/>
                    </a:lnTo>
                    <a:lnTo>
                      <a:pt x="169843" y="19699"/>
                    </a:lnTo>
                    <a:lnTo>
                      <a:pt x="169764" y="18950"/>
                    </a:lnTo>
                    <a:lnTo>
                      <a:pt x="169685" y="18202"/>
                    </a:lnTo>
                    <a:lnTo>
                      <a:pt x="169527" y="17492"/>
                    </a:lnTo>
                    <a:lnTo>
                      <a:pt x="169370" y="16783"/>
                    </a:lnTo>
                    <a:lnTo>
                      <a:pt x="169212" y="16074"/>
                    </a:lnTo>
                    <a:lnTo>
                      <a:pt x="168976" y="15365"/>
                    </a:lnTo>
                    <a:lnTo>
                      <a:pt x="168739" y="14695"/>
                    </a:lnTo>
                    <a:lnTo>
                      <a:pt x="168464" y="14025"/>
                    </a:lnTo>
                    <a:lnTo>
                      <a:pt x="168148" y="13356"/>
                    </a:lnTo>
                    <a:lnTo>
                      <a:pt x="167833" y="12725"/>
                    </a:lnTo>
                    <a:lnTo>
                      <a:pt x="167479" y="12095"/>
                    </a:lnTo>
                    <a:lnTo>
                      <a:pt x="167085" y="11465"/>
                    </a:lnTo>
                    <a:lnTo>
                      <a:pt x="166691" y="10874"/>
                    </a:lnTo>
                    <a:lnTo>
                      <a:pt x="166257" y="10322"/>
                    </a:lnTo>
                    <a:lnTo>
                      <a:pt x="165785" y="9771"/>
                    </a:lnTo>
                    <a:lnTo>
                      <a:pt x="165312" y="9219"/>
                    </a:lnTo>
                    <a:lnTo>
                      <a:pt x="164800" y="8707"/>
                    </a:lnTo>
                    <a:lnTo>
                      <a:pt x="164288" y="8234"/>
                    </a:lnTo>
                    <a:lnTo>
                      <a:pt x="163736" y="7761"/>
                    </a:lnTo>
                    <a:lnTo>
                      <a:pt x="163184" y="7289"/>
                    </a:lnTo>
                    <a:lnTo>
                      <a:pt x="162593" y="6895"/>
                    </a:lnTo>
                    <a:lnTo>
                      <a:pt x="162002" y="6461"/>
                    </a:lnTo>
                    <a:lnTo>
                      <a:pt x="161372" y="6107"/>
                    </a:lnTo>
                    <a:lnTo>
                      <a:pt x="160742" y="5752"/>
                    </a:lnTo>
                    <a:lnTo>
                      <a:pt x="160072" y="5437"/>
                    </a:lnTo>
                    <a:lnTo>
                      <a:pt x="159402" y="5161"/>
                    </a:lnTo>
                    <a:lnTo>
                      <a:pt x="158732" y="4885"/>
                    </a:lnTo>
                    <a:lnTo>
                      <a:pt x="158023" y="4649"/>
                    </a:lnTo>
                    <a:lnTo>
                      <a:pt x="157314" y="4452"/>
                    </a:lnTo>
                    <a:lnTo>
                      <a:pt x="156566" y="4294"/>
                    </a:lnTo>
                    <a:lnTo>
                      <a:pt x="155817" y="4137"/>
                    </a:lnTo>
                    <a:lnTo>
                      <a:pt x="151405" y="3428"/>
                    </a:lnTo>
                    <a:lnTo>
                      <a:pt x="146834" y="2837"/>
                    </a:lnTo>
                    <a:lnTo>
                      <a:pt x="142225" y="2285"/>
                    </a:lnTo>
                    <a:lnTo>
                      <a:pt x="137537" y="1812"/>
                    </a:lnTo>
                    <a:lnTo>
                      <a:pt x="132770" y="1379"/>
                    </a:lnTo>
                    <a:lnTo>
                      <a:pt x="127924" y="1024"/>
                    </a:lnTo>
                    <a:lnTo>
                      <a:pt x="123078" y="709"/>
                    </a:lnTo>
                    <a:lnTo>
                      <a:pt x="118153" y="473"/>
                    </a:lnTo>
                    <a:lnTo>
                      <a:pt x="113228" y="276"/>
                    </a:lnTo>
                    <a:lnTo>
                      <a:pt x="108264" y="158"/>
                    </a:lnTo>
                    <a:lnTo>
                      <a:pt x="103300" y="39"/>
                    </a:lnTo>
                    <a:lnTo>
                      <a:pt x="9833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422B24">
                      <a:lumMod val="75000"/>
                    </a:srgbClr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3581;p43">
                <a:extLst>
                  <a:ext uri="{FF2B5EF4-FFF2-40B4-BE49-F238E27FC236}">
                    <a16:creationId xmlns:a16="http://schemas.microsoft.com/office/drawing/2014/main" id="{39CC1EDF-03DE-12D5-162D-2E1D5A099F2A}"/>
                  </a:ext>
                </a:extLst>
              </p:cNvPr>
              <p:cNvSpPr/>
              <p:nvPr/>
            </p:nvSpPr>
            <p:spPr>
              <a:xfrm rot="10800000">
                <a:off x="3448299" y="2416583"/>
                <a:ext cx="2247815" cy="1557233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19660"/>
                    </a:lnTo>
                    <a:lnTo>
                      <a:pt x="1" y="22694"/>
                    </a:lnTo>
                    <a:lnTo>
                      <a:pt x="40" y="28800"/>
                    </a:lnTo>
                    <a:lnTo>
                      <a:pt x="198" y="34868"/>
                    </a:lnTo>
                    <a:lnTo>
                      <a:pt x="434" y="40895"/>
                    </a:lnTo>
                    <a:lnTo>
                      <a:pt x="710" y="46844"/>
                    </a:lnTo>
                    <a:lnTo>
                      <a:pt x="1065" y="52636"/>
                    </a:lnTo>
                    <a:lnTo>
                      <a:pt x="1419" y="58348"/>
                    </a:lnTo>
                    <a:lnTo>
                      <a:pt x="1853" y="63864"/>
                    </a:lnTo>
                    <a:lnTo>
                      <a:pt x="2325" y="69183"/>
                    </a:lnTo>
                    <a:lnTo>
                      <a:pt x="2798" y="74344"/>
                    </a:lnTo>
                    <a:lnTo>
                      <a:pt x="3310" y="79229"/>
                    </a:lnTo>
                    <a:lnTo>
                      <a:pt x="3822" y="83878"/>
                    </a:lnTo>
                    <a:lnTo>
                      <a:pt x="4335" y="88212"/>
                    </a:lnTo>
                    <a:lnTo>
                      <a:pt x="4807" y="92270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324" y="92900"/>
                    </a:lnTo>
                    <a:lnTo>
                      <a:pt x="159758" y="87030"/>
                    </a:lnTo>
                    <a:lnTo>
                      <a:pt x="160152" y="81159"/>
                    </a:lnTo>
                    <a:lnTo>
                      <a:pt x="160467" y="75289"/>
                    </a:lnTo>
                    <a:lnTo>
                      <a:pt x="160743" y="69498"/>
                    </a:lnTo>
                    <a:lnTo>
                      <a:pt x="160940" y="63706"/>
                    </a:lnTo>
                    <a:lnTo>
                      <a:pt x="161137" y="58073"/>
                    </a:lnTo>
                    <a:lnTo>
                      <a:pt x="161255" y="52518"/>
                    </a:lnTo>
                    <a:lnTo>
                      <a:pt x="161334" y="47160"/>
                    </a:lnTo>
                    <a:lnTo>
                      <a:pt x="161412" y="41959"/>
                    </a:lnTo>
                    <a:lnTo>
                      <a:pt x="161452" y="36995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CCFF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3582;p43">
                <a:extLst>
                  <a:ext uri="{FF2B5EF4-FFF2-40B4-BE49-F238E27FC236}">
                    <a16:creationId xmlns:a16="http://schemas.microsoft.com/office/drawing/2014/main" id="{C3D328A6-A152-42F1-0FFA-423A100AFFD5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158852" y="98691"/>
                    </a:moveTo>
                    <a:lnTo>
                      <a:pt x="158852" y="98691"/>
                    </a:lnTo>
                    <a:lnTo>
                      <a:pt x="158773" y="99243"/>
                    </a:lnTo>
                    <a:lnTo>
                      <a:pt x="158694" y="99834"/>
                    </a:lnTo>
                    <a:lnTo>
                      <a:pt x="158576" y="100385"/>
                    </a:lnTo>
                    <a:lnTo>
                      <a:pt x="158418" y="100937"/>
                    </a:lnTo>
                    <a:lnTo>
                      <a:pt x="158261" y="101488"/>
                    </a:lnTo>
                    <a:lnTo>
                      <a:pt x="158064" y="102001"/>
                    </a:lnTo>
                    <a:lnTo>
                      <a:pt x="157867" y="102513"/>
                    </a:lnTo>
                    <a:lnTo>
                      <a:pt x="157630" y="103025"/>
                    </a:lnTo>
                    <a:lnTo>
                      <a:pt x="157355" y="103537"/>
                    </a:lnTo>
                    <a:lnTo>
                      <a:pt x="157079" y="104010"/>
                    </a:lnTo>
                    <a:lnTo>
                      <a:pt x="156764" y="104483"/>
                    </a:lnTo>
                    <a:lnTo>
                      <a:pt x="156448" y="104916"/>
                    </a:lnTo>
                    <a:lnTo>
                      <a:pt x="156133" y="105389"/>
                    </a:lnTo>
                    <a:lnTo>
                      <a:pt x="155779" y="105783"/>
                    </a:lnTo>
                    <a:lnTo>
                      <a:pt x="155385" y="106216"/>
                    </a:lnTo>
                    <a:lnTo>
                      <a:pt x="154991" y="106610"/>
                    </a:lnTo>
                    <a:lnTo>
                      <a:pt x="154597" y="106965"/>
                    </a:lnTo>
                    <a:lnTo>
                      <a:pt x="154163" y="107319"/>
                    </a:lnTo>
                    <a:lnTo>
                      <a:pt x="153730" y="107674"/>
                    </a:lnTo>
                    <a:lnTo>
                      <a:pt x="153297" y="107989"/>
                    </a:lnTo>
                    <a:lnTo>
                      <a:pt x="152824" y="108265"/>
                    </a:lnTo>
                    <a:lnTo>
                      <a:pt x="152351" y="108541"/>
                    </a:lnTo>
                    <a:lnTo>
                      <a:pt x="151839" y="108816"/>
                    </a:lnTo>
                    <a:lnTo>
                      <a:pt x="151327" y="109053"/>
                    </a:lnTo>
                    <a:lnTo>
                      <a:pt x="150815" y="109250"/>
                    </a:lnTo>
                    <a:lnTo>
                      <a:pt x="150302" y="109447"/>
                    </a:lnTo>
                    <a:lnTo>
                      <a:pt x="149751" y="109604"/>
                    </a:lnTo>
                    <a:lnTo>
                      <a:pt x="149199" y="109762"/>
                    </a:lnTo>
                    <a:lnTo>
                      <a:pt x="148648" y="109880"/>
                    </a:lnTo>
                    <a:lnTo>
                      <a:pt x="148096" y="109998"/>
                    </a:lnTo>
                    <a:lnTo>
                      <a:pt x="147505" y="110038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0571" y="110392"/>
                    </a:lnTo>
                    <a:lnTo>
                      <a:pt x="133401" y="110707"/>
                    </a:lnTo>
                    <a:lnTo>
                      <a:pt x="125482" y="111023"/>
                    </a:lnTo>
                    <a:lnTo>
                      <a:pt x="116933" y="111298"/>
                    </a:lnTo>
                    <a:lnTo>
                      <a:pt x="107792" y="111535"/>
                    </a:lnTo>
                    <a:lnTo>
                      <a:pt x="98140" y="111692"/>
                    </a:lnTo>
                    <a:lnTo>
                      <a:pt x="88015" y="111811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69459" y="111850"/>
                    </a:lnTo>
                    <a:lnTo>
                      <a:pt x="61540" y="111771"/>
                    </a:lnTo>
                    <a:lnTo>
                      <a:pt x="53818" y="111614"/>
                    </a:lnTo>
                    <a:lnTo>
                      <a:pt x="46214" y="111456"/>
                    </a:lnTo>
                    <a:lnTo>
                      <a:pt x="38768" y="111220"/>
                    </a:lnTo>
                    <a:lnTo>
                      <a:pt x="31480" y="110944"/>
                    </a:lnTo>
                    <a:lnTo>
                      <a:pt x="24349" y="110589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16863" y="110156"/>
                    </a:lnTo>
                    <a:lnTo>
                      <a:pt x="16311" y="110077"/>
                    </a:lnTo>
                    <a:lnTo>
                      <a:pt x="15760" y="109998"/>
                    </a:lnTo>
                    <a:lnTo>
                      <a:pt x="15208" y="109880"/>
                    </a:lnTo>
                    <a:lnTo>
                      <a:pt x="14696" y="109762"/>
                    </a:lnTo>
                    <a:lnTo>
                      <a:pt x="14184" y="109565"/>
                    </a:lnTo>
                    <a:lnTo>
                      <a:pt x="13199" y="109210"/>
                    </a:lnTo>
                    <a:lnTo>
                      <a:pt x="12214" y="108738"/>
                    </a:lnTo>
                    <a:lnTo>
                      <a:pt x="11308" y="108186"/>
                    </a:lnTo>
                    <a:lnTo>
                      <a:pt x="10441" y="107556"/>
                    </a:lnTo>
                    <a:lnTo>
                      <a:pt x="9653" y="106886"/>
                    </a:lnTo>
                    <a:lnTo>
                      <a:pt x="8905" y="106098"/>
                    </a:lnTo>
                    <a:lnTo>
                      <a:pt x="8196" y="105310"/>
                    </a:lnTo>
                    <a:lnTo>
                      <a:pt x="7605" y="104443"/>
                    </a:lnTo>
                    <a:lnTo>
                      <a:pt x="7053" y="103498"/>
                    </a:lnTo>
                    <a:lnTo>
                      <a:pt x="6620" y="102513"/>
                    </a:lnTo>
                    <a:lnTo>
                      <a:pt x="6423" y="102040"/>
                    </a:lnTo>
                    <a:lnTo>
                      <a:pt x="6226" y="101488"/>
                    </a:lnTo>
                    <a:lnTo>
                      <a:pt x="6068" y="100976"/>
                    </a:lnTo>
                    <a:lnTo>
                      <a:pt x="5950" y="100464"/>
                    </a:lnTo>
                    <a:lnTo>
                      <a:pt x="5832" y="9991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4807" y="92270"/>
                    </a:lnTo>
                    <a:lnTo>
                      <a:pt x="4335" y="88212"/>
                    </a:lnTo>
                    <a:lnTo>
                      <a:pt x="3822" y="83878"/>
                    </a:lnTo>
                    <a:lnTo>
                      <a:pt x="3310" y="79229"/>
                    </a:lnTo>
                    <a:lnTo>
                      <a:pt x="2798" y="74344"/>
                    </a:lnTo>
                    <a:lnTo>
                      <a:pt x="2325" y="69183"/>
                    </a:lnTo>
                    <a:lnTo>
                      <a:pt x="1853" y="63864"/>
                    </a:lnTo>
                    <a:lnTo>
                      <a:pt x="1419" y="58348"/>
                    </a:lnTo>
                    <a:lnTo>
                      <a:pt x="1065" y="52636"/>
                    </a:lnTo>
                    <a:lnTo>
                      <a:pt x="710" y="46844"/>
                    </a:lnTo>
                    <a:lnTo>
                      <a:pt x="434" y="40895"/>
                    </a:lnTo>
                    <a:lnTo>
                      <a:pt x="198" y="34868"/>
                    </a:lnTo>
                    <a:lnTo>
                      <a:pt x="40" y="28800"/>
                    </a:lnTo>
                    <a:lnTo>
                      <a:pt x="1" y="22694"/>
                    </a:lnTo>
                    <a:lnTo>
                      <a:pt x="1" y="1966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80" y="15720"/>
                    </a:lnTo>
                    <a:lnTo>
                      <a:pt x="159" y="14893"/>
                    </a:lnTo>
                    <a:lnTo>
                      <a:pt x="316" y="14066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671" y="12687"/>
                    </a:lnTo>
                    <a:lnTo>
                      <a:pt x="907" y="12135"/>
                    </a:lnTo>
                    <a:lnTo>
                      <a:pt x="1143" y="11584"/>
                    </a:lnTo>
                    <a:lnTo>
                      <a:pt x="1380" y="11032"/>
                    </a:lnTo>
                    <a:lnTo>
                      <a:pt x="1656" y="10520"/>
                    </a:lnTo>
                    <a:lnTo>
                      <a:pt x="1971" y="10008"/>
                    </a:lnTo>
                    <a:lnTo>
                      <a:pt x="2286" y="9535"/>
                    </a:lnTo>
                    <a:lnTo>
                      <a:pt x="2641" y="9023"/>
                    </a:lnTo>
                    <a:lnTo>
                      <a:pt x="3035" y="8590"/>
                    </a:lnTo>
                    <a:lnTo>
                      <a:pt x="3429" y="8156"/>
                    </a:lnTo>
                    <a:lnTo>
                      <a:pt x="3862" y="7723"/>
                    </a:lnTo>
                    <a:lnTo>
                      <a:pt x="4295" y="7329"/>
                    </a:lnTo>
                    <a:lnTo>
                      <a:pt x="4729" y="6935"/>
                    </a:lnTo>
                    <a:lnTo>
                      <a:pt x="5201" y="6580"/>
                    </a:lnTo>
                    <a:lnTo>
                      <a:pt x="5714" y="6226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6777" y="5595"/>
                    </a:lnTo>
                    <a:lnTo>
                      <a:pt x="7408" y="5280"/>
                    </a:lnTo>
                    <a:lnTo>
                      <a:pt x="7999" y="5044"/>
                    </a:lnTo>
                    <a:lnTo>
                      <a:pt x="8668" y="4807"/>
                    </a:lnTo>
                    <a:lnTo>
                      <a:pt x="9299" y="4610"/>
                    </a:lnTo>
                    <a:lnTo>
                      <a:pt x="9968" y="4453"/>
                    </a:lnTo>
                    <a:lnTo>
                      <a:pt x="10678" y="4335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8006" y="3586"/>
                    </a:lnTo>
                    <a:lnTo>
                      <a:pt x="25924" y="2916"/>
                    </a:lnTo>
                    <a:lnTo>
                      <a:pt x="34947" y="2207"/>
                    </a:lnTo>
                    <a:lnTo>
                      <a:pt x="39832" y="1853"/>
                    </a:lnTo>
                    <a:lnTo>
                      <a:pt x="44914" y="1537"/>
                    </a:lnTo>
                    <a:lnTo>
                      <a:pt x="50193" y="1222"/>
                    </a:lnTo>
                    <a:lnTo>
                      <a:pt x="55670" y="946"/>
                    </a:lnTo>
                    <a:lnTo>
                      <a:pt x="61264" y="671"/>
                    </a:lnTo>
                    <a:lnTo>
                      <a:pt x="67016" y="434"/>
                    </a:lnTo>
                    <a:lnTo>
                      <a:pt x="72847" y="277"/>
                    </a:lnTo>
                    <a:lnTo>
                      <a:pt x="78796" y="119"/>
                    </a:lnTo>
                    <a:lnTo>
                      <a:pt x="84784" y="40"/>
                    </a:lnTo>
                    <a:lnTo>
                      <a:pt x="90852" y="1"/>
                    </a:lnTo>
                    <a:lnTo>
                      <a:pt x="90852" y="1"/>
                    </a:lnTo>
                    <a:lnTo>
                      <a:pt x="95225" y="40"/>
                    </a:lnTo>
                    <a:lnTo>
                      <a:pt x="99480" y="80"/>
                    </a:lnTo>
                    <a:lnTo>
                      <a:pt x="103695" y="159"/>
                    </a:lnTo>
                    <a:lnTo>
                      <a:pt x="107832" y="277"/>
                    </a:lnTo>
                    <a:lnTo>
                      <a:pt x="111890" y="395"/>
                    </a:lnTo>
                    <a:lnTo>
                      <a:pt x="115830" y="592"/>
                    </a:lnTo>
                    <a:lnTo>
                      <a:pt x="119730" y="789"/>
                    </a:lnTo>
                    <a:lnTo>
                      <a:pt x="123551" y="1025"/>
                    </a:lnTo>
                    <a:lnTo>
                      <a:pt x="127255" y="1301"/>
                    </a:lnTo>
                    <a:lnTo>
                      <a:pt x="130879" y="1616"/>
                    </a:lnTo>
                    <a:lnTo>
                      <a:pt x="134425" y="1931"/>
                    </a:lnTo>
                    <a:lnTo>
                      <a:pt x="137892" y="2325"/>
                    </a:lnTo>
                    <a:lnTo>
                      <a:pt x="141280" y="2719"/>
                    </a:lnTo>
                    <a:lnTo>
                      <a:pt x="144550" y="3153"/>
                    </a:lnTo>
                    <a:lnTo>
                      <a:pt x="147781" y="3586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51445" y="4177"/>
                    </a:lnTo>
                    <a:lnTo>
                      <a:pt x="151957" y="4335"/>
                    </a:lnTo>
                    <a:lnTo>
                      <a:pt x="152509" y="4492"/>
                    </a:lnTo>
                    <a:lnTo>
                      <a:pt x="153021" y="4650"/>
                    </a:lnTo>
                    <a:lnTo>
                      <a:pt x="153533" y="4847"/>
                    </a:lnTo>
                    <a:lnTo>
                      <a:pt x="154045" y="5044"/>
                    </a:lnTo>
                    <a:lnTo>
                      <a:pt x="154518" y="5280"/>
                    </a:lnTo>
                    <a:lnTo>
                      <a:pt x="155030" y="5556"/>
                    </a:lnTo>
                    <a:lnTo>
                      <a:pt x="155936" y="6147"/>
                    </a:lnTo>
                    <a:lnTo>
                      <a:pt x="156764" y="6777"/>
                    </a:lnTo>
                    <a:lnTo>
                      <a:pt x="157591" y="7486"/>
                    </a:lnTo>
                    <a:lnTo>
                      <a:pt x="158300" y="8274"/>
                    </a:lnTo>
                    <a:lnTo>
                      <a:pt x="158970" y="9102"/>
                    </a:lnTo>
                    <a:lnTo>
                      <a:pt x="159561" y="10008"/>
                    </a:lnTo>
                    <a:lnTo>
                      <a:pt x="160073" y="10953"/>
                    </a:lnTo>
                    <a:lnTo>
                      <a:pt x="160506" y="11938"/>
                    </a:lnTo>
                    <a:lnTo>
                      <a:pt x="160664" y="12450"/>
                    </a:lnTo>
                    <a:lnTo>
                      <a:pt x="160861" y="12963"/>
                    </a:lnTo>
                    <a:lnTo>
                      <a:pt x="160979" y="13514"/>
                    </a:lnTo>
                    <a:lnTo>
                      <a:pt x="161097" y="14066"/>
                    </a:lnTo>
                    <a:lnTo>
                      <a:pt x="161215" y="14578"/>
                    </a:lnTo>
                    <a:lnTo>
                      <a:pt x="161255" y="15169"/>
                    </a:lnTo>
                    <a:lnTo>
                      <a:pt x="161334" y="1572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412" y="23600"/>
                    </a:lnTo>
                    <a:lnTo>
                      <a:pt x="161452" y="32228"/>
                    </a:lnTo>
                    <a:lnTo>
                      <a:pt x="161452" y="36995"/>
                    </a:lnTo>
                    <a:lnTo>
                      <a:pt x="161412" y="41959"/>
                    </a:lnTo>
                    <a:lnTo>
                      <a:pt x="161334" y="47160"/>
                    </a:lnTo>
                    <a:lnTo>
                      <a:pt x="161255" y="52518"/>
                    </a:lnTo>
                    <a:lnTo>
                      <a:pt x="161137" y="58073"/>
                    </a:lnTo>
                    <a:lnTo>
                      <a:pt x="160940" y="63706"/>
                    </a:lnTo>
                    <a:lnTo>
                      <a:pt x="160743" y="69498"/>
                    </a:lnTo>
                    <a:lnTo>
                      <a:pt x="160467" y="75289"/>
                    </a:lnTo>
                    <a:lnTo>
                      <a:pt x="160152" y="81159"/>
                    </a:lnTo>
                    <a:lnTo>
                      <a:pt x="159758" y="87030"/>
                    </a:lnTo>
                    <a:lnTo>
                      <a:pt x="159324" y="92900"/>
                    </a:lnTo>
                    <a:lnTo>
                      <a:pt x="158852" y="9869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3583;p43">
                <a:extLst>
                  <a:ext uri="{FF2B5EF4-FFF2-40B4-BE49-F238E27FC236}">
                    <a16:creationId xmlns:a16="http://schemas.microsoft.com/office/drawing/2014/main" id="{1358F90A-0275-7962-4CD5-473BDBECC0DF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extrusionOk="0">
                    <a:moveTo>
                      <a:pt x="98928" y="3389"/>
                    </a:moveTo>
                    <a:lnTo>
                      <a:pt x="102474" y="3468"/>
                    </a:lnTo>
                    <a:lnTo>
                      <a:pt x="106020" y="3547"/>
                    </a:lnTo>
                    <a:lnTo>
                      <a:pt x="109565" y="3665"/>
                    </a:lnTo>
                    <a:lnTo>
                      <a:pt x="113072" y="3822"/>
                    </a:lnTo>
                    <a:lnTo>
                      <a:pt x="116539" y="3980"/>
                    </a:lnTo>
                    <a:lnTo>
                      <a:pt x="119966" y="4216"/>
                    </a:lnTo>
                    <a:lnTo>
                      <a:pt x="123394" y="4492"/>
                    </a:lnTo>
                    <a:lnTo>
                      <a:pt x="126743" y="4807"/>
                    </a:lnTo>
                    <a:lnTo>
                      <a:pt x="130052" y="5201"/>
                    </a:lnTo>
                    <a:lnTo>
                      <a:pt x="133283" y="5595"/>
                    </a:lnTo>
                    <a:lnTo>
                      <a:pt x="136474" y="6068"/>
                    </a:lnTo>
                    <a:lnTo>
                      <a:pt x="139586" y="6580"/>
                    </a:lnTo>
                    <a:lnTo>
                      <a:pt x="142620" y="7132"/>
                    </a:lnTo>
                    <a:lnTo>
                      <a:pt x="145575" y="7723"/>
                    </a:lnTo>
                    <a:lnTo>
                      <a:pt x="148490" y="8393"/>
                    </a:lnTo>
                    <a:lnTo>
                      <a:pt x="149278" y="8629"/>
                    </a:lnTo>
                    <a:lnTo>
                      <a:pt x="150027" y="8905"/>
                    </a:lnTo>
                    <a:lnTo>
                      <a:pt x="150775" y="9259"/>
                    </a:lnTo>
                    <a:lnTo>
                      <a:pt x="151484" y="9653"/>
                    </a:lnTo>
                    <a:lnTo>
                      <a:pt x="152154" y="10087"/>
                    </a:lnTo>
                    <a:lnTo>
                      <a:pt x="152784" y="10599"/>
                    </a:lnTo>
                    <a:lnTo>
                      <a:pt x="153375" y="11150"/>
                    </a:lnTo>
                    <a:lnTo>
                      <a:pt x="153927" y="11702"/>
                    </a:lnTo>
                    <a:lnTo>
                      <a:pt x="154400" y="12332"/>
                    </a:lnTo>
                    <a:lnTo>
                      <a:pt x="154872" y="13002"/>
                    </a:lnTo>
                    <a:lnTo>
                      <a:pt x="155266" y="13672"/>
                    </a:lnTo>
                    <a:lnTo>
                      <a:pt x="155621" y="14420"/>
                    </a:lnTo>
                    <a:lnTo>
                      <a:pt x="155936" y="15169"/>
                    </a:lnTo>
                    <a:lnTo>
                      <a:pt x="156173" y="15917"/>
                    </a:lnTo>
                    <a:lnTo>
                      <a:pt x="156330" y="16745"/>
                    </a:lnTo>
                    <a:lnTo>
                      <a:pt x="156448" y="17533"/>
                    </a:lnTo>
                    <a:lnTo>
                      <a:pt x="156803" y="20685"/>
                    </a:lnTo>
                    <a:lnTo>
                      <a:pt x="157118" y="24309"/>
                    </a:lnTo>
                    <a:lnTo>
                      <a:pt x="157473" y="28328"/>
                    </a:lnTo>
                    <a:lnTo>
                      <a:pt x="157788" y="32740"/>
                    </a:lnTo>
                    <a:lnTo>
                      <a:pt x="158064" y="37468"/>
                    </a:lnTo>
                    <a:lnTo>
                      <a:pt x="158300" y="42471"/>
                    </a:lnTo>
                    <a:lnTo>
                      <a:pt x="158458" y="47711"/>
                    </a:lnTo>
                    <a:lnTo>
                      <a:pt x="158576" y="53148"/>
                    </a:lnTo>
                    <a:lnTo>
                      <a:pt x="158576" y="55945"/>
                    </a:lnTo>
                    <a:lnTo>
                      <a:pt x="158576" y="58742"/>
                    </a:lnTo>
                    <a:lnTo>
                      <a:pt x="158536" y="61579"/>
                    </a:lnTo>
                    <a:lnTo>
                      <a:pt x="158458" y="64416"/>
                    </a:lnTo>
                    <a:lnTo>
                      <a:pt x="158339" y="67292"/>
                    </a:lnTo>
                    <a:lnTo>
                      <a:pt x="158221" y="70128"/>
                    </a:lnTo>
                    <a:lnTo>
                      <a:pt x="158064" y="73004"/>
                    </a:lnTo>
                    <a:lnTo>
                      <a:pt x="157867" y="75880"/>
                    </a:lnTo>
                    <a:lnTo>
                      <a:pt x="157591" y="78717"/>
                    </a:lnTo>
                    <a:lnTo>
                      <a:pt x="157315" y="81553"/>
                    </a:lnTo>
                    <a:lnTo>
                      <a:pt x="157000" y="84351"/>
                    </a:lnTo>
                    <a:lnTo>
                      <a:pt x="156606" y="87148"/>
                    </a:lnTo>
                    <a:lnTo>
                      <a:pt x="156212" y="89866"/>
                    </a:lnTo>
                    <a:lnTo>
                      <a:pt x="155739" y="92585"/>
                    </a:lnTo>
                    <a:lnTo>
                      <a:pt x="155227" y="95264"/>
                    </a:lnTo>
                    <a:lnTo>
                      <a:pt x="154636" y="97864"/>
                    </a:lnTo>
                    <a:lnTo>
                      <a:pt x="154400" y="98652"/>
                    </a:lnTo>
                    <a:lnTo>
                      <a:pt x="154124" y="99440"/>
                    </a:lnTo>
                    <a:lnTo>
                      <a:pt x="153769" y="100188"/>
                    </a:lnTo>
                    <a:lnTo>
                      <a:pt x="153375" y="100937"/>
                    </a:lnTo>
                    <a:lnTo>
                      <a:pt x="152942" y="101607"/>
                    </a:lnTo>
                    <a:lnTo>
                      <a:pt x="152430" y="102237"/>
                    </a:lnTo>
                    <a:lnTo>
                      <a:pt x="151878" y="102828"/>
                    </a:lnTo>
                    <a:lnTo>
                      <a:pt x="151287" y="103380"/>
                    </a:lnTo>
                    <a:lnTo>
                      <a:pt x="150657" y="103892"/>
                    </a:lnTo>
                    <a:lnTo>
                      <a:pt x="149987" y="104364"/>
                    </a:lnTo>
                    <a:lnTo>
                      <a:pt x="149278" y="104758"/>
                    </a:lnTo>
                    <a:lnTo>
                      <a:pt x="148569" y="105113"/>
                    </a:lnTo>
                    <a:lnTo>
                      <a:pt x="147781" y="105428"/>
                    </a:lnTo>
                    <a:lnTo>
                      <a:pt x="146993" y="105665"/>
                    </a:lnTo>
                    <a:lnTo>
                      <a:pt x="146166" y="105822"/>
                    </a:lnTo>
                    <a:lnTo>
                      <a:pt x="145338" y="105940"/>
                    </a:lnTo>
                    <a:lnTo>
                      <a:pt x="140768" y="106334"/>
                    </a:lnTo>
                    <a:lnTo>
                      <a:pt x="135134" y="106807"/>
                    </a:lnTo>
                    <a:lnTo>
                      <a:pt x="128594" y="107240"/>
                    </a:lnTo>
                    <a:lnTo>
                      <a:pt x="121148" y="107674"/>
                    </a:lnTo>
                    <a:lnTo>
                      <a:pt x="117090" y="107871"/>
                    </a:lnTo>
                    <a:lnTo>
                      <a:pt x="112835" y="108068"/>
                    </a:lnTo>
                    <a:lnTo>
                      <a:pt x="108383" y="108225"/>
                    </a:lnTo>
                    <a:lnTo>
                      <a:pt x="103735" y="108383"/>
                    </a:lnTo>
                    <a:lnTo>
                      <a:pt x="98928" y="108501"/>
                    </a:lnTo>
                    <a:lnTo>
                      <a:pt x="93964" y="108580"/>
                    </a:lnTo>
                    <a:lnTo>
                      <a:pt x="88803" y="108619"/>
                    </a:lnTo>
                    <a:lnTo>
                      <a:pt x="83484" y="108659"/>
                    </a:lnTo>
                    <a:lnTo>
                      <a:pt x="76393" y="108619"/>
                    </a:lnTo>
                    <a:lnTo>
                      <a:pt x="69065" y="108501"/>
                    </a:lnTo>
                    <a:lnTo>
                      <a:pt x="61500" y="108304"/>
                    </a:lnTo>
                    <a:lnTo>
                      <a:pt x="53739" y="108028"/>
                    </a:lnTo>
                    <a:lnTo>
                      <a:pt x="45781" y="107674"/>
                    </a:lnTo>
                    <a:lnTo>
                      <a:pt x="41762" y="107437"/>
                    </a:lnTo>
                    <a:lnTo>
                      <a:pt x="37665" y="107201"/>
                    </a:lnTo>
                    <a:lnTo>
                      <a:pt x="33528" y="106925"/>
                    </a:lnTo>
                    <a:lnTo>
                      <a:pt x="29352" y="106610"/>
                    </a:lnTo>
                    <a:lnTo>
                      <a:pt x="25176" y="106295"/>
                    </a:lnTo>
                    <a:lnTo>
                      <a:pt x="20921" y="105901"/>
                    </a:lnTo>
                    <a:lnTo>
                      <a:pt x="20054" y="105822"/>
                    </a:lnTo>
                    <a:lnTo>
                      <a:pt x="19227" y="105625"/>
                    </a:lnTo>
                    <a:lnTo>
                      <a:pt x="18400" y="105389"/>
                    </a:lnTo>
                    <a:lnTo>
                      <a:pt x="17612" y="105074"/>
                    </a:lnTo>
                    <a:lnTo>
                      <a:pt x="16863" y="104719"/>
                    </a:lnTo>
                    <a:lnTo>
                      <a:pt x="16154" y="104286"/>
                    </a:lnTo>
                    <a:lnTo>
                      <a:pt x="15445" y="103813"/>
                    </a:lnTo>
                    <a:lnTo>
                      <a:pt x="14814" y="103261"/>
                    </a:lnTo>
                    <a:lnTo>
                      <a:pt x="14223" y="102710"/>
                    </a:lnTo>
                    <a:lnTo>
                      <a:pt x="13672" y="102079"/>
                    </a:lnTo>
                    <a:lnTo>
                      <a:pt x="13160" y="101410"/>
                    </a:lnTo>
                    <a:lnTo>
                      <a:pt x="12687" y="100701"/>
                    </a:lnTo>
                    <a:lnTo>
                      <a:pt x="12293" y="99952"/>
                    </a:lnTo>
                    <a:lnTo>
                      <a:pt x="11978" y="99164"/>
                    </a:lnTo>
                    <a:lnTo>
                      <a:pt x="11702" y="98337"/>
                    </a:lnTo>
                    <a:lnTo>
                      <a:pt x="11505" y="97509"/>
                    </a:lnTo>
                    <a:lnTo>
                      <a:pt x="10796" y="93964"/>
                    </a:lnTo>
                    <a:lnTo>
                      <a:pt x="10008" y="89906"/>
                    </a:lnTo>
                    <a:lnTo>
                      <a:pt x="9181" y="85336"/>
                    </a:lnTo>
                    <a:lnTo>
                      <a:pt x="8353" y="80411"/>
                    </a:lnTo>
                    <a:lnTo>
                      <a:pt x="7526" y="75092"/>
                    </a:lnTo>
                    <a:lnTo>
                      <a:pt x="6699" y="69498"/>
                    </a:lnTo>
                    <a:lnTo>
                      <a:pt x="5911" y="63667"/>
                    </a:lnTo>
                    <a:lnTo>
                      <a:pt x="5556" y="60712"/>
                    </a:lnTo>
                    <a:lnTo>
                      <a:pt x="5241" y="57679"/>
                    </a:lnTo>
                    <a:lnTo>
                      <a:pt x="4926" y="54645"/>
                    </a:lnTo>
                    <a:lnTo>
                      <a:pt x="4610" y="51572"/>
                    </a:lnTo>
                    <a:lnTo>
                      <a:pt x="4374" y="48499"/>
                    </a:lnTo>
                    <a:lnTo>
                      <a:pt x="4138" y="45426"/>
                    </a:lnTo>
                    <a:lnTo>
                      <a:pt x="3941" y="42353"/>
                    </a:lnTo>
                    <a:lnTo>
                      <a:pt x="3822" y="39319"/>
                    </a:lnTo>
                    <a:lnTo>
                      <a:pt x="3704" y="36246"/>
                    </a:lnTo>
                    <a:lnTo>
                      <a:pt x="3625" y="33252"/>
                    </a:lnTo>
                    <a:lnTo>
                      <a:pt x="3625" y="30258"/>
                    </a:lnTo>
                    <a:lnTo>
                      <a:pt x="3665" y="27303"/>
                    </a:lnTo>
                    <a:lnTo>
                      <a:pt x="3744" y="24427"/>
                    </a:lnTo>
                    <a:lnTo>
                      <a:pt x="3901" y="21591"/>
                    </a:lnTo>
                    <a:lnTo>
                      <a:pt x="4098" y="18793"/>
                    </a:lnTo>
                    <a:lnTo>
                      <a:pt x="4374" y="16075"/>
                    </a:lnTo>
                    <a:lnTo>
                      <a:pt x="4729" y="13475"/>
                    </a:lnTo>
                    <a:lnTo>
                      <a:pt x="5123" y="10914"/>
                    </a:lnTo>
                    <a:lnTo>
                      <a:pt x="5950" y="10638"/>
                    </a:lnTo>
                    <a:lnTo>
                      <a:pt x="6777" y="10362"/>
                    </a:lnTo>
                    <a:lnTo>
                      <a:pt x="7644" y="10165"/>
                    </a:lnTo>
                    <a:lnTo>
                      <a:pt x="8511" y="10047"/>
                    </a:lnTo>
                    <a:lnTo>
                      <a:pt x="13711" y="9299"/>
                    </a:lnTo>
                    <a:lnTo>
                      <a:pt x="21157" y="8353"/>
                    </a:lnTo>
                    <a:lnTo>
                      <a:pt x="25649" y="7841"/>
                    </a:lnTo>
                    <a:lnTo>
                      <a:pt x="30613" y="7289"/>
                    </a:lnTo>
                    <a:lnTo>
                      <a:pt x="35931" y="6698"/>
                    </a:lnTo>
                    <a:lnTo>
                      <a:pt x="41644" y="6147"/>
                    </a:lnTo>
                    <a:lnTo>
                      <a:pt x="47672" y="5595"/>
                    </a:lnTo>
                    <a:lnTo>
                      <a:pt x="53975" y="5083"/>
                    </a:lnTo>
                    <a:lnTo>
                      <a:pt x="60515" y="4610"/>
                    </a:lnTo>
                    <a:lnTo>
                      <a:pt x="67252" y="4216"/>
                    </a:lnTo>
                    <a:lnTo>
                      <a:pt x="74147" y="3862"/>
                    </a:lnTo>
                    <a:lnTo>
                      <a:pt x="81160" y="3625"/>
                    </a:lnTo>
                    <a:lnTo>
                      <a:pt x="84706" y="3507"/>
                    </a:lnTo>
                    <a:lnTo>
                      <a:pt x="88251" y="3468"/>
                    </a:lnTo>
                    <a:lnTo>
                      <a:pt x="91797" y="3389"/>
                    </a:lnTo>
                    <a:close/>
                    <a:moveTo>
                      <a:pt x="90852" y="1"/>
                    </a:move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3584;p43">
                <a:extLst>
                  <a:ext uri="{FF2B5EF4-FFF2-40B4-BE49-F238E27FC236}">
                    <a16:creationId xmlns:a16="http://schemas.microsoft.com/office/drawing/2014/main" id="{0EE93C3D-4B62-AFA7-51F5-BED75FFE9CE0}"/>
                  </a:ext>
                </a:extLst>
              </p:cNvPr>
              <p:cNvSpPr/>
              <p:nvPr/>
            </p:nvSpPr>
            <p:spPr>
              <a:xfrm rot="10800000">
                <a:off x="3488340" y="2515128"/>
                <a:ext cx="2157305" cy="1465622"/>
              </a:xfrm>
              <a:custGeom>
                <a:avLst/>
                <a:gdLst/>
                <a:ahLst/>
                <a:cxnLst/>
                <a:rect l="l" t="t" r="r" b="b"/>
                <a:pathLst>
                  <a:path w="154951" h="105270" fill="none" extrusionOk="0">
                    <a:moveTo>
                      <a:pt x="79859" y="105270"/>
                    </a:moveTo>
                    <a:lnTo>
                      <a:pt x="79859" y="105270"/>
                    </a:lnTo>
                    <a:lnTo>
                      <a:pt x="72768" y="105230"/>
                    </a:lnTo>
                    <a:lnTo>
                      <a:pt x="65440" y="105112"/>
                    </a:lnTo>
                    <a:lnTo>
                      <a:pt x="57875" y="104915"/>
                    </a:lnTo>
                    <a:lnTo>
                      <a:pt x="50114" y="104639"/>
                    </a:lnTo>
                    <a:lnTo>
                      <a:pt x="42156" y="104285"/>
                    </a:lnTo>
                    <a:lnTo>
                      <a:pt x="38137" y="104048"/>
                    </a:lnTo>
                    <a:lnTo>
                      <a:pt x="34040" y="103812"/>
                    </a:lnTo>
                    <a:lnTo>
                      <a:pt x="29903" y="103536"/>
                    </a:lnTo>
                    <a:lnTo>
                      <a:pt x="25727" y="103221"/>
                    </a:lnTo>
                    <a:lnTo>
                      <a:pt x="21551" y="102906"/>
                    </a:lnTo>
                    <a:lnTo>
                      <a:pt x="17296" y="102512"/>
                    </a:lnTo>
                    <a:lnTo>
                      <a:pt x="17296" y="102512"/>
                    </a:lnTo>
                    <a:lnTo>
                      <a:pt x="16429" y="102433"/>
                    </a:lnTo>
                    <a:lnTo>
                      <a:pt x="15602" y="102236"/>
                    </a:lnTo>
                    <a:lnTo>
                      <a:pt x="14775" y="102000"/>
                    </a:lnTo>
                    <a:lnTo>
                      <a:pt x="13987" y="101685"/>
                    </a:lnTo>
                    <a:lnTo>
                      <a:pt x="13238" y="101330"/>
                    </a:lnTo>
                    <a:lnTo>
                      <a:pt x="12529" y="100897"/>
                    </a:lnTo>
                    <a:lnTo>
                      <a:pt x="11820" y="100424"/>
                    </a:lnTo>
                    <a:lnTo>
                      <a:pt x="11189" y="99872"/>
                    </a:lnTo>
                    <a:lnTo>
                      <a:pt x="10598" y="99321"/>
                    </a:lnTo>
                    <a:lnTo>
                      <a:pt x="10047" y="98690"/>
                    </a:lnTo>
                    <a:lnTo>
                      <a:pt x="9535" y="98021"/>
                    </a:lnTo>
                    <a:lnTo>
                      <a:pt x="9062" y="97312"/>
                    </a:lnTo>
                    <a:lnTo>
                      <a:pt x="8668" y="96563"/>
                    </a:lnTo>
                    <a:lnTo>
                      <a:pt x="8353" y="95775"/>
                    </a:lnTo>
                    <a:lnTo>
                      <a:pt x="8077" y="94948"/>
                    </a:lnTo>
                    <a:lnTo>
                      <a:pt x="7880" y="94120"/>
                    </a:lnTo>
                    <a:lnTo>
                      <a:pt x="7880" y="94120"/>
                    </a:lnTo>
                    <a:lnTo>
                      <a:pt x="7171" y="90575"/>
                    </a:lnTo>
                    <a:lnTo>
                      <a:pt x="6383" y="86517"/>
                    </a:lnTo>
                    <a:lnTo>
                      <a:pt x="5556" y="81947"/>
                    </a:lnTo>
                    <a:lnTo>
                      <a:pt x="4728" y="77022"/>
                    </a:lnTo>
                    <a:lnTo>
                      <a:pt x="3901" y="71703"/>
                    </a:lnTo>
                    <a:lnTo>
                      <a:pt x="3074" y="66109"/>
                    </a:lnTo>
                    <a:lnTo>
                      <a:pt x="2286" y="60278"/>
                    </a:lnTo>
                    <a:lnTo>
                      <a:pt x="1931" y="57323"/>
                    </a:lnTo>
                    <a:lnTo>
                      <a:pt x="1616" y="54290"/>
                    </a:lnTo>
                    <a:lnTo>
                      <a:pt x="1301" y="51256"/>
                    </a:lnTo>
                    <a:lnTo>
                      <a:pt x="985" y="48183"/>
                    </a:lnTo>
                    <a:lnTo>
                      <a:pt x="749" y="45110"/>
                    </a:lnTo>
                    <a:lnTo>
                      <a:pt x="513" y="42037"/>
                    </a:lnTo>
                    <a:lnTo>
                      <a:pt x="316" y="38964"/>
                    </a:lnTo>
                    <a:lnTo>
                      <a:pt x="197" y="35930"/>
                    </a:lnTo>
                    <a:lnTo>
                      <a:pt x="79" y="32857"/>
                    </a:lnTo>
                    <a:lnTo>
                      <a:pt x="0" y="29863"/>
                    </a:lnTo>
                    <a:lnTo>
                      <a:pt x="0" y="26869"/>
                    </a:lnTo>
                    <a:lnTo>
                      <a:pt x="40" y="23914"/>
                    </a:lnTo>
                    <a:lnTo>
                      <a:pt x="119" y="21038"/>
                    </a:lnTo>
                    <a:lnTo>
                      <a:pt x="276" y="18202"/>
                    </a:lnTo>
                    <a:lnTo>
                      <a:pt x="473" y="15404"/>
                    </a:lnTo>
                    <a:lnTo>
                      <a:pt x="749" y="12686"/>
                    </a:lnTo>
                    <a:lnTo>
                      <a:pt x="1104" y="10086"/>
                    </a:lnTo>
                    <a:lnTo>
                      <a:pt x="1498" y="7525"/>
                    </a:lnTo>
                    <a:lnTo>
                      <a:pt x="1498" y="7525"/>
                    </a:lnTo>
                    <a:lnTo>
                      <a:pt x="2325" y="7249"/>
                    </a:lnTo>
                    <a:lnTo>
                      <a:pt x="3152" y="6973"/>
                    </a:lnTo>
                    <a:lnTo>
                      <a:pt x="4019" y="6776"/>
                    </a:lnTo>
                    <a:lnTo>
                      <a:pt x="4886" y="6658"/>
                    </a:lnTo>
                    <a:lnTo>
                      <a:pt x="4886" y="6658"/>
                    </a:lnTo>
                    <a:lnTo>
                      <a:pt x="10086" y="5910"/>
                    </a:lnTo>
                    <a:lnTo>
                      <a:pt x="17532" y="4964"/>
                    </a:lnTo>
                    <a:lnTo>
                      <a:pt x="22024" y="4452"/>
                    </a:lnTo>
                    <a:lnTo>
                      <a:pt x="26988" y="3900"/>
                    </a:lnTo>
                    <a:lnTo>
                      <a:pt x="32306" y="3309"/>
                    </a:lnTo>
                    <a:lnTo>
                      <a:pt x="38019" y="2758"/>
                    </a:lnTo>
                    <a:lnTo>
                      <a:pt x="44047" y="2206"/>
                    </a:lnTo>
                    <a:lnTo>
                      <a:pt x="50350" y="1694"/>
                    </a:lnTo>
                    <a:lnTo>
                      <a:pt x="56890" y="1221"/>
                    </a:lnTo>
                    <a:lnTo>
                      <a:pt x="63627" y="827"/>
                    </a:lnTo>
                    <a:lnTo>
                      <a:pt x="70522" y="473"/>
                    </a:lnTo>
                    <a:lnTo>
                      <a:pt x="77535" y="236"/>
                    </a:lnTo>
                    <a:lnTo>
                      <a:pt x="81081" y="118"/>
                    </a:lnTo>
                    <a:lnTo>
                      <a:pt x="84626" y="79"/>
                    </a:lnTo>
                    <a:lnTo>
                      <a:pt x="88172" y="0"/>
                    </a:lnTo>
                    <a:lnTo>
                      <a:pt x="91718" y="0"/>
                    </a:lnTo>
                    <a:lnTo>
                      <a:pt x="91718" y="0"/>
                    </a:lnTo>
                    <a:lnTo>
                      <a:pt x="95303" y="0"/>
                    </a:lnTo>
                    <a:lnTo>
                      <a:pt x="98849" y="79"/>
                    </a:lnTo>
                    <a:lnTo>
                      <a:pt x="102395" y="158"/>
                    </a:lnTo>
                    <a:lnTo>
                      <a:pt x="105940" y="276"/>
                    </a:lnTo>
                    <a:lnTo>
                      <a:pt x="109447" y="433"/>
                    </a:lnTo>
                    <a:lnTo>
                      <a:pt x="112914" y="591"/>
                    </a:lnTo>
                    <a:lnTo>
                      <a:pt x="116341" y="827"/>
                    </a:lnTo>
                    <a:lnTo>
                      <a:pt x="119769" y="1103"/>
                    </a:lnTo>
                    <a:lnTo>
                      <a:pt x="123118" y="1418"/>
                    </a:lnTo>
                    <a:lnTo>
                      <a:pt x="126427" y="1812"/>
                    </a:lnTo>
                    <a:lnTo>
                      <a:pt x="129658" y="2206"/>
                    </a:lnTo>
                    <a:lnTo>
                      <a:pt x="132849" y="2679"/>
                    </a:lnTo>
                    <a:lnTo>
                      <a:pt x="135961" y="3191"/>
                    </a:lnTo>
                    <a:lnTo>
                      <a:pt x="138995" y="3743"/>
                    </a:lnTo>
                    <a:lnTo>
                      <a:pt x="141950" y="4334"/>
                    </a:lnTo>
                    <a:lnTo>
                      <a:pt x="144865" y="5004"/>
                    </a:lnTo>
                    <a:lnTo>
                      <a:pt x="144865" y="5004"/>
                    </a:lnTo>
                    <a:lnTo>
                      <a:pt x="145653" y="5240"/>
                    </a:lnTo>
                    <a:lnTo>
                      <a:pt x="146402" y="5516"/>
                    </a:lnTo>
                    <a:lnTo>
                      <a:pt x="147150" y="5870"/>
                    </a:lnTo>
                    <a:lnTo>
                      <a:pt x="147859" y="6264"/>
                    </a:lnTo>
                    <a:lnTo>
                      <a:pt x="148529" y="6698"/>
                    </a:lnTo>
                    <a:lnTo>
                      <a:pt x="149159" y="7210"/>
                    </a:lnTo>
                    <a:lnTo>
                      <a:pt x="149750" y="7761"/>
                    </a:lnTo>
                    <a:lnTo>
                      <a:pt x="150302" y="8313"/>
                    </a:lnTo>
                    <a:lnTo>
                      <a:pt x="150775" y="8943"/>
                    </a:lnTo>
                    <a:lnTo>
                      <a:pt x="151247" y="9613"/>
                    </a:lnTo>
                    <a:lnTo>
                      <a:pt x="151641" y="10283"/>
                    </a:lnTo>
                    <a:lnTo>
                      <a:pt x="151996" y="11031"/>
                    </a:lnTo>
                    <a:lnTo>
                      <a:pt x="152311" y="11780"/>
                    </a:lnTo>
                    <a:lnTo>
                      <a:pt x="152548" y="12528"/>
                    </a:lnTo>
                    <a:lnTo>
                      <a:pt x="152705" y="13356"/>
                    </a:lnTo>
                    <a:lnTo>
                      <a:pt x="152823" y="14144"/>
                    </a:lnTo>
                    <a:lnTo>
                      <a:pt x="152823" y="14144"/>
                    </a:lnTo>
                    <a:lnTo>
                      <a:pt x="153178" y="17296"/>
                    </a:lnTo>
                    <a:lnTo>
                      <a:pt x="153493" y="20920"/>
                    </a:lnTo>
                    <a:lnTo>
                      <a:pt x="153848" y="24939"/>
                    </a:lnTo>
                    <a:lnTo>
                      <a:pt x="154163" y="29351"/>
                    </a:lnTo>
                    <a:lnTo>
                      <a:pt x="154439" y="34079"/>
                    </a:lnTo>
                    <a:lnTo>
                      <a:pt x="154675" y="39082"/>
                    </a:lnTo>
                    <a:lnTo>
                      <a:pt x="154833" y="44322"/>
                    </a:lnTo>
                    <a:lnTo>
                      <a:pt x="154951" y="49759"/>
                    </a:lnTo>
                    <a:lnTo>
                      <a:pt x="154951" y="52556"/>
                    </a:lnTo>
                    <a:lnTo>
                      <a:pt x="154951" y="55353"/>
                    </a:lnTo>
                    <a:lnTo>
                      <a:pt x="154911" y="58190"/>
                    </a:lnTo>
                    <a:lnTo>
                      <a:pt x="154833" y="61027"/>
                    </a:lnTo>
                    <a:lnTo>
                      <a:pt x="154714" y="63903"/>
                    </a:lnTo>
                    <a:lnTo>
                      <a:pt x="154596" y="66739"/>
                    </a:lnTo>
                    <a:lnTo>
                      <a:pt x="154439" y="69615"/>
                    </a:lnTo>
                    <a:lnTo>
                      <a:pt x="154242" y="72491"/>
                    </a:lnTo>
                    <a:lnTo>
                      <a:pt x="153966" y="75328"/>
                    </a:lnTo>
                    <a:lnTo>
                      <a:pt x="153690" y="78164"/>
                    </a:lnTo>
                    <a:lnTo>
                      <a:pt x="153375" y="80962"/>
                    </a:lnTo>
                    <a:lnTo>
                      <a:pt x="152981" y="83759"/>
                    </a:lnTo>
                    <a:lnTo>
                      <a:pt x="152587" y="86477"/>
                    </a:lnTo>
                    <a:lnTo>
                      <a:pt x="152114" y="89196"/>
                    </a:lnTo>
                    <a:lnTo>
                      <a:pt x="151602" y="91875"/>
                    </a:lnTo>
                    <a:lnTo>
                      <a:pt x="151011" y="94475"/>
                    </a:lnTo>
                    <a:lnTo>
                      <a:pt x="151011" y="94475"/>
                    </a:lnTo>
                    <a:lnTo>
                      <a:pt x="150775" y="95263"/>
                    </a:lnTo>
                    <a:lnTo>
                      <a:pt x="150499" y="96051"/>
                    </a:lnTo>
                    <a:lnTo>
                      <a:pt x="150144" y="96799"/>
                    </a:lnTo>
                    <a:lnTo>
                      <a:pt x="149750" y="97548"/>
                    </a:lnTo>
                    <a:lnTo>
                      <a:pt x="149317" y="98218"/>
                    </a:lnTo>
                    <a:lnTo>
                      <a:pt x="148805" y="98848"/>
                    </a:lnTo>
                    <a:lnTo>
                      <a:pt x="148253" y="99439"/>
                    </a:lnTo>
                    <a:lnTo>
                      <a:pt x="147662" y="99991"/>
                    </a:lnTo>
                    <a:lnTo>
                      <a:pt x="147032" y="100503"/>
                    </a:lnTo>
                    <a:lnTo>
                      <a:pt x="146362" y="100975"/>
                    </a:lnTo>
                    <a:lnTo>
                      <a:pt x="145653" y="101369"/>
                    </a:lnTo>
                    <a:lnTo>
                      <a:pt x="144944" y="101724"/>
                    </a:lnTo>
                    <a:lnTo>
                      <a:pt x="144156" y="102039"/>
                    </a:lnTo>
                    <a:lnTo>
                      <a:pt x="143368" y="102276"/>
                    </a:lnTo>
                    <a:lnTo>
                      <a:pt x="142541" y="102433"/>
                    </a:lnTo>
                    <a:lnTo>
                      <a:pt x="141713" y="102551"/>
                    </a:lnTo>
                    <a:lnTo>
                      <a:pt x="141713" y="102551"/>
                    </a:lnTo>
                    <a:lnTo>
                      <a:pt x="137143" y="102945"/>
                    </a:lnTo>
                    <a:lnTo>
                      <a:pt x="131509" y="103418"/>
                    </a:lnTo>
                    <a:lnTo>
                      <a:pt x="124969" y="103851"/>
                    </a:lnTo>
                    <a:lnTo>
                      <a:pt x="117523" y="104285"/>
                    </a:lnTo>
                    <a:lnTo>
                      <a:pt x="113465" y="104482"/>
                    </a:lnTo>
                    <a:lnTo>
                      <a:pt x="109210" y="104679"/>
                    </a:lnTo>
                    <a:lnTo>
                      <a:pt x="104758" y="104836"/>
                    </a:lnTo>
                    <a:lnTo>
                      <a:pt x="100110" y="104994"/>
                    </a:lnTo>
                    <a:lnTo>
                      <a:pt x="95303" y="105112"/>
                    </a:lnTo>
                    <a:lnTo>
                      <a:pt x="90339" y="105191"/>
                    </a:lnTo>
                    <a:lnTo>
                      <a:pt x="85178" y="105230"/>
                    </a:lnTo>
                    <a:lnTo>
                      <a:pt x="79859" y="10527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3585;p43">
                <a:extLst>
                  <a:ext uri="{FF2B5EF4-FFF2-40B4-BE49-F238E27FC236}">
                    <a16:creationId xmlns:a16="http://schemas.microsoft.com/office/drawing/2014/main" id="{F12E43AB-49F7-A6EB-ED48-2AC6CCC60056}"/>
                  </a:ext>
                </a:extLst>
              </p:cNvPr>
              <p:cNvSpPr/>
              <p:nvPr/>
            </p:nvSpPr>
            <p:spPr>
              <a:xfrm rot="10800000">
                <a:off x="3448299" y="2470702"/>
                <a:ext cx="2247815" cy="1557232"/>
              </a:xfrm>
              <a:custGeom>
                <a:avLst/>
                <a:gdLst/>
                <a:ahLst/>
                <a:cxnLst/>
                <a:rect l="l" t="t" r="r" b="b"/>
                <a:pathLst>
                  <a:path w="161452" h="111850" fill="none" extrusionOk="0">
                    <a:moveTo>
                      <a:pt x="90852" y="1"/>
                    </a:moveTo>
                    <a:lnTo>
                      <a:pt x="90852" y="1"/>
                    </a:lnTo>
                    <a:lnTo>
                      <a:pt x="84784" y="40"/>
                    </a:lnTo>
                    <a:lnTo>
                      <a:pt x="78796" y="119"/>
                    </a:lnTo>
                    <a:lnTo>
                      <a:pt x="72847" y="277"/>
                    </a:lnTo>
                    <a:lnTo>
                      <a:pt x="67016" y="434"/>
                    </a:lnTo>
                    <a:lnTo>
                      <a:pt x="61264" y="671"/>
                    </a:lnTo>
                    <a:lnTo>
                      <a:pt x="55670" y="946"/>
                    </a:lnTo>
                    <a:lnTo>
                      <a:pt x="50193" y="1222"/>
                    </a:lnTo>
                    <a:lnTo>
                      <a:pt x="44914" y="1537"/>
                    </a:lnTo>
                    <a:lnTo>
                      <a:pt x="39832" y="1853"/>
                    </a:lnTo>
                    <a:lnTo>
                      <a:pt x="34947" y="2207"/>
                    </a:lnTo>
                    <a:lnTo>
                      <a:pt x="25924" y="2916"/>
                    </a:lnTo>
                    <a:lnTo>
                      <a:pt x="18006" y="3586"/>
                    </a:lnTo>
                    <a:lnTo>
                      <a:pt x="11347" y="4216"/>
                    </a:lnTo>
                    <a:lnTo>
                      <a:pt x="11347" y="4216"/>
                    </a:lnTo>
                    <a:lnTo>
                      <a:pt x="10678" y="4335"/>
                    </a:lnTo>
                    <a:lnTo>
                      <a:pt x="9968" y="4453"/>
                    </a:lnTo>
                    <a:lnTo>
                      <a:pt x="9299" y="4610"/>
                    </a:lnTo>
                    <a:lnTo>
                      <a:pt x="8668" y="4807"/>
                    </a:lnTo>
                    <a:lnTo>
                      <a:pt x="7999" y="5044"/>
                    </a:lnTo>
                    <a:lnTo>
                      <a:pt x="7408" y="5280"/>
                    </a:lnTo>
                    <a:lnTo>
                      <a:pt x="6777" y="5595"/>
                    </a:lnTo>
                    <a:lnTo>
                      <a:pt x="6186" y="5911"/>
                    </a:lnTo>
                    <a:lnTo>
                      <a:pt x="6186" y="5911"/>
                    </a:lnTo>
                    <a:lnTo>
                      <a:pt x="5714" y="6226"/>
                    </a:lnTo>
                    <a:lnTo>
                      <a:pt x="5201" y="6580"/>
                    </a:lnTo>
                    <a:lnTo>
                      <a:pt x="4729" y="6935"/>
                    </a:lnTo>
                    <a:lnTo>
                      <a:pt x="4295" y="7329"/>
                    </a:lnTo>
                    <a:lnTo>
                      <a:pt x="3862" y="7723"/>
                    </a:lnTo>
                    <a:lnTo>
                      <a:pt x="3429" y="8156"/>
                    </a:lnTo>
                    <a:lnTo>
                      <a:pt x="3035" y="8590"/>
                    </a:lnTo>
                    <a:lnTo>
                      <a:pt x="2641" y="9023"/>
                    </a:lnTo>
                    <a:lnTo>
                      <a:pt x="2286" y="9535"/>
                    </a:lnTo>
                    <a:lnTo>
                      <a:pt x="1971" y="10008"/>
                    </a:lnTo>
                    <a:lnTo>
                      <a:pt x="1656" y="10520"/>
                    </a:lnTo>
                    <a:lnTo>
                      <a:pt x="1380" y="11032"/>
                    </a:lnTo>
                    <a:lnTo>
                      <a:pt x="1143" y="11584"/>
                    </a:lnTo>
                    <a:lnTo>
                      <a:pt x="907" y="12135"/>
                    </a:lnTo>
                    <a:lnTo>
                      <a:pt x="671" y="12687"/>
                    </a:lnTo>
                    <a:lnTo>
                      <a:pt x="513" y="13278"/>
                    </a:lnTo>
                    <a:lnTo>
                      <a:pt x="513" y="13278"/>
                    </a:lnTo>
                    <a:lnTo>
                      <a:pt x="316" y="14066"/>
                    </a:lnTo>
                    <a:lnTo>
                      <a:pt x="159" y="14893"/>
                    </a:lnTo>
                    <a:lnTo>
                      <a:pt x="80" y="15720"/>
                    </a:lnTo>
                    <a:lnTo>
                      <a:pt x="40" y="16587"/>
                    </a:lnTo>
                    <a:lnTo>
                      <a:pt x="40" y="16587"/>
                    </a:lnTo>
                    <a:lnTo>
                      <a:pt x="1" y="21433"/>
                    </a:lnTo>
                    <a:lnTo>
                      <a:pt x="1" y="21433"/>
                    </a:lnTo>
                    <a:lnTo>
                      <a:pt x="40" y="27224"/>
                    </a:lnTo>
                    <a:lnTo>
                      <a:pt x="159" y="33016"/>
                    </a:lnTo>
                    <a:lnTo>
                      <a:pt x="356" y="38729"/>
                    </a:lnTo>
                    <a:lnTo>
                      <a:pt x="592" y="44402"/>
                    </a:lnTo>
                    <a:lnTo>
                      <a:pt x="868" y="49996"/>
                    </a:lnTo>
                    <a:lnTo>
                      <a:pt x="1222" y="55472"/>
                    </a:lnTo>
                    <a:lnTo>
                      <a:pt x="1616" y="60791"/>
                    </a:lnTo>
                    <a:lnTo>
                      <a:pt x="2050" y="65991"/>
                    </a:lnTo>
                    <a:lnTo>
                      <a:pt x="2483" y="70995"/>
                    </a:lnTo>
                    <a:lnTo>
                      <a:pt x="2956" y="75801"/>
                    </a:lnTo>
                    <a:lnTo>
                      <a:pt x="3429" y="80411"/>
                    </a:lnTo>
                    <a:lnTo>
                      <a:pt x="3901" y="84745"/>
                    </a:lnTo>
                    <a:lnTo>
                      <a:pt x="4374" y="88842"/>
                    </a:lnTo>
                    <a:lnTo>
                      <a:pt x="4847" y="92663"/>
                    </a:lnTo>
                    <a:lnTo>
                      <a:pt x="5753" y="99361"/>
                    </a:lnTo>
                    <a:lnTo>
                      <a:pt x="5753" y="99361"/>
                    </a:lnTo>
                    <a:lnTo>
                      <a:pt x="5832" y="99913"/>
                    </a:lnTo>
                    <a:lnTo>
                      <a:pt x="5950" y="100464"/>
                    </a:lnTo>
                    <a:lnTo>
                      <a:pt x="6068" y="100976"/>
                    </a:lnTo>
                    <a:lnTo>
                      <a:pt x="6226" y="101488"/>
                    </a:lnTo>
                    <a:lnTo>
                      <a:pt x="6423" y="102040"/>
                    </a:lnTo>
                    <a:lnTo>
                      <a:pt x="6620" y="102513"/>
                    </a:lnTo>
                    <a:lnTo>
                      <a:pt x="7053" y="103498"/>
                    </a:lnTo>
                    <a:lnTo>
                      <a:pt x="7605" y="104443"/>
                    </a:lnTo>
                    <a:lnTo>
                      <a:pt x="8196" y="105310"/>
                    </a:lnTo>
                    <a:lnTo>
                      <a:pt x="8905" y="106098"/>
                    </a:lnTo>
                    <a:lnTo>
                      <a:pt x="9653" y="106886"/>
                    </a:lnTo>
                    <a:lnTo>
                      <a:pt x="10441" y="107556"/>
                    </a:lnTo>
                    <a:lnTo>
                      <a:pt x="11308" y="108186"/>
                    </a:lnTo>
                    <a:lnTo>
                      <a:pt x="12214" y="108738"/>
                    </a:lnTo>
                    <a:lnTo>
                      <a:pt x="13199" y="109210"/>
                    </a:lnTo>
                    <a:lnTo>
                      <a:pt x="14184" y="109565"/>
                    </a:lnTo>
                    <a:lnTo>
                      <a:pt x="14696" y="109762"/>
                    </a:lnTo>
                    <a:lnTo>
                      <a:pt x="15208" y="109880"/>
                    </a:lnTo>
                    <a:lnTo>
                      <a:pt x="15760" y="109998"/>
                    </a:lnTo>
                    <a:lnTo>
                      <a:pt x="16311" y="110077"/>
                    </a:lnTo>
                    <a:lnTo>
                      <a:pt x="16863" y="110156"/>
                    </a:lnTo>
                    <a:lnTo>
                      <a:pt x="17415" y="110195"/>
                    </a:lnTo>
                    <a:lnTo>
                      <a:pt x="17415" y="110195"/>
                    </a:lnTo>
                    <a:lnTo>
                      <a:pt x="24349" y="110589"/>
                    </a:lnTo>
                    <a:lnTo>
                      <a:pt x="31480" y="110944"/>
                    </a:lnTo>
                    <a:lnTo>
                      <a:pt x="38768" y="111220"/>
                    </a:lnTo>
                    <a:lnTo>
                      <a:pt x="46214" y="111456"/>
                    </a:lnTo>
                    <a:lnTo>
                      <a:pt x="53818" y="111614"/>
                    </a:lnTo>
                    <a:lnTo>
                      <a:pt x="61540" y="111771"/>
                    </a:lnTo>
                    <a:lnTo>
                      <a:pt x="69459" y="111850"/>
                    </a:lnTo>
                    <a:lnTo>
                      <a:pt x="77456" y="111850"/>
                    </a:lnTo>
                    <a:lnTo>
                      <a:pt x="77456" y="111850"/>
                    </a:lnTo>
                    <a:lnTo>
                      <a:pt x="88015" y="111811"/>
                    </a:lnTo>
                    <a:lnTo>
                      <a:pt x="98140" y="111692"/>
                    </a:lnTo>
                    <a:lnTo>
                      <a:pt x="107792" y="111535"/>
                    </a:lnTo>
                    <a:lnTo>
                      <a:pt x="116933" y="111298"/>
                    </a:lnTo>
                    <a:lnTo>
                      <a:pt x="125482" y="111023"/>
                    </a:lnTo>
                    <a:lnTo>
                      <a:pt x="133401" y="110707"/>
                    </a:lnTo>
                    <a:lnTo>
                      <a:pt x="140571" y="110392"/>
                    </a:lnTo>
                    <a:lnTo>
                      <a:pt x="146954" y="110077"/>
                    </a:lnTo>
                    <a:lnTo>
                      <a:pt x="146954" y="110077"/>
                    </a:lnTo>
                    <a:lnTo>
                      <a:pt x="147505" y="110038"/>
                    </a:lnTo>
                    <a:lnTo>
                      <a:pt x="148096" y="109998"/>
                    </a:lnTo>
                    <a:lnTo>
                      <a:pt x="148648" y="109880"/>
                    </a:lnTo>
                    <a:lnTo>
                      <a:pt x="149199" y="109762"/>
                    </a:lnTo>
                    <a:lnTo>
                      <a:pt x="149751" y="109604"/>
                    </a:lnTo>
                    <a:lnTo>
                      <a:pt x="150302" y="109447"/>
                    </a:lnTo>
                    <a:lnTo>
                      <a:pt x="150815" y="109250"/>
                    </a:lnTo>
                    <a:lnTo>
                      <a:pt x="151327" y="109053"/>
                    </a:lnTo>
                    <a:lnTo>
                      <a:pt x="151839" y="108816"/>
                    </a:lnTo>
                    <a:lnTo>
                      <a:pt x="152351" y="108541"/>
                    </a:lnTo>
                    <a:lnTo>
                      <a:pt x="152824" y="108265"/>
                    </a:lnTo>
                    <a:lnTo>
                      <a:pt x="153297" y="107989"/>
                    </a:lnTo>
                    <a:lnTo>
                      <a:pt x="153730" y="107674"/>
                    </a:lnTo>
                    <a:lnTo>
                      <a:pt x="154163" y="107319"/>
                    </a:lnTo>
                    <a:lnTo>
                      <a:pt x="154597" y="106965"/>
                    </a:lnTo>
                    <a:lnTo>
                      <a:pt x="154991" y="106610"/>
                    </a:lnTo>
                    <a:lnTo>
                      <a:pt x="155385" y="106216"/>
                    </a:lnTo>
                    <a:lnTo>
                      <a:pt x="155779" y="105783"/>
                    </a:lnTo>
                    <a:lnTo>
                      <a:pt x="156133" y="105389"/>
                    </a:lnTo>
                    <a:lnTo>
                      <a:pt x="156448" y="104916"/>
                    </a:lnTo>
                    <a:lnTo>
                      <a:pt x="156764" y="104483"/>
                    </a:lnTo>
                    <a:lnTo>
                      <a:pt x="157079" y="104010"/>
                    </a:lnTo>
                    <a:lnTo>
                      <a:pt x="157355" y="103537"/>
                    </a:lnTo>
                    <a:lnTo>
                      <a:pt x="157630" y="103025"/>
                    </a:lnTo>
                    <a:lnTo>
                      <a:pt x="157867" y="102513"/>
                    </a:lnTo>
                    <a:lnTo>
                      <a:pt x="158064" y="102001"/>
                    </a:lnTo>
                    <a:lnTo>
                      <a:pt x="158261" y="101488"/>
                    </a:lnTo>
                    <a:lnTo>
                      <a:pt x="158418" y="100937"/>
                    </a:lnTo>
                    <a:lnTo>
                      <a:pt x="158576" y="100385"/>
                    </a:lnTo>
                    <a:lnTo>
                      <a:pt x="158694" y="99834"/>
                    </a:lnTo>
                    <a:lnTo>
                      <a:pt x="158773" y="99243"/>
                    </a:lnTo>
                    <a:lnTo>
                      <a:pt x="158852" y="98691"/>
                    </a:lnTo>
                    <a:lnTo>
                      <a:pt x="158852" y="98691"/>
                    </a:lnTo>
                    <a:lnTo>
                      <a:pt x="159206" y="94358"/>
                    </a:lnTo>
                    <a:lnTo>
                      <a:pt x="159561" y="89945"/>
                    </a:lnTo>
                    <a:lnTo>
                      <a:pt x="159876" y="85572"/>
                    </a:lnTo>
                    <a:lnTo>
                      <a:pt x="160152" y="81159"/>
                    </a:lnTo>
                    <a:lnTo>
                      <a:pt x="160388" y="76747"/>
                    </a:lnTo>
                    <a:lnTo>
                      <a:pt x="160585" y="72374"/>
                    </a:lnTo>
                    <a:lnTo>
                      <a:pt x="160782" y="68040"/>
                    </a:lnTo>
                    <a:lnTo>
                      <a:pt x="160940" y="63706"/>
                    </a:lnTo>
                    <a:lnTo>
                      <a:pt x="161176" y="55275"/>
                    </a:lnTo>
                    <a:lnTo>
                      <a:pt x="161334" y="47160"/>
                    </a:lnTo>
                    <a:lnTo>
                      <a:pt x="161452" y="39438"/>
                    </a:lnTo>
                    <a:lnTo>
                      <a:pt x="161452" y="32228"/>
                    </a:lnTo>
                    <a:lnTo>
                      <a:pt x="161452" y="32228"/>
                    </a:lnTo>
                    <a:lnTo>
                      <a:pt x="161412" y="23600"/>
                    </a:lnTo>
                    <a:lnTo>
                      <a:pt x="161334" y="16272"/>
                    </a:lnTo>
                    <a:lnTo>
                      <a:pt x="161334" y="16272"/>
                    </a:lnTo>
                    <a:lnTo>
                      <a:pt x="161334" y="15720"/>
                    </a:lnTo>
                    <a:lnTo>
                      <a:pt x="161255" y="15169"/>
                    </a:lnTo>
                    <a:lnTo>
                      <a:pt x="161215" y="14578"/>
                    </a:lnTo>
                    <a:lnTo>
                      <a:pt x="161097" y="14066"/>
                    </a:lnTo>
                    <a:lnTo>
                      <a:pt x="160979" y="13514"/>
                    </a:lnTo>
                    <a:lnTo>
                      <a:pt x="160861" y="12963"/>
                    </a:lnTo>
                    <a:lnTo>
                      <a:pt x="160664" y="12450"/>
                    </a:lnTo>
                    <a:lnTo>
                      <a:pt x="160506" y="11938"/>
                    </a:lnTo>
                    <a:lnTo>
                      <a:pt x="160073" y="10953"/>
                    </a:lnTo>
                    <a:lnTo>
                      <a:pt x="159561" y="10008"/>
                    </a:lnTo>
                    <a:lnTo>
                      <a:pt x="158970" y="9102"/>
                    </a:lnTo>
                    <a:lnTo>
                      <a:pt x="158300" y="8274"/>
                    </a:lnTo>
                    <a:lnTo>
                      <a:pt x="157591" y="7486"/>
                    </a:lnTo>
                    <a:lnTo>
                      <a:pt x="156764" y="6777"/>
                    </a:lnTo>
                    <a:lnTo>
                      <a:pt x="155936" y="6147"/>
                    </a:lnTo>
                    <a:lnTo>
                      <a:pt x="155030" y="5556"/>
                    </a:lnTo>
                    <a:lnTo>
                      <a:pt x="154518" y="5280"/>
                    </a:lnTo>
                    <a:lnTo>
                      <a:pt x="154045" y="5044"/>
                    </a:lnTo>
                    <a:lnTo>
                      <a:pt x="153533" y="4847"/>
                    </a:lnTo>
                    <a:lnTo>
                      <a:pt x="153021" y="4650"/>
                    </a:lnTo>
                    <a:lnTo>
                      <a:pt x="152509" y="4492"/>
                    </a:lnTo>
                    <a:lnTo>
                      <a:pt x="151957" y="4335"/>
                    </a:lnTo>
                    <a:lnTo>
                      <a:pt x="151445" y="4177"/>
                    </a:lnTo>
                    <a:lnTo>
                      <a:pt x="150893" y="4098"/>
                    </a:lnTo>
                    <a:lnTo>
                      <a:pt x="150893" y="4098"/>
                    </a:lnTo>
                    <a:lnTo>
                      <a:pt x="147781" y="3586"/>
                    </a:lnTo>
                    <a:lnTo>
                      <a:pt x="144550" y="3153"/>
                    </a:lnTo>
                    <a:lnTo>
                      <a:pt x="141280" y="2719"/>
                    </a:lnTo>
                    <a:lnTo>
                      <a:pt x="137892" y="2325"/>
                    </a:lnTo>
                    <a:lnTo>
                      <a:pt x="134425" y="1931"/>
                    </a:lnTo>
                    <a:lnTo>
                      <a:pt x="130879" y="1616"/>
                    </a:lnTo>
                    <a:lnTo>
                      <a:pt x="127255" y="1301"/>
                    </a:lnTo>
                    <a:lnTo>
                      <a:pt x="123551" y="1025"/>
                    </a:lnTo>
                    <a:lnTo>
                      <a:pt x="119730" y="789"/>
                    </a:lnTo>
                    <a:lnTo>
                      <a:pt x="115830" y="592"/>
                    </a:lnTo>
                    <a:lnTo>
                      <a:pt x="111890" y="395"/>
                    </a:lnTo>
                    <a:lnTo>
                      <a:pt x="107832" y="277"/>
                    </a:lnTo>
                    <a:lnTo>
                      <a:pt x="103695" y="159"/>
                    </a:lnTo>
                    <a:lnTo>
                      <a:pt x="99480" y="80"/>
                    </a:lnTo>
                    <a:lnTo>
                      <a:pt x="95225" y="40"/>
                    </a:lnTo>
                    <a:lnTo>
                      <a:pt x="9085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1" name="Google Shape;3537;p41">
              <a:extLst>
                <a:ext uri="{FF2B5EF4-FFF2-40B4-BE49-F238E27FC236}">
                  <a16:creationId xmlns:a16="http://schemas.microsoft.com/office/drawing/2014/main" id="{EAAA7695-E78C-88A9-9185-C0C72E1993AA}"/>
                </a:ext>
              </a:extLst>
            </p:cNvPr>
            <p:cNvSpPr txBox="1">
              <a:spLocks/>
            </p:cNvSpPr>
            <p:nvPr/>
          </p:nvSpPr>
          <p:spPr>
            <a:xfrm>
              <a:off x="-202631" y="563631"/>
              <a:ext cx="9773522" cy="5588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000" b="0" i="0" u="none" strike="noStrike" cap="none">
                  <a:solidFill>
                    <a:schemeClr val="lt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Fredoka One"/>
                <a:buNone/>
                <a:defRPr sz="5200" b="0" i="0" u="none" strike="noStrike" cap="none">
                  <a:solidFill>
                    <a:schemeClr val="dk2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200"/>
                <a:buFont typeface="Fredoka One"/>
                <a:buNone/>
                <a:tabLst/>
                <a:defRPr/>
              </a:pPr>
              <a:r>
                <a:rPr lang="vi-VN" sz="2500" noProof="0" dirty="0">
                  <a:solidFill>
                    <a:srgbClr val="513632">
                      <a:lumMod val="75000"/>
                    </a:srgbClr>
                  </a:solidFill>
                  <a:latin typeface="UVN Bai Sau Nang" panose="04030905020802020C03" pitchFamily="82" charset="0"/>
                </a:rPr>
                <a:t>Khí hậu Hoàng Liên Sơn như thế nào?</a:t>
              </a:r>
              <a:endPara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rgbClr val="513632">
                    <a:lumMod val="75000"/>
                  </a:srgbClr>
                </a:solidFill>
                <a:effectLst/>
                <a:uLnTx/>
                <a:uFillTx/>
                <a:latin typeface="UVN Bai Sau Nang" panose="04030905020802020C03" pitchFamily="82" charset="0"/>
                <a:sym typeface="Fredoka One"/>
              </a:endParaRPr>
            </a:p>
          </p:txBody>
        </p:sp>
        <p:pic>
          <p:nvPicPr>
            <p:cNvPr id="66" name="Picture 65" descr="A picture containing diagram&#10;&#10;Description automatically generated">
              <a:hlinkClick r:id="rId7" action="ppaction://hlinksldjump"/>
              <a:extLst>
                <a:ext uri="{FF2B5EF4-FFF2-40B4-BE49-F238E27FC236}">
                  <a16:creationId xmlns:a16="http://schemas.microsoft.com/office/drawing/2014/main" id="{6555AA5A-D002-210E-9208-DA63047DC6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635" b="50715" l="19633" r="34807">
                          <a14:foregroundMark x1="23405" y1="33765" x2="28588" y2="34725"/>
                          <a14:foregroundMark x1="27324" y1="29014" x2="28750" y2="35037"/>
                          <a14:foregroundMark x1="24344" y1="30910" x2="23712" y2="36957"/>
                          <a14:foregroundMark x1="22935" y1="32493" x2="22935" y2="32493"/>
                          <a14:foregroundMark x1="28280" y1="30910" x2="28588" y2="32181"/>
                          <a14:foregroundMark x1="27956" y1="33453" x2="27956" y2="33453"/>
                          <a14:foregroundMark x1="26709" y1="30598" x2="23405" y2="33453"/>
                          <a14:foregroundMark x1="27178" y1="32829" x2="27178" y2="32829"/>
                          <a14:foregroundMark x1="27178" y1="32829" x2="27178" y2="32829"/>
                          <a14:foregroundMark x1="27017" y1="31557" x2="27017" y2="31557"/>
                          <a14:foregroundMark x1="26855" y1="31557" x2="26855" y2="31557"/>
                          <a14:foregroundMark x1="27810" y1="34077" x2="27810" y2="34077"/>
                          <a14:foregroundMark x1="27810" y1="34077" x2="27810" y2="34077"/>
                        </a14:backgroundRemoval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17736" r="63296" b="57369"/>
            <a:stretch/>
          </p:blipFill>
          <p:spPr>
            <a:xfrm rot="21208351" flipH="1">
              <a:off x="-99735" y="-387601"/>
              <a:ext cx="1672414" cy="1818025"/>
            </a:xfrm>
            <a:prstGeom prst="rect">
              <a:avLst/>
            </a:prstGeom>
          </p:spPr>
        </p:pic>
      </p:grpSp>
      <p:sp>
        <p:nvSpPr>
          <p:cNvPr id="86" name="Google Shape;118;p4">
            <a:extLst>
              <a:ext uri="{FF2B5EF4-FFF2-40B4-BE49-F238E27FC236}">
                <a16:creationId xmlns:a16="http://schemas.microsoft.com/office/drawing/2014/main" id="{269D10BF-52C3-DD7B-F75E-5B3364A15EAF}"/>
              </a:ext>
            </a:extLst>
          </p:cNvPr>
          <p:cNvSpPr/>
          <p:nvPr/>
        </p:nvSpPr>
        <p:spPr>
          <a:xfrm rot="20682741">
            <a:off x="8465992" y="3555849"/>
            <a:ext cx="684787" cy="926815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500" b="0" i="0" u="none" strike="noStrike" kern="0" cap="none" spc="0" normalizeH="0" baseline="0" noProof="0">
              <a:ln>
                <a:noFill/>
              </a:ln>
              <a:solidFill>
                <a:srgbClr val="43671B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" name="Google Shape;118;p4">
            <a:extLst>
              <a:ext uri="{FF2B5EF4-FFF2-40B4-BE49-F238E27FC236}">
                <a16:creationId xmlns:a16="http://schemas.microsoft.com/office/drawing/2014/main" id="{C9F58A0F-8C66-F4F4-4B78-6E39D172BE4E}"/>
              </a:ext>
            </a:extLst>
          </p:cNvPr>
          <p:cNvSpPr/>
          <p:nvPr/>
        </p:nvSpPr>
        <p:spPr>
          <a:xfrm rot="20682741">
            <a:off x="3505184" y="3418357"/>
            <a:ext cx="1111528" cy="1032563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500" b="0" i="0" u="none" strike="noStrike" kern="0" cap="none" spc="0" normalizeH="0" baseline="0" noProof="0">
              <a:ln>
                <a:noFill/>
              </a:ln>
              <a:solidFill>
                <a:srgbClr val="43671B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" name="Google Shape;118;p4">
            <a:extLst>
              <a:ext uri="{FF2B5EF4-FFF2-40B4-BE49-F238E27FC236}">
                <a16:creationId xmlns:a16="http://schemas.microsoft.com/office/drawing/2014/main" id="{158B543B-3F34-70AC-077D-975E2061206E}"/>
              </a:ext>
            </a:extLst>
          </p:cNvPr>
          <p:cNvSpPr/>
          <p:nvPr/>
        </p:nvSpPr>
        <p:spPr>
          <a:xfrm rot="20682741">
            <a:off x="7875586" y="1647378"/>
            <a:ext cx="1111528" cy="1032563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500" b="0" i="0" u="none" strike="noStrike" kern="0" cap="none" spc="0" normalizeH="0" baseline="0" noProof="0">
              <a:ln>
                <a:noFill/>
              </a:ln>
              <a:solidFill>
                <a:srgbClr val="43671B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90" name="Picture 89" descr="A picture containing diagram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D7029AF-0FB8-8355-4F05-03C1D340B7C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635" b="50715" l="19633" r="34807">
                        <a14:foregroundMark x1="23405" y1="33765" x2="28588" y2="34725"/>
                        <a14:foregroundMark x1="27324" y1="29014" x2="28750" y2="35037"/>
                        <a14:foregroundMark x1="24344" y1="30910" x2="23712" y2="36957"/>
                        <a14:foregroundMark x1="22935" y1="32493" x2="22935" y2="32493"/>
                        <a14:foregroundMark x1="28280" y1="30910" x2="28588" y2="32181"/>
                        <a14:foregroundMark x1="27956" y1="33453" x2="27956" y2="33453"/>
                        <a14:foregroundMark x1="26709" y1="30598" x2="23405" y2="33453"/>
                        <a14:foregroundMark x1="27178" y1="32829" x2="27178" y2="32829"/>
                        <a14:foregroundMark x1="27178" y1="32829" x2="27178" y2="32829"/>
                        <a14:foregroundMark x1="27017" y1="31557" x2="27017" y2="31557"/>
                        <a14:foregroundMark x1="26855" y1="31557" x2="26855" y2="31557"/>
                        <a14:foregroundMark x1="27810" y1="34077" x2="27810" y2="34077"/>
                        <a14:foregroundMark x1="27810" y1="34077" x2="27810" y2="34077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36" r="63296" b="57369"/>
          <a:stretch/>
        </p:blipFill>
        <p:spPr>
          <a:xfrm rot="21208351" flipH="1">
            <a:off x="3083419" y="1142718"/>
            <a:ext cx="1512177" cy="1643837"/>
          </a:xfrm>
          <a:prstGeom prst="rect">
            <a:avLst/>
          </a:prstGeom>
        </p:spPr>
      </p:pic>
      <p:pic>
        <p:nvPicPr>
          <p:cNvPr id="38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E2717C9-DC37-9E6F-0FAA-528F43A9E2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780248" y="4737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701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44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86" grpId="0" animBg="1"/>
      <p:bldP spid="88" grpId="0" animBg="1"/>
      <p:bldP spid="8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39"/>
          <p:cNvSpPr/>
          <p:nvPr/>
        </p:nvSpPr>
        <p:spPr>
          <a:xfrm>
            <a:off x="2171649" y="1058669"/>
            <a:ext cx="4799852" cy="2701168"/>
          </a:xfrm>
          <a:custGeom>
            <a:avLst/>
            <a:gdLst/>
            <a:ahLst/>
            <a:cxnLst/>
            <a:rect l="l" t="t" r="r" b="b"/>
            <a:pathLst>
              <a:path w="117730" h="57080" extrusionOk="0">
                <a:moveTo>
                  <a:pt x="51150" y="1"/>
                </a:moveTo>
                <a:lnTo>
                  <a:pt x="15157" y="1858"/>
                </a:lnTo>
                <a:lnTo>
                  <a:pt x="6942" y="6002"/>
                </a:lnTo>
                <a:lnTo>
                  <a:pt x="1" y="8419"/>
                </a:lnTo>
                <a:lnTo>
                  <a:pt x="2215" y="41208"/>
                </a:lnTo>
                <a:lnTo>
                  <a:pt x="5716" y="50721"/>
                </a:lnTo>
                <a:lnTo>
                  <a:pt x="74010" y="57079"/>
                </a:lnTo>
                <a:lnTo>
                  <a:pt x="117730" y="46507"/>
                </a:lnTo>
                <a:lnTo>
                  <a:pt x="116575" y="16932"/>
                </a:lnTo>
                <a:lnTo>
                  <a:pt x="115372" y="3644"/>
                </a:lnTo>
                <a:lnTo>
                  <a:pt x="105014" y="1"/>
                </a:lnTo>
                <a:close/>
              </a:path>
            </a:pathLst>
          </a:custGeom>
          <a:solidFill>
            <a:srgbClr val="FFCCFF"/>
          </a:solidFill>
          <a:ln>
            <a:noFill/>
          </a:ln>
          <a:effectLst>
            <a:outerShdw dist="171450" dir="282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0" name="Google Shape;890;p39"/>
          <p:cNvSpPr/>
          <p:nvPr/>
        </p:nvSpPr>
        <p:spPr>
          <a:xfrm>
            <a:off x="3859275" y="574075"/>
            <a:ext cx="1424601" cy="1363945"/>
          </a:xfrm>
          <a:custGeom>
            <a:avLst/>
            <a:gdLst/>
            <a:ahLst/>
            <a:cxnLst/>
            <a:rect l="l" t="t" r="r" b="b"/>
            <a:pathLst>
              <a:path w="41971" h="40184" extrusionOk="0">
                <a:moveTo>
                  <a:pt x="25301" y="0"/>
                </a:moveTo>
                <a:lnTo>
                  <a:pt x="13395" y="2227"/>
                </a:lnTo>
                <a:lnTo>
                  <a:pt x="1" y="13395"/>
                </a:lnTo>
                <a:lnTo>
                  <a:pt x="1632" y="32445"/>
                </a:lnTo>
                <a:lnTo>
                  <a:pt x="16515" y="36457"/>
                </a:lnTo>
                <a:lnTo>
                  <a:pt x="20087" y="40184"/>
                </a:lnTo>
                <a:lnTo>
                  <a:pt x="30207" y="40184"/>
                </a:lnTo>
                <a:lnTo>
                  <a:pt x="41970" y="26337"/>
                </a:lnTo>
                <a:lnTo>
                  <a:pt x="35267" y="5656"/>
                </a:lnTo>
                <a:lnTo>
                  <a:pt x="2530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4" name="Google Shape;894;p39"/>
          <p:cNvSpPr/>
          <p:nvPr/>
        </p:nvSpPr>
        <p:spPr>
          <a:xfrm rot="-2700000">
            <a:off x="1292825" y="539423"/>
            <a:ext cx="879960" cy="749178"/>
          </a:xfrm>
          <a:custGeom>
            <a:avLst/>
            <a:gdLst/>
            <a:ahLst/>
            <a:cxnLst/>
            <a:rect l="l" t="t" r="r" b="b"/>
            <a:pathLst>
              <a:path w="19051" h="16218" extrusionOk="0">
                <a:moveTo>
                  <a:pt x="13240" y="1"/>
                </a:moveTo>
                <a:lnTo>
                  <a:pt x="6251" y="2823"/>
                </a:lnTo>
                <a:lnTo>
                  <a:pt x="441" y="6549"/>
                </a:lnTo>
                <a:lnTo>
                  <a:pt x="0" y="12502"/>
                </a:lnTo>
                <a:lnTo>
                  <a:pt x="9073" y="14288"/>
                </a:lnTo>
                <a:lnTo>
                  <a:pt x="9525" y="16217"/>
                </a:lnTo>
                <a:lnTo>
                  <a:pt x="17562" y="16217"/>
                </a:lnTo>
                <a:lnTo>
                  <a:pt x="19050" y="6252"/>
                </a:lnTo>
                <a:lnTo>
                  <a:pt x="13240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5" name="Google Shape;895;p39"/>
          <p:cNvSpPr/>
          <p:nvPr/>
        </p:nvSpPr>
        <p:spPr>
          <a:xfrm>
            <a:off x="7355687" y="2914747"/>
            <a:ext cx="333590" cy="319471"/>
          </a:xfrm>
          <a:custGeom>
            <a:avLst/>
            <a:gdLst/>
            <a:ahLst/>
            <a:cxnLst/>
            <a:rect l="l" t="t" r="r" b="b"/>
            <a:pathLst>
              <a:path w="10419" h="9978" extrusionOk="0">
                <a:moveTo>
                  <a:pt x="3727" y="1"/>
                </a:moveTo>
                <a:lnTo>
                  <a:pt x="1" y="5215"/>
                </a:lnTo>
                <a:lnTo>
                  <a:pt x="1" y="9978"/>
                </a:lnTo>
                <a:lnTo>
                  <a:pt x="5216" y="9978"/>
                </a:lnTo>
                <a:lnTo>
                  <a:pt x="10419" y="6108"/>
                </a:lnTo>
                <a:lnTo>
                  <a:pt x="7740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6" name="Google Shape;896;p39"/>
          <p:cNvSpPr/>
          <p:nvPr/>
        </p:nvSpPr>
        <p:spPr>
          <a:xfrm>
            <a:off x="6707683" y="3553714"/>
            <a:ext cx="695740" cy="457498"/>
          </a:xfrm>
          <a:custGeom>
            <a:avLst/>
            <a:gdLst/>
            <a:ahLst/>
            <a:cxnLst/>
            <a:rect l="l" t="t" r="r" b="b"/>
            <a:pathLst>
              <a:path w="21730" h="14289" extrusionOk="0">
                <a:moveTo>
                  <a:pt x="9668" y="1"/>
                </a:moveTo>
                <a:lnTo>
                  <a:pt x="4013" y="3870"/>
                </a:lnTo>
                <a:lnTo>
                  <a:pt x="1" y="4763"/>
                </a:lnTo>
                <a:lnTo>
                  <a:pt x="739" y="10717"/>
                </a:lnTo>
                <a:lnTo>
                  <a:pt x="8930" y="14288"/>
                </a:lnTo>
                <a:lnTo>
                  <a:pt x="18801" y="13026"/>
                </a:lnTo>
                <a:lnTo>
                  <a:pt x="21729" y="6252"/>
                </a:lnTo>
                <a:lnTo>
                  <a:pt x="1696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7" name="Google Shape;897;p39"/>
          <p:cNvSpPr/>
          <p:nvPr/>
        </p:nvSpPr>
        <p:spPr>
          <a:xfrm>
            <a:off x="1636728" y="1651688"/>
            <a:ext cx="290879" cy="395320"/>
          </a:xfrm>
          <a:custGeom>
            <a:avLst/>
            <a:gdLst/>
            <a:ahLst/>
            <a:cxnLst/>
            <a:rect l="l" t="t" r="r" b="b"/>
            <a:pathLst>
              <a:path w="9085" h="12347" extrusionOk="0">
                <a:moveTo>
                  <a:pt x="5656" y="0"/>
                </a:moveTo>
                <a:lnTo>
                  <a:pt x="0" y="1786"/>
                </a:lnTo>
                <a:lnTo>
                  <a:pt x="0" y="5953"/>
                </a:lnTo>
                <a:lnTo>
                  <a:pt x="4168" y="12347"/>
                </a:lnTo>
                <a:lnTo>
                  <a:pt x="9085" y="12347"/>
                </a:lnTo>
                <a:lnTo>
                  <a:pt x="9085" y="4763"/>
                </a:lnTo>
                <a:lnTo>
                  <a:pt x="565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56817" y="1346142"/>
            <a:ext cx="6984163" cy="2124000"/>
            <a:chOff x="1156817" y="1346142"/>
            <a:chExt cx="6984163" cy="2124000"/>
          </a:xfrm>
        </p:grpSpPr>
        <p:sp>
          <p:nvSpPr>
            <p:cNvPr id="11" name="Google Shape;813;p35"/>
            <p:cNvSpPr txBox="1">
              <a:spLocks/>
            </p:cNvSpPr>
            <p:nvPr/>
          </p:nvSpPr>
          <p:spPr>
            <a:xfrm>
              <a:off x="1156817" y="1346142"/>
              <a:ext cx="6984163" cy="212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Barlow Black"/>
                <a:buNone/>
                <a:defRPr sz="4000" b="0" i="0" u="none" strike="noStrike" cap="none">
                  <a:solidFill>
                    <a:schemeClr val="dk2"/>
                  </a:solidFill>
                  <a:latin typeface="Barlow Black"/>
                  <a:ea typeface="Barlow Black"/>
                  <a:cs typeface="Barlow Black"/>
                  <a:sym typeface="Barlow Black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Barlow Black"/>
                <a:buNone/>
                <a:defRPr sz="4800" b="0" i="0" u="none" strike="noStrike" cap="none">
                  <a:solidFill>
                    <a:schemeClr val="dk1"/>
                  </a:solidFill>
                  <a:latin typeface="Barlow Black"/>
                  <a:ea typeface="Barlow Black"/>
                  <a:cs typeface="Barlow Black"/>
                  <a:sym typeface="Barlow Black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Barlow Black"/>
                <a:buNone/>
                <a:defRPr sz="4800" b="0" i="0" u="none" strike="noStrike" cap="none">
                  <a:solidFill>
                    <a:schemeClr val="dk1"/>
                  </a:solidFill>
                  <a:latin typeface="Barlow Black"/>
                  <a:ea typeface="Barlow Black"/>
                  <a:cs typeface="Barlow Black"/>
                  <a:sym typeface="Barlow Black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Barlow Black"/>
                <a:buNone/>
                <a:defRPr sz="4800" b="0" i="0" u="none" strike="noStrike" cap="none">
                  <a:solidFill>
                    <a:schemeClr val="dk1"/>
                  </a:solidFill>
                  <a:latin typeface="Barlow Black"/>
                  <a:ea typeface="Barlow Black"/>
                  <a:cs typeface="Barlow Black"/>
                  <a:sym typeface="Barlow Black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Barlow Black"/>
                <a:buNone/>
                <a:defRPr sz="4800" b="0" i="0" u="none" strike="noStrike" cap="none">
                  <a:solidFill>
                    <a:schemeClr val="dk1"/>
                  </a:solidFill>
                  <a:latin typeface="Barlow Black"/>
                  <a:ea typeface="Barlow Black"/>
                  <a:cs typeface="Barlow Black"/>
                  <a:sym typeface="Barlow Black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Barlow Black"/>
                <a:buNone/>
                <a:defRPr sz="4800" b="0" i="0" u="none" strike="noStrike" cap="none">
                  <a:solidFill>
                    <a:schemeClr val="dk1"/>
                  </a:solidFill>
                  <a:latin typeface="Barlow Black"/>
                  <a:ea typeface="Barlow Black"/>
                  <a:cs typeface="Barlow Black"/>
                  <a:sym typeface="Barlow Black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Barlow Black"/>
                <a:buNone/>
                <a:defRPr sz="4800" b="0" i="0" u="none" strike="noStrike" cap="none">
                  <a:solidFill>
                    <a:schemeClr val="dk1"/>
                  </a:solidFill>
                  <a:latin typeface="Barlow Black"/>
                  <a:ea typeface="Barlow Black"/>
                  <a:cs typeface="Barlow Black"/>
                  <a:sym typeface="Barlow Black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Barlow Black"/>
                <a:buNone/>
                <a:defRPr sz="4800" b="0" i="0" u="none" strike="noStrike" cap="none">
                  <a:solidFill>
                    <a:schemeClr val="dk1"/>
                  </a:solidFill>
                  <a:latin typeface="Barlow Black"/>
                  <a:ea typeface="Barlow Black"/>
                  <a:cs typeface="Barlow Black"/>
                  <a:sym typeface="Barlow Black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Barlow Black"/>
                <a:buNone/>
                <a:defRPr sz="4800" b="0" i="0" u="none" strike="noStrike" cap="none">
                  <a:solidFill>
                    <a:schemeClr val="dk1"/>
                  </a:solidFill>
                  <a:latin typeface="Barlow Black"/>
                  <a:ea typeface="Barlow Black"/>
                  <a:cs typeface="Barlow Black"/>
                  <a:sym typeface="Barlow Black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93340"/>
                </a:buClr>
                <a:buSzPts val="4800"/>
                <a:buFont typeface="Barlow Black"/>
                <a:buNone/>
                <a:tabLst/>
                <a:defRPr/>
              </a:pPr>
              <a:r>
                <a:rPr kumimoji="0" lang="vi-VN" sz="7000" b="0" i="0" u="none" strike="noStrike" kern="0" cap="none" spc="0" normalizeH="0" baseline="0" noProof="0" dirty="0">
                  <a:ln w="1905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Barlow Black"/>
                  <a:sym typeface="Barlow Black"/>
                </a:rPr>
                <a:t>KHÁM PHÁ</a:t>
              </a:r>
            </a:p>
          </p:txBody>
        </p:sp>
        <p:sp>
          <p:nvSpPr>
            <p:cNvPr id="12" name="Google Shape;813;p35"/>
            <p:cNvSpPr txBox="1">
              <a:spLocks/>
            </p:cNvSpPr>
            <p:nvPr/>
          </p:nvSpPr>
          <p:spPr>
            <a:xfrm>
              <a:off x="1253664" y="1346142"/>
              <a:ext cx="6887316" cy="212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7200"/>
                <a:buFont typeface="Barlow Black"/>
                <a:buNone/>
                <a:defRPr sz="4600" b="0" i="0" u="none" strike="noStrike" cap="none">
                  <a:solidFill>
                    <a:schemeClr val="lt1"/>
                  </a:solidFill>
                  <a:latin typeface="Barlow Black"/>
                  <a:ea typeface="Barlow Black"/>
                  <a:cs typeface="Barlow Black"/>
                  <a:sym typeface="Barlow Black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7200"/>
                <a:buFont typeface="Barlow Black"/>
                <a:buNone/>
                <a:defRPr sz="7200" b="0" i="0" u="none" strike="noStrike" cap="none">
                  <a:solidFill>
                    <a:schemeClr val="lt1"/>
                  </a:solidFill>
                  <a:latin typeface="Barlow Black"/>
                  <a:ea typeface="Barlow Black"/>
                  <a:cs typeface="Barlow Black"/>
                  <a:sym typeface="Barlow Black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7200"/>
                <a:buFont typeface="Barlow Black"/>
                <a:buNone/>
                <a:defRPr sz="7200" b="0" i="0" u="none" strike="noStrike" cap="none">
                  <a:solidFill>
                    <a:schemeClr val="lt1"/>
                  </a:solidFill>
                  <a:latin typeface="Barlow Black"/>
                  <a:ea typeface="Barlow Black"/>
                  <a:cs typeface="Barlow Black"/>
                  <a:sym typeface="Barlow Black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7200"/>
                <a:buFont typeface="Barlow Black"/>
                <a:buNone/>
                <a:defRPr sz="7200" b="0" i="0" u="none" strike="noStrike" cap="none">
                  <a:solidFill>
                    <a:schemeClr val="lt1"/>
                  </a:solidFill>
                  <a:latin typeface="Barlow Black"/>
                  <a:ea typeface="Barlow Black"/>
                  <a:cs typeface="Barlow Black"/>
                  <a:sym typeface="Barlow Black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7200"/>
                <a:buFont typeface="Barlow Black"/>
                <a:buNone/>
                <a:defRPr sz="7200" b="0" i="0" u="none" strike="noStrike" cap="none">
                  <a:solidFill>
                    <a:schemeClr val="lt1"/>
                  </a:solidFill>
                  <a:latin typeface="Barlow Black"/>
                  <a:ea typeface="Barlow Black"/>
                  <a:cs typeface="Barlow Black"/>
                  <a:sym typeface="Barlow Black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7200"/>
                <a:buFont typeface="Barlow Black"/>
                <a:buNone/>
                <a:defRPr sz="7200" b="0" i="0" u="none" strike="noStrike" cap="none">
                  <a:solidFill>
                    <a:schemeClr val="lt1"/>
                  </a:solidFill>
                  <a:latin typeface="Barlow Black"/>
                  <a:ea typeface="Barlow Black"/>
                  <a:cs typeface="Barlow Black"/>
                  <a:sym typeface="Barlow Black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7200"/>
                <a:buFont typeface="Barlow Black"/>
                <a:buNone/>
                <a:defRPr sz="7200" b="0" i="0" u="none" strike="noStrike" cap="none">
                  <a:solidFill>
                    <a:schemeClr val="lt1"/>
                  </a:solidFill>
                  <a:latin typeface="Barlow Black"/>
                  <a:ea typeface="Barlow Black"/>
                  <a:cs typeface="Barlow Black"/>
                  <a:sym typeface="Barlow Black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7200"/>
                <a:buFont typeface="Barlow Black"/>
                <a:buNone/>
                <a:defRPr sz="7200" b="0" i="0" u="none" strike="noStrike" cap="none">
                  <a:solidFill>
                    <a:schemeClr val="lt1"/>
                  </a:solidFill>
                  <a:latin typeface="Barlow Black"/>
                  <a:ea typeface="Barlow Black"/>
                  <a:cs typeface="Barlow Black"/>
                  <a:sym typeface="Barlow Black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7200"/>
                <a:buFont typeface="Barlow Black"/>
                <a:buNone/>
                <a:defRPr sz="7200" b="0" i="0" u="none" strike="noStrike" cap="none">
                  <a:solidFill>
                    <a:schemeClr val="lt1"/>
                  </a:solidFill>
                  <a:latin typeface="Barlow Black"/>
                  <a:ea typeface="Barlow Black"/>
                  <a:cs typeface="Barlow Black"/>
                  <a:sym typeface="Barlow Black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34551"/>
                </a:buClr>
                <a:buSzPts val="7200"/>
                <a:buFont typeface="Barlow Black"/>
                <a:buNone/>
                <a:tabLst/>
                <a:defRPr/>
              </a:pPr>
              <a:r>
                <a:rPr kumimoji="0" lang="vi-VN" sz="7000" b="0" i="0" u="none" strike="noStrike" kern="0" cap="none" spc="0" normalizeH="0" baseline="0" noProof="0" dirty="0">
                  <a:ln>
                    <a:noFill/>
                  </a:ln>
                  <a:solidFill>
                    <a:srgbClr val="234551"/>
                  </a:solidFill>
                  <a:effectLst/>
                  <a:uLnTx/>
                  <a:uFillTx/>
                  <a:latin typeface="Barlow Black"/>
                  <a:sym typeface="Barlow Black"/>
                </a:rPr>
                <a:t>KHÁM PHÁ</a:t>
              </a: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209" y="2265431"/>
            <a:ext cx="3284592" cy="328459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4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802" y="165100"/>
            <a:ext cx="3506932" cy="5143500"/>
          </a:xfrm>
          <a:prstGeom prst="rect">
            <a:avLst/>
          </a:prstGeom>
        </p:spPr>
      </p:pic>
      <p:pic>
        <p:nvPicPr>
          <p:cNvPr id="14" name="图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073" y="-22240"/>
            <a:ext cx="1960260" cy="196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811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1"/>
          <p:cNvSpPr/>
          <p:nvPr/>
        </p:nvSpPr>
        <p:spPr>
          <a:xfrm>
            <a:off x="334537" y="3100039"/>
            <a:ext cx="5270283" cy="1267134"/>
          </a:xfrm>
          <a:custGeom>
            <a:avLst/>
            <a:gdLst>
              <a:gd name="connsiteX0" fmla="*/ 0 w 5322849"/>
              <a:gd name="connsiteY0" fmla="*/ 25146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251464 w 5322849"/>
              <a:gd name="connsiteY6" fmla="*/ 1508752 h 1508752"/>
              <a:gd name="connsiteX7" fmla="*/ 0 w 5322849"/>
              <a:gd name="connsiteY7" fmla="*/ 1257288 h 1508752"/>
              <a:gd name="connsiteX8" fmla="*/ 0 w 5322849"/>
              <a:gd name="connsiteY8" fmla="*/ 25146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251464 w 5322849"/>
              <a:gd name="connsiteY6" fmla="*/ 1508752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384348"/>
              <a:gd name="connsiteX1" fmla="*/ 251464 w 5322849"/>
              <a:gd name="connsiteY1" fmla="*/ 0 h 1384348"/>
              <a:gd name="connsiteX2" fmla="*/ 5026780 w 5322849"/>
              <a:gd name="connsiteY2" fmla="*/ 99736 h 1384348"/>
              <a:gd name="connsiteX3" fmla="*/ 5322849 w 5322849"/>
              <a:gd name="connsiteY3" fmla="*/ 251464 h 1384348"/>
              <a:gd name="connsiteX4" fmla="*/ 5233639 w 5322849"/>
              <a:gd name="connsiteY4" fmla="*/ 1265599 h 1384348"/>
              <a:gd name="connsiteX5" fmla="*/ 4974741 w 5322849"/>
              <a:gd name="connsiteY5" fmla="*/ 1342526 h 1384348"/>
              <a:gd name="connsiteX6" fmla="*/ 303503 w 5322849"/>
              <a:gd name="connsiteY6" fmla="*/ 1384083 h 1384348"/>
              <a:gd name="connsiteX7" fmla="*/ 0 w 5322849"/>
              <a:gd name="connsiteY7" fmla="*/ 1257288 h 1384348"/>
              <a:gd name="connsiteX8" fmla="*/ 163551 w 5322849"/>
              <a:gd name="connsiteY8" fmla="*/ 288634 h 1384348"/>
              <a:gd name="connsiteX0" fmla="*/ 163551 w 5322849"/>
              <a:gd name="connsiteY0" fmla="*/ 288634 h 1384348"/>
              <a:gd name="connsiteX1" fmla="*/ 251464 w 5322849"/>
              <a:gd name="connsiteY1" fmla="*/ 0 h 1384348"/>
              <a:gd name="connsiteX2" fmla="*/ 4997043 w 5322849"/>
              <a:gd name="connsiteY2" fmla="*/ 157915 h 1384348"/>
              <a:gd name="connsiteX3" fmla="*/ 5322849 w 5322849"/>
              <a:gd name="connsiteY3" fmla="*/ 251464 h 1384348"/>
              <a:gd name="connsiteX4" fmla="*/ 5233639 w 5322849"/>
              <a:gd name="connsiteY4" fmla="*/ 1265599 h 1384348"/>
              <a:gd name="connsiteX5" fmla="*/ 4974741 w 5322849"/>
              <a:gd name="connsiteY5" fmla="*/ 1342526 h 1384348"/>
              <a:gd name="connsiteX6" fmla="*/ 303503 w 5322849"/>
              <a:gd name="connsiteY6" fmla="*/ 1384083 h 1384348"/>
              <a:gd name="connsiteX7" fmla="*/ 0 w 5322849"/>
              <a:gd name="connsiteY7" fmla="*/ 1257288 h 1384348"/>
              <a:gd name="connsiteX8" fmla="*/ 163551 w 5322849"/>
              <a:gd name="connsiteY8" fmla="*/ 288634 h 1384348"/>
              <a:gd name="connsiteX0" fmla="*/ 163551 w 5322849"/>
              <a:gd name="connsiteY0" fmla="*/ 213833 h 1309547"/>
              <a:gd name="connsiteX1" fmla="*/ 459620 w 5322849"/>
              <a:gd name="connsiteY1" fmla="*/ 0 h 1309547"/>
              <a:gd name="connsiteX2" fmla="*/ 4997043 w 5322849"/>
              <a:gd name="connsiteY2" fmla="*/ 83114 h 1309547"/>
              <a:gd name="connsiteX3" fmla="*/ 5322849 w 5322849"/>
              <a:gd name="connsiteY3" fmla="*/ 176663 h 1309547"/>
              <a:gd name="connsiteX4" fmla="*/ 5233639 w 5322849"/>
              <a:gd name="connsiteY4" fmla="*/ 1190798 h 1309547"/>
              <a:gd name="connsiteX5" fmla="*/ 4974741 w 5322849"/>
              <a:gd name="connsiteY5" fmla="*/ 1267725 h 1309547"/>
              <a:gd name="connsiteX6" fmla="*/ 303503 w 5322849"/>
              <a:gd name="connsiteY6" fmla="*/ 1309282 h 1309547"/>
              <a:gd name="connsiteX7" fmla="*/ 0 w 5322849"/>
              <a:gd name="connsiteY7" fmla="*/ 1182487 h 1309547"/>
              <a:gd name="connsiteX8" fmla="*/ 163551 w 5322849"/>
              <a:gd name="connsiteY8" fmla="*/ 213833 h 1309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22849" h="1309547">
                <a:moveTo>
                  <a:pt x="163551" y="213833"/>
                </a:moveTo>
                <a:cubicBezTo>
                  <a:pt x="163551" y="74953"/>
                  <a:pt x="320740" y="0"/>
                  <a:pt x="459620" y="0"/>
                </a:cubicBezTo>
                <a:cubicBezTo>
                  <a:pt x="2051392" y="141291"/>
                  <a:pt x="3405271" y="49869"/>
                  <a:pt x="4997043" y="83114"/>
                </a:cubicBezTo>
                <a:cubicBezTo>
                  <a:pt x="5135923" y="83114"/>
                  <a:pt x="5322849" y="37783"/>
                  <a:pt x="5322849" y="176663"/>
                </a:cubicBezTo>
                <a:lnTo>
                  <a:pt x="5233639" y="1190798"/>
                </a:lnTo>
                <a:cubicBezTo>
                  <a:pt x="5233639" y="1329678"/>
                  <a:pt x="5113621" y="1267725"/>
                  <a:pt x="4974741" y="1267725"/>
                </a:cubicBezTo>
                <a:lnTo>
                  <a:pt x="303503" y="1309282"/>
                </a:lnTo>
                <a:cubicBezTo>
                  <a:pt x="164623" y="1309282"/>
                  <a:pt x="0" y="1321367"/>
                  <a:pt x="0" y="1182487"/>
                </a:cubicBezTo>
                <a:cubicBezTo>
                  <a:pt x="0" y="847212"/>
                  <a:pt x="163551" y="549108"/>
                  <a:pt x="163551" y="213833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73120" y="1400467"/>
            <a:ext cx="5318356" cy="1519849"/>
          </a:xfrm>
          <a:custGeom>
            <a:avLst/>
            <a:gdLst>
              <a:gd name="connsiteX0" fmla="*/ 0 w 5322849"/>
              <a:gd name="connsiteY0" fmla="*/ 25146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251464 w 5322849"/>
              <a:gd name="connsiteY6" fmla="*/ 1508752 h 1508752"/>
              <a:gd name="connsiteX7" fmla="*/ 0 w 5322849"/>
              <a:gd name="connsiteY7" fmla="*/ 1257288 h 1508752"/>
              <a:gd name="connsiteX8" fmla="*/ 0 w 5322849"/>
              <a:gd name="connsiteY8" fmla="*/ 25146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251464 w 5322849"/>
              <a:gd name="connsiteY6" fmla="*/ 1508752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71385 w 5322849"/>
              <a:gd name="connsiteY2" fmla="*/ 0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322849 w 5322849"/>
              <a:gd name="connsiteY4" fmla="*/ 1257288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508752"/>
              <a:gd name="connsiteX1" fmla="*/ 251464 w 5322849"/>
              <a:gd name="connsiteY1" fmla="*/ 0 h 1508752"/>
              <a:gd name="connsiteX2" fmla="*/ 5026780 w 5322849"/>
              <a:gd name="connsiteY2" fmla="*/ 99736 h 1508752"/>
              <a:gd name="connsiteX3" fmla="*/ 5322849 w 5322849"/>
              <a:gd name="connsiteY3" fmla="*/ 251464 h 1508752"/>
              <a:gd name="connsiteX4" fmla="*/ 5233639 w 5322849"/>
              <a:gd name="connsiteY4" fmla="*/ 1265599 h 1508752"/>
              <a:gd name="connsiteX5" fmla="*/ 5071385 w 5322849"/>
              <a:gd name="connsiteY5" fmla="*/ 1508752 h 1508752"/>
              <a:gd name="connsiteX6" fmla="*/ 303503 w 5322849"/>
              <a:gd name="connsiteY6" fmla="*/ 1384083 h 1508752"/>
              <a:gd name="connsiteX7" fmla="*/ 0 w 5322849"/>
              <a:gd name="connsiteY7" fmla="*/ 1257288 h 1508752"/>
              <a:gd name="connsiteX8" fmla="*/ 163551 w 5322849"/>
              <a:gd name="connsiteY8" fmla="*/ 288634 h 1508752"/>
              <a:gd name="connsiteX0" fmla="*/ 163551 w 5322849"/>
              <a:gd name="connsiteY0" fmla="*/ 288634 h 1384348"/>
              <a:gd name="connsiteX1" fmla="*/ 251464 w 5322849"/>
              <a:gd name="connsiteY1" fmla="*/ 0 h 1384348"/>
              <a:gd name="connsiteX2" fmla="*/ 5026780 w 5322849"/>
              <a:gd name="connsiteY2" fmla="*/ 99736 h 1384348"/>
              <a:gd name="connsiteX3" fmla="*/ 5322849 w 5322849"/>
              <a:gd name="connsiteY3" fmla="*/ 251464 h 1384348"/>
              <a:gd name="connsiteX4" fmla="*/ 5233639 w 5322849"/>
              <a:gd name="connsiteY4" fmla="*/ 1265599 h 1384348"/>
              <a:gd name="connsiteX5" fmla="*/ 4974741 w 5322849"/>
              <a:gd name="connsiteY5" fmla="*/ 1342526 h 1384348"/>
              <a:gd name="connsiteX6" fmla="*/ 303503 w 5322849"/>
              <a:gd name="connsiteY6" fmla="*/ 1384083 h 1384348"/>
              <a:gd name="connsiteX7" fmla="*/ 0 w 5322849"/>
              <a:gd name="connsiteY7" fmla="*/ 1257288 h 1384348"/>
              <a:gd name="connsiteX8" fmla="*/ 163551 w 5322849"/>
              <a:gd name="connsiteY8" fmla="*/ 288634 h 1384348"/>
              <a:gd name="connsiteX0" fmla="*/ 163551 w 5322849"/>
              <a:gd name="connsiteY0" fmla="*/ 288634 h 1384348"/>
              <a:gd name="connsiteX1" fmla="*/ 251464 w 5322849"/>
              <a:gd name="connsiteY1" fmla="*/ 0 h 1384348"/>
              <a:gd name="connsiteX2" fmla="*/ 4997043 w 5322849"/>
              <a:gd name="connsiteY2" fmla="*/ 157915 h 1384348"/>
              <a:gd name="connsiteX3" fmla="*/ 5322849 w 5322849"/>
              <a:gd name="connsiteY3" fmla="*/ 251464 h 1384348"/>
              <a:gd name="connsiteX4" fmla="*/ 5233639 w 5322849"/>
              <a:gd name="connsiteY4" fmla="*/ 1265599 h 1384348"/>
              <a:gd name="connsiteX5" fmla="*/ 4974741 w 5322849"/>
              <a:gd name="connsiteY5" fmla="*/ 1342526 h 1384348"/>
              <a:gd name="connsiteX6" fmla="*/ 303503 w 5322849"/>
              <a:gd name="connsiteY6" fmla="*/ 1384083 h 1384348"/>
              <a:gd name="connsiteX7" fmla="*/ 0 w 5322849"/>
              <a:gd name="connsiteY7" fmla="*/ 1257288 h 1384348"/>
              <a:gd name="connsiteX8" fmla="*/ 163551 w 5322849"/>
              <a:gd name="connsiteY8" fmla="*/ 288634 h 1384348"/>
              <a:gd name="connsiteX0" fmla="*/ 163551 w 5322849"/>
              <a:gd name="connsiteY0" fmla="*/ 213833 h 1309547"/>
              <a:gd name="connsiteX1" fmla="*/ 459620 w 5322849"/>
              <a:gd name="connsiteY1" fmla="*/ 0 h 1309547"/>
              <a:gd name="connsiteX2" fmla="*/ 4997043 w 5322849"/>
              <a:gd name="connsiteY2" fmla="*/ 83114 h 1309547"/>
              <a:gd name="connsiteX3" fmla="*/ 5322849 w 5322849"/>
              <a:gd name="connsiteY3" fmla="*/ 176663 h 1309547"/>
              <a:gd name="connsiteX4" fmla="*/ 5233639 w 5322849"/>
              <a:gd name="connsiteY4" fmla="*/ 1190798 h 1309547"/>
              <a:gd name="connsiteX5" fmla="*/ 4974741 w 5322849"/>
              <a:gd name="connsiteY5" fmla="*/ 1267725 h 1309547"/>
              <a:gd name="connsiteX6" fmla="*/ 303503 w 5322849"/>
              <a:gd name="connsiteY6" fmla="*/ 1309282 h 1309547"/>
              <a:gd name="connsiteX7" fmla="*/ 0 w 5322849"/>
              <a:gd name="connsiteY7" fmla="*/ 1182487 h 1309547"/>
              <a:gd name="connsiteX8" fmla="*/ 163551 w 5322849"/>
              <a:gd name="connsiteY8" fmla="*/ 213833 h 1309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22849" h="1309547">
                <a:moveTo>
                  <a:pt x="163551" y="213833"/>
                </a:moveTo>
                <a:cubicBezTo>
                  <a:pt x="163551" y="74953"/>
                  <a:pt x="320740" y="0"/>
                  <a:pt x="459620" y="0"/>
                </a:cubicBezTo>
                <a:cubicBezTo>
                  <a:pt x="2051392" y="141291"/>
                  <a:pt x="3405271" y="49869"/>
                  <a:pt x="4997043" y="83114"/>
                </a:cubicBezTo>
                <a:cubicBezTo>
                  <a:pt x="5135923" y="83114"/>
                  <a:pt x="5322849" y="37783"/>
                  <a:pt x="5322849" y="176663"/>
                </a:cubicBezTo>
                <a:lnTo>
                  <a:pt x="5233639" y="1190798"/>
                </a:lnTo>
                <a:cubicBezTo>
                  <a:pt x="5233639" y="1329678"/>
                  <a:pt x="5113621" y="1267725"/>
                  <a:pt x="4974741" y="1267725"/>
                </a:cubicBezTo>
                <a:lnTo>
                  <a:pt x="303503" y="1309282"/>
                </a:lnTo>
                <a:cubicBezTo>
                  <a:pt x="164623" y="1309282"/>
                  <a:pt x="0" y="1321367"/>
                  <a:pt x="0" y="1182487"/>
                </a:cubicBezTo>
                <a:cubicBezTo>
                  <a:pt x="0" y="847212"/>
                  <a:pt x="163551" y="549108"/>
                  <a:pt x="163551" y="213833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4" name="Google Shape;834;p37"/>
          <p:cNvSpPr/>
          <p:nvPr/>
        </p:nvSpPr>
        <p:spPr>
          <a:xfrm>
            <a:off x="688434" y="29673"/>
            <a:ext cx="8021823" cy="1288460"/>
          </a:xfrm>
          <a:custGeom>
            <a:avLst/>
            <a:gdLst/>
            <a:ahLst/>
            <a:cxnLst/>
            <a:rect l="l" t="t" r="r" b="b"/>
            <a:pathLst>
              <a:path w="270726" h="144852" extrusionOk="0">
                <a:moveTo>
                  <a:pt x="25456" y="1"/>
                </a:moveTo>
                <a:lnTo>
                  <a:pt x="21884" y="2977"/>
                </a:lnTo>
                <a:lnTo>
                  <a:pt x="5656" y="2977"/>
                </a:lnTo>
                <a:lnTo>
                  <a:pt x="1" y="20396"/>
                </a:lnTo>
                <a:lnTo>
                  <a:pt x="1489" y="64449"/>
                </a:lnTo>
                <a:lnTo>
                  <a:pt x="1" y="94357"/>
                </a:lnTo>
                <a:lnTo>
                  <a:pt x="3858" y="144852"/>
                </a:lnTo>
                <a:lnTo>
                  <a:pt x="264558" y="144852"/>
                </a:lnTo>
                <a:lnTo>
                  <a:pt x="266558" y="135589"/>
                </a:lnTo>
                <a:lnTo>
                  <a:pt x="269975" y="38553"/>
                </a:lnTo>
                <a:lnTo>
                  <a:pt x="270725" y="16526"/>
                </a:lnTo>
                <a:lnTo>
                  <a:pt x="258962" y="9085"/>
                </a:lnTo>
                <a:lnTo>
                  <a:pt x="257628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37"/>
          <p:cNvSpPr txBox="1">
            <a:spLocks noGrp="1"/>
          </p:cNvSpPr>
          <p:nvPr>
            <p:ph type="title" idx="8"/>
          </p:nvPr>
        </p:nvSpPr>
        <p:spPr>
          <a:xfrm>
            <a:off x="906154" y="49258"/>
            <a:ext cx="717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1.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Hoàng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Liên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Sơn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–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nơi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cư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trú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dân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tộc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ít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lang="en-US" b="1" dirty="0"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br>
              <a:rPr lang="en-US" b="1" dirty="0">
                <a:latin typeface="UTM Avo" panose="02040603050506020204" pitchFamily="18" charset="0"/>
                <a:cs typeface="Times New Roman" panose="02020603050405020304" pitchFamily="18" charset="0"/>
              </a:rPr>
            </a:br>
            <a:endParaRPr dirty="0">
              <a:latin typeface="UTM Avo" panose="02040603050506020204" pitchFamily="18" charset="0"/>
            </a:endParaRPr>
          </a:p>
        </p:txBody>
      </p:sp>
      <p:sp>
        <p:nvSpPr>
          <p:cNvPr id="43" name="Text Box 9">
            <a:extLst>
              <a:ext uri="{FF2B5EF4-FFF2-40B4-BE49-F238E27FC236}">
                <a16:creationId xmlns:a16="http://schemas.microsoft.com/office/drawing/2014/main" id="{A4D3FD0A-1AF5-4475-87EB-9221042E3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37" y="1527010"/>
            <a:ext cx="5006122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Dân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cư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Sơn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đông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đúc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thưa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thớt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so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4" name="Text Box 11">
            <a:extLst>
              <a:ext uri="{FF2B5EF4-FFF2-40B4-BE49-F238E27FC236}">
                <a16:creationId xmlns:a16="http://schemas.microsoft.com/office/drawing/2014/main" id="{9933FAA8-061B-40CA-93D1-8EFDC204D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764" y="3302719"/>
            <a:ext cx="4429067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500" b="1" dirty="0" err="1">
                <a:solidFill>
                  <a:srgbClr val="5B1948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Dân</a:t>
            </a:r>
            <a:r>
              <a:rPr lang="en-US" sz="2500" b="1" dirty="0">
                <a:solidFill>
                  <a:srgbClr val="5B1948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5B1948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cư</a:t>
            </a:r>
            <a:r>
              <a:rPr lang="en-US" sz="2500" b="1" dirty="0">
                <a:solidFill>
                  <a:srgbClr val="5B1948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ở </a:t>
            </a:r>
            <a:r>
              <a:rPr lang="en-US" sz="2500" b="1" dirty="0" err="1">
                <a:solidFill>
                  <a:srgbClr val="5B1948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Hoàng</a:t>
            </a:r>
            <a:r>
              <a:rPr lang="en-US" sz="2500" b="1" dirty="0">
                <a:solidFill>
                  <a:srgbClr val="5B1948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5B1948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Liên</a:t>
            </a:r>
            <a:r>
              <a:rPr lang="en-US" sz="2500" b="1" dirty="0">
                <a:solidFill>
                  <a:srgbClr val="5B1948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5B1948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Sơn</a:t>
            </a:r>
            <a:r>
              <a:rPr lang="en-US" sz="2500" b="1" dirty="0">
                <a:solidFill>
                  <a:srgbClr val="5B1948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5B1948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rất</a:t>
            </a:r>
            <a:r>
              <a:rPr lang="en-US" sz="2500" b="1" dirty="0">
                <a:solidFill>
                  <a:srgbClr val="5B1948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5B1948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thưa</a:t>
            </a:r>
            <a:r>
              <a:rPr lang="en-US" sz="2500" b="1" dirty="0">
                <a:solidFill>
                  <a:srgbClr val="5B1948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5B1948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thớt</a:t>
            </a:r>
            <a:r>
              <a:rPr lang="en-US" sz="2500" b="1" dirty="0">
                <a:solidFill>
                  <a:srgbClr val="5B1948"/>
                </a:solidFill>
                <a:latin typeface="UTM Avo" panose="0204060305050602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19" y="2682796"/>
            <a:ext cx="4098711" cy="2305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Social Studies Subject for High school - 9th Grade: A New Nation by Slidesgo">
  <a:themeElements>
    <a:clrScheme name="Simple Light">
      <a:dk1>
        <a:srgbClr val="193340"/>
      </a:dk1>
      <a:lt1>
        <a:srgbClr val="234551"/>
      </a:lt1>
      <a:dk2>
        <a:srgbClr val="FFFFFF"/>
      </a:dk2>
      <a:lt2>
        <a:srgbClr val="BFC343"/>
      </a:lt2>
      <a:accent1>
        <a:srgbClr val="436D7F"/>
      </a:accent1>
      <a:accent2>
        <a:srgbClr val="577D92"/>
      </a:accent2>
      <a:accent3>
        <a:srgbClr val="CCF0F0"/>
      </a:accent3>
      <a:accent4>
        <a:srgbClr val="A9AC3B"/>
      </a:accent4>
      <a:accent5>
        <a:srgbClr val="84912F"/>
      </a:accent5>
      <a:accent6>
        <a:srgbClr val="D2BA30"/>
      </a:accent6>
      <a:hlink>
        <a:srgbClr val="19334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wesome Teachers Meeting by Slidesgo">
  <a:themeElements>
    <a:clrScheme name="Simple Light">
      <a:dk1>
        <a:srgbClr val="513632"/>
      </a:dk1>
      <a:lt1>
        <a:srgbClr val="FFB64C"/>
      </a:lt1>
      <a:dk2>
        <a:srgbClr val="FFFFFF"/>
      </a:dk2>
      <a:lt2>
        <a:srgbClr val="FFC51C"/>
      </a:lt2>
      <a:accent1>
        <a:srgbClr val="FCF2BA"/>
      </a:accent1>
      <a:accent2>
        <a:srgbClr val="422B24"/>
      </a:accent2>
      <a:accent3>
        <a:srgbClr val="78909C"/>
      </a:accent3>
      <a:accent4>
        <a:srgbClr val="FFC18A"/>
      </a:accent4>
      <a:accent5>
        <a:srgbClr val="FF6374"/>
      </a:accent5>
      <a:accent6>
        <a:srgbClr val="D63E3D"/>
      </a:accent6>
      <a:hlink>
        <a:srgbClr val="FDFDF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Awesome Teachers Meeting by Slidesgo">
  <a:themeElements>
    <a:clrScheme name="Simple Light">
      <a:dk1>
        <a:srgbClr val="513632"/>
      </a:dk1>
      <a:lt1>
        <a:srgbClr val="FFB64C"/>
      </a:lt1>
      <a:dk2>
        <a:srgbClr val="FFFFFF"/>
      </a:dk2>
      <a:lt2>
        <a:srgbClr val="FFC51C"/>
      </a:lt2>
      <a:accent1>
        <a:srgbClr val="FCF2BA"/>
      </a:accent1>
      <a:accent2>
        <a:srgbClr val="422B24"/>
      </a:accent2>
      <a:accent3>
        <a:srgbClr val="78909C"/>
      </a:accent3>
      <a:accent4>
        <a:srgbClr val="FFC18A"/>
      </a:accent4>
      <a:accent5>
        <a:srgbClr val="FF6374"/>
      </a:accent5>
      <a:accent6>
        <a:srgbClr val="D63E3D"/>
      </a:accent6>
      <a:hlink>
        <a:srgbClr val="FDFDF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Awesome Teachers Meeting by Slidesgo">
  <a:themeElements>
    <a:clrScheme name="Simple Light">
      <a:dk1>
        <a:srgbClr val="513632"/>
      </a:dk1>
      <a:lt1>
        <a:srgbClr val="FFB64C"/>
      </a:lt1>
      <a:dk2>
        <a:srgbClr val="FFFFFF"/>
      </a:dk2>
      <a:lt2>
        <a:srgbClr val="FFC51C"/>
      </a:lt2>
      <a:accent1>
        <a:srgbClr val="FCF2BA"/>
      </a:accent1>
      <a:accent2>
        <a:srgbClr val="422B24"/>
      </a:accent2>
      <a:accent3>
        <a:srgbClr val="78909C"/>
      </a:accent3>
      <a:accent4>
        <a:srgbClr val="FFC18A"/>
      </a:accent4>
      <a:accent5>
        <a:srgbClr val="FF6374"/>
      </a:accent5>
      <a:accent6>
        <a:srgbClr val="D63E3D"/>
      </a:accent6>
      <a:hlink>
        <a:srgbClr val="FDFDF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Awesome Teachers Meeting by Slidesgo">
  <a:themeElements>
    <a:clrScheme name="Simple Light">
      <a:dk1>
        <a:srgbClr val="513632"/>
      </a:dk1>
      <a:lt1>
        <a:srgbClr val="FFB64C"/>
      </a:lt1>
      <a:dk2>
        <a:srgbClr val="FFFFFF"/>
      </a:dk2>
      <a:lt2>
        <a:srgbClr val="FFC51C"/>
      </a:lt2>
      <a:accent1>
        <a:srgbClr val="FCF2BA"/>
      </a:accent1>
      <a:accent2>
        <a:srgbClr val="422B24"/>
      </a:accent2>
      <a:accent3>
        <a:srgbClr val="78909C"/>
      </a:accent3>
      <a:accent4>
        <a:srgbClr val="FFC18A"/>
      </a:accent4>
      <a:accent5>
        <a:srgbClr val="FF6374"/>
      </a:accent5>
      <a:accent6>
        <a:srgbClr val="D63E3D"/>
      </a:accent6>
      <a:hlink>
        <a:srgbClr val="FDFDF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1029</Words>
  <Application>Microsoft Office PowerPoint</Application>
  <PresentationFormat>On-screen Show (16:9)</PresentationFormat>
  <Paragraphs>142</Paragraphs>
  <Slides>27</Slides>
  <Notes>21</Notes>
  <HiddenSlides>0</HiddenSlides>
  <MMClips>4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27</vt:i4>
      </vt:variant>
    </vt:vector>
  </HeadingPairs>
  <TitlesOfParts>
    <vt:vector size="44" baseType="lpstr">
      <vt:lpstr>Barlow Black</vt:lpstr>
      <vt:lpstr>UVN Bai Sau Nang</vt:lpstr>
      <vt:lpstr>Karla Medium</vt:lpstr>
      <vt:lpstr>Times New Roman</vt:lpstr>
      <vt:lpstr>Calibri</vt:lpstr>
      <vt:lpstr>UTM Avo</vt:lpstr>
      <vt:lpstr>Roboto Condensed Light</vt:lpstr>
      <vt:lpstr>#9Slide04 Podkova ExtraBold</vt:lpstr>
      <vt:lpstr>Fredoka One</vt:lpstr>
      <vt:lpstr>Arial</vt:lpstr>
      <vt:lpstr>#9Slide07 SFU Rhythm</vt:lpstr>
      <vt:lpstr>UTM  Avo</vt:lpstr>
      <vt:lpstr>Social Studies Subject for High school - 9th Grade: A New Nation by Slidesgo</vt:lpstr>
      <vt:lpstr>Awesome Teachers Meeting by Slidesgo</vt:lpstr>
      <vt:lpstr>1_Awesome Teachers Meeting by Slidesgo</vt:lpstr>
      <vt:lpstr>2_Awesome Teachers Meeting by Slidesgo</vt:lpstr>
      <vt:lpstr>3_Awesome Teachers Meeting by Slidesgo</vt:lpstr>
      <vt:lpstr>MỘT SỐ DÂN TỘC Ở HOÀNG LIÊN SƠN</vt:lpstr>
      <vt:lpstr>YÊU CẦU CẦN ĐẠT</vt:lpstr>
      <vt:lpstr>PowerPoint Presentation</vt:lpstr>
      <vt:lpstr>PowerPoint Presentation</vt:lpstr>
      <vt:lpstr>Meeting Objectives</vt:lpstr>
      <vt:lpstr>Meeting Objectives</vt:lpstr>
      <vt:lpstr>Meeting Objectives</vt:lpstr>
      <vt:lpstr>PowerPoint Presentation</vt:lpstr>
      <vt:lpstr>1. Hoàng Liên Sơn – nơi cư trú của một số dân tộc ít người: </vt:lpstr>
      <vt:lpstr>1. Hoàng Liên Sơn – nơi cư trú của một số dân tộc ít người: </vt:lpstr>
      <vt:lpstr>1. Hoàng Liên Sơn – nơi cư trú của một số dân tộc ít người: </vt:lpstr>
      <vt:lpstr>PowerPoint Presentation</vt:lpstr>
      <vt:lpstr>1. Hoàng Liên Sơn – nơi cư trú của một số dân tộc ít người: </vt:lpstr>
      <vt:lpstr>KẾT LUẬN</vt:lpstr>
      <vt:lpstr>2. Bản làng với nhà sàn</vt:lpstr>
      <vt:lpstr>PowerPoint Presentation</vt:lpstr>
      <vt:lpstr>3. Chợ phiên – lễ hội và trang phục truyền thống.</vt:lpstr>
      <vt:lpstr>PowerPoint Presentation</vt:lpstr>
      <vt:lpstr>PowerPoint Presentation</vt:lpstr>
      <vt:lpstr>3. Chợ phiên – lễ hội và trang phục truyền thống.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CHÚC CÁC  EM  HỌC TỐT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MỘT SỐ DÂN TỘC Ở HOÀNG LIÊN SƠN</dc:title>
  <dc:creator>Măng non</dc:creator>
  <cp:keywords>MĂNG NON TEAM</cp:keywords>
  <cp:lastModifiedBy>Dương Thị Lan Anh</cp:lastModifiedBy>
  <cp:revision>50</cp:revision>
  <dcterms:modified xsi:type="dcterms:W3CDTF">2022-09-21T16:28:18Z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2022-09-21T16:28:13Z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c92d9fa2-d8af-4fa5-832b-507df3328541</vt:lpwstr>
  </property>
  <property fmtid="{D5CDD505-2E9C-101B-9397-08002B2CF9AE}" pid="8" name="MSIP_Label_defa4170-0d19-0005-0004-bc88714345d2_ContentBits">
    <vt:lpwstr>0</vt:lpwstr>
  </property>
</Properties>
</file>