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36" r:id="rId3"/>
    <p:sldMasterId id="2147483772" r:id="rId4"/>
  </p:sldMasterIdLst>
  <p:notesMasterIdLst>
    <p:notesMasterId r:id="rId12"/>
  </p:notesMasterIdLst>
  <p:sldIdLst>
    <p:sldId id="521" r:id="rId5"/>
    <p:sldId id="522" r:id="rId6"/>
    <p:sldId id="513" r:id="rId7"/>
    <p:sldId id="523" r:id="rId8"/>
    <p:sldId id="514" r:id="rId9"/>
    <p:sldId id="282" r:id="rId10"/>
    <p:sldId id="2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6062E-B235-4605-81C9-0F86DC032F2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9B003-E639-4AA7-A0B3-974266FCA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78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0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209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679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120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770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181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067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940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62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70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675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5104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275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143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031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768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254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6809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22433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28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02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361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478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180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750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798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4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300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463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52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769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96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972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591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8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96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03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3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4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1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46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55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7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26" Type="http://schemas.microsoft.com/office/2007/relationships/hdphoto" Target="../media/hdphoto10.wdp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9.png"/><Relationship Id="rId12" Type="http://schemas.openxmlformats.org/officeDocument/2006/relationships/image" Target="../media/image12.gif"/><Relationship Id="rId17" Type="http://schemas.openxmlformats.org/officeDocument/2006/relationships/image" Target="../media/image15.png"/><Relationship Id="rId25" Type="http://schemas.openxmlformats.org/officeDocument/2006/relationships/image" Target="../media/image20.png"/><Relationship Id="rId33" Type="http://schemas.microsoft.com/office/2007/relationships/hdphoto" Target="../media/hdphoto13.wdp"/><Relationship Id="rId2" Type="http://schemas.openxmlformats.org/officeDocument/2006/relationships/image" Target="../media/image6.gif"/><Relationship Id="rId16" Type="http://schemas.microsoft.com/office/2007/relationships/hdphoto" Target="../media/hdphoto6.wdp"/><Relationship Id="rId20" Type="http://schemas.openxmlformats.org/officeDocument/2006/relationships/image" Target="../media/image17.gif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microsoft.com/office/2007/relationships/hdphoto" Target="../media/hdphoto2.wdp"/><Relationship Id="rId11" Type="http://schemas.openxmlformats.org/officeDocument/2006/relationships/image" Target="../media/image11.gif"/><Relationship Id="rId24" Type="http://schemas.microsoft.com/office/2007/relationships/hdphoto" Target="../media/hdphoto9.wdp"/><Relationship Id="rId32" Type="http://schemas.openxmlformats.org/officeDocument/2006/relationships/image" Target="../media/image24.png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23" Type="http://schemas.openxmlformats.org/officeDocument/2006/relationships/image" Target="../media/image19.png"/><Relationship Id="rId28" Type="http://schemas.microsoft.com/office/2007/relationships/hdphoto" Target="../media/hdphoto11.wdp"/><Relationship Id="rId10" Type="http://schemas.microsoft.com/office/2007/relationships/hdphoto" Target="../media/hdphoto4.wdp"/><Relationship Id="rId19" Type="http://schemas.microsoft.com/office/2007/relationships/hdphoto" Target="../media/hdphoto7.wdp"/><Relationship Id="rId31" Type="http://schemas.openxmlformats.org/officeDocument/2006/relationships/image" Target="../media/image23.gif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21.png"/><Relationship Id="rId30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604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042873" y="1104279"/>
            <a:ext cx="287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109045" y="1729243"/>
            <a:ext cx="725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Mở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rộng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vốn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từ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về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tình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cảm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gia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đình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;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48433" y="2333388"/>
            <a:ext cx="7910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hỏi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than.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717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6EF64D-524D-4B5A-9697-E01951A0C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89" y="643422"/>
            <a:ext cx="11979965" cy="748058"/>
          </a:xfrm>
        </p:spPr>
        <p:txBody>
          <a:bodyPr>
            <a:normAutofit fontScale="90000"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từ </a:t>
            </a:r>
            <a:r>
              <a:rPr lang="en-US" sz="32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 cảm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 người thân trong gia đình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98305658-AF1D-4D27-B270-898DD1D2DB0D}"/>
              </a:ext>
            </a:extLst>
          </p:cNvPr>
          <p:cNvSpPr/>
          <p:nvPr/>
        </p:nvSpPr>
        <p:spPr>
          <a:xfrm>
            <a:off x="1173054" y="1825625"/>
            <a:ext cx="2606749" cy="68575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hăm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D06872E9-D4C5-4559-90EC-40C8D3009D88}"/>
              </a:ext>
            </a:extLst>
          </p:cNvPr>
          <p:cNvSpPr/>
          <p:nvPr/>
        </p:nvSpPr>
        <p:spPr>
          <a:xfrm>
            <a:off x="4373454" y="1825625"/>
            <a:ext cx="2606749" cy="68575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hăm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C914384F-0C56-421C-B125-3C3E71B2A7A7}"/>
              </a:ext>
            </a:extLst>
          </p:cNvPr>
          <p:cNvSpPr/>
          <p:nvPr/>
        </p:nvSpPr>
        <p:spPr>
          <a:xfrm>
            <a:off x="7956626" y="1825625"/>
            <a:ext cx="2606749" cy="68575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uan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D7A45A6E-0144-47D9-92C1-020E889DEA09}"/>
              </a:ext>
            </a:extLst>
          </p:cNvPr>
          <p:cNvSpPr/>
          <p:nvPr/>
        </p:nvSpPr>
        <p:spPr>
          <a:xfrm>
            <a:off x="1178594" y="3229123"/>
            <a:ext cx="2606749" cy="6405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79EC6AB1-6346-40A9-88BF-34E06E287D1C}"/>
              </a:ext>
            </a:extLst>
          </p:cNvPr>
          <p:cNvSpPr/>
          <p:nvPr/>
        </p:nvSpPr>
        <p:spPr>
          <a:xfrm>
            <a:off x="4373454" y="3229123"/>
            <a:ext cx="2606749" cy="6405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trọng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48876481-241C-49DA-9661-FE2B05974F33}"/>
              </a:ext>
            </a:extLst>
          </p:cNvPr>
          <p:cNvSpPr/>
          <p:nvPr/>
        </p:nvSpPr>
        <p:spPr>
          <a:xfrm>
            <a:off x="7956625" y="3229123"/>
            <a:ext cx="2606749" cy="6405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874643" y="1722783"/>
            <a:ext cx="3140766" cy="9011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689616" y="1717928"/>
            <a:ext cx="3140766" cy="9011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911585" y="3098805"/>
            <a:ext cx="3140766" cy="9011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106445" y="3098804"/>
            <a:ext cx="3140766" cy="9011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4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4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042873" y="1104279"/>
            <a:ext cx="287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109045" y="1729243"/>
            <a:ext cx="725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Mở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rộng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vốn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từ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về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tình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cảm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gia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đình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;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48433" y="2333388"/>
            <a:ext cx="7910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hỏi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than.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48433" y="2958721"/>
            <a:ext cx="287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120)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95424" y="3588417"/>
            <a:ext cx="10297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chỉ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tình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thân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trong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đình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...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Rectangle: Rounded Corners 4">
            <a:extLst>
              <a:ext uri="{FF2B5EF4-FFF2-40B4-BE49-F238E27FC236}">
                <a16:creationId xmlns="" xmlns:a16="http://schemas.microsoft.com/office/drawing/2014/main" id="{98305658-AF1D-4D27-B270-898DD1D2DB0D}"/>
              </a:ext>
            </a:extLst>
          </p:cNvPr>
          <p:cNvSpPr/>
          <p:nvPr/>
        </p:nvSpPr>
        <p:spPr>
          <a:xfrm>
            <a:off x="2034434" y="4502529"/>
            <a:ext cx="2606749" cy="68575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hăm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ectangle: Rounded Corners 5">
            <a:extLst>
              <a:ext uri="{FF2B5EF4-FFF2-40B4-BE49-F238E27FC236}">
                <a16:creationId xmlns="" xmlns:a16="http://schemas.microsoft.com/office/drawing/2014/main" id="{D06872E9-D4C5-4559-90EC-40C8D3009D88}"/>
              </a:ext>
            </a:extLst>
          </p:cNvPr>
          <p:cNvSpPr/>
          <p:nvPr/>
        </p:nvSpPr>
        <p:spPr>
          <a:xfrm>
            <a:off x="5234834" y="4502529"/>
            <a:ext cx="2606749" cy="68575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hăm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6">
            <a:extLst>
              <a:ext uri="{FF2B5EF4-FFF2-40B4-BE49-F238E27FC236}">
                <a16:creationId xmlns="" xmlns:a16="http://schemas.microsoft.com/office/drawing/2014/main" id="{C914384F-0C56-421C-B125-3C3E71B2A7A7}"/>
              </a:ext>
            </a:extLst>
          </p:cNvPr>
          <p:cNvSpPr/>
          <p:nvPr/>
        </p:nvSpPr>
        <p:spPr>
          <a:xfrm>
            <a:off x="8818006" y="4502529"/>
            <a:ext cx="2606749" cy="68575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uan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7">
            <a:extLst>
              <a:ext uri="{FF2B5EF4-FFF2-40B4-BE49-F238E27FC236}">
                <a16:creationId xmlns="" xmlns:a16="http://schemas.microsoft.com/office/drawing/2014/main" id="{D7A45A6E-0144-47D9-92C1-020E889DEA09}"/>
              </a:ext>
            </a:extLst>
          </p:cNvPr>
          <p:cNvSpPr/>
          <p:nvPr/>
        </p:nvSpPr>
        <p:spPr>
          <a:xfrm>
            <a:off x="2039974" y="5455459"/>
            <a:ext cx="2606749" cy="6405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: Rounded Corners 8">
            <a:extLst>
              <a:ext uri="{FF2B5EF4-FFF2-40B4-BE49-F238E27FC236}">
                <a16:creationId xmlns="" xmlns:a16="http://schemas.microsoft.com/office/drawing/2014/main" id="{79EC6AB1-6346-40A9-88BF-34E06E287D1C}"/>
              </a:ext>
            </a:extLst>
          </p:cNvPr>
          <p:cNvSpPr/>
          <p:nvPr/>
        </p:nvSpPr>
        <p:spPr>
          <a:xfrm>
            <a:off x="5234834" y="5455459"/>
            <a:ext cx="2606749" cy="6405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trọng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9">
            <a:extLst>
              <a:ext uri="{FF2B5EF4-FFF2-40B4-BE49-F238E27FC236}">
                <a16:creationId xmlns="" xmlns:a16="http://schemas.microsoft.com/office/drawing/2014/main" id="{48876481-241C-49DA-9661-FE2B05974F33}"/>
              </a:ext>
            </a:extLst>
          </p:cNvPr>
          <p:cNvSpPr/>
          <p:nvPr/>
        </p:nvSpPr>
        <p:spPr>
          <a:xfrm>
            <a:off x="8818005" y="5455459"/>
            <a:ext cx="2606749" cy="6405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4386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C11BDF-5245-4E9B-841B-E7E35F5B6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39" y="815694"/>
            <a:ext cx="11900453" cy="893832"/>
          </a:xfrm>
        </p:spPr>
        <p:txBody>
          <a:bodyPr>
            <a:normAutofit fontScale="90000"/>
          </a:bodyPr>
          <a:lstStyle/>
          <a:p>
            <a:r>
              <a:rPr lang="en-US" sz="3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1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r>
              <a:rPr lang="en-US" sz="31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1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1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1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1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AAF0FC9-1386-4904-A518-41CC64D65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8" y="1825625"/>
            <a:ext cx="11741426" cy="1646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vi-VN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dạy em học, bố rất kiên nhẫn. Khi chơi cùng em, bố rất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khi em mắc lỗi, bố </a:t>
            </a:r>
            <a:r>
              <a:rPr lang="vi-VN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nghiêm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khắc dạy bảo nhưng cũng dễ tha thứ.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203BA9EF-6FFE-4727-AF7A-90C54A79731E}"/>
              </a:ext>
            </a:extLst>
          </p:cNvPr>
          <p:cNvCxnSpPr/>
          <p:nvPr/>
        </p:nvCxnSpPr>
        <p:spPr>
          <a:xfrm>
            <a:off x="5961783" y="2292626"/>
            <a:ext cx="19232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203BA9EF-6FFE-4727-AF7A-90C54A79731E}"/>
              </a:ext>
            </a:extLst>
          </p:cNvPr>
          <p:cNvCxnSpPr/>
          <p:nvPr/>
        </p:nvCxnSpPr>
        <p:spPr>
          <a:xfrm>
            <a:off x="1668079" y="2835965"/>
            <a:ext cx="13931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03BA9EF-6FFE-4727-AF7A-90C54A79731E}"/>
              </a:ext>
            </a:extLst>
          </p:cNvPr>
          <p:cNvCxnSpPr/>
          <p:nvPr/>
        </p:nvCxnSpPr>
        <p:spPr>
          <a:xfrm>
            <a:off x="8042375" y="2809461"/>
            <a:ext cx="24798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203BA9EF-6FFE-4727-AF7A-90C54A79731E}"/>
              </a:ext>
            </a:extLst>
          </p:cNvPr>
          <p:cNvCxnSpPr/>
          <p:nvPr/>
        </p:nvCxnSpPr>
        <p:spPr>
          <a:xfrm>
            <a:off x="3788428" y="3273287"/>
            <a:ext cx="19762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98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12879"/>
            <a:ext cx="12192000" cy="6858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BA05AC20-72B1-4646-B9DC-B543FAB81F3B}"/>
              </a:ext>
            </a:extLst>
          </p:cNvPr>
          <p:cNvSpPr txBox="1">
            <a:spLocks/>
          </p:cNvSpPr>
          <p:nvPr/>
        </p:nvSpPr>
        <p:spPr>
          <a:xfrm>
            <a:off x="278295" y="365125"/>
            <a:ext cx="11661913" cy="1145623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9pPr>
          </a:lstStyle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than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b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A05AC20-72B1-4646-B9DC-B543FAB81F3B}"/>
              </a:ext>
            </a:extLst>
          </p:cNvPr>
          <p:cNvSpPr txBox="1">
            <a:spLocks/>
          </p:cNvSpPr>
          <p:nvPr/>
        </p:nvSpPr>
        <p:spPr>
          <a:xfrm>
            <a:off x="278295" y="1686664"/>
            <a:ext cx="11661913" cy="4369587"/>
          </a:xfrm>
        </p:spPr>
        <p:txBody>
          <a:bodyPr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9pPr>
          </a:lstStyle>
          <a:p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</a:t>
            </a:r>
            <a:r>
              <a:rPr lang="en-US" sz="3600" b="1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b="1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3600" b="1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endParaRPr lang="en-US" sz="110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i="1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i="1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- Nam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Con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360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endParaRPr lang="en-US" sz="1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Con: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phê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endParaRPr lang="en-US" sz="14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endParaRPr lang="en-US" sz="1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Con: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phê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ạ.</a:t>
            </a:r>
          </a:p>
          <a:p>
            <a:endParaRPr lang="en-US" sz="10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           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8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28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 </a:t>
            </a:r>
            <a:r>
              <a:rPr lang="en-US" sz="28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dí</a:t>
            </a:r>
            <a:r>
              <a:rPr lang="en-US" sz="28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dỏm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26296" y="2358887"/>
            <a:ext cx="278295" cy="4108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648661" y="2438399"/>
            <a:ext cx="371061" cy="4108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957391" y="3031062"/>
            <a:ext cx="371061" cy="4108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870712" y="3719056"/>
            <a:ext cx="371061" cy="4108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160104" y="845172"/>
            <a:ext cx="1881809" cy="132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26224" y="835558"/>
            <a:ext cx="29022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600659" y="858424"/>
            <a:ext cx="27697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15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5400" b="1" i="0" u="none" strike="noStrike" kern="1200" cap="none" spc="0" normalizeH="0" baseline="0" noProof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190</Words>
  <Application>Microsoft Office PowerPoint</Application>
  <PresentationFormat>Custom</PresentationFormat>
  <Paragraphs>44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1_Office Theme</vt:lpstr>
      <vt:lpstr>2_Office 主题​​</vt:lpstr>
      <vt:lpstr>8_Office Theme</vt:lpstr>
      <vt:lpstr>Office Theme</vt:lpstr>
      <vt:lpstr>Chào mừng các em đến với tiết Tiếng Việt - Lớp 2</vt:lpstr>
      <vt:lpstr>PowerPoint Presentation</vt:lpstr>
      <vt:lpstr>1. Những từ nào dưới đây chỉ tình cảm của người thân trong gia đình?</vt:lpstr>
      <vt:lpstr>PowerPoint Presentation</vt:lpstr>
      <vt:lpstr>2. Tìm từ ngữ bạn nhỏ nói về tính cách của bố mình trong đoạn văn: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45</cp:revision>
  <dcterms:created xsi:type="dcterms:W3CDTF">2021-05-27T08:02:03Z</dcterms:created>
  <dcterms:modified xsi:type="dcterms:W3CDTF">2021-12-15T14:24:56Z</dcterms:modified>
</cp:coreProperties>
</file>