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712" r:id="rId2"/>
    <p:sldMasterId id="2147483741" r:id="rId3"/>
    <p:sldMasterId id="2147483753" r:id="rId4"/>
  </p:sldMasterIdLst>
  <p:notesMasterIdLst>
    <p:notesMasterId r:id="rId19"/>
  </p:notesMasterIdLst>
  <p:sldIdLst>
    <p:sldId id="347" r:id="rId5"/>
    <p:sldId id="348" r:id="rId6"/>
    <p:sldId id="339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=""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7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F4FF6-0C19-4085-A24B-D7CC56FA1061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FED00-B1CD-41CE-8CCC-0E16A0702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3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FED00-B1CD-41CE-8CCC-0E16A0702E6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36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21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22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3901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6544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380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4051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371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87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25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44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13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69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11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73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15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810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129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9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76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0675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61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4774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61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27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97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622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37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0358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1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522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405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175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6682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1997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29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51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65" r:id="rId2"/>
    <p:sldLayoutId id="2147483766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5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6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62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gif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" Type="http://schemas.openxmlformats.org/officeDocument/2006/relationships/image" Target="../media/image7.gif"/><Relationship Id="rId21" Type="http://schemas.openxmlformats.org/officeDocument/2006/relationships/image" Target="../media/image18.gif"/><Relationship Id="rId34" Type="http://schemas.microsoft.com/office/2007/relationships/hdphoto" Target="../media/hdphoto13.wdp"/><Relationship Id="rId7" Type="http://schemas.microsoft.com/office/2007/relationships/hdphoto" Target="../media/hdphoto2.wdp"/><Relationship Id="rId12" Type="http://schemas.openxmlformats.org/officeDocument/2006/relationships/image" Target="../media/image12.gif"/><Relationship Id="rId17" Type="http://schemas.microsoft.com/office/2007/relationships/hdphoto" Target="../media/hdphoto6.wdp"/><Relationship Id="rId25" Type="http://schemas.microsoft.com/office/2007/relationships/hdphoto" Target="../media/hdphoto9.wdp"/><Relationship Id="rId3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microsoft.com/office/2007/relationships/hdphoto" Target="../media/hdphoto7.wdp"/><Relationship Id="rId29" Type="http://schemas.microsoft.com/office/2007/relationships/hdphoto" Target="../media/hdphoto11.wdp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11" Type="http://schemas.microsoft.com/office/2007/relationships/hdphoto" Target="../media/hdphoto4.wdp"/><Relationship Id="rId24" Type="http://schemas.openxmlformats.org/officeDocument/2006/relationships/image" Target="../media/image20.png"/><Relationship Id="rId32" Type="http://schemas.openxmlformats.org/officeDocument/2006/relationships/image" Target="../media/image24.gif"/><Relationship Id="rId5" Type="http://schemas.microsoft.com/office/2007/relationships/hdphoto" Target="../media/hdphoto1.wdp"/><Relationship Id="rId15" Type="http://schemas.microsoft.com/office/2007/relationships/hdphoto" Target="../media/hdphoto5.wdp"/><Relationship Id="rId23" Type="http://schemas.microsoft.com/office/2007/relationships/hdphoto" Target="../media/hdphoto8.wdp"/><Relationship Id="rId28" Type="http://schemas.openxmlformats.org/officeDocument/2006/relationships/image" Target="../media/image22.png"/><Relationship Id="rId10" Type="http://schemas.openxmlformats.org/officeDocument/2006/relationships/image" Target="../media/image11.png"/><Relationship Id="rId19" Type="http://schemas.openxmlformats.org/officeDocument/2006/relationships/image" Target="../media/image17.png"/><Relationship Id="rId31" Type="http://schemas.microsoft.com/office/2007/relationships/hdphoto" Target="../media/hdphoto12.wdp"/><Relationship Id="rId4" Type="http://schemas.openxmlformats.org/officeDocument/2006/relationships/image" Target="../media/image8.png"/><Relationship Id="rId9" Type="http://schemas.microsoft.com/office/2007/relationships/hdphoto" Target="../media/hdphoto3.wdp"/><Relationship Id="rId14" Type="http://schemas.openxmlformats.org/officeDocument/2006/relationships/image" Target="../media/image14.png"/><Relationship Id="rId22" Type="http://schemas.openxmlformats.org/officeDocument/2006/relationships/image" Target="../media/image19.png"/><Relationship Id="rId27" Type="http://schemas.microsoft.com/office/2007/relationships/hdphoto" Target="../media/hdphoto10.wdp"/><Relationship Id="rId30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2637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126107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1026967"/>
            <a:ext cx="10016837" cy="415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0582" y="5202381"/>
            <a:ext cx="2701636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32217" y="5195453"/>
            <a:ext cx="5264727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Đặc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230582" y="5742706"/>
            <a:ext cx="270163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218" y="5742708"/>
            <a:ext cx="526472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30582" y="5735778"/>
            <a:ext cx="2479963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Máy</a:t>
            </a:r>
            <a:r>
              <a:rPr lang="en-US" sz="2800" dirty="0" smtClean="0">
                <a:solidFill>
                  <a:srgbClr val="FF0000"/>
                </a:solidFill>
              </a:rPr>
              <a:t> bay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08422" y="5728869"/>
            <a:ext cx="5063838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n</a:t>
            </a:r>
            <a:r>
              <a:rPr lang="en-US" sz="2800" dirty="0" err="1" smtClean="0">
                <a:solidFill>
                  <a:srgbClr val="FF0000"/>
                </a:solidFill>
              </a:rPr>
              <a:t>hỏ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nhắn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có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màu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xanh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lá</a:t>
            </a:r>
            <a:r>
              <a:rPr lang="en-US" sz="2800" dirty="0" smtClean="0">
                <a:solidFill>
                  <a:srgbClr val="FF0000"/>
                </a:solidFill>
              </a:rPr>
              <a:t>.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63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126107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1026967"/>
            <a:ext cx="10016837" cy="415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0582" y="5202381"/>
            <a:ext cx="2701636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32217" y="5195453"/>
            <a:ext cx="5264727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Đặc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230582" y="5742706"/>
            <a:ext cx="270163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218" y="5742708"/>
            <a:ext cx="526472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30582" y="5735778"/>
            <a:ext cx="2479963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Mặt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nạ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08422" y="5728869"/>
            <a:ext cx="5063838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l</a:t>
            </a:r>
            <a:r>
              <a:rPr lang="en-US" sz="2800" dirty="0" err="1" smtClean="0">
                <a:solidFill>
                  <a:srgbClr val="FF0000"/>
                </a:solidFill>
              </a:rPr>
              <a:t>àm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bằng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nhựa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8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353546" y="777289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270395" y="1580852"/>
            <a:ext cx="8056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thỏ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mềm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mại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dễ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2398270"/>
            <a:ext cx="8056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46274" y="3160270"/>
            <a:ext cx="8056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diều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46274" y="3963832"/>
            <a:ext cx="11145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5282684" y="2412124"/>
            <a:ext cx="394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6532677" y="3150732"/>
            <a:ext cx="394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4551733" y="3968146"/>
            <a:ext cx="394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5895623" y="3954292"/>
            <a:ext cx="394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29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  <p:bldP spid="13" grpId="0"/>
      <p:bldP spid="14" grpId="0"/>
      <p:bldP spid="20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-1" y="777289"/>
            <a:ext cx="130864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3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3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3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r>
              <a:rPr lang="en-US" sz="3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in </a:t>
            </a:r>
            <a:r>
              <a:rPr lang="en-US" sz="3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nghiêng</a:t>
            </a:r>
            <a:r>
              <a:rPr lang="en-US" sz="3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0" y="1677810"/>
            <a:ext cx="120950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nhật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Chi. 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i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quà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hộp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đựng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</a:t>
            </a:r>
            <a:r>
              <a:rPr lang="en-US" sz="40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4000" i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5557283" y="2186837"/>
            <a:ext cx="394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48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8728972" y="2156857"/>
            <a:ext cx="394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48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06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1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87236" y="1737504"/>
            <a:ext cx="10144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Luyện tập: Mở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phẩy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126107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1026967"/>
            <a:ext cx="10016837" cy="415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0582" y="5202381"/>
            <a:ext cx="2701636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32217" y="5195453"/>
            <a:ext cx="5264727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Đặc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230582" y="5742706"/>
            <a:ext cx="270163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218" y="5742708"/>
            <a:ext cx="526472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399" y="5735781"/>
            <a:ext cx="2258291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Quả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bóng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18017" y="5735779"/>
            <a:ext cx="3893127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m</a:t>
            </a:r>
            <a:r>
              <a:rPr lang="en-US" sz="2800" dirty="0" err="1" smtClean="0">
                <a:solidFill>
                  <a:srgbClr val="FF0000"/>
                </a:solidFill>
              </a:rPr>
              <a:t>àu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xanh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trắng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44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7" grpId="0" animBg="1"/>
      <p:bldP spid="9" grpId="0" animBg="1"/>
      <p:bldP spid="11" grpId="0" animBg="1"/>
      <p:bldP spid="8" grpId="0"/>
      <p:bldP spid="8" grpId="1"/>
      <p:bldP spid="10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126107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1026967"/>
            <a:ext cx="10016837" cy="415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0582" y="5202381"/>
            <a:ext cx="2701636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32217" y="5195453"/>
            <a:ext cx="5264727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Đặc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230582" y="5742706"/>
            <a:ext cx="270163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218" y="5742708"/>
            <a:ext cx="526472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52254" y="5735778"/>
            <a:ext cx="2258291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Cái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diều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08422" y="5728869"/>
            <a:ext cx="5063838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c</a:t>
            </a:r>
            <a:r>
              <a:rPr lang="en-US" sz="2800" dirty="0" err="1" smtClean="0">
                <a:solidFill>
                  <a:srgbClr val="FF0000"/>
                </a:solidFill>
              </a:rPr>
              <a:t>ó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màu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xanh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đỏ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trắng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vàng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1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126107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1026967"/>
            <a:ext cx="10016837" cy="415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0582" y="5202381"/>
            <a:ext cx="2701636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32217" y="5195453"/>
            <a:ext cx="5264727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Đặc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230582" y="5742706"/>
            <a:ext cx="270163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218" y="5742708"/>
            <a:ext cx="526472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34491" y="5728851"/>
            <a:ext cx="2438397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</a:rPr>
              <a:t>Chiếc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đèn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ông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sao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458690" y="5742707"/>
            <a:ext cx="3020292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FF0000"/>
                </a:solidFill>
              </a:rPr>
              <a:t>c</a:t>
            </a:r>
            <a:r>
              <a:rPr lang="en-US" sz="2000" dirty="0" err="1" smtClean="0">
                <a:solidFill>
                  <a:srgbClr val="FF0000"/>
                </a:solidFill>
              </a:rPr>
              <a:t>ó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nhiều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màu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sắc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51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126107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1026967"/>
            <a:ext cx="10016837" cy="415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0582" y="5202381"/>
            <a:ext cx="2701636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32217" y="5195453"/>
            <a:ext cx="5264727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Đặc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230582" y="5742706"/>
            <a:ext cx="270163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218" y="5742708"/>
            <a:ext cx="526472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30582" y="5735778"/>
            <a:ext cx="2479963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Chong </a:t>
            </a:r>
            <a:r>
              <a:rPr lang="en-US" sz="2800" dirty="0" err="1" smtClean="0">
                <a:solidFill>
                  <a:srgbClr val="FF0000"/>
                </a:solidFill>
              </a:rPr>
              <a:t>chóng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08422" y="5728869"/>
            <a:ext cx="5063838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h</a:t>
            </a:r>
            <a:r>
              <a:rPr lang="en-US" sz="2800" dirty="0" err="1" smtClean="0">
                <a:solidFill>
                  <a:srgbClr val="FF0000"/>
                </a:solidFill>
              </a:rPr>
              <a:t>ình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bông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hoa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bốn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cánh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13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126107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1026967"/>
            <a:ext cx="10016837" cy="415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0582" y="5202381"/>
            <a:ext cx="2701636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32217" y="5195453"/>
            <a:ext cx="5264727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Đặc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230582" y="5742706"/>
            <a:ext cx="270163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218" y="5742708"/>
            <a:ext cx="526472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30582" y="5735778"/>
            <a:ext cx="2479963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FF0000"/>
                </a:solidFill>
              </a:rPr>
              <a:t>Thỏ </a:t>
            </a:r>
            <a:r>
              <a:rPr lang="en-US" sz="2800" dirty="0" err="1" smtClean="0">
                <a:solidFill>
                  <a:srgbClr val="FF0000"/>
                </a:solidFill>
              </a:rPr>
              <a:t>bông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08422" y="5728869"/>
            <a:ext cx="5063838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m</a:t>
            </a:r>
            <a:r>
              <a:rPr lang="en-US" sz="2800" dirty="0" err="1" smtClean="0">
                <a:solidFill>
                  <a:srgbClr val="FF0000"/>
                </a:solidFill>
              </a:rPr>
              <a:t>àu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trắng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vàng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6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126107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1026967"/>
            <a:ext cx="10016837" cy="415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0582" y="5202381"/>
            <a:ext cx="2701636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32217" y="5195453"/>
            <a:ext cx="5264727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Đặc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230582" y="5742706"/>
            <a:ext cx="270163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218" y="5742708"/>
            <a:ext cx="526472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30582" y="5735778"/>
            <a:ext cx="2479963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Búp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bê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08422" y="5728869"/>
            <a:ext cx="5063838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b</a:t>
            </a:r>
            <a:r>
              <a:rPr lang="en-US" sz="2800" dirty="0" err="1" smtClean="0">
                <a:solidFill>
                  <a:srgbClr val="FF0000"/>
                </a:solidFill>
              </a:rPr>
              <a:t>uộc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tóc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rất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xinh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0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A9A370-DEC8-46B5-8E14-5409DF8F1F53}"/>
              </a:ext>
            </a:extLst>
          </p:cNvPr>
          <p:cNvSpPr txBox="1"/>
          <p:nvPr/>
        </p:nvSpPr>
        <p:spPr>
          <a:xfrm>
            <a:off x="1004710" y="126107"/>
            <a:ext cx="1063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1026967"/>
            <a:ext cx="10016837" cy="415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0582" y="5202381"/>
            <a:ext cx="2701636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32217" y="5195453"/>
            <a:ext cx="5264727" cy="54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Đặc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230582" y="5742706"/>
            <a:ext cx="270163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218" y="5742708"/>
            <a:ext cx="5264726" cy="644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30582" y="5735778"/>
            <a:ext cx="2479963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Ô </a:t>
            </a:r>
            <a:r>
              <a:rPr lang="en-US" sz="1600" dirty="0" err="1" smtClean="0">
                <a:solidFill>
                  <a:srgbClr val="FF0000"/>
                </a:solidFill>
              </a:rPr>
              <a:t>tô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08422" y="5728869"/>
            <a:ext cx="5063838" cy="644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làm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bằng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nhựa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cứng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có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màu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xanh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và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màu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vàng</a:t>
            </a:r>
            <a:r>
              <a:rPr lang="en-US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62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</p:bldLst>
  </p:timing>
</p:sld>
</file>

<file path=ppt/theme/theme1.xml><?xml version="1.0" encoding="utf-8"?>
<a:theme xmlns:a="http://schemas.openxmlformats.org/drawingml/2006/main" name="6_Office Theme">
  <a:themeElements>
    <a:clrScheme name="自定义 2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369</Words>
  <Application>Microsoft Office PowerPoint</Application>
  <PresentationFormat>Custom</PresentationFormat>
  <Paragraphs>65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6_Office Theme</vt:lpstr>
      <vt:lpstr>7_Office Theme</vt:lpstr>
      <vt:lpstr>Office Theme</vt:lpstr>
      <vt:lpstr>1_Default Design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43</cp:revision>
  <dcterms:created xsi:type="dcterms:W3CDTF">2021-05-27T02:02:39Z</dcterms:created>
  <dcterms:modified xsi:type="dcterms:W3CDTF">2022-11-28T06:15:36Z</dcterms:modified>
</cp:coreProperties>
</file>