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  <p:sldMasterId id="2147483720" r:id="rId2"/>
    <p:sldMasterId id="2147483736" r:id="rId3"/>
  </p:sldMasterIdLst>
  <p:notesMasterIdLst>
    <p:notesMasterId r:id="rId11"/>
  </p:notesMasterIdLst>
  <p:sldIdLst>
    <p:sldId id="296" r:id="rId4"/>
    <p:sldId id="301" r:id="rId5"/>
    <p:sldId id="298" r:id="rId6"/>
    <p:sldId id="299" r:id="rId7"/>
    <p:sldId id="300" r:id="rId8"/>
    <p:sldId id="287" r:id="rId9"/>
    <p:sldId id="29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7F5"/>
    <a:srgbClr val="99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37"/>
  </p:normalViewPr>
  <p:slideViewPr>
    <p:cSldViewPr snapToGrid="0">
      <p:cViewPr varScale="1">
        <p:scale>
          <a:sx n="103" d="100"/>
          <a:sy n="103" d="100"/>
        </p:scale>
        <p:origin x="8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26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03049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CEA76A-D4A7-4B4B-8C07-FD332C6E6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7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Box 4"/>
          <p:cNvSpPr txBox="1"/>
          <p:nvPr/>
        </p:nvSpPr>
        <p:spPr>
          <a:xfrm>
            <a:off x="655320" y="444500"/>
            <a:ext cx="879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9" name="Text Box 4"/>
          <p:cNvSpPr txBox="1"/>
          <p:nvPr/>
        </p:nvSpPr>
        <p:spPr>
          <a:xfrm>
            <a:off x="1569720" y="1205131"/>
            <a:ext cx="2837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mến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795020" y="2400300"/>
            <a:ext cx="247650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thân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3619500" y="2400300"/>
            <a:ext cx="247650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quý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loud Callout 20"/>
          <p:cNvSpPr/>
          <p:nvPr/>
        </p:nvSpPr>
        <p:spPr>
          <a:xfrm>
            <a:off x="6502400" y="2400300"/>
            <a:ext cx="247650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mến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loud Callout 23"/>
          <p:cNvSpPr/>
          <p:nvPr/>
        </p:nvSpPr>
        <p:spPr>
          <a:xfrm>
            <a:off x="9245600" y="2400300"/>
            <a:ext cx="294640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thân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thiết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Cloud Callout 26"/>
          <p:cNvSpPr/>
          <p:nvPr/>
        </p:nvSpPr>
        <p:spPr>
          <a:xfrm>
            <a:off x="1798320" y="3827318"/>
            <a:ext cx="260858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gắn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bó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8" name="Cloud Callout 27"/>
          <p:cNvSpPr/>
          <p:nvPr/>
        </p:nvSpPr>
        <p:spPr>
          <a:xfrm>
            <a:off x="4857750" y="3730336"/>
            <a:ext cx="260858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chia </a:t>
            </a:r>
            <a:r>
              <a:rPr lang="en-US" sz="3600" dirty="0" err="1">
                <a:solidFill>
                  <a:srgbClr val="FF0000"/>
                </a:solidFill>
              </a:rPr>
              <a:t>sẻ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9" name="Cloud Callout 28"/>
          <p:cNvSpPr/>
          <p:nvPr/>
        </p:nvSpPr>
        <p:spPr>
          <a:xfrm>
            <a:off x="8144510" y="3751117"/>
            <a:ext cx="2608580" cy="1028700"/>
          </a:xfrm>
          <a:prstGeom prst="cloudCallout">
            <a:avLst>
              <a:gd name="adj1" fmla="val -12115"/>
              <a:gd name="adj2" fmla="val 37809"/>
            </a:avLst>
          </a:prstGeom>
          <a:solidFill>
            <a:srgbClr val="D7E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giận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dỗi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2670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9" grpId="0"/>
      <p:bldP spid="19" grpId="1"/>
      <p:bldP spid="2" grpId="0" animBg="1"/>
      <p:bldP spid="20" grpId="0" animBg="1"/>
      <p:bldP spid="21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-51658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 Box 4"/>
          <p:cNvSpPr txBox="1"/>
          <p:nvPr/>
        </p:nvSpPr>
        <p:spPr>
          <a:xfrm>
            <a:off x="655320" y="444500"/>
            <a:ext cx="10220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ngoặc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9" name="Text Box 4"/>
          <p:cNvSpPr txBox="1"/>
          <p:nvPr/>
        </p:nvSpPr>
        <p:spPr>
          <a:xfrm>
            <a:off x="2500745" y="1186229"/>
            <a:ext cx="7190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tươi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đùa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4" name="Text Box 4"/>
          <p:cNvSpPr txBox="1"/>
          <p:nvPr/>
        </p:nvSpPr>
        <p:spPr>
          <a:xfrm>
            <a:off x="193964" y="2072922"/>
            <a:ext cx="11998036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nòng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nọc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Hằng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bơi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lội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nòng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nọc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1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Thỉnh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05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thoảng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7561945" y="2191657"/>
            <a:ext cx="537028" cy="4934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606972" y="3628764"/>
            <a:ext cx="537028" cy="4934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765569" y="4281907"/>
            <a:ext cx="537028" cy="4934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511636" y="1731818"/>
            <a:ext cx="1163782" cy="70658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158837" y="1691921"/>
            <a:ext cx="5611090" cy="218358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096000" y="1691921"/>
            <a:ext cx="2431472" cy="272767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92132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9" grpId="0"/>
      <p:bldP spid="19" grpId="1"/>
      <p:bldP spid="14" grpId="1"/>
      <p:bldP spid="14" grpId="2"/>
      <p:bldP spid="3" grpId="0" animBg="1"/>
      <p:bldP spid="18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-51658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2" name="Timelapse 3D quá trình sinh trưởng từ nòng nọc thành ếch - Nhịp sống - ZINGNEWS.V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0" cy="0"/>
          </a:xfrm>
        </p:spPr>
      </p:pic>
      <p:pic>
        <p:nvPicPr>
          <p:cNvPr id="4" name="Timelapse 3D quá trình sinh trưởng từ nòng nọc thành ếch - Nhịp sống - ZINGNEWS.V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0800000" flipH="1" flipV="1">
            <a:off x="665019" y="294705"/>
            <a:ext cx="11083636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328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127198" y="698500"/>
            <a:ext cx="109035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ý ở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B.  </a:t>
            </a:r>
          </a:p>
          <a:p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225" y="2152015"/>
            <a:ext cx="8845550" cy="422107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800090" y="3535520"/>
            <a:ext cx="1470660" cy="121666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759450" y="3515200"/>
            <a:ext cx="1531620" cy="122745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79770" y="5787230"/>
            <a:ext cx="1501140" cy="4064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145</Words>
  <Application>Microsoft Macintosh PowerPoint</Application>
  <PresentationFormat>Widescreen</PresentationFormat>
  <Paragraphs>24</Paragraphs>
  <Slides>7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Microsoft YaHei</vt:lpstr>
      <vt:lpstr>Arial</vt:lpstr>
      <vt:lpstr>Arial-Rounded</vt:lpstr>
      <vt:lpstr>Calibri</vt:lpstr>
      <vt:lpstr>Calibri Light</vt:lpstr>
      <vt:lpstr>2_Office Theme</vt:lpstr>
      <vt:lpstr>7_Office Theme</vt:lpstr>
      <vt:lpstr>8_Office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51</cp:revision>
  <dcterms:created xsi:type="dcterms:W3CDTF">2021-05-26T07:40:58Z</dcterms:created>
  <dcterms:modified xsi:type="dcterms:W3CDTF">2021-11-10T10:01:34Z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