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10"/>
  </p:notesMasterIdLst>
  <p:sldIdLst>
    <p:sldId id="329" r:id="rId4"/>
    <p:sldId id="323" r:id="rId5"/>
    <p:sldId id="405" r:id="rId6"/>
    <p:sldId id="406" r:id="rId7"/>
    <p:sldId id="408" r:id="rId8"/>
    <p:sldId id="40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5" autoAdjust="0"/>
    <p:restoredTop sz="94660"/>
  </p:normalViewPr>
  <p:slideViewPr>
    <p:cSldViewPr snapToGrid="0">
      <p:cViewPr>
        <p:scale>
          <a:sx n="66" d="100"/>
          <a:sy n="66" d="100"/>
        </p:scale>
        <p:origin x="-696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44324" y="1729243"/>
            <a:ext cx="8098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Bác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Hồ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nhân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dân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8E1871B-763D-48C3-9913-73277A3AA590}"/>
              </a:ext>
            </a:extLst>
          </p:cNvPr>
          <p:cNvSpPr txBox="1"/>
          <p:nvPr/>
        </p:nvSpPr>
        <p:spPr>
          <a:xfrm>
            <a:off x="143245" y="-85752"/>
            <a:ext cx="5686055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Xếp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các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từ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dưới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đây</a:t>
            </a:r>
            <a:endParaRPr lang="en-US" sz="3200" b="1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vào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nhóm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thích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hợp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25" name="Rounded Rectangle 21">
            <a:extLst>
              <a:ext uri="{FF2B5EF4-FFF2-40B4-BE49-F238E27FC236}">
                <a16:creationId xmlns="" xmlns:a16="http://schemas.microsoft.com/office/drawing/2014/main" id="{7637EE2A-E008-40E4-99A1-A85FC872137C}"/>
              </a:ext>
            </a:extLst>
          </p:cNvPr>
          <p:cNvSpPr/>
          <p:nvPr/>
        </p:nvSpPr>
        <p:spPr>
          <a:xfrm>
            <a:off x="4971315" y="1562893"/>
            <a:ext cx="2349586" cy="60880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kính</a:t>
            </a:r>
            <a:r>
              <a:rPr lang="en-US" sz="29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yêu</a:t>
            </a:r>
            <a:endParaRPr lang="en-US" sz="29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Rounded Rectangle 21">
            <a:extLst>
              <a:ext uri="{FF2B5EF4-FFF2-40B4-BE49-F238E27FC236}">
                <a16:creationId xmlns="" xmlns:a16="http://schemas.microsoft.com/office/drawing/2014/main" id="{E2606FD8-C032-49A1-8B37-1B4B40BDD48E}"/>
              </a:ext>
            </a:extLst>
          </p:cNvPr>
          <p:cNvSpPr/>
          <p:nvPr/>
        </p:nvSpPr>
        <p:spPr>
          <a:xfrm>
            <a:off x="8063104" y="1558061"/>
            <a:ext cx="2349584" cy="613637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chăm</a:t>
            </a:r>
            <a:r>
              <a:rPr lang="en-US" sz="2900" dirty="0">
                <a:solidFill>
                  <a:schemeClr val="tx1"/>
                </a:solidFill>
                <a:latin typeface="UTM Avo" panose="02040603050506020204" pitchFamily="18" charset="0"/>
              </a:rPr>
              <a:t> lo</a:t>
            </a:r>
          </a:p>
        </p:txBody>
      </p:sp>
      <p:sp>
        <p:nvSpPr>
          <p:cNvPr id="27" name="Rounded Rectangle 21">
            <a:extLst>
              <a:ext uri="{FF2B5EF4-FFF2-40B4-BE49-F238E27FC236}">
                <a16:creationId xmlns="" xmlns:a16="http://schemas.microsoft.com/office/drawing/2014/main" id="{E70251ED-7093-45D2-9B87-EF9A66CFECE6}"/>
              </a:ext>
            </a:extLst>
          </p:cNvPr>
          <p:cNvSpPr/>
          <p:nvPr/>
        </p:nvSpPr>
        <p:spPr>
          <a:xfrm>
            <a:off x="1816100" y="1562892"/>
            <a:ext cx="2425700" cy="608807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yêu</a:t>
            </a:r>
            <a:r>
              <a:rPr lang="en-US" sz="29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thương</a:t>
            </a:r>
            <a:endParaRPr lang="en-US" sz="29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21">
            <a:extLst>
              <a:ext uri="{FF2B5EF4-FFF2-40B4-BE49-F238E27FC236}">
                <a16:creationId xmlns="" xmlns:a16="http://schemas.microsoft.com/office/drawing/2014/main" id="{A10DEA1B-D9F2-4D2F-896D-58015CC08EEF}"/>
              </a:ext>
            </a:extLst>
          </p:cNvPr>
          <p:cNvSpPr/>
          <p:nvPr/>
        </p:nvSpPr>
        <p:spPr>
          <a:xfrm>
            <a:off x="1803400" y="2433430"/>
            <a:ext cx="2438400" cy="61456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nhớ</a:t>
            </a:r>
            <a:r>
              <a:rPr lang="en-US" sz="29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ơn</a:t>
            </a:r>
            <a:endParaRPr lang="en-US" sz="29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ounded Rectangle 21">
            <a:extLst>
              <a:ext uri="{FF2B5EF4-FFF2-40B4-BE49-F238E27FC236}">
                <a16:creationId xmlns="" xmlns:a16="http://schemas.microsoft.com/office/drawing/2014/main" id="{142B7705-3DE6-4A89-803C-4383999120FF}"/>
              </a:ext>
            </a:extLst>
          </p:cNvPr>
          <p:cNvSpPr/>
          <p:nvPr/>
        </p:nvSpPr>
        <p:spPr>
          <a:xfrm>
            <a:off x="4971315" y="2433429"/>
            <a:ext cx="2358163" cy="61456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kính</a:t>
            </a:r>
            <a:r>
              <a:rPr lang="en-US" sz="29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trọng</a:t>
            </a:r>
            <a:endParaRPr lang="en-US" sz="29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ounded Rectangle 21">
            <a:extLst>
              <a:ext uri="{FF2B5EF4-FFF2-40B4-BE49-F238E27FC236}">
                <a16:creationId xmlns="" xmlns:a16="http://schemas.microsoft.com/office/drawing/2014/main" id="{83AD70E9-1DA8-4754-9F4E-40F7872343CB}"/>
              </a:ext>
            </a:extLst>
          </p:cNvPr>
          <p:cNvSpPr/>
          <p:nvPr/>
        </p:nvSpPr>
        <p:spPr>
          <a:xfrm>
            <a:off x="8063103" y="2429074"/>
            <a:ext cx="2349585" cy="61892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quan</a:t>
            </a:r>
            <a:r>
              <a:rPr lang="en-US" sz="29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tâm</a:t>
            </a:r>
            <a:endParaRPr lang="en-US" sz="29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2A272BA3-9E8E-459F-9514-3024B1CDF320}"/>
              </a:ext>
            </a:extLst>
          </p:cNvPr>
          <p:cNvSpPr/>
          <p:nvPr/>
        </p:nvSpPr>
        <p:spPr>
          <a:xfrm>
            <a:off x="528895" y="3118537"/>
            <a:ext cx="11476254" cy="920874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3000" b="1" dirty="0" err="1">
                <a:latin typeface="UTM Avo" panose="02040603050506020204" pitchFamily="18" charset="0"/>
              </a:rPr>
              <a:t>Nhóm</a:t>
            </a:r>
            <a:r>
              <a:rPr lang="en-US" sz="3000" b="1" dirty="0">
                <a:latin typeface="UTM Avo" panose="02040603050506020204" pitchFamily="18" charset="0"/>
              </a:rPr>
              <a:t> 1</a:t>
            </a:r>
            <a:r>
              <a:rPr lang="en-US" sz="3000" dirty="0">
                <a:latin typeface="UTM Avo" panose="02040603050506020204" pitchFamily="18" charset="0"/>
              </a:rPr>
              <a:t>: </a:t>
            </a:r>
            <a:r>
              <a:rPr lang="en-US" sz="3000" dirty="0" err="1">
                <a:latin typeface="UTM Avo" panose="02040603050506020204" pitchFamily="18" charset="0"/>
              </a:rPr>
              <a:t>Từ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chỉ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tình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cảm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của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Bác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Hồ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với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thiếu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nhi</a:t>
            </a:r>
            <a:r>
              <a:rPr lang="en-US" sz="3000" dirty="0" smtClean="0">
                <a:latin typeface="UTM Avo" panose="02040603050506020204" pitchFamily="18" charset="0"/>
              </a:rPr>
              <a:t>.</a:t>
            </a:r>
            <a:endParaRPr lang="en-US" sz="3000" dirty="0">
              <a:latin typeface="UTM Avo" panose="0204060305050602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A272BA3-9E8E-459F-9514-3024B1CDF320}"/>
              </a:ext>
            </a:extLst>
          </p:cNvPr>
          <p:cNvSpPr/>
          <p:nvPr/>
        </p:nvSpPr>
        <p:spPr>
          <a:xfrm>
            <a:off x="533400" y="4701636"/>
            <a:ext cx="11476254" cy="924273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3000" b="1" dirty="0" err="1" smtClean="0">
                <a:latin typeface="UTM Avo" panose="02040603050506020204" pitchFamily="18" charset="0"/>
              </a:rPr>
              <a:t>Nhóm</a:t>
            </a:r>
            <a:r>
              <a:rPr lang="en-US" sz="3000" b="1" dirty="0" smtClean="0">
                <a:latin typeface="UTM Avo" panose="02040603050506020204" pitchFamily="18" charset="0"/>
              </a:rPr>
              <a:t> </a:t>
            </a:r>
            <a:r>
              <a:rPr lang="en-US" sz="3000" b="1" dirty="0">
                <a:latin typeface="UTM Avo" panose="02040603050506020204" pitchFamily="18" charset="0"/>
              </a:rPr>
              <a:t>2</a:t>
            </a:r>
            <a:r>
              <a:rPr lang="en-US" sz="3000" dirty="0">
                <a:latin typeface="UTM Avo" panose="02040603050506020204" pitchFamily="18" charset="0"/>
              </a:rPr>
              <a:t>: </a:t>
            </a:r>
            <a:r>
              <a:rPr lang="en-US" sz="3000" dirty="0" err="1">
                <a:latin typeface="UTM Avo" panose="02040603050506020204" pitchFamily="18" charset="0"/>
              </a:rPr>
              <a:t>Từ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chỉ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tình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cảm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của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thiếu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nhi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với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Bác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Hồ</a:t>
            </a:r>
            <a:r>
              <a:rPr lang="en-US" sz="3000" dirty="0">
                <a:latin typeface="UTM Avo" panose="02040603050506020204" pitchFamily="18" charset="0"/>
              </a:rPr>
              <a:t>.</a:t>
            </a:r>
            <a:endParaRPr lang="vi-VN" sz="3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688" y="126098"/>
            <a:ext cx="3202484" cy="326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E61B28E-52D0-4732-9143-1D7696B12A26}"/>
              </a:ext>
            </a:extLst>
          </p:cNvPr>
          <p:cNvSpPr txBox="1"/>
          <p:nvPr/>
        </p:nvSpPr>
        <p:spPr>
          <a:xfrm>
            <a:off x="37113" y="1725483"/>
            <a:ext cx="10384181" cy="139305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Bác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Hồ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yêu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thương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chăm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lo,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quan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tâm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đối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với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thiếu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nhi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.</a:t>
            </a:r>
            <a:endParaRPr lang="en-US" sz="2700" b="1" dirty="0">
              <a:solidFill>
                <a:srgbClr val="FF0000"/>
              </a:solidFill>
              <a:latin typeface="HP001 4 hàng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Thiếu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nhi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kính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yêu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nhớ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ơn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kính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trọng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đối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với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Bác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latin typeface="HP001 4 hàng" pitchFamily="34" charset="0"/>
              </a:rPr>
              <a:t>Hồ</a:t>
            </a:r>
            <a:r>
              <a:rPr lang="en-US" sz="2700" b="1" dirty="0" smtClean="0">
                <a:solidFill>
                  <a:srgbClr val="FF0000"/>
                </a:solidFill>
                <a:latin typeface="HP001 4 hàng" pitchFamily="34" charset="0"/>
              </a:rPr>
              <a:t>.</a:t>
            </a:r>
            <a:endParaRPr lang="en-US" sz="27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131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5E-6 4.81481E-6 L -0.00143 0.3784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4.81481E-6 L -0.26602 0.6210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07" y="3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22222E-6 L -0.26575 0.37871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94" y="1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5.55112E-17 L 0.24531 0.4831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66" y="2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4.16667E-7 5.55112E-17 L 0.23086 0.4831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6" y="2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48148E-6 L -0.04388 0.2546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1" y="1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 animBg="1"/>
      <p:bldP spid="26" grpId="0" animBg="1"/>
      <p:bldP spid="27" grpId="0" animBg="1"/>
      <p:bldP spid="7" grpId="0" animBg="1"/>
      <p:bldP spid="8" grpId="0" animBg="1"/>
      <p:bldP spid="9" grpId="0" animBg="1"/>
      <p:bldP spid="35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C48C770-AE1F-4CD0-A5B7-1D3ACD58E749}"/>
              </a:ext>
            </a:extLst>
          </p:cNvPr>
          <p:cNvSpPr txBox="1"/>
          <p:nvPr/>
        </p:nvSpPr>
        <p:spPr>
          <a:xfrm>
            <a:off x="86198" y="374917"/>
            <a:ext cx="10384181" cy="86970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Chọn</a:t>
            </a:r>
            <a:r>
              <a:rPr 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từ</a:t>
            </a:r>
            <a:r>
              <a:rPr 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phù</a:t>
            </a:r>
            <a:r>
              <a:rPr 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hợp</a:t>
            </a:r>
            <a:r>
              <a:rPr 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để</a:t>
            </a:r>
            <a:r>
              <a:rPr 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hoàn</a:t>
            </a:r>
            <a:r>
              <a:rPr 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thành</a:t>
            </a:r>
            <a:r>
              <a:rPr 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câu</a:t>
            </a:r>
            <a:r>
              <a:rPr 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C48C770-AE1F-4CD0-A5B7-1D3ACD58E749}"/>
              </a:ext>
            </a:extLst>
          </p:cNvPr>
          <p:cNvSpPr txBox="1"/>
          <p:nvPr/>
        </p:nvSpPr>
        <p:spPr>
          <a:xfrm>
            <a:off x="195734" y="1886782"/>
            <a:ext cx="1077703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UTM Avo" panose="02040603050506020204" pitchFamily="18" charset="0"/>
              </a:rPr>
              <a:t>a. </a:t>
            </a:r>
            <a:r>
              <a:rPr lang="en-US" sz="3200" dirty="0" err="1" smtClean="0">
                <a:latin typeface="UTM Avo" panose="02040603050506020204" pitchFamily="18" charset="0"/>
              </a:rPr>
              <a:t>Người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Việt</a:t>
            </a:r>
            <a:r>
              <a:rPr lang="en-US" sz="3200" dirty="0" smtClean="0">
                <a:latin typeface="UTM Avo" panose="02040603050506020204" pitchFamily="18" charset="0"/>
              </a:rPr>
              <a:t> Nam </a:t>
            </a:r>
            <a:r>
              <a:rPr lang="en-US" sz="3200" dirty="0" err="1" smtClean="0">
                <a:latin typeface="UTM Avo" panose="02040603050506020204" pitchFamily="18" charset="0"/>
              </a:rPr>
              <a:t>lao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động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rất</a:t>
            </a:r>
            <a:r>
              <a:rPr lang="en-US" sz="3200" dirty="0" smtClean="0">
                <a:latin typeface="UTM Avo" panose="02040603050506020204" pitchFamily="18" charset="0"/>
              </a:rPr>
              <a:t>   ...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C48C770-AE1F-4CD0-A5B7-1D3ACD58E749}"/>
              </a:ext>
            </a:extLst>
          </p:cNvPr>
          <p:cNvSpPr txBox="1"/>
          <p:nvPr/>
        </p:nvSpPr>
        <p:spPr>
          <a:xfrm>
            <a:off x="181446" y="2722536"/>
            <a:ext cx="12291542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b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Các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chú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bộ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đội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chiến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đấu</a:t>
            </a:r>
            <a:r>
              <a:rPr lang="en-US" sz="3200" dirty="0" smtClean="0">
                <a:latin typeface="UTM Avo" panose="02040603050506020204" pitchFamily="18" charset="0"/>
              </a:rPr>
              <a:t>         ...       </a:t>
            </a:r>
            <a:r>
              <a:rPr lang="en-US" sz="3200" dirty="0" err="1" smtClean="0">
                <a:latin typeface="UTM Avo" panose="02040603050506020204" pitchFamily="18" charset="0"/>
              </a:rPr>
              <a:t>để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bảo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vệ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Tổ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quốc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C48C770-AE1F-4CD0-A5B7-1D3ACD58E749}"/>
              </a:ext>
            </a:extLst>
          </p:cNvPr>
          <p:cNvSpPr txBox="1"/>
          <p:nvPr/>
        </p:nvSpPr>
        <p:spPr>
          <a:xfrm>
            <a:off x="181446" y="3572578"/>
            <a:ext cx="12634442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UTM Avo" panose="02040603050506020204" pitchFamily="18" charset="0"/>
              </a:rPr>
              <a:t>c. </a:t>
            </a:r>
            <a:r>
              <a:rPr lang="en-US" sz="3200" dirty="0" err="1" smtClean="0">
                <a:latin typeface="UTM Avo" panose="02040603050506020204" pitchFamily="18" charset="0"/>
              </a:rPr>
              <a:t>Người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Việt</a:t>
            </a:r>
            <a:r>
              <a:rPr lang="en-US" sz="3200" dirty="0" smtClean="0">
                <a:latin typeface="UTM Avo" panose="02040603050506020204" pitchFamily="18" charset="0"/>
              </a:rPr>
              <a:t> Nam </a:t>
            </a:r>
            <a:r>
              <a:rPr lang="en-US" sz="3200" dirty="0" err="1" smtClean="0">
                <a:latin typeface="UTM Avo" panose="02040603050506020204" pitchFamily="18" charset="0"/>
              </a:rPr>
              <a:t>luôn</a:t>
            </a:r>
            <a:r>
              <a:rPr lang="en-US" sz="3200" dirty="0" smtClean="0">
                <a:latin typeface="UTM Avo" panose="02040603050506020204" pitchFamily="18" charset="0"/>
              </a:rPr>
              <a:t>        ...        </a:t>
            </a:r>
            <a:r>
              <a:rPr lang="en-US" sz="3200" dirty="0" err="1" smtClean="0">
                <a:latin typeface="UTM Avo" panose="02040603050506020204" pitchFamily="18" charset="0"/>
              </a:rPr>
              <a:t>với</a:t>
            </a:r>
            <a:r>
              <a:rPr lang="en-US" sz="3200" dirty="0" smtClean="0">
                <a:latin typeface="UTM Avo" panose="02040603050506020204" pitchFamily="18" charset="0"/>
              </a:rPr>
              <a:t> du </a:t>
            </a:r>
            <a:r>
              <a:rPr lang="en-US" sz="3200" dirty="0" err="1" smtClean="0">
                <a:latin typeface="UTM Avo" panose="02040603050506020204" pitchFamily="18" charset="0"/>
              </a:rPr>
              <a:t>khách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nước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ngoài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C48C770-AE1F-4CD0-A5B7-1D3ACD58E749}"/>
              </a:ext>
            </a:extLst>
          </p:cNvPr>
          <p:cNvSpPr txBox="1"/>
          <p:nvPr/>
        </p:nvSpPr>
        <p:spPr>
          <a:xfrm>
            <a:off x="1985210" y="1151913"/>
            <a:ext cx="271891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a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dũng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C48C770-AE1F-4CD0-A5B7-1D3ACD58E749}"/>
              </a:ext>
            </a:extLst>
          </p:cNvPr>
          <p:cNvSpPr txBox="1"/>
          <p:nvPr/>
        </p:nvSpPr>
        <p:spPr>
          <a:xfrm>
            <a:off x="4718415" y="1178141"/>
            <a:ext cx="271891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hân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thiện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C48C770-AE1F-4CD0-A5B7-1D3ACD58E749}"/>
              </a:ext>
            </a:extLst>
          </p:cNvPr>
          <p:cNvSpPr txBox="1"/>
          <p:nvPr/>
        </p:nvSpPr>
        <p:spPr>
          <a:xfrm>
            <a:off x="7623077" y="1173183"/>
            <a:ext cx="271891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ần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cù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533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5678E-6 7.40741E-7 L -0.01785 0.1041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9" y="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3223E-6 1.48148E-6 L 0.32942 0.2291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65" y="1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7823E-6 -3.7037E-6 L 0.00235 0.3479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1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44324" y="1729243"/>
            <a:ext cx="8098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Bác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Hồ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nhân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dân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658281" y="2339418"/>
            <a:ext cx="3307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107)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280" y="151101"/>
            <a:ext cx="10433162" cy="212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44324" y="2960043"/>
            <a:ext cx="10650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a. ..............................................................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41747" y="3588065"/>
            <a:ext cx="10650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b. ..............................................................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44324" y="4192780"/>
            <a:ext cx="10650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c. ..............................................................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00513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F363333-32F7-46AC-A61D-23A268A476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9350"/>
          <a:stretch/>
        </p:blipFill>
        <p:spPr>
          <a:xfrm>
            <a:off x="6534796" y="1195613"/>
            <a:ext cx="5657204" cy="43633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E61B28E-52D0-4732-9143-1D7696B12A26}"/>
              </a:ext>
            </a:extLst>
          </p:cNvPr>
          <p:cNvSpPr txBox="1"/>
          <p:nvPr/>
        </p:nvSpPr>
        <p:spPr>
          <a:xfrm>
            <a:off x="0" y="476517"/>
            <a:ext cx="6792686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3. </a:t>
            </a:r>
            <a:r>
              <a:rPr lang="en-US" sz="3200" b="1" dirty="0">
                <a:latin typeface="UTM Avo" panose="02040603050506020204" pitchFamily="18" charset="0"/>
              </a:rPr>
              <a:t>Quan </a:t>
            </a:r>
            <a:r>
              <a:rPr lang="en-US" sz="3200" b="1" dirty="0" err="1">
                <a:latin typeface="UTM Avo" panose="02040603050506020204" pitchFamily="18" charset="0"/>
              </a:rPr>
              <a:t>sát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tranh</a:t>
            </a:r>
            <a:r>
              <a:rPr lang="en-US" sz="3200" b="1" dirty="0" smtClean="0">
                <a:latin typeface="UTM Avo" panose="02040603050506020204" pitchFamily="18" charset="0"/>
              </a:rPr>
              <a:t>: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E61B28E-52D0-4732-9143-1D7696B12A26}"/>
              </a:ext>
            </a:extLst>
          </p:cNvPr>
          <p:cNvSpPr txBox="1"/>
          <p:nvPr/>
        </p:nvSpPr>
        <p:spPr>
          <a:xfrm>
            <a:off x="0" y="1361892"/>
            <a:ext cx="6792686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UTM Avo" panose="02040603050506020204" pitchFamily="18" charset="0"/>
              </a:rPr>
              <a:t>a. </a:t>
            </a:r>
            <a:r>
              <a:rPr lang="en-US" sz="3200" dirty="0" err="1" smtClean="0">
                <a:latin typeface="UTM Avo" panose="02040603050506020204" pitchFamily="18" charset="0"/>
              </a:rPr>
              <a:t>Đặt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tên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bức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E61B28E-52D0-4732-9143-1D7696B12A26}"/>
              </a:ext>
            </a:extLst>
          </p:cNvPr>
          <p:cNvSpPr txBox="1"/>
          <p:nvPr/>
        </p:nvSpPr>
        <p:spPr>
          <a:xfrm>
            <a:off x="449937" y="2229474"/>
            <a:ext cx="6792686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-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Bác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Hồ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tưới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nước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cho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cây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en-US" sz="32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E61B28E-52D0-4732-9143-1D7696B12A26}"/>
              </a:ext>
            </a:extLst>
          </p:cNvPr>
          <p:cNvSpPr txBox="1"/>
          <p:nvPr/>
        </p:nvSpPr>
        <p:spPr>
          <a:xfrm>
            <a:off x="449937" y="3143874"/>
            <a:ext cx="6792686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-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Bác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Hồ</a:t>
            </a:r>
            <a:r>
              <a:rPr lang="en-US" sz="32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và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cây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en-US" sz="32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E61B28E-52D0-4732-9143-1D7696B12A26}"/>
              </a:ext>
            </a:extLst>
          </p:cNvPr>
          <p:cNvSpPr txBox="1"/>
          <p:nvPr/>
        </p:nvSpPr>
        <p:spPr>
          <a:xfrm>
            <a:off x="0" y="4043761"/>
            <a:ext cx="6792686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UTM Avo" panose="02040603050506020204" pitchFamily="18" charset="0"/>
              </a:rPr>
              <a:t>b. </a:t>
            </a:r>
            <a:r>
              <a:rPr lang="en-US" sz="3200" dirty="0" err="1" smtClean="0">
                <a:latin typeface="UTM Avo" panose="02040603050506020204" pitchFamily="18" charset="0"/>
              </a:rPr>
              <a:t>Nói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một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câu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về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Bác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Hồ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E61B28E-52D0-4732-9143-1D7696B12A26}"/>
              </a:ext>
            </a:extLst>
          </p:cNvPr>
          <p:cNvSpPr txBox="1"/>
          <p:nvPr/>
        </p:nvSpPr>
        <p:spPr>
          <a:xfrm>
            <a:off x="406395" y="4856556"/>
            <a:ext cx="6792686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-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Bác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Hồ</a:t>
            </a:r>
            <a:r>
              <a:rPr lang="en-US" sz="32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rất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yêu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thiên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nhiên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en-US" sz="32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756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266</Words>
  <Application>Microsoft Office PowerPoint</Application>
  <PresentationFormat>Custom</PresentationFormat>
  <Paragraphs>40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137</cp:revision>
  <dcterms:created xsi:type="dcterms:W3CDTF">2021-05-27T09:39:36Z</dcterms:created>
  <dcterms:modified xsi:type="dcterms:W3CDTF">2022-04-01T14:37:08Z</dcterms:modified>
</cp:coreProperties>
</file>