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  <p:sldMasterId id="2147483698" r:id="rId2"/>
    <p:sldMasterId id="2147483724" r:id="rId3"/>
    <p:sldMasterId id="2147483748" r:id="rId4"/>
  </p:sldMasterIdLst>
  <p:notesMasterIdLst>
    <p:notesMasterId r:id="rId11"/>
  </p:notesMasterIdLst>
  <p:sldIdLst>
    <p:sldId id="262" r:id="rId5"/>
    <p:sldId id="490" r:id="rId6"/>
    <p:sldId id="328" r:id="rId7"/>
    <p:sldId id="491" r:id="rId8"/>
    <p:sldId id="492" r:id="rId9"/>
    <p:sldId id="29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64" d="100"/>
          <a:sy n="64" d="100"/>
        </p:scale>
        <p:origin x="-88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9BBBFB-AC48-4F7C-A3D9-FA0B6A3A15C6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21740-88C6-4AD3-8809-F4713D3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403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1649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2337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8907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1510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9999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658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1859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9986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3635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7457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774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782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70694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0725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2344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0205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539362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41841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44423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77736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38041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488558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665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81896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01477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87553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11251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85418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6714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3342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5170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2113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1207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33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6616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1040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287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4401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7797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146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6491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446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2613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3963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5028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2022/11/30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17865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07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44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30/11/2022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347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19894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658280" y="1729243"/>
            <a:ext cx="10533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Luyện tập: Mở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rộng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vốn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từ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gia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đình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,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từ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ngữ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chỉ</a:t>
            </a:r>
            <a:r>
              <a:rPr lang="en-US" altLang="zh-CN" sz="3200" b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đặc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658280" y="2344399"/>
            <a:ext cx="52886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điểm. </a:t>
            </a:r>
            <a:r>
              <a:rPr lang="en-US" altLang="zh-CN" sz="3200" b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Câu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nêu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đặc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điểm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20974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72570B7-C619-4061-BA21-E5DF90B6F2A5}"/>
              </a:ext>
            </a:extLst>
          </p:cNvPr>
          <p:cNvSpPr txBox="1"/>
          <p:nvPr/>
        </p:nvSpPr>
        <p:spPr>
          <a:xfrm>
            <a:off x="396064" y="732829"/>
            <a:ext cx="8146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6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phù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hợp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36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F72570B7-C619-4061-BA21-E5DF90B6F2A5}"/>
              </a:ext>
            </a:extLst>
          </p:cNvPr>
          <p:cNvSpPr txBox="1"/>
          <p:nvPr/>
        </p:nvSpPr>
        <p:spPr>
          <a:xfrm>
            <a:off x="1241206" y="1550245"/>
            <a:ext cx="8146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trai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72570B7-C619-4061-BA21-E5DF90B6F2A5}"/>
              </a:ext>
            </a:extLst>
          </p:cNvPr>
          <p:cNvSpPr txBox="1"/>
          <p:nvPr/>
        </p:nvSpPr>
        <p:spPr>
          <a:xfrm>
            <a:off x="1241206" y="2279706"/>
            <a:ext cx="8146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trai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F72570B7-C619-4061-BA21-E5DF90B6F2A5}"/>
              </a:ext>
            </a:extLst>
          </p:cNvPr>
          <p:cNvSpPr txBox="1"/>
          <p:nvPr/>
        </p:nvSpPr>
        <p:spPr>
          <a:xfrm>
            <a:off x="1241206" y="3023022"/>
            <a:ext cx="8146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gái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dì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F72570B7-C619-4061-BA21-E5DF90B6F2A5}"/>
              </a:ext>
            </a:extLst>
          </p:cNvPr>
          <p:cNvSpPr txBox="1"/>
          <p:nvPr/>
        </p:nvSpPr>
        <p:spPr>
          <a:xfrm>
            <a:off x="1241206" y="3791946"/>
            <a:ext cx="8146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gái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206836" y="1550244"/>
            <a:ext cx="734291" cy="64633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137561" y="2251995"/>
            <a:ext cx="734291" cy="64633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089070" y="3009167"/>
            <a:ext cx="484912" cy="64633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089069" y="3805798"/>
            <a:ext cx="484912" cy="64633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162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  <p:bldP spid="17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72570B7-C619-4061-BA21-E5DF90B6F2A5}"/>
              </a:ext>
            </a:extLst>
          </p:cNvPr>
          <p:cNvSpPr txBox="1"/>
          <p:nvPr/>
        </p:nvSpPr>
        <p:spPr>
          <a:xfrm>
            <a:off x="202092" y="662112"/>
            <a:ext cx="11989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F72570B7-C619-4061-BA21-E5DF90B6F2A5}"/>
              </a:ext>
            </a:extLst>
          </p:cNvPr>
          <p:cNvSpPr txBox="1"/>
          <p:nvPr/>
        </p:nvSpPr>
        <p:spPr>
          <a:xfrm>
            <a:off x="637309" y="1645788"/>
            <a:ext cx="11263745" cy="361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noProof="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lang="en-US" sz="3600" noProof="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ơi</a:t>
            </a:r>
            <a:r>
              <a:rPr lang="en-US" sz="3600" noProof="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lang="en-US" sz="3600" noProof="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ngủ</a:t>
            </a:r>
            <a:r>
              <a:rPr lang="en-US" sz="3600" noProof="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</a:t>
            </a:r>
            <a:r>
              <a:rPr lang="en-US" sz="3600" noProof="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Hương</a:t>
            </a:r>
            <a:r>
              <a:rPr lang="en-US" sz="3600" noProof="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bưởi</a:t>
            </a:r>
            <a:r>
              <a:rPr lang="en-US" sz="3600" noProof="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hương</a:t>
            </a:r>
            <a:r>
              <a:rPr lang="en-US" sz="3600" noProof="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cau</a:t>
            </a:r>
            <a:endParaRPr lang="en-US" sz="3600" noProof="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lvl="0"/>
            <a:endParaRPr lang="en-US" sz="1200" noProof="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lvl="0"/>
            <a:r>
              <a:rPr kumimoji="0" lang="en-US" sz="3600" b="0" i="0" u="none" strike="noStrike" kern="1200" cap="none" spc="0" normalizeH="0" baseline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3600" b="0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cháu</a:t>
            </a:r>
            <a:r>
              <a:rPr kumimoji="0" lang="en-US" sz="3600" b="0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ngồi</a:t>
            </a:r>
            <a:r>
              <a:rPr kumimoji="0" lang="en-US" sz="3600" b="0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bên</a:t>
            </a:r>
            <a:r>
              <a:rPr kumimoji="0" lang="en-US" sz="3600" b="0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</a:t>
            </a:r>
            <a:r>
              <a:rPr kumimoji="0" lang="en-US" sz="3600" b="0" i="0" u="none" strike="noStrike" kern="1200" cap="none" spc="0" normalizeH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Lẫn</a:t>
            </a:r>
            <a:r>
              <a:rPr kumimoji="0" lang="en-US" sz="3600" b="0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kumimoji="0" lang="en-US" sz="3600" b="0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kumimoji="0" lang="en-US" sz="3600" b="0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endParaRPr kumimoji="0" lang="en-US" sz="3600" b="0" i="0" u="none" strike="noStrike" kern="1200" cap="none" spc="0" normalizeH="0" dirty="0" smtClean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lvl="0"/>
            <a:endParaRPr kumimoji="0" lang="en-US" sz="1100" b="0" i="0" u="none" strike="noStrike" kern="1200" cap="none" spc="0" normalizeH="0" dirty="0" smtClean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lvl="0"/>
            <a:r>
              <a:rPr lang="en-US" sz="3600" baseline="0" noProof="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Căn</a:t>
            </a:r>
            <a:r>
              <a:rPr lang="en-US" sz="3600" noProof="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3600" noProof="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vắng</a:t>
            </a:r>
            <a:r>
              <a:rPr lang="en-US" sz="3600" noProof="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vẻ</a:t>
            </a:r>
            <a:r>
              <a:rPr lang="en-US" sz="3600" noProof="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Cho </a:t>
            </a:r>
            <a:r>
              <a:rPr lang="en-US" sz="3600" noProof="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lang="en-US" sz="3600" noProof="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nằm</a:t>
            </a:r>
            <a:r>
              <a:rPr lang="en-US" sz="3600" noProof="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mát</a:t>
            </a:r>
            <a:endParaRPr lang="en-US" sz="3600" noProof="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lvl="0"/>
            <a:endParaRPr lang="en-US" sz="1200" noProof="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lvl="0"/>
            <a:r>
              <a:rPr kumimoji="0" lang="en-US" sz="3600" b="0" i="0" u="none" strike="noStrike" kern="1200" cap="none" spc="0" normalizeH="0" baseline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Khu</a:t>
            </a:r>
            <a:r>
              <a:rPr kumimoji="0" lang="en-US" sz="3600" b="0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vườn</a:t>
            </a:r>
            <a:r>
              <a:rPr kumimoji="0" lang="en-US" sz="3600" b="0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</a:t>
            </a:r>
            <a:r>
              <a:rPr kumimoji="0" lang="en-US" sz="3600" b="0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im</a:t>
            </a:r>
            <a:r>
              <a:rPr kumimoji="0" lang="en-US" sz="3600" b="0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		</a:t>
            </a:r>
            <a:r>
              <a:rPr kumimoji="0" lang="en-US" sz="3600" b="0" i="0" u="none" strike="noStrike" kern="1200" cap="none" spc="0" normalizeH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Giữa</a:t>
            </a:r>
            <a:r>
              <a:rPr kumimoji="0" lang="en-US" sz="3600" b="0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vòng</a:t>
            </a:r>
            <a:r>
              <a:rPr kumimoji="0" lang="en-US" sz="3600" b="0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kumimoji="0" lang="en-US" sz="3600" b="0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dirty="0" err="1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thơm</a:t>
            </a:r>
            <a:r>
              <a:rPr kumimoji="0" lang="en-US" sz="3600" b="0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lvl="0"/>
            <a:endParaRPr kumimoji="0" lang="en-US" sz="1200" b="0" i="0" u="none" strike="noStrike" kern="1200" cap="none" spc="0" normalizeH="0" dirty="0" smtClean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lvl="0"/>
            <a:r>
              <a:rPr lang="en-US" sz="3600" baseline="0" noProof="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600" baseline="0" noProof="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				  (</a:t>
            </a:r>
            <a:r>
              <a:rPr lang="en-US" sz="3600" baseline="0" noProof="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Quang</a:t>
            </a:r>
            <a:r>
              <a:rPr lang="en-US" sz="3600" noProof="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Huy</a:t>
            </a:r>
            <a:r>
              <a:rPr lang="en-US" sz="3600" noProof="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F72570B7-C619-4061-BA21-E5DF90B6F2A5}"/>
              </a:ext>
            </a:extLst>
          </p:cNvPr>
          <p:cNvSpPr txBox="1"/>
          <p:nvPr/>
        </p:nvSpPr>
        <p:spPr>
          <a:xfrm>
            <a:off x="2478803" y="3089244"/>
            <a:ext cx="1913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noProof="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vắng</a:t>
            </a:r>
            <a:r>
              <a:rPr lang="en-US" sz="3600" noProof="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vẻ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F72570B7-C619-4061-BA21-E5DF90B6F2A5}"/>
              </a:ext>
            </a:extLst>
          </p:cNvPr>
          <p:cNvSpPr txBox="1"/>
          <p:nvPr/>
        </p:nvSpPr>
        <p:spPr>
          <a:xfrm>
            <a:off x="8727205" y="3090406"/>
            <a:ext cx="10541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F72570B7-C619-4061-BA21-E5DF90B6F2A5}"/>
              </a:ext>
            </a:extLst>
          </p:cNvPr>
          <p:cNvSpPr txBox="1"/>
          <p:nvPr/>
        </p:nvSpPr>
        <p:spPr>
          <a:xfrm>
            <a:off x="9108788" y="3820704"/>
            <a:ext cx="1428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noProof="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thơm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3866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  <p:bldP spid="19" grpId="0"/>
      <p:bldP spid="20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72570B7-C619-4061-BA21-E5DF90B6F2A5}"/>
              </a:ext>
            </a:extLst>
          </p:cNvPr>
          <p:cNvSpPr txBox="1"/>
          <p:nvPr/>
        </p:nvSpPr>
        <p:spPr>
          <a:xfrm>
            <a:off x="202092" y="662112"/>
            <a:ext cx="11989907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Kết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hợp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cột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cột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tạo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  <a:p>
            <a:pPr lvl="0"/>
            <a:r>
              <a:rPr lang="en-US" sz="7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</a:p>
          <a:p>
            <a:pPr lvl="0"/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65563" y="2646074"/>
            <a:ext cx="3574472" cy="6924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</a:rPr>
              <a:t>Đôi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mắt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em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bé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65562" y="3740298"/>
            <a:ext cx="3574473" cy="6924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</a:rPr>
              <a:t>Mái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tóc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của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mẹ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565563" y="4862535"/>
            <a:ext cx="3574473" cy="6924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</a:rPr>
              <a:t>Giọng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nói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của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bố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453745" y="2659487"/>
            <a:ext cx="2757082" cy="6924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</a:rPr>
              <a:t>m</a:t>
            </a:r>
            <a:r>
              <a:rPr lang="en-US" sz="3200" dirty="0" err="1" smtClean="0">
                <a:solidFill>
                  <a:schemeClr val="tx1"/>
                </a:solidFill>
              </a:rPr>
              <a:t>ượt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mà</a:t>
            </a:r>
            <a:r>
              <a:rPr lang="en-US" sz="3200" dirty="0" smtClean="0">
                <a:solidFill>
                  <a:schemeClr val="tx1"/>
                </a:solidFill>
              </a:rPr>
              <a:t>.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453745" y="3740297"/>
            <a:ext cx="2757081" cy="6924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</a:rPr>
              <a:t>trầm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ấm</a:t>
            </a:r>
            <a:r>
              <a:rPr lang="en-US" sz="3200" dirty="0" smtClean="0">
                <a:solidFill>
                  <a:schemeClr val="tx1"/>
                </a:solidFill>
              </a:rPr>
              <a:t>.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453745" y="4862534"/>
            <a:ext cx="2757082" cy="6924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</a:rPr>
              <a:t>đ</a:t>
            </a:r>
            <a:r>
              <a:rPr lang="en-US" sz="3200" dirty="0" err="1" smtClean="0">
                <a:solidFill>
                  <a:schemeClr val="tx1"/>
                </a:solidFill>
              </a:rPr>
              <a:t>en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láy</a:t>
            </a:r>
            <a:r>
              <a:rPr lang="en-US" sz="3200" dirty="0" smtClean="0">
                <a:solidFill>
                  <a:schemeClr val="tx1"/>
                </a:solidFill>
              </a:rPr>
              <a:t>.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65766" y="2164132"/>
            <a:ext cx="623455" cy="415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610643" y="2188746"/>
            <a:ext cx="623455" cy="415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B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8394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 animBg="1"/>
      <p:bldP spid="12" grpId="0" animBg="1"/>
      <p:bldP spid="14" grpId="0" animBg="1"/>
      <p:bldP spid="16" grpId="0" animBg="1"/>
      <p:bldP spid="17" grpId="0" animBg="1"/>
      <p:bldP spid="21" grpId="0" animBg="1"/>
      <p:bldP spid="22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2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7_Office Theme">
  <a:themeElements>
    <a:clrScheme name="Office Them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167</Words>
  <Application>Microsoft Office PowerPoint</Application>
  <PresentationFormat>Custom</PresentationFormat>
  <Paragraphs>39</Paragraphs>
  <Slides>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2_Office 主题​​</vt:lpstr>
      <vt:lpstr>3_Office Theme</vt:lpstr>
      <vt:lpstr>5_Office Theme</vt:lpstr>
      <vt:lpstr>7_Office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>tran thao</dc:creator>
  <cp:lastModifiedBy>Admin</cp:lastModifiedBy>
  <cp:revision>20</cp:revision>
  <dcterms:created xsi:type="dcterms:W3CDTF">2021-05-27T05:55:52Z</dcterms:created>
  <dcterms:modified xsi:type="dcterms:W3CDTF">2022-11-30T00:07:41Z</dcterms:modified>
</cp:coreProperties>
</file>