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36" r:id="rId4"/>
  </p:sldMasterIdLst>
  <p:notesMasterIdLst>
    <p:notesMasterId r:id="rId12"/>
  </p:notesMasterIdLst>
  <p:sldIdLst>
    <p:sldId id="329" r:id="rId5"/>
    <p:sldId id="323" r:id="rId6"/>
    <p:sldId id="335" r:id="rId7"/>
    <p:sldId id="336" r:id="rId8"/>
    <p:sldId id="337" r:id="rId9"/>
    <p:sldId id="338" r:id="rId10"/>
    <p:sldId id="28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05261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xmlns="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109412" y="-82062"/>
            <a:ext cx="11973172" cy="6940059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041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725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9007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03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362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79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814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31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281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8376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1503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024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12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045563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33195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10331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50C902B-43A1-4FFF-8147-8E8C5CEBAFB1}"/>
              </a:ext>
            </a:extLst>
          </p:cNvPr>
          <p:cNvSpPr txBox="1"/>
          <p:nvPr/>
        </p:nvSpPr>
        <p:spPr>
          <a:xfrm>
            <a:off x="603697" y="35513"/>
            <a:ext cx="10984606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Quan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sát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tranh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thực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hiện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yêu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cầu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F6C1445E-70E7-0E44-9BD8-35D8298A8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955" t="4288"/>
          <a:stretch/>
        </p:blipFill>
        <p:spPr>
          <a:xfrm>
            <a:off x="1199474" y="743753"/>
            <a:ext cx="9908206" cy="33204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3FC9CB-4E87-B846-88A1-228EF63BDFAE}"/>
              </a:ext>
            </a:extLst>
          </p:cNvPr>
          <p:cNvSpPr txBox="1"/>
          <p:nvPr/>
        </p:nvSpPr>
        <p:spPr>
          <a:xfrm>
            <a:off x="603697" y="4012708"/>
            <a:ext cx="10491419" cy="130072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500" dirty="0">
                <a:latin typeface="UTM Avo" panose="02040603050506020204" pitchFamily="18" charset="0"/>
                <a:ea typeface="Calibri" panose="020F0502020204030204" pitchFamily="34" charset="0"/>
              </a:rPr>
              <a:t>a. Tìm từ ngữ chỉ sự vật:</a:t>
            </a:r>
            <a:endParaRPr lang="x-none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5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lá </a:t>
            </a:r>
            <a:r>
              <a:rPr lang="vi-VN" sz="2500" dirty="0" smtClean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dong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:</a:t>
            </a:r>
            <a:endParaRPr lang="x-none" sz="25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C7829C1-5A8C-3C40-B84E-E3EDABBA614A}"/>
              </a:ext>
            </a:extLst>
          </p:cNvPr>
          <p:cNvSpPr/>
          <p:nvPr/>
        </p:nvSpPr>
        <p:spPr>
          <a:xfrm>
            <a:off x="2412742" y="4583466"/>
            <a:ext cx="1000046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 smtClean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mẹt</a:t>
            </a: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CDBE3FFA-0E9A-0247-A55C-FEA7A2026515}"/>
              </a:ext>
            </a:extLst>
          </p:cNvPr>
          <p:cNvSpPr/>
          <p:nvPr/>
        </p:nvSpPr>
        <p:spPr>
          <a:xfrm>
            <a:off x="3196913" y="4584507"/>
            <a:ext cx="850966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nồi,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4D38AD6A-D026-1142-AFDA-338E5EF43B5D}"/>
              </a:ext>
            </a:extLst>
          </p:cNvPr>
          <p:cNvSpPr/>
          <p:nvPr/>
        </p:nvSpPr>
        <p:spPr>
          <a:xfrm>
            <a:off x="3848166" y="4596345"/>
            <a:ext cx="1025694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bếp,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4EDBEBCC-E02A-5B44-9B4E-7F2569459188}"/>
              </a:ext>
            </a:extLst>
          </p:cNvPr>
          <p:cNvSpPr/>
          <p:nvPr/>
        </p:nvSpPr>
        <p:spPr>
          <a:xfrm>
            <a:off x="4658959" y="4600479"/>
            <a:ext cx="1001648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ghế,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8FD8A442-921C-D446-9717-D1BAFED36C8A}"/>
              </a:ext>
            </a:extLst>
          </p:cNvPr>
          <p:cNvSpPr/>
          <p:nvPr/>
        </p:nvSpPr>
        <p:spPr>
          <a:xfrm>
            <a:off x="5461389" y="4604607"/>
            <a:ext cx="847760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củi,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CEB06EAC-93A8-7548-B126-78D0BDF2909A}"/>
              </a:ext>
            </a:extLst>
          </p:cNvPr>
          <p:cNvSpPr/>
          <p:nvPr/>
        </p:nvSpPr>
        <p:spPr>
          <a:xfrm>
            <a:off x="6083742" y="4599467"/>
            <a:ext cx="860584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lửa,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1847800D-81FB-BD4D-B48F-27BB15F16951}"/>
              </a:ext>
            </a:extLst>
          </p:cNvPr>
          <p:cNvSpPr/>
          <p:nvPr/>
        </p:nvSpPr>
        <p:spPr>
          <a:xfrm>
            <a:off x="6772142" y="4599467"/>
            <a:ext cx="1027296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gạo,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BFC3B3BB-9D84-2E4E-8F4E-976B2662B671}"/>
              </a:ext>
            </a:extLst>
          </p:cNvPr>
          <p:cNvSpPr/>
          <p:nvPr/>
        </p:nvSpPr>
        <p:spPr>
          <a:xfrm>
            <a:off x="7618975" y="4599466"/>
            <a:ext cx="1198818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chậu,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FF510C8A-C657-2042-80E9-8F5EEFA072E3}"/>
              </a:ext>
            </a:extLst>
          </p:cNvPr>
          <p:cNvSpPr/>
          <p:nvPr/>
        </p:nvSpPr>
        <p:spPr>
          <a:xfrm>
            <a:off x="8621237" y="4599466"/>
            <a:ext cx="1262938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người,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260D4033-8CBA-824C-A497-210F3AFB7BC9}"/>
              </a:ext>
            </a:extLst>
          </p:cNvPr>
          <p:cNvSpPr/>
          <p:nvPr/>
        </p:nvSpPr>
        <p:spPr>
          <a:xfrm>
            <a:off x="9682886" y="4615681"/>
            <a:ext cx="1248511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đũa…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1FB3AE35-BFD6-1949-9FAF-A45E545D65A3}"/>
              </a:ext>
            </a:extLst>
          </p:cNvPr>
          <p:cNvSpPr txBox="1"/>
          <p:nvPr/>
        </p:nvSpPr>
        <p:spPr>
          <a:xfrm>
            <a:off x="603697" y="5083336"/>
            <a:ext cx="10491419" cy="130072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500" dirty="0">
                <a:latin typeface="UTM Avo" panose="02040603050506020204" pitchFamily="18" charset="0"/>
                <a:ea typeface="Calibri" panose="020F0502020204030204" pitchFamily="34" charset="0"/>
              </a:rPr>
              <a:t>b. Tìm từ ngữ chỉ hoạt động:</a:t>
            </a:r>
            <a:endParaRPr lang="x-none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5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lau lá </a:t>
            </a:r>
            <a:r>
              <a:rPr lang="vi-VN" sz="2500" dirty="0" smtClean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dong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:</a:t>
            </a:r>
            <a:endParaRPr lang="x-none" sz="25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2F11A129-469E-EE49-B924-39A9D478ABC6}"/>
              </a:ext>
            </a:extLst>
          </p:cNvPr>
          <p:cNvSpPr/>
          <p:nvPr/>
        </p:nvSpPr>
        <p:spPr>
          <a:xfrm>
            <a:off x="3019859" y="5656423"/>
            <a:ext cx="1788723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 smtClean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gói </a:t>
            </a: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bánh,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9A154AE7-98E1-424F-9836-47CFDB060AC6}"/>
              </a:ext>
            </a:extLst>
          </p:cNvPr>
          <p:cNvSpPr/>
          <p:nvPr/>
        </p:nvSpPr>
        <p:spPr>
          <a:xfrm>
            <a:off x="4594564" y="5669302"/>
            <a:ext cx="2062836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luộc bánh, 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C0D51C8D-D639-D24A-B3D3-33863C25E36F}"/>
              </a:ext>
            </a:extLst>
          </p:cNvPr>
          <p:cNvSpPr/>
          <p:nvPr/>
        </p:nvSpPr>
        <p:spPr>
          <a:xfrm>
            <a:off x="6346214" y="5681745"/>
            <a:ext cx="1724603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đun bếp,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69D19DD2-6F90-D442-8056-17B478CDF424}"/>
              </a:ext>
            </a:extLst>
          </p:cNvPr>
          <p:cNvSpPr/>
          <p:nvPr/>
        </p:nvSpPr>
        <p:spPr>
          <a:xfrm>
            <a:off x="7860825" y="5702483"/>
            <a:ext cx="2115736" cy="723640"/>
          </a:xfrm>
          <a:prstGeom prst="rect">
            <a:avLst/>
          </a:prstGeom>
        </p:spPr>
        <p:txBody>
          <a:bodyPr wrap="none" lIns="145143" tIns="72571" rIns="145143" bIns="72571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25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vớt bánh,…</a:t>
            </a:r>
            <a:endParaRPr lang="x-none" sz="25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219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950C902B-43A1-4FFF-8147-8E8C5CEBAFB1}"/>
              </a:ext>
            </a:extLst>
          </p:cNvPr>
          <p:cNvSpPr txBox="1"/>
          <p:nvPr/>
        </p:nvSpPr>
        <p:spPr>
          <a:xfrm>
            <a:off x="-1" y="88669"/>
            <a:ext cx="12286445" cy="81597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  <a:ea typeface="Calibri" panose="020F0502020204030204" pitchFamily="34" charset="0"/>
              </a:rPr>
              <a:t>c. Sắp xếp các hoạt động theo trình tự của việc làm bánh chưng.</a:t>
            </a:r>
            <a:endParaRPr lang="x-none" sz="2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A143B5D-E056-4945-9B2D-1082B71F9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0841" y="1094718"/>
            <a:ext cx="3304565" cy="18241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7186A156-FB11-5F48-8DEA-1646841EFB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43" b="1221"/>
          <a:stretch/>
        </p:blipFill>
        <p:spPr>
          <a:xfrm>
            <a:off x="4718072" y="1079197"/>
            <a:ext cx="3185200" cy="2076723"/>
          </a:xfrm>
          <a:prstGeom prst="roundRect">
            <a:avLst>
              <a:gd name="adj" fmla="val 19583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7CADDE6F-2624-A040-AEA2-D58E12963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87129" y="1224340"/>
            <a:ext cx="3616078" cy="1824181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4E991CAA-DC67-A04B-84EB-E430FF9B7566}"/>
              </a:ext>
            </a:extLst>
          </p:cNvPr>
          <p:cNvGrpSpPr/>
          <p:nvPr/>
        </p:nvGrpSpPr>
        <p:grpSpPr>
          <a:xfrm>
            <a:off x="3066564" y="3634933"/>
            <a:ext cx="3629980" cy="1534841"/>
            <a:chOff x="800100" y="1098550"/>
            <a:chExt cx="5257800" cy="294640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xmlns="" id="{4BCAB6BF-CA92-F144-ADDB-10ADA4D71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0100" y="1098550"/>
              <a:ext cx="5257800" cy="2946400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85C51E72-F0CB-E346-9B6D-EF4A45952A40}"/>
                </a:ext>
              </a:extLst>
            </p:cNvPr>
            <p:cNvSpPr/>
            <p:nvPr/>
          </p:nvSpPr>
          <p:spPr>
            <a:xfrm>
              <a:off x="2968471" y="1098550"/>
              <a:ext cx="3089429" cy="6840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1FBB4245-D4D2-A44B-89DE-27FEC4BAD2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96544" y="3482728"/>
            <a:ext cx="2812057" cy="1653033"/>
          </a:xfrm>
          <a:prstGeom prst="rect">
            <a:avLst/>
          </a:prstGeom>
        </p:spPr>
      </p:pic>
      <p:sp>
        <p:nvSpPr>
          <p:cNvPr id="37" name="Rectangle: Rounded Corners 5">
            <a:extLst>
              <a:ext uri="{FF2B5EF4-FFF2-40B4-BE49-F238E27FC236}">
                <a16:creationId xmlns:a16="http://schemas.microsoft.com/office/drawing/2014/main" xmlns="" id="{2D0BB735-1A20-E147-94DE-A7ED55422422}"/>
              </a:ext>
            </a:extLst>
          </p:cNvPr>
          <p:cNvSpPr/>
          <p:nvPr/>
        </p:nvSpPr>
        <p:spPr>
          <a:xfrm>
            <a:off x="1445939" y="3049527"/>
            <a:ext cx="1859842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lIns="145143" tIns="72571" rIns="145143" bIns="72571" rtlCol="0" anchor="ctr"/>
          <a:lstStyle/>
          <a:p>
            <a:pPr algn="ctr" defTabSz="1451427">
              <a:defRPr/>
            </a:pPr>
            <a:r>
              <a:rPr lang="vi-VN" sz="21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Gói bánh</a:t>
            </a:r>
          </a:p>
        </p:txBody>
      </p:sp>
      <p:sp>
        <p:nvSpPr>
          <p:cNvPr id="39" name="Rectangle: Rounded Corners 5">
            <a:extLst>
              <a:ext uri="{FF2B5EF4-FFF2-40B4-BE49-F238E27FC236}">
                <a16:creationId xmlns:a16="http://schemas.microsoft.com/office/drawing/2014/main" xmlns="" id="{5C530CB9-A3D9-8045-B4DE-E9DC8248BD18}"/>
              </a:ext>
            </a:extLst>
          </p:cNvPr>
          <p:cNvSpPr/>
          <p:nvPr/>
        </p:nvSpPr>
        <p:spPr>
          <a:xfrm>
            <a:off x="5058698" y="3087231"/>
            <a:ext cx="1859842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lIns="145143" tIns="72571" rIns="145143" bIns="72571" rtlCol="0" anchor="ctr"/>
          <a:lstStyle/>
          <a:p>
            <a:pPr algn="ctr" defTabSz="1451427">
              <a:defRPr/>
            </a:pPr>
            <a:r>
              <a:rPr lang="vi-VN" sz="2100" b="1" dirty="0">
                <a:solidFill>
                  <a:srgbClr val="0070C0"/>
                </a:solidFill>
                <a:latin typeface="Arial" panose="020B0604020202020204" pitchFamily="34" charset="0"/>
              </a:rPr>
              <a:t>Vớt</a:t>
            </a:r>
            <a:r>
              <a:rPr lang="vi-VN" sz="21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 bánh</a:t>
            </a:r>
          </a:p>
        </p:txBody>
      </p:sp>
      <p:sp>
        <p:nvSpPr>
          <p:cNvPr id="40" name="Rectangle: Rounded Corners 5">
            <a:extLst>
              <a:ext uri="{FF2B5EF4-FFF2-40B4-BE49-F238E27FC236}">
                <a16:creationId xmlns:a16="http://schemas.microsoft.com/office/drawing/2014/main" xmlns="" id="{71E9200C-1450-4B4E-AF66-F4CB39C6E54E}"/>
              </a:ext>
            </a:extLst>
          </p:cNvPr>
          <p:cNvSpPr/>
          <p:nvPr/>
        </p:nvSpPr>
        <p:spPr>
          <a:xfrm>
            <a:off x="8811311" y="3094991"/>
            <a:ext cx="2250409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lIns="145143" tIns="72571" rIns="145143" bIns="72571" rtlCol="0" anchor="ctr"/>
          <a:lstStyle/>
          <a:p>
            <a:pPr algn="ctr" defTabSz="1451427">
              <a:defRPr/>
            </a:pPr>
            <a:r>
              <a:rPr lang="vi-VN" sz="2100" b="1" dirty="0">
                <a:solidFill>
                  <a:srgbClr val="0070C0"/>
                </a:solidFill>
                <a:latin typeface="Arial" panose="020B0604020202020204" pitchFamily="34" charset="0"/>
              </a:rPr>
              <a:t>Rửa lá dong</a:t>
            </a:r>
            <a:endParaRPr lang="vi-VN" sz="2100" b="1" kern="0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41" name="Rectangle: Rounded Corners 5">
            <a:extLst>
              <a:ext uri="{FF2B5EF4-FFF2-40B4-BE49-F238E27FC236}">
                <a16:creationId xmlns:a16="http://schemas.microsoft.com/office/drawing/2014/main" xmlns="" id="{F97D9089-3136-8046-A5D3-5CE85ACAE2EA}"/>
              </a:ext>
            </a:extLst>
          </p:cNvPr>
          <p:cNvSpPr/>
          <p:nvPr/>
        </p:nvSpPr>
        <p:spPr>
          <a:xfrm>
            <a:off x="3858643" y="5138188"/>
            <a:ext cx="2045826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lIns="145143" tIns="72571" rIns="145143" bIns="72571" rtlCol="0" anchor="ctr"/>
          <a:lstStyle/>
          <a:p>
            <a:pPr algn="ctr" defTabSz="1451427">
              <a:defRPr/>
            </a:pPr>
            <a:r>
              <a:rPr lang="vi-VN" sz="21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Lau lá dong</a:t>
            </a:r>
          </a:p>
        </p:txBody>
      </p:sp>
      <p:sp>
        <p:nvSpPr>
          <p:cNvPr id="42" name="Rectangle: Rounded Corners 5">
            <a:extLst>
              <a:ext uri="{FF2B5EF4-FFF2-40B4-BE49-F238E27FC236}">
                <a16:creationId xmlns:a16="http://schemas.microsoft.com/office/drawing/2014/main" xmlns="" id="{C38F210C-7B38-7D4A-B085-242C9094DD01}"/>
              </a:ext>
            </a:extLst>
          </p:cNvPr>
          <p:cNvSpPr/>
          <p:nvPr/>
        </p:nvSpPr>
        <p:spPr>
          <a:xfrm>
            <a:off x="7471402" y="5140380"/>
            <a:ext cx="2045826" cy="412144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lIns="145143" tIns="72571" rIns="145143" bIns="72571" rtlCol="0" anchor="ctr"/>
          <a:lstStyle/>
          <a:p>
            <a:pPr algn="ctr" defTabSz="1451427">
              <a:defRPr/>
            </a:pPr>
            <a:r>
              <a:rPr lang="vi-VN" sz="2100" b="1" kern="0" dirty="0">
                <a:solidFill>
                  <a:srgbClr val="0070C0"/>
                </a:solidFill>
                <a:latin typeface="Arial" panose="020B0604020202020204" pitchFamily="34" charset="0"/>
              </a:rPr>
              <a:t>Luộc bánh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xmlns="" id="{6A389273-9D23-D14F-B024-33A72B81B887}"/>
              </a:ext>
            </a:extLst>
          </p:cNvPr>
          <p:cNvSpPr/>
          <p:nvPr/>
        </p:nvSpPr>
        <p:spPr>
          <a:xfrm>
            <a:off x="1403289" y="6332376"/>
            <a:ext cx="495652" cy="371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x-none" sz="25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xmlns="" id="{F546E8C3-A6E8-9D46-8C6C-320D4E84B806}"/>
              </a:ext>
            </a:extLst>
          </p:cNvPr>
          <p:cNvSpPr/>
          <p:nvPr/>
        </p:nvSpPr>
        <p:spPr>
          <a:xfrm>
            <a:off x="3858642" y="6332376"/>
            <a:ext cx="495652" cy="371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x-none" sz="25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xmlns="" id="{2A95DDB6-9803-4D4F-B406-DC2DEAB36046}"/>
              </a:ext>
            </a:extLst>
          </p:cNvPr>
          <p:cNvSpPr/>
          <p:nvPr/>
        </p:nvSpPr>
        <p:spPr>
          <a:xfrm>
            <a:off x="6097411" y="6332376"/>
            <a:ext cx="495652" cy="371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x-none" sz="25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xmlns="" id="{C0DB1C6C-79B5-D541-8CD7-4033B7DF0782}"/>
              </a:ext>
            </a:extLst>
          </p:cNvPr>
          <p:cNvSpPr/>
          <p:nvPr/>
        </p:nvSpPr>
        <p:spPr>
          <a:xfrm>
            <a:off x="8315658" y="6332376"/>
            <a:ext cx="495652" cy="371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x-none" sz="25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xmlns="" id="{143C9A1F-4CA2-6D44-9046-8C1BA3F4A49F}"/>
              </a:ext>
            </a:extLst>
          </p:cNvPr>
          <p:cNvSpPr/>
          <p:nvPr/>
        </p:nvSpPr>
        <p:spPr>
          <a:xfrm>
            <a:off x="10533906" y="6332376"/>
            <a:ext cx="495652" cy="37173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x-none" sz="2500" b="1" dirty="0">
                <a:solidFill>
                  <a:schemeClr val="accent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52807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-2.83951E-6 L -0.67385 0.402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04" y="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-2.34568E-6 L -0.05972 0.1046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" y="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-1.35802E-6 L 0.32824 0.4092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12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00648 0.1043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08642E-6 L 0.39051 0.403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4" y="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36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092" y="555989"/>
            <a:ext cx="11882907" cy="1377666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ts val="4762"/>
              </a:lnSpc>
            </a:pPr>
            <a:r>
              <a:rPr lang="en-US" sz="29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vi-VN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Hỏi - đáp về việc thường làm trong dịp Tết. Viết vào vở </a:t>
            </a:r>
            <a:r>
              <a:rPr lang="en-US" sz="29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 </a:t>
            </a:r>
          </a:p>
          <a:p>
            <a:pPr>
              <a:lnSpc>
                <a:spcPts val="4762"/>
              </a:lnSpc>
            </a:pPr>
            <a:r>
              <a:rPr lang="en-US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9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  </a:t>
            </a:r>
            <a:r>
              <a:rPr lang="vi-VN" sz="2900" b="1" dirty="0" smtClean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một </a:t>
            </a:r>
            <a:r>
              <a:rPr lang="vi-VN" sz="29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câu hỏi và một câu trả lời. </a:t>
            </a:r>
            <a:endParaRPr lang="en-US" sz="29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B215958-7015-5345-ADC2-6A24F2772628}"/>
              </a:ext>
            </a:extLst>
          </p:cNvPr>
          <p:cNvSpPr txBox="1"/>
          <p:nvPr/>
        </p:nvSpPr>
        <p:spPr>
          <a:xfrm>
            <a:off x="934653" y="1927407"/>
            <a:ext cx="8808272" cy="1485387"/>
          </a:xfrm>
          <a:prstGeom prst="rect">
            <a:avLst/>
          </a:prstGeom>
          <a:noFill/>
        </p:spPr>
        <p:txBody>
          <a:bodyPr wrap="non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9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</a:t>
            </a:r>
            <a:r>
              <a:rPr lang="vi-VN" sz="2900" dirty="0">
                <a:latin typeface="UTM Avo" panose="02040603050506020204" pitchFamily="18" charset="0"/>
                <a:ea typeface="Calibri" panose="020F0502020204030204" pitchFamily="34" charset="0"/>
              </a:rPr>
              <a:t>- Bạn thường làm gì vào dịp Tết?</a:t>
            </a:r>
            <a:endParaRPr lang="x-none" sz="2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2900" dirty="0">
                <a:latin typeface="UTM Avo" panose="02040603050506020204" pitchFamily="18" charset="0"/>
                <a:ea typeface="Calibri" panose="020F0502020204030204" pitchFamily="34" charset="0"/>
              </a:rPr>
              <a:t>     - Vào dịp Tết, mình thường đi thăm họ hàng.</a:t>
            </a:r>
            <a:endParaRPr lang="x-none" sz="29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8434" name="Picture 2" descr="25,258 Child Speech Illustrations &amp;amp; Clip Art - iStock">
            <a:extLst>
              <a:ext uri="{FF2B5EF4-FFF2-40B4-BE49-F238E27FC236}">
                <a16:creationId xmlns:a16="http://schemas.microsoft.com/office/drawing/2014/main" xmlns="" id="{DB6BA53B-82F0-B44C-823E-22E6044CB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227" y="2804999"/>
            <a:ext cx="4387104" cy="317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16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33195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1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58280" y="1729243"/>
            <a:ext cx="10331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vốn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;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hỏi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09796" y="2339776"/>
            <a:ext cx="3712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83743" y="2960128"/>
            <a:ext cx="7479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.......................................................................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?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370491" y="3571407"/>
            <a:ext cx="7479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4916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256</Words>
  <Application>Microsoft Office PowerPoint</Application>
  <PresentationFormat>Custom</PresentationFormat>
  <Paragraphs>51</Paragraphs>
  <Slides>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1_Office Theme</vt:lpstr>
      <vt:lpstr>4_Office Theme</vt:lpstr>
      <vt:lpstr>3_Office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36</cp:revision>
  <dcterms:created xsi:type="dcterms:W3CDTF">2021-05-27T09:39:36Z</dcterms:created>
  <dcterms:modified xsi:type="dcterms:W3CDTF">2022-01-20T02:03:26Z</dcterms:modified>
</cp:coreProperties>
</file>