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736" r:id="rId3"/>
  </p:sldMasterIdLst>
  <p:notesMasterIdLst>
    <p:notesMasterId r:id="rId10"/>
  </p:notesMasterIdLst>
  <p:sldIdLst>
    <p:sldId id="329" r:id="rId4"/>
    <p:sldId id="323" r:id="rId5"/>
    <p:sldId id="415" r:id="rId6"/>
    <p:sldId id="418" r:id="rId7"/>
    <p:sldId id="416" r:id="rId8"/>
    <p:sldId id="417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35" autoAdjust="0"/>
    <p:restoredTop sz="94660"/>
  </p:normalViewPr>
  <p:slideViewPr>
    <p:cSldViewPr snapToGrid="0">
      <p:cViewPr>
        <p:scale>
          <a:sx n="66" d="100"/>
          <a:sy n="66" d="100"/>
        </p:scale>
        <p:origin x="-174" y="-2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D85D64-AE51-4033-A415-29F4D4D66FD5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E0D481-E225-4BC2-BFCC-5730E84A43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513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565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09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2319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4804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116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5779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1688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2530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7478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8826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890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7293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0614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1988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6533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4132671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53367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77605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00101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1357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38833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93016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474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07953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09186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08329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710475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1812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43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564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314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151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082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550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4/17/2022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51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6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5579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2122837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320518413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10533720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...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4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Tiếng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2295856" y="1729243"/>
            <a:ext cx="63836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Mở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rộng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vốn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từ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về</a:t>
            </a:r>
            <a:r>
              <a:rPr lang="en-US" altLang="zh-CN" sz="3200" b="1" dirty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nghề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nghiệp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18760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E50CAAAE-29FB-4231-91CA-33AC8915778F}"/>
              </a:ext>
            </a:extLst>
          </p:cNvPr>
          <p:cNvSpPr/>
          <p:nvPr/>
        </p:nvSpPr>
        <p:spPr>
          <a:xfrm>
            <a:off x="60491" y="-38859"/>
            <a:ext cx="12061371" cy="1705897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pPr>
              <a:lnSpc>
                <a:spcPct val="150000"/>
              </a:lnSpc>
            </a:pPr>
            <a:r>
              <a:rPr lang="vi-VN" sz="3200" b="1" dirty="0">
                <a:solidFill>
                  <a:srgbClr val="FF0000"/>
                </a:solidFill>
              </a:rPr>
              <a:t>1</a:t>
            </a:r>
            <a:r>
              <a:rPr lang="vi-VN" sz="3600" b="1" dirty="0">
                <a:solidFill>
                  <a:srgbClr val="FF0000"/>
                </a:solidFill>
              </a:rPr>
              <a:t>. </a:t>
            </a:r>
            <a:r>
              <a:rPr lang="vi-VN" sz="3600" b="1" dirty="0"/>
              <a:t>Kết hợp từ ở cột A với từ ở cột B để tạo từ ngữ chỉ công việc của người nông dân.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="" xmlns:a16="http://schemas.microsoft.com/office/drawing/2014/main" id="{C7F3D6BB-3CBE-48A5-8AB5-22CCC3A484B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8635" y="1609896"/>
            <a:ext cx="11088914" cy="5066675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437F3ED9-12D2-4DBC-B49C-6194C9C6F66A}"/>
              </a:ext>
            </a:extLst>
          </p:cNvPr>
          <p:cNvCxnSpPr>
            <a:cxnSpLocks/>
          </p:cNvCxnSpPr>
          <p:nvPr/>
        </p:nvCxnSpPr>
        <p:spPr>
          <a:xfrm>
            <a:off x="4943880" y="2834966"/>
            <a:ext cx="2429377" cy="326103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09EC9B19-A2E6-4C88-8DF8-792B76A7D202}"/>
              </a:ext>
            </a:extLst>
          </p:cNvPr>
          <p:cNvCxnSpPr>
            <a:cxnSpLocks/>
          </p:cNvCxnSpPr>
          <p:nvPr/>
        </p:nvCxnSpPr>
        <p:spPr>
          <a:xfrm flipV="1">
            <a:off x="4943880" y="2834966"/>
            <a:ext cx="2429377" cy="78473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xmlns="" id="{5398CE4A-94D1-48F8-B8F1-D510A4AEFA07}"/>
              </a:ext>
            </a:extLst>
          </p:cNvPr>
          <p:cNvCxnSpPr>
            <a:cxnSpLocks/>
          </p:cNvCxnSpPr>
          <p:nvPr/>
        </p:nvCxnSpPr>
        <p:spPr>
          <a:xfrm flipV="1">
            <a:off x="4943880" y="3619702"/>
            <a:ext cx="2429377" cy="92169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5398CE4A-94D1-48F8-B8F1-D510A4AEFA07}"/>
              </a:ext>
            </a:extLst>
          </p:cNvPr>
          <p:cNvCxnSpPr>
            <a:cxnSpLocks/>
          </p:cNvCxnSpPr>
          <p:nvPr/>
        </p:nvCxnSpPr>
        <p:spPr>
          <a:xfrm flipV="1">
            <a:off x="4905515" y="4479997"/>
            <a:ext cx="2429377" cy="92169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5398CE4A-94D1-48F8-B8F1-D510A4AEFA07}"/>
              </a:ext>
            </a:extLst>
          </p:cNvPr>
          <p:cNvCxnSpPr>
            <a:cxnSpLocks/>
          </p:cNvCxnSpPr>
          <p:nvPr/>
        </p:nvCxnSpPr>
        <p:spPr>
          <a:xfrm flipV="1">
            <a:off x="4920029" y="5335103"/>
            <a:ext cx="2429377" cy="92169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707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10533720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...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4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Tiếng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2295856" y="1729243"/>
            <a:ext cx="63836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Mở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rộng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vốn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từ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về</a:t>
            </a:r>
            <a:r>
              <a:rPr lang="en-US" altLang="zh-CN" sz="3200" b="1" dirty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nghề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nghiệp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1741803" y="2348443"/>
            <a:ext cx="37458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1 (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132)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2482032" y="2963578"/>
            <a:ext cx="37458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........................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2496545" y="3591895"/>
            <a:ext cx="37458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........................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2496545" y="4216769"/>
            <a:ext cx="37458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........................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6213954" y="2974077"/>
            <a:ext cx="37458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........................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6213954" y="3598951"/>
            <a:ext cx="37458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........................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16013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E50CAAAE-29FB-4231-91CA-33AC8915778F}"/>
              </a:ext>
            </a:extLst>
          </p:cNvPr>
          <p:cNvSpPr/>
          <p:nvPr/>
        </p:nvSpPr>
        <p:spPr>
          <a:xfrm>
            <a:off x="156020" y="356586"/>
            <a:ext cx="11861812" cy="700557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r>
              <a:rPr lang="vi-VN" sz="3600" b="1" dirty="0">
                <a:solidFill>
                  <a:srgbClr val="FF0000"/>
                </a:solidFill>
              </a:rPr>
              <a:t>2. </a:t>
            </a:r>
            <a:r>
              <a:rPr lang="vi-VN" sz="3600" b="1" dirty="0"/>
              <a:t>Hỏi – đáp về công việc của từng người trong ảnh.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5" y="1933339"/>
            <a:ext cx="3852635" cy="2812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2057" y="3079945"/>
            <a:ext cx="3875314" cy="2812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6250" y="1930394"/>
            <a:ext cx="3894152" cy="2812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E50CAAAE-29FB-4231-91CA-33AC8915778F}"/>
              </a:ext>
            </a:extLst>
          </p:cNvPr>
          <p:cNvSpPr/>
          <p:nvPr/>
        </p:nvSpPr>
        <p:spPr>
          <a:xfrm>
            <a:off x="257617" y="1129713"/>
            <a:ext cx="4082151" cy="639002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</a:rPr>
              <a:t>Bác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ấy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đang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làm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gì</a:t>
            </a:r>
            <a:r>
              <a:rPr lang="en-US" sz="3200" b="1" dirty="0" smtClean="0">
                <a:solidFill>
                  <a:srgbClr val="FF0000"/>
                </a:solidFill>
              </a:rPr>
              <a:t>?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E50CAAAE-29FB-4231-91CA-33AC8915778F}"/>
              </a:ext>
            </a:extLst>
          </p:cNvPr>
          <p:cNvSpPr/>
          <p:nvPr/>
        </p:nvSpPr>
        <p:spPr>
          <a:xfrm>
            <a:off x="-61692" y="4946972"/>
            <a:ext cx="4401464" cy="639002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r>
              <a:rPr lang="en-US" sz="3200" b="1" dirty="0" err="1" smtClean="0">
                <a:solidFill>
                  <a:srgbClr val="00B0F0"/>
                </a:solidFill>
              </a:rPr>
              <a:t>Bác</a:t>
            </a:r>
            <a:r>
              <a:rPr lang="en-US" sz="3200" b="1" dirty="0" smtClean="0">
                <a:solidFill>
                  <a:srgbClr val="00B0F0"/>
                </a:solidFill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</a:rPr>
              <a:t>ấy</a:t>
            </a:r>
            <a:r>
              <a:rPr lang="en-US" sz="3200" b="1" dirty="0" smtClean="0">
                <a:solidFill>
                  <a:srgbClr val="00B0F0"/>
                </a:solidFill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</a:rPr>
              <a:t>đang</a:t>
            </a:r>
            <a:r>
              <a:rPr lang="en-US" sz="3200" b="1" dirty="0" smtClean="0">
                <a:solidFill>
                  <a:srgbClr val="00B0F0"/>
                </a:solidFill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</a:rPr>
              <a:t>cày</a:t>
            </a:r>
            <a:r>
              <a:rPr lang="en-US" sz="3200" b="1" dirty="0" smtClean="0">
                <a:solidFill>
                  <a:srgbClr val="00B0F0"/>
                </a:solidFill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</a:rPr>
              <a:t>ruộng</a:t>
            </a:r>
            <a:r>
              <a:rPr lang="en-US" sz="3200" b="1" dirty="0" smtClean="0">
                <a:solidFill>
                  <a:srgbClr val="00B0F0"/>
                </a:solidFill>
              </a:rPr>
              <a:t>.</a:t>
            </a:r>
            <a:endParaRPr lang="vi-VN" sz="3200" b="1" dirty="0">
              <a:solidFill>
                <a:srgbClr val="00B0F0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E50CAAAE-29FB-4231-91CA-33AC8915778F}"/>
              </a:ext>
            </a:extLst>
          </p:cNvPr>
          <p:cNvSpPr/>
          <p:nvPr/>
        </p:nvSpPr>
        <p:spPr>
          <a:xfrm>
            <a:off x="4339768" y="2203749"/>
            <a:ext cx="4082151" cy="639002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</a:rPr>
              <a:t>Bác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ấy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đang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làm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gì</a:t>
            </a:r>
            <a:r>
              <a:rPr lang="en-US" sz="3200" b="1" dirty="0" smtClean="0">
                <a:solidFill>
                  <a:srgbClr val="FF0000"/>
                </a:solidFill>
              </a:rPr>
              <a:t>?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E50CAAAE-29FB-4231-91CA-33AC8915778F}"/>
              </a:ext>
            </a:extLst>
          </p:cNvPr>
          <p:cNvSpPr/>
          <p:nvPr/>
        </p:nvSpPr>
        <p:spPr>
          <a:xfrm>
            <a:off x="4107539" y="6093578"/>
            <a:ext cx="4401464" cy="639002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r>
              <a:rPr lang="en-US" sz="3200" b="1" dirty="0" err="1" smtClean="0">
                <a:solidFill>
                  <a:srgbClr val="00B0F0"/>
                </a:solidFill>
              </a:rPr>
              <a:t>Bác</a:t>
            </a:r>
            <a:r>
              <a:rPr lang="en-US" sz="3200" b="1" dirty="0" smtClean="0">
                <a:solidFill>
                  <a:srgbClr val="00B0F0"/>
                </a:solidFill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</a:rPr>
              <a:t>ấy</a:t>
            </a:r>
            <a:r>
              <a:rPr lang="en-US" sz="3200" b="1" dirty="0" smtClean="0">
                <a:solidFill>
                  <a:srgbClr val="00B0F0"/>
                </a:solidFill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</a:rPr>
              <a:t>đang</a:t>
            </a:r>
            <a:r>
              <a:rPr lang="en-US" sz="3200" b="1" dirty="0" smtClean="0">
                <a:solidFill>
                  <a:srgbClr val="00B0F0"/>
                </a:solidFill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</a:rPr>
              <a:t>trồng</a:t>
            </a:r>
            <a:r>
              <a:rPr lang="en-US" sz="3200" b="1" dirty="0" smtClean="0">
                <a:solidFill>
                  <a:srgbClr val="00B0F0"/>
                </a:solidFill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</a:rPr>
              <a:t>cây</a:t>
            </a:r>
            <a:r>
              <a:rPr lang="en-US" sz="3200" b="1" dirty="0" smtClean="0">
                <a:solidFill>
                  <a:srgbClr val="00B0F0"/>
                </a:solidFill>
              </a:rPr>
              <a:t>.</a:t>
            </a:r>
            <a:endParaRPr lang="vi-VN" sz="3200" b="1" dirty="0">
              <a:solidFill>
                <a:srgbClr val="00B0F0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E50CAAAE-29FB-4231-91CA-33AC8915778F}"/>
              </a:ext>
            </a:extLst>
          </p:cNvPr>
          <p:cNvSpPr/>
          <p:nvPr/>
        </p:nvSpPr>
        <p:spPr>
          <a:xfrm>
            <a:off x="7997371" y="1084146"/>
            <a:ext cx="4477313" cy="639002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</a:rPr>
              <a:t>Các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bác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ấy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đang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làm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gì</a:t>
            </a:r>
            <a:r>
              <a:rPr lang="en-US" sz="3200" b="1" dirty="0" smtClean="0">
                <a:solidFill>
                  <a:srgbClr val="FF0000"/>
                </a:solidFill>
              </a:rPr>
              <a:t>?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E50CAAAE-29FB-4231-91CA-33AC8915778F}"/>
              </a:ext>
            </a:extLst>
          </p:cNvPr>
          <p:cNvSpPr/>
          <p:nvPr/>
        </p:nvSpPr>
        <p:spPr>
          <a:xfrm>
            <a:off x="8015164" y="4959461"/>
            <a:ext cx="4401464" cy="639002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r>
              <a:rPr lang="en-US" sz="3200" b="1" dirty="0" err="1" smtClean="0">
                <a:solidFill>
                  <a:srgbClr val="00B0F0"/>
                </a:solidFill>
              </a:rPr>
              <a:t>Các</a:t>
            </a:r>
            <a:r>
              <a:rPr lang="en-US" sz="3200" b="1" dirty="0" smtClean="0">
                <a:solidFill>
                  <a:srgbClr val="00B0F0"/>
                </a:solidFill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</a:rPr>
              <a:t>bác</a:t>
            </a:r>
            <a:r>
              <a:rPr lang="en-US" sz="3200" b="1" dirty="0" smtClean="0">
                <a:solidFill>
                  <a:srgbClr val="00B0F0"/>
                </a:solidFill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</a:rPr>
              <a:t>ấy</a:t>
            </a:r>
            <a:r>
              <a:rPr lang="en-US" sz="3200" b="1" dirty="0" smtClean="0">
                <a:solidFill>
                  <a:srgbClr val="00B0F0"/>
                </a:solidFill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</a:rPr>
              <a:t>đang</a:t>
            </a:r>
            <a:r>
              <a:rPr lang="en-US" sz="3200" b="1" dirty="0" smtClean="0">
                <a:solidFill>
                  <a:srgbClr val="00B0F0"/>
                </a:solidFill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</a:rPr>
              <a:t>cấy</a:t>
            </a:r>
            <a:r>
              <a:rPr lang="en-US" sz="3200" b="1" dirty="0" smtClean="0">
                <a:solidFill>
                  <a:srgbClr val="00B0F0"/>
                </a:solidFill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</a:rPr>
              <a:t>lúa</a:t>
            </a:r>
            <a:r>
              <a:rPr lang="en-US" sz="3200" b="1" dirty="0" smtClean="0">
                <a:solidFill>
                  <a:srgbClr val="00B0F0"/>
                </a:solidFill>
              </a:rPr>
              <a:t>.</a:t>
            </a:r>
            <a:endParaRPr lang="vi-VN" sz="32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5530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/>
      <p:bldP spid="19" grpId="1"/>
      <p:bldP spid="20" grpId="0"/>
      <p:bldP spid="21" grpId="0"/>
      <p:bldP spid="21" grpId="1"/>
      <p:bldP spid="22" grpId="0"/>
      <p:bldP spid="23" grpId="0"/>
      <p:bldP spid="23" grpId="1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160E9389-0695-4257-93AF-E74B7520E512}"/>
              </a:ext>
            </a:extLst>
          </p:cNvPr>
          <p:cNvSpPr/>
          <p:nvPr/>
        </p:nvSpPr>
        <p:spPr>
          <a:xfrm>
            <a:off x="71473" y="406628"/>
            <a:ext cx="12120527" cy="577447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</a:rPr>
              <a:t>3. </a:t>
            </a:r>
            <a:r>
              <a:rPr lang="vi-VN" sz="2800" b="1" dirty="0"/>
              <a:t>Nói về nghề nghiệp và công việc của từng người trong từng ảnh.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262" y="1433738"/>
            <a:ext cx="3810000" cy="280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2856" y="1404710"/>
            <a:ext cx="3800475" cy="284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1041" y="1423760"/>
            <a:ext cx="3819525" cy="282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E50CAAAE-29FB-4231-91CA-33AC8915778F}"/>
              </a:ext>
            </a:extLst>
          </p:cNvPr>
          <p:cNvSpPr/>
          <p:nvPr/>
        </p:nvSpPr>
        <p:spPr>
          <a:xfrm>
            <a:off x="10878" y="4424468"/>
            <a:ext cx="4401464" cy="639002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r>
              <a:rPr lang="en-US" sz="3200" b="1" dirty="0" err="1" smtClean="0">
                <a:solidFill>
                  <a:srgbClr val="00B0F0"/>
                </a:solidFill>
              </a:rPr>
              <a:t>Các</a:t>
            </a:r>
            <a:r>
              <a:rPr lang="en-US" sz="3200" b="1" dirty="0" smtClean="0">
                <a:solidFill>
                  <a:srgbClr val="00B0F0"/>
                </a:solidFill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</a:rPr>
              <a:t>cô</a:t>
            </a:r>
            <a:r>
              <a:rPr lang="en-US" sz="3200" b="1" dirty="0" smtClean="0">
                <a:solidFill>
                  <a:srgbClr val="00B0F0"/>
                </a:solidFill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</a:rPr>
              <a:t>ấy</a:t>
            </a:r>
            <a:r>
              <a:rPr lang="en-US" sz="3200" b="1" dirty="0" smtClean="0">
                <a:solidFill>
                  <a:srgbClr val="00B0F0"/>
                </a:solidFill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</a:rPr>
              <a:t>là</a:t>
            </a:r>
            <a:r>
              <a:rPr lang="en-US" sz="3200" b="1" dirty="0" smtClean="0">
                <a:solidFill>
                  <a:srgbClr val="00B0F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công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nhân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E50CAAAE-29FB-4231-91CA-33AC8915778F}"/>
              </a:ext>
            </a:extLst>
          </p:cNvPr>
          <p:cNvSpPr/>
          <p:nvPr/>
        </p:nvSpPr>
        <p:spPr>
          <a:xfrm>
            <a:off x="0" y="5063470"/>
            <a:ext cx="4401464" cy="639002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r>
              <a:rPr lang="en-US" sz="3200" b="1" dirty="0" err="1" smtClean="0">
                <a:solidFill>
                  <a:srgbClr val="00B0F0"/>
                </a:solidFill>
              </a:rPr>
              <a:t>Các</a:t>
            </a:r>
            <a:r>
              <a:rPr lang="en-US" sz="3200" b="1" dirty="0" smtClean="0">
                <a:solidFill>
                  <a:srgbClr val="00B0F0"/>
                </a:solidFill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</a:rPr>
              <a:t>cô</a:t>
            </a:r>
            <a:r>
              <a:rPr lang="en-US" sz="3200" b="1" dirty="0" smtClean="0">
                <a:solidFill>
                  <a:srgbClr val="00B0F0"/>
                </a:solidFill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</a:rPr>
              <a:t>ấy</a:t>
            </a:r>
            <a:r>
              <a:rPr lang="en-US" sz="3200" b="1" dirty="0" smtClean="0">
                <a:solidFill>
                  <a:srgbClr val="00B0F0"/>
                </a:solidFill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</a:rPr>
              <a:t>đang</a:t>
            </a:r>
            <a:r>
              <a:rPr lang="en-US" sz="3200" b="1" dirty="0" smtClean="0">
                <a:solidFill>
                  <a:srgbClr val="00B0F0"/>
                </a:solidFill>
              </a:rPr>
              <a:t> may </a:t>
            </a:r>
            <a:r>
              <a:rPr lang="en-US" sz="3200" b="1" dirty="0" err="1" smtClean="0">
                <a:solidFill>
                  <a:srgbClr val="00B0F0"/>
                </a:solidFill>
              </a:rPr>
              <a:t>giầy</a:t>
            </a:r>
            <a:endParaRPr lang="vi-VN" sz="3200" b="1" dirty="0">
              <a:solidFill>
                <a:srgbClr val="00B0F0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E50CAAAE-29FB-4231-91CA-33AC8915778F}"/>
              </a:ext>
            </a:extLst>
          </p:cNvPr>
          <p:cNvSpPr/>
          <p:nvPr/>
        </p:nvSpPr>
        <p:spPr>
          <a:xfrm>
            <a:off x="4584014" y="4437340"/>
            <a:ext cx="4401464" cy="639002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r>
              <a:rPr lang="en-US" sz="3200" b="1" dirty="0" err="1" smtClean="0">
                <a:solidFill>
                  <a:srgbClr val="00B0F0"/>
                </a:solidFill>
              </a:rPr>
              <a:t>Chú</a:t>
            </a:r>
            <a:r>
              <a:rPr lang="en-US" sz="3200" b="1" dirty="0" smtClean="0">
                <a:solidFill>
                  <a:srgbClr val="00B0F0"/>
                </a:solidFill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</a:rPr>
              <a:t>ấy</a:t>
            </a:r>
            <a:r>
              <a:rPr lang="en-US" sz="3200" b="1" dirty="0" smtClean="0">
                <a:solidFill>
                  <a:srgbClr val="00B0F0"/>
                </a:solidFill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</a:rPr>
              <a:t>là</a:t>
            </a:r>
            <a:r>
              <a:rPr lang="en-US" sz="3200" b="1" dirty="0" smtClean="0">
                <a:solidFill>
                  <a:srgbClr val="00B0F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bác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sĩ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E50CAAAE-29FB-4231-91CA-33AC8915778F}"/>
              </a:ext>
            </a:extLst>
          </p:cNvPr>
          <p:cNvSpPr/>
          <p:nvPr/>
        </p:nvSpPr>
        <p:spPr>
          <a:xfrm>
            <a:off x="4573136" y="5076342"/>
            <a:ext cx="3800475" cy="1131444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r>
              <a:rPr lang="en-US" sz="3200" b="1" dirty="0" err="1" smtClean="0">
                <a:solidFill>
                  <a:srgbClr val="00B0F0"/>
                </a:solidFill>
              </a:rPr>
              <a:t>Chú</a:t>
            </a:r>
            <a:r>
              <a:rPr lang="en-US" sz="3200" b="1" dirty="0" smtClean="0">
                <a:solidFill>
                  <a:srgbClr val="00B0F0"/>
                </a:solidFill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</a:rPr>
              <a:t>ấy</a:t>
            </a:r>
            <a:r>
              <a:rPr lang="en-US" sz="3200" b="1" dirty="0" smtClean="0">
                <a:solidFill>
                  <a:srgbClr val="00B0F0"/>
                </a:solidFill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</a:rPr>
              <a:t>đang</a:t>
            </a:r>
            <a:r>
              <a:rPr lang="en-US" sz="3200" b="1" dirty="0" smtClean="0">
                <a:solidFill>
                  <a:srgbClr val="00B0F0"/>
                </a:solidFill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</a:rPr>
              <a:t>khám</a:t>
            </a:r>
            <a:r>
              <a:rPr lang="en-US" sz="3200" b="1" dirty="0" smtClean="0">
                <a:solidFill>
                  <a:srgbClr val="00B0F0"/>
                </a:solidFill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</a:rPr>
              <a:t>bệnh</a:t>
            </a:r>
            <a:r>
              <a:rPr lang="en-US" sz="3200" b="1" dirty="0" smtClean="0">
                <a:solidFill>
                  <a:srgbClr val="00B0F0"/>
                </a:solidFill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</a:rPr>
              <a:t>cho</a:t>
            </a:r>
            <a:r>
              <a:rPr lang="en-US" sz="3200" b="1" dirty="0" smtClean="0">
                <a:solidFill>
                  <a:srgbClr val="00B0F0"/>
                </a:solidFill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</a:rPr>
              <a:t>em</a:t>
            </a:r>
            <a:r>
              <a:rPr lang="en-US" sz="3200" b="1" dirty="0" smtClean="0">
                <a:solidFill>
                  <a:srgbClr val="00B0F0"/>
                </a:solidFill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</a:rPr>
              <a:t>bé</a:t>
            </a:r>
            <a:r>
              <a:rPr lang="en-US" sz="3200" b="1" dirty="0" smtClean="0">
                <a:solidFill>
                  <a:srgbClr val="00B0F0"/>
                </a:solidFill>
              </a:rPr>
              <a:t>.</a:t>
            </a:r>
            <a:endParaRPr lang="vi-VN" sz="3200" b="1" dirty="0">
              <a:solidFill>
                <a:srgbClr val="00B0F0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E50CAAAE-29FB-4231-91CA-33AC8915778F}"/>
              </a:ext>
            </a:extLst>
          </p:cNvPr>
          <p:cNvSpPr/>
          <p:nvPr/>
        </p:nvSpPr>
        <p:spPr>
          <a:xfrm>
            <a:off x="8736225" y="4437340"/>
            <a:ext cx="4401464" cy="639002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r>
              <a:rPr lang="en-US" sz="3200" b="1" dirty="0" err="1" smtClean="0">
                <a:solidFill>
                  <a:srgbClr val="00B0F0"/>
                </a:solidFill>
              </a:rPr>
              <a:t>Cô</a:t>
            </a:r>
            <a:r>
              <a:rPr lang="en-US" sz="3200" b="1" dirty="0" smtClean="0">
                <a:solidFill>
                  <a:srgbClr val="00B0F0"/>
                </a:solidFill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</a:rPr>
              <a:t>ấy</a:t>
            </a:r>
            <a:r>
              <a:rPr lang="en-US" sz="3200" b="1" dirty="0" smtClean="0">
                <a:solidFill>
                  <a:srgbClr val="00B0F0"/>
                </a:solidFill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</a:rPr>
              <a:t>là</a:t>
            </a:r>
            <a:r>
              <a:rPr lang="en-US" sz="3200" b="1" dirty="0" smtClean="0">
                <a:solidFill>
                  <a:srgbClr val="00B0F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công</a:t>
            </a:r>
            <a:r>
              <a:rPr lang="en-US" sz="3200" b="1" dirty="0" smtClean="0">
                <a:solidFill>
                  <a:srgbClr val="FF0000"/>
                </a:solidFill>
              </a:rPr>
              <a:t> an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E50CAAAE-29FB-4231-91CA-33AC8915778F}"/>
              </a:ext>
            </a:extLst>
          </p:cNvPr>
          <p:cNvSpPr/>
          <p:nvPr/>
        </p:nvSpPr>
        <p:spPr>
          <a:xfrm>
            <a:off x="8725347" y="5076342"/>
            <a:ext cx="3306991" cy="1131444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r>
              <a:rPr lang="en-US" sz="3200" b="1" dirty="0" err="1" smtClean="0">
                <a:solidFill>
                  <a:srgbClr val="00B0F0"/>
                </a:solidFill>
              </a:rPr>
              <a:t>Cô</a:t>
            </a:r>
            <a:r>
              <a:rPr lang="en-US" sz="3200" b="1" dirty="0" smtClean="0">
                <a:solidFill>
                  <a:srgbClr val="00B0F0"/>
                </a:solidFill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</a:rPr>
              <a:t>ấy</a:t>
            </a:r>
            <a:r>
              <a:rPr lang="en-US" sz="3200" b="1" dirty="0" smtClean="0">
                <a:solidFill>
                  <a:srgbClr val="00B0F0"/>
                </a:solidFill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</a:rPr>
              <a:t>điều</a:t>
            </a:r>
            <a:r>
              <a:rPr lang="en-US" sz="3200" b="1" dirty="0" smtClean="0">
                <a:solidFill>
                  <a:srgbClr val="00B0F0"/>
                </a:solidFill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</a:rPr>
              <a:t>khiển</a:t>
            </a:r>
            <a:r>
              <a:rPr lang="en-US" sz="3200" b="1" dirty="0" smtClean="0">
                <a:solidFill>
                  <a:srgbClr val="00B0F0"/>
                </a:solidFill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</a:rPr>
              <a:t>giao</a:t>
            </a:r>
            <a:r>
              <a:rPr lang="en-US" sz="3200" b="1" dirty="0" smtClean="0">
                <a:solidFill>
                  <a:srgbClr val="00B0F0"/>
                </a:solidFill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</a:rPr>
              <a:t>thông</a:t>
            </a:r>
            <a:r>
              <a:rPr lang="en-US" sz="3200" b="1" dirty="0" smtClean="0">
                <a:solidFill>
                  <a:srgbClr val="00B0F0"/>
                </a:solidFill>
              </a:rPr>
              <a:t>.</a:t>
            </a:r>
            <a:endParaRPr lang="vi-VN" sz="32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176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</TotalTime>
  <Words>203</Words>
  <Application>Microsoft Office PowerPoint</Application>
  <PresentationFormat>Custom</PresentationFormat>
  <Paragraphs>32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1_Office Theme</vt:lpstr>
      <vt:lpstr>4_Office Theme</vt:lpstr>
      <vt:lpstr>6_Office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155</cp:revision>
  <dcterms:created xsi:type="dcterms:W3CDTF">2021-05-27T09:39:36Z</dcterms:created>
  <dcterms:modified xsi:type="dcterms:W3CDTF">2022-04-17T07:56:36Z</dcterms:modified>
</cp:coreProperties>
</file>