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0" r:id="rId3"/>
    <p:sldMasterId id="2147483718" r:id="rId4"/>
    <p:sldMasterId id="2147483730" r:id="rId5"/>
  </p:sldMasterIdLst>
  <p:notesMasterIdLst>
    <p:notesMasterId r:id="rId14"/>
  </p:notesMasterIdLst>
  <p:sldIdLst>
    <p:sldId id="523" r:id="rId6"/>
    <p:sldId id="525" r:id="rId7"/>
    <p:sldId id="527" r:id="rId8"/>
    <p:sldId id="526" r:id="rId9"/>
    <p:sldId id="528" r:id="rId10"/>
    <p:sldId id="530" r:id="rId11"/>
    <p:sldId id="529" r:id="rId12"/>
    <p:sldId id="29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2" clrIdx="0">
    <p:extLst>
      <p:ext uri="{19B8F6BF-5375-455C-9EA6-DF929625EA0E}">
        <p15:presenceInfo xmlns:p15="http://schemas.microsoft.com/office/powerpoint/2012/main" xmlns="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4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CA7C-7520-48DD-88FB-177E84F3E8E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6EAAE-8BA9-4EFF-BE4A-1A4A43290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30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28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96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49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74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36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78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80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097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065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6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57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20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0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420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06012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005755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16212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21628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59947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1190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668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3335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735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06733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37362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24215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39178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3498834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2670864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914728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6134020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81576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920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6019816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3609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544102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0885860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804325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2856763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9701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230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37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1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371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848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6001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614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423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4835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0948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601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31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7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67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6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C616C-8299-4076-8D87-B2DE53346399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C64DD-8407-4FEB-8D26-3F636BF0C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9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0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471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470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0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=""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=""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=""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=""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=""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=""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=""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=""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1558344" y="895347"/>
            <a:ext cx="931142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1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30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867436" y="1729243"/>
            <a:ext cx="9465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tình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cảm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gia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đình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phẩy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2958354" y="2182261"/>
            <a:ext cx="6095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9081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0" y="362891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lang="en-US" sz="3600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</a:t>
            </a:r>
            <a:r>
              <a:rPr lang="en-US" sz="3600" b="0" i="0" dirty="0" err="1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600" b="0" i="0" dirty="0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lang="en-US" sz="3600" b="0" i="0" dirty="0" smtClean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 smtClean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3600" b="0" i="0" dirty="0" smtClean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 smtClean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b="0" i="0" dirty="0" smtClean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 smtClean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b="0" i="0" dirty="0" smtClean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600" b="0" i="0" dirty="0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0" i="0" dirty="0" err="1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3600" b="0" i="0" dirty="0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37213" y="1516403"/>
            <a:ext cx="2721144" cy="1291876"/>
            <a:chOff x="1070927" y="1516403"/>
            <a:chExt cx="2721144" cy="1291876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927" y="1516403"/>
              <a:ext cx="2721144" cy="1291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1479954" y="1825925"/>
              <a:ext cx="1842247" cy="7525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chemeClr val="tx1"/>
                  </a:solidFill>
                </a:rPr>
                <a:t>c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he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chở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222460" y="1556265"/>
            <a:ext cx="2721144" cy="1291876"/>
            <a:chOff x="869222" y="1516403"/>
            <a:chExt cx="2721144" cy="1291876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222" y="1516403"/>
              <a:ext cx="2721144" cy="1291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1372378" y="1825925"/>
              <a:ext cx="2043176" cy="7525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chemeClr val="tx1"/>
                  </a:solidFill>
                </a:rPr>
                <a:t>k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ính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trọng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328730" y="1556265"/>
            <a:ext cx="2721144" cy="1291876"/>
            <a:chOff x="1070927" y="1516403"/>
            <a:chExt cx="2721144" cy="1291876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927" y="1516403"/>
              <a:ext cx="2721144" cy="1291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Rectangle 25"/>
            <p:cNvSpPr/>
            <p:nvPr/>
          </p:nvSpPr>
          <p:spPr>
            <a:xfrm>
              <a:off x="1183341" y="1825925"/>
              <a:ext cx="2339788" cy="7525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chemeClr val="tx1"/>
                  </a:solidFill>
                </a:rPr>
                <a:t>y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êu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thương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9313977" y="1596127"/>
            <a:ext cx="2721144" cy="1291876"/>
            <a:chOff x="1070927" y="1516403"/>
            <a:chExt cx="2721144" cy="1291876"/>
          </a:xfrm>
        </p:grpSpPr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927" y="1516403"/>
              <a:ext cx="2721144" cy="1291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Rectangle 28"/>
            <p:cNvSpPr/>
            <p:nvPr/>
          </p:nvSpPr>
          <p:spPr>
            <a:xfrm>
              <a:off x="1183341" y="1825925"/>
              <a:ext cx="2339788" cy="7525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chemeClr val="tx1"/>
                  </a:solidFill>
                </a:rPr>
                <a:t>đ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ùm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bọc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567363" y="2994621"/>
            <a:ext cx="2721144" cy="1291876"/>
            <a:chOff x="1070927" y="1516403"/>
            <a:chExt cx="2721144" cy="1291876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927" y="1516403"/>
              <a:ext cx="2721144" cy="1291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Rectangle 31"/>
            <p:cNvSpPr/>
            <p:nvPr/>
          </p:nvSpPr>
          <p:spPr>
            <a:xfrm>
              <a:off x="1183341" y="1825925"/>
              <a:ext cx="2339788" cy="7525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chemeClr val="tx1"/>
                  </a:solidFill>
                </a:rPr>
                <a:t>gắn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bó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735427" y="2994621"/>
            <a:ext cx="2721144" cy="1291876"/>
            <a:chOff x="1070927" y="1516403"/>
            <a:chExt cx="2721144" cy="1291876"/>
          </a:xfrm>
        </p:grpSpPr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927" y="1516403"/>
              <a:ext cx="2721144" cy="1291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Rectangle 36"/>
            <p:cNvSpPr/>
            <p:nvPr/>
          </p:nvSpPr>
          <p:spPr>
            <a:xfrm>
              <a:off x="1183341" y="1825925"/>
              <a:ext cx="2339788" cy="7525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chemeClr val="tx1"/>
                  </a:solidFill>
                </a:rPr>
                <a:t>thân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thiết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953405" y="2994621"/>
            <a:ext cx="2721144" cy="1291876"/>
            <a:chOff x="1070927" y="1516403"/>
            <a:chExt cx="2721144" cy="1291876"/>
          </a:xfrm>
        </p:grpSpPr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927" y="1516403"/>
              <a:ext cx="2721144" cy="1291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Rectangle 39"/>
            <p:cNvSpPr/>
            <p:nvPr/>
          </p:nvSpPr>
          <p:spPr>
            <a:xfrm>
              <a:off x="1183341" y="1825925"/>
              <a:ext cx="2339788" cy="7525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chemeClr val="tx1"/>
                  </a:solidFill>
                </a:rPr>
                <a:t>tôn</a:t>
              </a:r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</a:rPr>
                <a:t>trọng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69336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2070847" y="1429229"/>
            <a:ext cx="7530353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ngã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nâng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2057399" y="2370523"/>
            <a:ext cx="7543801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đùm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2057399" y="3325264"/>
            <a:ext cx="7543801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thuận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hòa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2057398" y="4226217"/>
            <a:ext cx="7543802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endParaRPr lang="en-US" sz="3600" dirty="0" smtClean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đùm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bọc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dở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đỡ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416860" y="407250"/>
            <a:ext cx="11775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2070847" y="1429228"/>
            <a:ext cx="7530353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ngã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nâng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2057398" y="3325263"/>
            <a:ext cx="7530353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thuận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hòa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2070844" y="4226217"/>
            <a:ext cx="7530353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endParaRPr lang="en-US" sz="3600" dirty="0" smtClean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đùm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bọc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dở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đỡ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1999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  <p:bldP spid="5" grpId="0" animBg="1"/>
      <p:bldP spid="6" grpId="0" animBg="1"/>
      <p:bldP spid="7" grpId="0"/>
      <p:bldP spid="8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30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867436" y="1729243"/>
            <a:ext cx="9465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tình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cảm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gia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đình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phẩy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73084" y="2328589"/>
            <a:ext cx="9465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135)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448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0" y="362891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600" i="0" dirty="0" smtClean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phẩy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trí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295836" y="1277291"/>
            <a:ext cx="117885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</a:p>
          <a:p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</a:p>
          <a:p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295836" y="3227115"/>
            <a:ext cx="117885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hướng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dẫn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</a:p>
          <a:p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2447364" y="1263844"/>
            <a:ext cx="389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4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8888505" y="1800511"/>
            <a:ext cx="389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4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5029199" y="3194018"/>
            <a:ext cx="389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4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4450976" y="3736888"/>
            <a:ext cx="389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4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5416F13A-6669-4783-8568-4A1A8342D725}"/>
              </a:ext>
            </a:extLst>
          </p:cNvPr>
          <p:cNvSpPr txBox="1"/>
          <p:nvPr/>
        </p:nvSpPr>
        <p:spPr>
          <a:xfrm>
            <a:off x="6777317" y="3736888"/>
            <a:ext cx="389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en-US" sz="4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1898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33" grpId="0"/>
      <p:bldP spid="34" grpId="0"/>
      <p:bldP spid="41" grpId="0"/>
      <p:bldP spid="42" grpId="0"/>
      <p:bldP spid="43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273</Words>
  <Application>Microsoft Office PowerPoint</Application>
  <PresentationFormat>Custom</PresentationFormat>
  <Paragraphs>49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1_Office Theme</vt:lpstr>
      <vt:lpstr>2_Office Theme</vt:lpstr>
      <vt:lpstr>3_Office Theme</vt:lpstr>
      <vt:lpstr>6_Office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21</cp:revision>
  <dcterms:created xsi:type="dcterms:W3CDTF">2021-05-27T10:44:59Z</dcterms:created>
  <dcterms:modified xsi:type="dcterms:W3CDTF">2021-12-30T02:40:48Z</dcterms:modified>
</cp:coreProperties>
</file>