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2"/>
  </p:notesMasterIdLst>
  <p:sldIdLst>
    <p:sldId id="329" r:id="rId4"/>
    <p:sldId id="323" r:id="rId5"/>
    <p:sldId id="369" r:id="rId6"/>
    <p:sldId id="370" r:id="rId7"/>
    <p:sldId id="371" r:id="rId8"/>
    <p:sldId id="372" r:id="rId9"/>
    <p:sldId id="373" r:id="rId10"/>
    <p:sldId id="34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6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09796" y="1729243"/>
            <a:ext cx="10482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nuôi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đặc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điểm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09796" y="2334549"/>
            <a:ext cx="10482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oài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1828" y="-75246"/>
            <a:ext cx="744822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b="1" dirty="0" err="1">
                <a:latin typeface="UTM Avo" panose="02040603050506020204" pitchFamily="18" charset="0"/>
              </a:rPr>
              <a:t>Xếp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từ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vào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nhóm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thích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hợp</a:t>
            </a:r>
            <a:endParaRPr lang="vi-VN" sz="2900" b="1" dirty="0"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389273" y="843516"/>
            <a:ext cx="3708400" cy="7366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Từ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chỉ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con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vật</a:t>
            </a:r>
            <a:endParaRPr lang="en-US" sz="25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261160" y="3609283"/>
            <a:ext cx="1903229" cy="1273938"/>
            <a:chOff x="590858" y="2157122"/>
            <a:chExt cx="1307656" cy="1047167"/>
          </a:xfrm>
        </p:grpSpPr>
        <p:pic>
          <p:nvPicPr>
            <p:cNvPr id="12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2157122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923925" y="2415262"/>
              <a:ext cx="516848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đầu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209439" y="4675071"/>
            <a:ext cx="1903228" cy="1376231"/>
            <a:chOff x="590858" y="3001037"/>
            <a:chExt cx="1307656" cy="1047167"/>
          </a:xfrm>
        </p:grpSpPr>
        <p:pic>
          <p:nvPicPr>
            <p:cNvPr id="13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3001037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887505" y="3234965"/>
              <a:ext cx="635871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chân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169682" y="5813543"/>
            <a:ext cx="1997587" cy="1243237"/>
            <a:chOff x="590858" y="3844952"/>
            <a:chExt cx="1307656" cy="1047167"/>
          </a:xfrm>
        </p:grpSpPr>
        <p:pic>
          <p:nvPicPr>
            <p:cNvPr id="14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3844952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9950" y="4062828"/>
              <a:ext cx="514144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mắt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619912" y="3582868"/>
            <a:ext cx="1905868" cy="1300354"/>
            <a:chOff x="2036200" y="2142128"/>
            <a:chExt cx="1307656" cy="1047167"/>
          </a:xfrm>
        </p:grpSpPr>
        <p:pic>
          <p:nvPicPr>
            <p:cNvPr id="15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2448900" y="2415262"/>
              <a:ext cx="383398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dê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712675" y="4761096"/>
            <a:ext cx="1905869" cy="1125220"/>
            <a:chOff x="2036200" y="2986043"/>
            <a:chExt cx="1307656" cy="1047167"/>
          </a:xfrm>
        </p:grpSpPr>
        <p:pic>
          <p:nvPicPr>
            <p:cNvPr id="16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2485271" y="3154261"/>
              <a:ext cx="409547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lợn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659667" y="5727291"/>
            <a:ext cx="1905869" cy="1296359"/>
            <a:chOff x="2036200" y="3829958"/>
            <a:chExt cx="1307656" cy="1047167"/>
          </a:xfrm>
        </p:grpSpPr>
        <p:pic>
          <p:nvPicPr>
            <p:cNvPr id="17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/>
            <p:cNvSpPr txBox="1"/>
            <p:nvPr/>
          </p:nvSpPr>
          <p:spPr>
            <a:xfrm>
              <a:off x="2443566" y="4051908"/>
              <a:ext cx="437500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mỏ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374936" y="3649128"/>
            <a:ext cx="1861098" cy="1125219"/>
            <a:chOff x="3481542" y="2142128"/>
            <a:chExt cx="1307656" cy="1047167"/>
          </a:xfrm>
        </p:grpSpPr>
        <p:pic>
          <p:nvPicPr>
            <p:cNvPr id="18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3904944" y="2313530"/>
              <a:ext cx="376185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cổ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255668" y="4774347"/>
            <a:ext cx="2040192" cy="1125219"/>
            <a:chOff x="3481542" y="2986043"/>
            <a:chExt cx="1307656" cy="1047167"/>
          </a:xfrm>
        </p:grpSpPr>
        <p:pic>
          <p:nvPicPr>
            <p:cNvPr id="19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3794571" y="3174479"/>
              <a:ext cx="552916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đuôi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229164" y="5820056"/>
            <a:ext cx="2040192" cy="1057820"/>
            <a:chOff x="3481542" y="3829958"/>
            <a:chExt cx="1307656" cy="1047167"/>
          </a:xfrm>
        </p:grpSpPr>
        <p:pic>
          <p:nvPicPr>
            <p:cNvPr id="20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3909108" y="3973536"/>
              <a:ext cx="387005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gà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8798661" y="3649128"/>
            <a:ext cx="1816329" cy="1145212"/>
            <a:chOff x="4926884" y="2142128"/>
            <a:chExt cx="1307656" cy="1047167"/>
          </a:xfrm>
        </p:grpSpPr>
        <p:pic>
          <p:nvPicPr>
            <p:cNvPr id="21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5334490" y="2343175"/>
              <a:ext cx="383398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bò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825165" y="4774347"/>
            <a:ext cx="1816329" cy="1125219"/>
            <a:chOff x="4926884" y="2986043"/>
            <a:chExt cx="1307656" cy="1047167"/>
          </a:xfrm>
        </p:grpSpPr>
        <p:pic>
          <p:nvPicPr>
            <p:cNvPr id="22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5194226" y="3180219"/>
              <a:ext cx="635871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cánh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8798661" y="5820055"/>
            <a:ext cx="1816329" cy="1057821"/>
            <a:chOff x="4926884" y="3829958"/>
            <a:chExt cx="1307656" cy="1047167"/>
          </a:xfrm>
        </p:grpSpPr>
        <p:pic>
          <p:nvPicPr>
            <p:cNvPr id="23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5408075" y="3984951"/>
              <a:ext cx="332002" cy="40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900" dirty="0" err="1">
                  <a:latin typeface="UTM Avo" panose="02040603050506020204" pitchFamily="18" charset="0"/>
                </a:rPr>
                <a:t>vịt</a:t>
              </a:r>
              <a:endParaRPr lang="en-US" sz="2900" dirty="0">
                <a:latin typeface="UTM Avo" panose="02040603050506020204" pitchFamily="18" charset="0"/>
              </a:endParaRPr>
            </a:p>
          </p:txBody>
        </p:sp>
      </p:grpSp>
      <p:sp>
        <p:nvSpPr>
          <p:cNvPr id="55" name="Rounded Rectangle 54"/>
          <p:cNvSpPr/>
          <p:nvPr/>
        </p:nvSpPr>
        <p:spPr>
          <a:xfrm>
            <a:off x="5857079" y="843516"/>
            <a:ext cx="5049455" cy="7366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Từ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chỉ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bộ</a:t>
            </a:r>
            <a:r>
              <a:rPr lang="en-US" sz="25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phận</a:t>
            </a:r>
            <a:r>
              <a:rPr lang="en-US" sz="25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 </a:t>
            </a:r>
            <a:r>
              <a:rPr lang="en-US" sz="25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của</a:t>
            </a:r>
            <a:r>
              <a:rPr lang="en-US" sz="25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con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vật</a:t>
            </a:r>
            <a:endParaRPr lang="en-US" sz="25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64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011E-7 L 0.39987 -0.253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87" y="-126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25809E-6 L -0.22279 -0.2326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46" y="-116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6642E-6 L 0.16836 -0.2365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11" y="-118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2951E-7 L -0.46406 -0.2229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03" y="-11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09158E-6 L 0.48373 -0.2479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80" y="-12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5.92044E-7 L -0.225 -0.2268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50" y="-11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53284E-7 L 0.26628 -0.2481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07" y="-124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53284E-7 L -0.20534 -0.0790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73" y="-39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45051E-6 L 0.6043 -0.22688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8" y="-11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42276E-7 L 0.31627 -0.082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7" y="-4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88714E-6 L -0.26732 -0.3647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72" y="-18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8714E-6 L -0.52604 -0.2086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02" y="-104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2521" y="166046"/>
            <a:ext cx="11966713" cy="7467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...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01" b="99580" l="0" r="97686">
                        <a14:foregroundMark x1="22108" y1="77311" x2="4884" y2="87815"/>
                        <a14:foregroundMark x1="4113" y1="89496" x2="29563" y2="37395"/>
                        <a14:foregroundMark x1="26478" y1="47899" x2="21851" y2="24790"/>
                        <a14:foregroundMark x1="21851" y1="25210" x2="32134" y2="7983"/>
                        <a14:foregroundMark x1="32134" y1="7983" x2="45244" y2="4622"/>
                        <a14:foregroundMark x1="45244" y1="4622" x2="51157" y2="14706"/>
                        <a14:foregroundMark x1="51157" y1="14706" x2="55013" y2="23109"/>
                        <a14:foregroundMark x1="55013" y1="23109" x2="55527" y2="27731"/>
                        <a14:foregroundMark x1="55527" y1="27731" x2="52699" y2="38235"/>
                        <a14:foregroundMark x1="52699" y1="38235" x2="52185" y2="41176"/>
                        <a14:foregroundMark x1="52185" y1="41176" x2="58098" y2="41597"/>
                        <a14:foregroundMark x1="58098" y1="42017" x2="62725" y2="44538"/>
                        <a14:foregroundMark x1="59640" y1="43277" x2="65039" y2="43277"/>
                        <a14:foregroundMark x1="65039" y1="43277" x2="70951" y2="44958"/>
                        <a14:foregroundMark x1="70951" y1="44958" x2="74036" y2="47059"/>
                        <a14:foregroundMark x1="74036" y1="47059" x2="78149" y2="52101"/>
                        <a14:foregroundMark x1="78149" y1="52101" x2="89974" y2="71849"/>
                        <a14:foregroundMark x1="89974" y1="73950" x2="96401" y2="63025"/>
                        <a14:foregroundMark x1="96401" y1="64706" x2="96915" y2="76050"/>
                        <a14:foregroundMark x1="96401" y1="76471" x2="95630" y2="81513"/>
                        <a14:foregroundMark x1="95630" y1="81513" x2="93059" y2="90336"/>
                        <a14:foregroundMark x1="93059" y1="90336" x2="44730" y2="90756"/>
                        <a14:foregroundMark x1="47301" y1="91176" x2="5656" y2="91176"/>
                        <a14:foregroundMark x1="3342" y1="87815" x2="0" y2="92017"/>
                        <a14:backgroundMark x1="28021" y1="5882" x2="56555" y2="3361"/>
                        <a14:backgroundMark x1="52442" y1="13025" x2="56041" y2="23950"/>
                        <a14:backgroundMark x1="58612" y1="35714" x2="56812" y2="40336"/>
                        <a14:backgroundMark x1="56041" y1="24370" x2="55013" y2="33613"/>
                        <a14:backgroundMark x1="55013" y1="33613" x2="53470" y2="39076"/>
                        <a14:backgroundMark x1="59383" y1="40756" x2="67609" y2="4243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641" y="1121915"/>
            <a:ext cx="4368494" cy="239551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48" b="98328" l="615" r="99077">
                        <a14:foregroundMark x1="7077" y1="25418" x2="3385" y2="29431"/>
                        <a14:foregroundMark x1="3385" y1="29766" x2="4308" y2="31438"/>
                        <a14:foregroundMark x1="4308" y1="31438" x2="10769" y2="32107"/>
                        <a14:foregroundMark x1="10769" y1="32107" x2="16615" y2="33445"/>
                        <a14:foregroundMark x1="16615" y1="33445" x2="22462" y2="35117"/>
                        <a14:foregroundMark x1="19692" y1="34114" x2="20000" y2="45151"/>
                        <a14:foregroundMark x1="20000" y1="45151" x2="30154" y2="50167"/>
                        <a14:foregroundMark x1="28923" y1="50167" x2="33538" y2="61204"/>
                        <a14:foregroundMark x1="32308" y1="59197" x2="35692" y2="74916"/>
                        <a14:foregroundMark x1="35692" y1="74582" x2="34769" y2="83278"/>
                        <a14:foregroundMark x1="34769" y1="83278" x2="30462" y2="88963"/>
                        <a14:foregroundMark x1="30154" y1="89632" x2="29231" y2="91973"/>
                        <a14:foregroundMark x1="29231" y1="91639" x2="37846" y2="92642"/>
                        <a14:foregroundMark x1="37846" y1="92642" x2="40308" y2="90970"/>
                        <a14:foregroundMark x1="40308" y1="90970" x2="40308" y2="87625"/>
                        <a14:foregroundMark x1="40308" y1="87625" x2="42154" y2="56856"/>
                        <a14:foregroundMark x1="41846" y1="59532" x2="48308" y2="57860"/>
                        <a14:foregroundMark x1="47385" y1="58194" x2="46769" y2="60870"/>
                        <a14:foregroundMark x1="46769" y1="60870" x2="48308" y2="61873"/>
                        <a14:foregroundMark x1="48308" y1="61873" x2="50154" y2="82274"/>
                        <a14:foregroundMark x1="50462" y1="80602" x2="46769" y2="91973"/>
                        <a14:foregroundMark x1="46769" y1="91973" x2="56308" y2="92642"/>
                        <a14:foregroundMark x1="6154" y1="25418" x2="15692" y2="21739"/>
                        <a14:foregroundMark x1="10462" y1="23077" x2="1231" y2="14716"/>
                        <a14:foregroundMark x1="54462" y1="92308" x2="54769" y2="98328"/>
                        <a14:foregroundMark x1="54769" y1="97324" x2="97231" y2="96656"/>
                        <a14:foregroundMark x1="95692" y1="96656" x2="99077" y2="52174"/>
                        <a14:foregroundMark x1="98462" y1="52843" x2="96308" y2="21739"/>
                        <a14:foregroundMark x1="96923" y1="21739" x2="52000" y2="4348"/>
                        <a14:foregroundMark x1="52000" y1="4348" x2="615" y2="14381"/>
                        <a14:foregroundMark x1="4615" y1="9365" x2="31077" y2="11706"/>
                        <a14:foregroundMark x1="10769" y1="6689" x2="28000" y2="9365"/>
                        <a14:foregroundMark x1="16308" y1="7358" x2="2769" y2="7358"/>
                        <a14:foregroundMark x1="41231" y1="7023" x2="86154" y2="6355"/>
                        <a14:foregroundMark x1="86154" y1="6355" x2="96615" y2="19064"/>
                        <a14:backgroundMark x1="45231" y1="60535" x2="43692" y2="92977"/>
                        <a14:backgroundMark x1="5538" y1="22742" x2="923" y2="3177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832" y="1315098"/>
            <a:ext cx="3643332" cy="2513900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3" r="7033"/>
          <a:stretch/>
        </p:blipFill>
        <p:spPr>
          <a:xfrm>
            <a:off x="1342641" y="4066138"/>
            <a:ext cx="3740240" cy="2206039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267" y="3820149"/>
            <a:ext cx="2026359" cy="269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6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2521" y="166046"/>
            <a:ext cx="11966713" cy="7467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...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01" b="99580" l="0" r="97686">
                        <a14:foregroundMark x1="22108" y1="77311" x2="4884" y2="87815"/>
                        <a14:foregroundMark x1="4113" y1="89496" x2="29563" y2="37395"/>
                        <a14:foregroundMark x1="26478" y1="47899" x2="21851" y2="24790"/>
                        <a14:foregroundMark x1="21851" y1="25210" x2="32134" y2="7983"/>
                        <a14:foregroundMark x1="32134" y1="7983" x2="45244" y2="4622"/>
                        <a14:foregroundMark x1="45244" y1="4622" x2="51157" y2="14706"/>
                        <a14:foregroundMark x1="51157" y1="14706" x2="55013" y2="23109"/>
                        <a14:foregroundMark x1="55013" y1="23109" x2="55527" y2="27731"/>
                        <a14:foregroundMark x1="55527" y1="27731" x2="52699" y2="38235"/>
                        <a14:foregroundMark x1="52699" y1="38235" x2="52185" y2="41176"/>
                        <a14:foregroundMark x1="52185" y1="41176" x2="58098" y2="41597"/>
                        <a14:foregroundMark x1="58098" y1="42017" x2="62725" y2="44538"/>
                        <a14:foregroundMark x1="59640" y1="43277" x2="65039" y2="43277"/>
                        <a14:foregroundMark x1="65039" y1="43277" x2="70951" y2="44958"/>
                        <a14:foregroundMark x1="70951" y1="44958" x2="74036" y2="47059"/>
                        <a14:foregroundMark x1="74036" y1="47059" x2="78149" y2="52101"/>
                        <a14:foregroundMark x1="78149" y1="52101" x2="89974" y2="71849"/>
                        <a14:foregroundMark x1="89974" y1="73950" x2="96401" y2="63025"/>
                        <a14:foregroundMark x1="96401" y1="64706" x2="96915" y2="76050"/>
                        <a14:foregroundMark x1="96401" y1="76471" x2="95630" y2="81513"/>
                        <a14:foregroundMark x1="95630" y1="81513" x2="93059" y2="90336"/>
                        <a14:foregroundMark x1="93059" y1="90336" x2="44730" y2="90756"/>
                        <a14:foregroundMark x1="47301" y1="91176" x2="5656" y2="91176"/>
                        <a14:foregroundMark x1="3342" y1="87815" x2="0" y2="92017"/>
                        <a14:backgroundMark x1="28021" y1="5882" x2="56555" y2="3361"/>
                        <a14:backgroundMark x1="52442" y1="13025" x2="56041" y2="23950"/>
                        <a14:backgroundMark x1="58612" y1="35714" x2="56812" y2="40336"/>
                        <a14:backgroundMark x1="56041" y1="24370" x2="55013" y2="33613"/>
                        <a14:backgroundMark x1="55013" y1="33613" x2="53470" y2="39076"/>
                        <a14:backgroundMark x1="59383" y1="40756" x2="67609" y2="4243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22" y="3806506"/>
            <a:ext cx="4368494" cy="239551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08990" y="1447620"/>
            <a:ext cx="11052313" cy="593215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Chó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:  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27583" y="1341604"/>
            <a:ext cx="2239617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l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mượt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962403" y="1340523"/>
            <a:ext cx="2239617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mắt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to,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280994" y="1347782"/>
            <a:ext cx="2239617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tai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cụp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59223" y="1348676"/>
            <a:ext cx="3028118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m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ũi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thính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...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Picture 14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48" b="98328" l="615" r="99077">
                        <a14:foregroundMark x1="7077" y1="25418" x2="3385" y2="29431"/>
                        <a14:foregroundMark x1="3385" y1="29766" x2="4308" y2="31438"/>
                        <a14:foregroundMark x1="4308" y1="31438" x2="10769" y2="32107"/>
                        <a14:foregroundMark x1="10769" y1="32107" x2="16615" y2="33445"/>
                        <a14:foregroundMark x1="16615" y1="33445" x2="22462" y2="35117"/>
                        <a14:foregroundMark x1="19692" y1="34114" x2="20000" y2="45151"/>
                        <a14:foregroundMark x1="20000" y1="45151" x2="30154" y2="50167"/>
                        <a14:foregroundMark x1="28923" y1="50167" x2="33538" y2="61204"/>
                        <a14:foregroundMark x1="32308" y1="59197" x2="35692" y2="74916"/>
                        <a14:foregroundMark x1="35692" y1="74582" x2="34769" y2="83278"/>
                        <a14:foregroundMark x1="34769" y1="83278" x2="30462" y2="88963"/>
                        <a14:foregroundMark x1="30154" y1="89632" x2="29231" y2="91973"/>
                        <a14:foregroundMark x1="29231" y1="91639" x2="37846" y2="92642"/>
                        <a14:foregroundMark x1="37846" y1="92642" x2="40308" y2="90970"/>
                        <a14:foregroundMark x1="40308" y1="90970" x2="40308" y2="87625"/>
                        <a14:foregroundMark x1="40308" y1="87625" x2="42154" y2="56856"/>
                        <a14:foregroundMark x1="41846" y1="59532" x2="48308" y2="57860"/>
                        <a14:foregroundMark x1="47385" y1="58194" x2="46769" y2="60870"/>
                        <a14:foregroundMark x1="46769" y1="60870" x2="48308" y2="61873"/>
                        <a14:foregroundMark x1="48308" y1="61873" x2="50154" y2="82274"/>
                        <a14:foregroundMark x1="50462" y1="80602" x2="46769" y2="91973"/>
                        <a14:foregroundMark x1="46769" y1="91973" x2="56308" y2="92642"/>
                        <a14:foregroundMark x1="6154" y1="25418" x2="15692" y2="21739"/>
                        <a14:foregroundMark x1="10462" y1="23077" x2="1231" y2="14716"/>
                        <a14:foregroundMark x1="54462" y1="92308" x2="54769" y2="98328"/>
                        <a14:foregroundMark x1="54769" y1="97324" x2="97231" y2="96656"/>
                        <a14:foregroundMark x1="95692" y1="96656" x2="99077" y2="52174"/>
                        <a14:foregroundMark x1="98462" y1="52843" x2="96308" y2="21739"/>
                        <a14:foregroundMark x1="96923" y1="21739" x2="52000" y2="4348"/>
                        <a14:foregroundMark x1="52000" y1="4348" x2="615" y2="14381"/>
                        <a14:foregroundMark x1="4615" y1="9365" x2="31077" y2="11706"/>
                        <a14:foregroundMark x1="10769" y1="6689" x2="28000" y2="9365"/>
                        <a14:foregroundMark x1="16308" y1="7358" x2="2769" y2="7358"/>
                        <a14:foregroundMark x1="41231" y1="7023" x2="86154" y2="6355"/>
                        <a14:foregroundMark x1="86154" y1="6355" x2="96615" y2="19064"/>
                        <a14:backgroundMark x1="45231" y1="60535" x2="43692" y2="92977"/>
                        <a14:backgroundMark x1="5538" y1="22742" x2="923" y2="3177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279" y="4031794"/>
            <a:ext cx="3643332" cy="25139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95736" y="2207827"/>
            <a:ext cx="11052313" cy="593215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râu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:  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01078" y="2095816"/>
            <a:ext cx="2239617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l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đen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734752" y="2102809"/>
            <a:ext cx="2239617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m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ắt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to,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062337" y="2102809"/>
            <a:ext cx="2458273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s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ừng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nhọn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010405" y="2109068"/>
            <a:ext cx="2458273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đuôi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dài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...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21" name="Picture 20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3" r="7033"/>
          <a:stretch/>
        </p:blipFill>
        <p:spPr>
          <a:xfrm>
            <a:off x="4240695" y="4185724"/>
            <a:ext cx="3740240" cy="2206039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722240" y="2955964"/>
            <a:ext cx="11052313" cy="593215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Gà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:  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59571" y="2837589"/>
            <a:ext cx="4114797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l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(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vàng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óng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),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583420" y="2863906"/>
            <a:ext cx="2239617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m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ắt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nhỏ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209174" y="2861550"/>
            <a:ext cx="2239617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mào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đỏ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749551" y="2850654"/>
            <a:ext cx="3097882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c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hân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vàng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...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27" name="Picture 26" descr="Screen Clippi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62" y="4185724"/>
            <a:ext cx="2026359" cy="2698016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735492" y="3735186"/>
            <a:ext cx="11052313" cy="593215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Mèo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:  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47463" y="3638355"/>
            <a:ext cx="457200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l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vằn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mượt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288009" y="3641188"/>
            <a:ext cx="1836568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m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ắt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tinh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84514" y="3638355"/>
            <a:ext cx="2345253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r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ia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trắng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...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09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3" grpId="0"/>
      <p:bldP spid="14" grpId="0"/>
      <p:bldP spid="16" grpId="0" animBg="1"/>
      <p:bldP spid="17" grpId="0"/>
      <p:bldP spid="18" grpId="0"/>
      <p:bldP spid="19" grpId="0"/>
      <p:bldP spid="20" grpId="0"/>
      <p:bldP spid="22" grpId="0" animBg="1"/>
      <p:bldP spid="23" grpId="0"/>
      <p:bldP spid="24" grpId="0"/>
      <p:bldP spid="25" grpId="0"/>
      <p:bldP spid="26" grpId="0"/>
      <p:bldP spid="28" grpId="0" animBg="1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2521" y="166046"/>
            <a:ext cx="11966713" cy="7467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...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8990" y="1447620"/>
            <a:ext cx="11052313" cy="593215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Chó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:  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27583" y="1341604"/>
            <a:ext cx="2239617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l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mượt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962403" y="1340523"/>
            <a:ext cx="2239617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mắt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to,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280994" y="1347782"/>
            <a:ext cx="2239617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tai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cụp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59223" y="1348676"/>
            <a:ext cx="3028118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m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ũi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thính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...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5736" y="2207827"/>
            <a:ext cx="11052313" cy="593215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râu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:  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01078" y="2095816"/>
            <a:ext cx="2239617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l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đen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734752" y="2102809"/>
            <a:ext cx="2239617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m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ắt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to,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062337" y="2102809"/>
            <a:ext cx="2458273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s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ừng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nhọn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010405" y="2109068"/>
            <a:ext cx="2458273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đuôi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dài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...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22240" y="2955964"/>
            <a:ext cx="11052313" cy="593215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Gà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:  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59571" y="2837589"/>
            <a:ext cx="4114797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l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(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vàng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óng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),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583420" y="2863906"/>
            <a:ext cx="2239617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m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ắt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nhỏ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209174" y="2861550"/>
            <a:ext cx="2239617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mào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đỏ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749551" y="2850654"/>
            <a:ext cx="3097882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c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hân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vàng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... 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35492" y="3735186"/>
            <a:ext cx="11052313" cy="593215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Mèo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:  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47463" y="3638355"/>
            <a:ext cx="457200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l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vằn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mượt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288009" y="3641188"/>
            <a:ext cx="1836568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m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ắt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tinh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84514" y="3638355"/>
            <a:ext cx="2345253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</a:rPr>
              <a:t>r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ia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trắng</a:t>
            </a:r>
            <a:r>
              <a:rPr lang="en-US" sz="2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...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8780" y="4353737"/>
            <a:ext cx="11078817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928705" y="5159017"/>
            <a:ext cx="6659217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óng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66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09796" y="1729243"/>
            <a:ext cx="10482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nuôi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đặc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điểm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09796" y="2334549"/>
            <a:ext cx="10482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oài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96545" y="2959080"/>
            <a:ext cx="3021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52)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396332" y="3596863"/>
            <a:ext cx="8462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....................................................................................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4348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85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367</Words>
  <Application>Microsoft Office PowerPoint</Application>
  <PresentationFormat>Custom</PresentationFormat>
  <Paragraphs>76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88</cp:revision>
  <dcterms:created xsi:type="dcterms:W3CDTF">2021-05-27T09:39:36Z</dcterms:created>
  <dcterms:modified xsi:type="dcterms:W3CDTF">2022-02-24T02:27:32Z</dcterms:modified>
</cp:coreProperties>
</file>