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2" r:id="rId4"/>
    <p:sldMasterId id="2147483736" r:id="rId5"/>
  </p:sldMasterIdLst>
  <p:notesMasterIdLst>
    <p:notesMasterId r:id="rId14"/>
  </p:notesMasterIdLst>
  <p:sldIdLst>
    <p:sldId id="329" r:id="rId6"/>
    <p:sldId id="323" r:id="rId7"/>
    <p:sldId id="330" r:id="rId8"/>
    <p:sldId id="331" r:id="rId9"/>
    <p:sldId id="332" r:id="rId10"/>
    <p:sldId id="333" r:id="rId11"/>
    <p:sldId id="334" r:id="rId12"/>
    <p:sldId id="28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72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00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031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362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98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81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031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28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376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503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243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12/23/2021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2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9200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chỉ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hoạt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hoạt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03" y="1855229"/>
            <a:ext cx="10612191" cy="5144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61" y="68451"/>
            <a:ext cx="6016156" cy="588371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1</a:t>
            </a:r>
            <a:r>
              <a:rPr lang="en-US" sz="3600" b="1" i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 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Dựa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vào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tranh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tìm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từ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ngữ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281614" y="648000"/>
            <a:ext cx="2719163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a.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Chỉ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sự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vật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2871565" y="660878"/>
            <a:ext cx="1133765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ông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3798844" y="686635"/>
            <a:ext cx="1133765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4455879" y="699515"/>
            <a:ext cx="1133765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ố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5177096" y="699515"/>
            <a:ext cx="1133765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ẹ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5936950" y="699515"/>
            <a:ext cx="1932042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a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trai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7521059" y="699515"/>
            <a:ext cx="1751730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e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gái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8937735" y="712394"/>
            <a:ext cx="734299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ổ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9530163" y="712393"/>
            <a:ext cx="1326727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q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uạt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10547593" y="725271"/>
            <a:ext cx="1644407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hổi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...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281613" y="1236371"/>
            <a:ext cx="3517231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</a:t>
            </a:r>
            <a:r>
              <a:rPr lang="en-US" sz="360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Chỉ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3475573" y="1236741"/>
            <a:ext cx="1812043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ưới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cây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5142659" y="1234130"/>
            <a:ext cx="1761719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ặt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rau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6628909" y="1234504"/>
            <a:ext cx="1998255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ửa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quạt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8346064" y="1243694"/>
            <a:ext cx="1812722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ấu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ăn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35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9808454" y="1213850"/>
            <a:ext cx="2383545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q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uét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nhà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...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318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8" grpId="0"/>
      <p:bldP spid="19" grpId="0"/>
      <p:bldP spid="20" grpId="0"/>
      <p:bldP spid="21" grpId="0"/>
      <p:bldP spid="25" grpId="0"/>
      <p:bldP spid="26" grpId="0"/>
      <p:bldP spid="27" grpId="0"/>
      <p:bldP spid="28" grpId="0"/>
      <p:bldP spid="31" grpId="0"/>
      <p:bldP spid="32" grpId="0"/>
      <p:bldP spid="33" grpId="0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13" y="729758"/>
            <a:ext cx="11748748" cy="588371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2</a:t>
            </a:r>
            <a:r>
              <a:rPr lang="en-US" sz="3600" b="1" i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 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Tìm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3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từ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ngữ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chỉ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hoạt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động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trong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đoạn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thơ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540703" y="1772924"/>
            <a:ext cx="11475287" cy="3275594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may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chiếc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áo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mới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			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Khi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ô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tô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hỏng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máy</a:t>
            </a:r>
            <a:endParaRPr lang="en-US" sz="3600" dirty="0" smtClean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endParaRPr lang="en-US" sz="900" dirty="0" smtClean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Lại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thêu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một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bông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hoa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	    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chẳng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sửa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cho</a:t>
            </a:r>
            <a:endParaRPr lang="en-US" sz="3600" dirty="0" smtClean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endParaRPr lang="en-US" sz="900" dirty="0" smtClean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Anh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cu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Phương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rất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khoái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	     Ba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nối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dây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cót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lại</a:t>
            </a:r>
            <a:endParaRPr lang="en-US" sz="3600" dirty="0" smtClean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endParaRPr lang="en-US" sz="800" dirty="0" smtClean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Khen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Mẹ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giỏi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hơn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ba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!				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Xe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chạy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liền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ro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ro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...</a:t>
            </a:r>
          </a:p>
          <a:p>
            <a:r>
              <a:rPr lang="en-US" sz="800" dirty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</a:t>
            </a:r>
            <a:r>
              <a:rPr lang="en-US" sz="8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</a:t>
            </a:r>
          </a:p>
          <a:p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		                                                                  (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Đặng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</a:t>
            </a:r>
            <a:r>
              <a:rPr lang="en-US" sz="3600" dirty="0" err="1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ấn</a:t>
            </a:r>
            <a:r>
              <a:rPr lang="en-US" sz="3600" dirty="0" smtClean="0"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)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378226" y="2247414"/>
            <a:ext cx="7023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404730" y="2874185"/>
            <a:ext cx="7023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89113" y="4106638"/>
            <a:ext cx="9011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814187" y="2872649"/>
            <a:ext cx="5698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487477" y="3455745"/>
            <a:ext cx="20275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513981" y="4106638"/>
            <a:ext cx="7553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7304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04" y="702370"/>
            <a:ext cx="10278696" cy="6230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78" y="80404"/>
            <a:ext cx="11748748" cy="588371"/>
          </a:xfrm>
        </p:spPr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3</a:t>
            </a:r>
            <a:r>
              <a:rPr lang="en-US" sz="3600" b="1" i="0" dirty="0" smtClean="0">
                <a:solidFill>
                  <a:srgbClr val="FF000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 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Quan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sát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tranh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trả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lời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hỏi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41079" y="3202915"/>
            <a:ext cx="4224830" cy="6148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Ông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đánh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cờ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55201" y="3202915"/>
            <a:ext cx="4224830" cy="6148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Bà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xem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</a:t>
            </a:r>
            <a:r>
              <a:rPr lang="en-US" sz="2800" dirty="0" smtClean="0">
                <a:solidFill>
                  <a:schemeClr val="tx1"/>
                </a:solidFill>
              </a:rPr>
              <a:t> vi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41079" y="6318276"/>
            <a:ext cx="4224830" cy="6148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Bố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mẹ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lau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dọn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nhà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87722" y="6318276"/>
            <a:ext cx="4224830" cy="6148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Bạn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nhỏ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1034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 animBg="1"/>
      <p:bldP spid="15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2021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9200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chỉ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hoạt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nêu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hoạt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65354" y="2353430"/>
            <a:ext cx="3482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128)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65353" y="2981879"/>
            <a:ext cx="699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1.   ...................................................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50695" y="3566654"/>
            <a:ext cx="699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  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50695" y="4204437"/>
            <a:ext cx="699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3.   ...................................................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24540" y="4814039"/>
            <a:ext cx="699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  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71" y="2652161"/>
            <a:ext cx="6086204" cy="368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245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04" y="702370"/>
            <a:ext cx="10278696" cy="6230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41079" y="3202915"/>
            <a:ext cx="4224830" cy="6148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Ông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đánh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cờ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55201" y="3202915"/>
            <a:ext cx="4224830" cy="6148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Bà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xem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</a:t>
            </a:r>
            <a:r>
              <a:rPr lang="en-US" sz="2800" dirty="0" smtClean="0">
                <a:solidFill>
                  <a:schemeClr val="tx1"/>
                </a:solidFill>
              </a:rPr>
              <a:t> vi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41079" y="6318276"/>
            <a:ext cx="4224830" cy="6148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Bố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mẹ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lau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dọn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nhà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87722" y="6318276"/>
            <a:ext cx="4224830" cy="61481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Bạn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nhỏ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="" xmlns:a16="http://schemas.microsoft.com/office/drawing/2014/main" id="{DFF1DC55-0F4C-4A04-980A-C834C43670AD}"/>
              </a:ext>
            </a:extLst>
          </p:cNvPr>
          <p:cNvSpPr txBox="1">
            <a:spLocks/>
          </p:cNvSpPr>
          <p:nvPr/>
        </p:nvSpPr>
        <p:spPr>
          <a:xfrm>
            <a:off x="2542586" y="87495"/>
            <a:ext cx="7212843" cy="588371"/>
          </a:xfrm>
          <a:prstGeom prst="rect">
            <a:avLst/>
          </a:prstGeom>
        </p:spPr>
        <p:txBody>
          <a:bodyPr/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Con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nhận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xét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gì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về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này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lang="en-US" sz="3600" dirty="0"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1697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220</Words>
  <Application>Microsoft Office PowerPoint</Application>
  <PresentationFormat>Custom</PresentationFormat>
  <Paragraphs>60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1_Office Theme</vt:lpstr>
      <vt:lpstr>4_Office Theme</vt:lpstr>
      <vt:lpstr>3_Office Theme</vt:lpstr>
      <vt:lpstr>5_Office Theme</vt:lpstr>
      <vt:lpstr>6_Office Theme</vt:lpstr>
      <vt:lpstr>Chào mừng các em đến với tiết Tiếng Việt - Lớp 2</vt:lpstr>
      <vt:lpstr>PowerPoint Presentation</vt:lpstr>
      <vt:lpstr>1. Dựa vào tranh, tìm từ ngữ:</vt:lpstr>
      <vt:lpstr>2. Tìm 3 từ ngữ chỉ hoạt động trong đoạn thơ. </vt:lpstr>
      <vt:lpstr>3. Quan sát tranh và trả lời câu hỏi.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32</cp:revision>
  <dcterms:created xsi:type="dcterms:W3CDTF">2021-05-27T09:39:36Z</dcterms:created>
  <dcterms:modified xsi:type="dcterms:W3CDTF">2021-12-23T02:29:08Z</dcterms:modified>
</cp:coreProperties>
</file>