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3" r:id="rId4"/>
  </p:sldMasterIdLst>
  <p:notesMasterIdLst>
    <p:notesMasterId r:id="rId17"/>
  </p:notesMasterIdLst>
  <p:sldIdLst>
    <p:sldId id="303" r:id="rId5"/>
    <p:sldId id="278" r:id="rId6"/>
    <p:sldId id="258" r:id="rId7"/>
    <p:sldId id="272" r:id="rId8"/>
    <p:sldId id="310" r:id="rId9"/>
    <p:sldId id="275" r:id="rId10"/>
    <p:sldId id="279" r:id="rId11"/>
    <p:sldId id="408" r:id="rId12"/>
    <p:sldId id="409" r:id="rId13"/>
    <p:sldId id="276" r:id="rId14"/>
    <p:sldId id="410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6213"/>
    <a:srgbClr val="D24AA5"/>
    <a:srgbClr val="A62A7D"/>
    <a:srgbClr val="CC3399"/>
    <a:srgbClr val="007600"/>
    <a:srgbClr val="FFC301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43" autoAdjust="0"/>
    <p:restoredTop sz="94660"/>
  </p:normalViewPr>
  <p:slideViewPr>
    <p:cSldViewPr snapToGrid="0">
      <p:cViewPr>
        <p:scale>
          <a:sx n="75" d="100"/>
          <a:sy n="75" d="100"/>
        </p:scale>
        <p:origin x="-600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D922E-E37F-406C-86D0-2CBEC09BD0EF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5E40E-CCDB-418D-8FD7-617CC822B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60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25E40E-CCDB-418D-8FD7-617CC822BC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54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đây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1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ví</a:t>
            </a:r>
            <a:r>
              <a:rPr lang="en-US" dirty="0"/>
              <a:t> </a:t>
            </a:r>
            <a:r>
              <a:rPr lang="en-US" dirty="0" err="1"/>
              <a:t>dụ</a:t>
            </a:r>
            <a:r>
              <a:rPr lang="en-US" dirty="0"/>
              <a:t>. </a:t>
            </a:r>
            <a:r>
              <a:rPr lang="en-US" dirty="0" err="1"/>
              <a:t>Với</a:t>
            </a:r>
            <a:r>
              <a:rPr lang="en-US" dirty="0"/>
              <a:t> BT </a:t>
            </a:r>
            <a:r>
              <a:rPr lang="en-US" dirty="0" err="1"/>
              <a:t>này</a:t>
            </a:r>
            <a:r>
              <a:rPr lang="en-US" dirty="0"/>
              <a:t> 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chốt</a:t>
            </a:r>
            <a:r>
              <a:rPr lang="en-US" dirty="0"/>
              <a:t> </a:t>
            </a:r>
            <a:r>
              <a:rPr lang="en-US" dirty="0" err="1"/>
              <a:t>luôn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HS.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5E40E-CCDB-418D-8FD7-617CC822BC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42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5E40E-CCDB-418D-8FD7-617CC822BC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01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5E40E-CCDB-418D-8FD7-617CC822BC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21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5E40E-CCDB-418D-8FD7-617CC822BC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23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976140-567E-412A-9450-DF8B304B1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570AF23-D14F-4DB4-8177-A9C3B0528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CA4E61-619B-4985-B8B2-181F21DD0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F3B896-F3E1-4724-9B11-E185B99D3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D9BB91-E1CC-4BF0-86DB-B68B2AAB4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82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A2736E-6B16-4359-98C8-39D101591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F2A0F38-4BCF-4C61-A533-25F38ADB0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1D88CA-E948-4FA8-9DBA-F488AB48A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CE2692-C769-476E-8BE8-89637FD31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0D131B-5036-4452-9FB0-6C39C8327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15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F4A1B3D-098D-4294-BC68-B2CD6FD971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EA9B055-41B3-4C07-BE79-EAB9B01FE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8C1C98-E102-40DA-A38D-02890BA6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8E890B-07CC-4C03-8F7A-169851A19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D739DA-16F2-40AA-A8D7-D1859FCF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599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181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625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0500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834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1640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4092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932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32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70C009-DF87-4EB8-8BD2-AEBD9E35E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360F75-864F-4A40-B242-D3132AC86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8DA356-97A3-4FFB-B80E-C35C16B69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F6D07E-1CBD-4727-8948-2B455DC71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4C5D29-2D61-4C67-A915-3962F8A4B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17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70612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2941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97286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605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52613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26919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51837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7215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8238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273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9ECAFF-C52D-4504-8D6E-DACE93398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64CAE6-0DCD-46FB-B424-163314AE8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BA2AB6-228B-4A44-B855-1070801B6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98F435-A2D8-43B7-89DA-D8D18D926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86ADF4-8060-4F6E-B434-86C65DB43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121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0746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284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2233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646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010" y="21226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61091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1683254" y="345750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1456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19022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292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8606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457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346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AC4C1A-C33C-4EDE-BA20-FFF64968C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B2F9C0-C2DC-4971-8644-3F80CBB38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232EB29-0C3A-44B7-95DB-E41AB3660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8B5F12-2D9A-4F10-AAD2-1CF158ACC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4C7C22D-E873-420A-ABD8-7D70D94A1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328D1A7-84C2-4BB6-8DB4-9405FB4DE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2641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0365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336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83983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914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27238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7294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484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47458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911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668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E64F5F-7DEC-4CEA-B011-4BE5A5B8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23D67B-7C61-4ADE-9D4F-BC27E28FF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6650BB6-4008-4267-BB2D-423DA4FD5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771B308-47FA-4524-8A1B-20826460D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166F9F1-D177-4F6D-B683-78E1D6802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796E11B-DE3B-4938-83CD-FDE5C9CBD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231FFCE-1702-42B4-B205-420A7912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E34D4DF-6550-4122-85A8-8D7E84A9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566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04415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49238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58206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414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97009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8157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802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28699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036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69183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ADC2F0-670F-4560-B24B-33BDBA3DC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27CCDF3-2166-476E-93F9-14140C8F1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B238942-D6C0-4518-8187-C254D23B9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2F9908A-831E-42FA-818A-DCEB19E3C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371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99115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982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90725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756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2776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5477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325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76233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04/12/2022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930002"/>
      </p:ext>
    </p:extLst>
  </p:cSld>
  <p:clrMapOvr>
    <a:masterClrMapping/>
  </p:clrMapOvr>
  <p:transition spd="slow">
    <p:wipe dir="d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98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80F1C6A-9A0F-4585-9249-60D870EEC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FEF40FE-EF57-4ECC-BCA5-EB82655E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F0682AB-8C3D-4EBD-ACBF-C4BCBCDE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1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49A699-03FD-45E2-8384-3B97EC37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FAEFD5-803D-44AE-9357-1CBDCC16B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8BBAA60-9C03-488E-BD97-5D8652DF5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3DEFF5-F8F5-47BF-AA16-04DD24B6A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AB72E53-AB57-445E-8BF2-E3457D4FF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8F7078-43EF-4155-B116-8F21BBFDA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0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05A9D5-F54D-49E8-8560-45F78D2A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31C5D8E-CC4E-450B-9CB1-A88587555B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D96186C-315F-48AB-9667-1DFF23DA5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8D9A1A5-1DCC-451F-937F-19D956B32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41CC482-2CD1-4529-9E41-451A3FE8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D4880B-A366-4AB1-892A-049242340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25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68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slideLayout" Target="../slideLayouts/slideLayout67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3D12017-9018-4D4B-B9EE-36CF517A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59ECB6-2CA6-41CF-9102-A726D48C4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83F572-6373-427C-A89D-E3C0A8D1FE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239CC-D358-4E40-B145-843852C2FDA3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C5D787-D982-44AB-8272-AD445C054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87F465-EF28-46D2-B70B-5DA2AC607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74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80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14005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014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1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FC6E5B"/>
                  </a:solidFill>
                  <a:prstDash val="solid"/>
                </a:ln>
                <a:pattFill prst="pct50">
                  <a:fgClr>
                    <a:srgbClr val="FC6E5B"/>
                  </a:fgClr>
                  <a:bgClr>
                    <a:srgbClr val="FC6E5B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C6E5B"/>
                  </a:outerShdw>
                </a:effectLst>
                <a:uLnTx/>
                <a:uFillTx/>
                <a:latin typeface="Arial"/>
                <a:ea typeface="字魂17号-萌趣果冻体"/>
                <a:cs typeface="Arial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FC6E5B"/>
                  </a:solidFill>
                  <a:prstDash val="solid"/>
                </a:ln>
                <a:pattFill prst="pct50">
                  <a:fgClr>
                    <a:srgbClr val="FC6E5B"/>
                  </a:fgClr>
                  <a:bgClr>
                    <a:srgbClr val="FC6E5B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C6E5B"/>
                  </a:outerShdw>
                </a:effectLst>
                <a:uLnTx/>
                <a:uFillTx/>
                <a:latin typeface="Arial"/>
                <a:ea typeface="字魂17号-萌趣果冻体"/>
                <a:cs typeface="Arial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FC6E5B"/>
                </a:solidFill>
                <a:prstDash val="solid"/>
              </a:ln>
              <a:pattFill prst="pct50">
                <a:fgClr>
                  <a:srgbClr val="FC6E5B"/>
                </a:fgClr>
                <a:bgClr>
                  <a:srgbClr val="FC6E5B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FC6E5B"/>
                </a:outerShdw>
              </a:effectLst>
              <a:uLnTx/>
              <a:uFillTx/>
              <a:latin typeface="Arial"/>
              <a:ea typeface="字魂17号-萌趣果冻体"/>
              <a:cs typeface="Arial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xmlns="" id="{A78763A1-75B6-4AAC-B4C6-CB99070C24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218794"/>
              </p:ext>
            </p:extLst>
          </p:nvPr>
        </p:nvGraphicFramePr>
        <p:xfrm>
          <a:off x="1898186" y="1891155"/>
          <a:ext cx="8640000" cy="345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xmlns="" val="2437419809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xmlns="" val="1571077606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xmlns="" val="405714894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xmlns="" val="1118561064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xmlns="" val="2469006632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xmlns="" val="298294265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xmlns="" val="280347326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xmlns="" val="1640281242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xmlns="" val="1614460812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xmlns="" val="2786132818"/>
                    </a:ext>
                  </a:extLst>
                </a:gridCol>
              </a:tblGrid>
              <a:tr h="864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64681649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7871783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259129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53493730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64C06D62-C952-4B03-8117-3BB70352630E}"/>
              </a:ext>
            </a:extLst>
          </p:cNvPr>
          <p:cNvGrpSpPr/>
          <p:nvPr/>
        </p:nvGrpSpPr>
        <p:grpSpPr>
          <a:xfrm>
            <a:off x="134123" y="410615"/>
            <a:ext cx="5961879" cy="632835"/>
            <a:chOff x="481252" y="1865894"/>
            <a:chExt cx="5791853" cy="632835"/>
          </a:xfrm>
        </p:grpSpPr>
        <p:sp>
          <p:nvSpPr>
            <p:cNvPr id="18" name="Rounded Rectangle 2">
              <a:extLst>
                <a:ext uri="{FF2B5EF4-FFF2-40B4-BE49-F238E27FC236}">
                  <a16:creationId xmlns:a16="http://schemas.microsoft.com/office/drawing/2014/main" xmlns="" id="{D0E6F672-57B9-42E3-80D8-F4AA51E37C01}"/>
                </a:ext>
              </a:extLst>
            </p:cNvPr>
            <p:cNvSpPr/>
            <p:nvPr/>
          </p:nvSpPr>
          <p:spPr>
            <a:xfrm>
              <a:off x="1035249" y="1891395"/>
              <a:ext cx="5237856" cy="60733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Đường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gấp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khúc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nào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dài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hơn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864EE197-3460-44B6-B3D7-90B92CE0919A}"/>
                </a:ext>
              </a:extLst>
            </p:cNvPr>
            <p:cNvSpPr/>
            <p:nvPr/>
          </p:nvSpPr>
          <p:spPr>
            <a:xfrm>
              <a:off x="481252" y="1865894"/>
              <a:ext cx="609600" cy="6096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FD1DCE6D-A2F1-403E-9772-75667D4217AC}"/>
              </a:ext>
            </a:extLst>
          </p:cNvPr>
          <p:cNvSpPr/>
          <p:nvPr/>
        </p:nvSpPr>
        <p:spPr>
          <a:xfrm>
            <a:off x="2762250" y="1879600"/>
            <a:ext cx="1714500" cy="3460750"/>
          </a:xfrm>
          <a:custGeom>
            <a:avLst/>
            <a:gdLst>
              <a:gd name="connsiteX0" fmla="*/ 0 w 1714500"/>
              <a:gd name="connsiteY0" fmla="*/ 3460750 h 3460750"/>
              <a:gd name="connsiteX1" fmla="*/ 0 w 1714500"/>
              <a:gd name="connsiteY1" fmla="*/ 2590800 h 3460750"/>
              <a:gd name="connsiteX2" fmla="*/ 1714500 w 1714500"/>
              <a:gd name="connsiteY2" fmla="*/ 2590800 h 3460750"/>
              <a:gd name="connsiteX3" fmla="*/ 1714500 w 1714500"/>
              <a:gd name="connsiteY3" fmla="*/ 0 h 3460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500" h="3460750">
                <a:moveTo>
                  <a:pt x="0" y="3460750"/>
                </a:moveTo>
                <a:lnTo>
                  <a:pt x="0" y="2590800"/>
                </a:lnTo>
                <a:lnTo>
                  <a:pt x="1714500" y="2590800"/>
                </a:lnTo>
                <a:lnTo>
                  <a:pt x="1714500" y="0"/>
                </a:lnTo>
              </a:path>
            </a:pathLst>
          </a:custGeom>
          <a:noFill/>
          <a:ln w="57150"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9294EABC-EC13-4ED2-BD18-C3A9FCD0FD7A}"/>
              </a:ext>
            </a:extLst>
          </p:cNvPr>
          <p:cNvSpPr/>
          <p:nvPr/>
        </p:nvSpPr>
        <p:spPr>
          <a:xfrm>
            <a:off x="7080250" y="1885950"/>
            <a:ext cx="1739900" cy="3467100"/>
          </a:xfrm>
          <a:custGeom>
            <a:avLst/>
            <a:gdLst>
              <a:gd name="connsiteX0" fmla="*/ 863600 w 1739900"/>
              <a:gd name="connsiteY0" fmla="*/ 3467100 h 3467100"/>
              <a:gd name="connsiteX1" fmla="*/ 863600 w 1739900"/>
              <a:gd name="connsiteY1" fmla="*/ 2590800 h 3467100"/>
              <a:gd name="connsiteX2" fmla="*/ 0 w 1739900"/>
              <a:gd name="connsiteY2" fmla="*/ 2590800 h 3467100"/>
              <a:gd name="connsiteX3" fmla="*/ 0 w 1739900"/>
              <a:gd name="connsiteY3" fmla="*/ 1720850 h 3467100"/>
              <a:gd name="connsiteX4" fmla="*/ 1739900 w 1739900"/>
              <a:gd name="connsiteY4" fmla="*/ 1720850 h 3467100"/>
              <a:gd name="connsiteX5" fmla="*/ 1739900 w 1739900"/>
              <a:gd name="connsiteY5" fmla="*/ 0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9900" h="3467100">
                <a:moveTo>
                  <a:pt x="863600" y="3467100"/>
                </a:moveTo>
                <a:lnTo>
                  <a:pt x="863600" y="2590800"/>
                </a:lnTo>
                <a:lnTo>
                  <a:pt x="0" y="2590800"/>
                </a:lnTo>
                <a:lnTo>
                  <a:pt x="0" y="1720850"/>
                </a:lnTo>
                <a:lnTo>
                  <a:pt x="1739900" y="1720850"/>
                </a:lnTo>
                <a:lnTo>
                  <a:pt x="1739900" y="0"/>
                </a:lnTo>
              </a:path>
            </a:pathLst>
          </a:cu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0F079843-027D-4137-A7FB-06FEEC6E2FB1}"/>
              </a:ext>
            </a:extLst>
          </p:cNvPr>
          <p:cNvCxnSpPr>
            <a:cxnSpLocks/>
            <a:stCxn id="23" idx="0"/>
            <a:endCxn id="23" idx="1"/>
          </p:cNvCxnSpPr>
          <p:nvPr/>
        </p:nvCxnSpPr>
        <p:spPr>
          <a:xfrm flipV="1">
            <a:off x="2762250" y="4470400"/>
            <a:ext cx="0" cy="8699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E63A97A1-D4AC-472E-8F2D-86D66B89EEB4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2762252" y="4470400"/>
            <a:ext cx="17144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24AC0FD3-70CC-43B9-9A5E-F820376FEF1E}"/>
              </a:ext>
            </a:extLst>
          </p:cNvPr>
          <p:cNvCxnSpPr>
            <a:cxnSpLocks/>
            <a:stCxn id="23" idx="2"/>
          </p:cNvCxnSpPr>
          <p:nvPr/>
        </p:nvCxnSpPr>
        <p:spPr>
          <a:xfrm flipV="1">
            <a:off x="4476750" y="1872795"/>
            <a:ext cx="0" cy="259760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8391138C-E2DA-4F31-AA79-45BE4A24A11B}"/>
              </a:ext>
            </a:extLst>
          </p:cNvPr>
          <p:cNvCxnSpPr>
            <a:cxnSpLocks/>
            <a:stCxn id="24" idx="4"/>
            <a:endCxn id="24" idx="5"/>
          </p:cNvCxnSpPr>
          <p:nvPr/>
        </p:nvCxnSpPr>
        <p:spPr>
          <a:xfrm flipV="1">
            <a:off x="8820150" y="1885950"/>
            <a:ext cx="0" cy="172085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FD8A72BC-7691-44D1-A7E8-1D047802B079}"/>
              </a:ext>
            </a:extLst>
          </p:cNvPr>
          <p:cNvCxnSpPr>
            <a:cxnSpLocks/>
          </p:cNvCxnSpPr>
          <p:nvPr/>
        </p:nvCxnSpPr>
        <p:spPr>
          <a:xfrm flipV="1">
            <a:off x="7939696" y="4467125"/>
            <a:ext cx="4154" cy="887856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087478BB-DF0D-4975-84E2-8BEBFC54AE4C}"/>
              </a:ext>
            </a:extLst>
          </p:cNvPr>
          <p:cNvCxnSpPr>
            <a:cxnSpLocks/>
            <a:stCxn id="24" idx="1"/>
          </p:cNvCxnSpPr>
          <p:nvPr/>
        </p:nvCxnSpPr>
        <p:spPr>
          <a:xfrm flipH="1">
            <a:off x="7069826" y="4476750"/>
            <a:ext cx="87402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65525BB3-1B25-4EAE-95C7-ED4CB3A9CD53}"/>
              </a:ext>
            </a:extLst>
          </p:cNvPr>
          <p:cNvCxnSpPr>
            <a:cxnSpLocks/>
            <a:stCxn id="24" idx="3"/>
            <a:endCxn id="24" idx="2"/>
          </p:cNvCxnSpPr>
          <p:nvPr/>
        </p:nvCxnSpPr>
        <p:spPr>
          <a:xfrm>
            <a:off x="7080250" y="3606800"/>
            <a:ext cx="0" cy="86995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E0CDCCB0-DB6B-45C9-AB50-AA351BBC1727}"/>
              </a:ext>
            </a:extLst>
          </p:cNvPr>
          <p:cNvCxnSpPr>
            <a:cxnSpLocks/>
            <a:stCxn id="24" idx="3"/>
            <a:endCxn id="24" idx="4"/>
          </p:cNvCxnSpPr>
          <p:nvPr/>
        </p:nvCxnSpPr>
        <p:spPr>
          <a:xfrm>
            <a:off x="7080250" y="3606800"/>
            <a:ext cx="17399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931527" y="991850"/>
            <a:ext cx="26290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353601" y="991850"/>
            <a:ext cx="11436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932260" y="5705531"/>
            <a:ext cx="7381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Đường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gấp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khúc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màu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xanh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dài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hơn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303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5729755" y="330248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10 tr 59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1, 2, 3, 4 tr 98 + 99 </a:t>
            </a:r>
          </a:p>
        </p:txBody>
      </p:sp>
    </p:spTree>
    <p:extLst>
      <p:ext uri="{BB962C8B-B14F-4D97-AF65-F5344CB8AC3E}">
        <p14:creationId xmlns:p14="http://schemas.microsoft.com/office/powerpoint/2010/main" val="235883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A985934-4C0B-47FE-9263-F1822EE27F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>
            <a:off x="0" y="6460136"/>
            <a:ext cx="12192000" cy="397864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xmlns="" id="{789A4B02-83E1-41DE-9367-4E1357B516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206" t="51297" r="-1170" b="-4757"/>
          <a:stretch/>
        </p:blipFill>
        <p:spPr>
          <a:xfrm rot="17860501" flipH="1">
            <a:off x="387548" y="1875139"/>
            <a:ext cx="1586549" cy="2047231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xmlns="" id="{452D41F7-37DD-4577-B0F3-59D5EF80A2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893" r="85748"/>
          <a:stretch/>
        </p:blipFill>
        <p:spPr>
          <a:xfrm rot="17758331">
            <a:off x="10333371" y="4843792"/>
            <a:ext cx="1772966" cy="1514004"/>
          </a:xfrm>
          <a:prstGeom prst="rect">
            <a:avLst/>
          </a:prstGeom>
        </p:spPr>
      </p:pic>
      <p:pic>
        <p:nvPicPr>
          <p:cNvPr id="22" name="图片 7">
            <a:extLst>
              <a:ext uri="{FF2B5EF4-FFF2-40B4-BE49-F238E27FC236}">
                <a16:creationId xmlns:a16="http://schemas.microsoft.com/office/drawing/2014/main" xmlns="" id="{AC84ED0C-71D2-4BDA-92D7-6A97FE8A45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905" t="48165" r="-1170" b="-4757"/>
          <a:stretch/>
        </p:blipFill>
        <p:spPr>
          <a:xfrm flipH="1">
            <a:off x="7224656" y="4893350"/>
            <a:ext cx="1790699" cy="1964650"/>
          </a:xfrm>
          <a:prstGeom prst="rect">
            <a:avLst/>
          </a:prstGeom>
        </p:spPr>
      </p:pic>
      <p:pic>
        <p:nvPicPr>
          <p:cNvPr id="23" name="图片 7">
            <a:extLst>
              <a:ext uri="{FF2B5EF4-FFF2-40B4-BE49-F238E27FC236}">
                <a16:creationId xmlns:a16="http://schemas.microsoft.com/office/drawing/2014/main" xmlns="" id="{7E21CC16-F51F-4939-8C94-2C27ECED99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46" t="472" r="34513" b="63484"/>
          <a:stretch/>
        </p:blipFill>
        <p:spPr>
          <a:xfrm flipH="1">
            <a:off x="3025690" y="5990601"/>
            <a:ext cx="2133601" cy="1734797"/>
          </a:xfrm>
          <a:prstGeom prst="rect">
            <a:avLst/>
          </a:prstGeom>
        </p:spPr>
      </p:pic>
      <p:pic>
        <p:nvPicPr>
          <p:cNvPr id="24" name="图片 7">
            <a:extLst>
              <a:ext uri="{FF2B5EF4-FFF2-40B4-BE49-F238E27FC236}">
                <a16:creationId xmlns:a16="http://schemas.microsoft.com/office/drawing/2014/main" xmlns="" id="{A13EFF7A-6323-4973-A8E1-72DD661D12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162" t="5712" r="64708" b="50189"/>
          <a:stretch/>
        </p:blipFill>
        <p:spPr>
          <a:xfrm flipH="1">
            <a:off x="-96626" y="4102660"/>
            <a:ext cx="3190554" cy="2478981"/>
          </a:xfrm>
          <a:prstGeom prst="rect">
            <a:avLst/>
          </a:prstGeom>
        </p:spPr>
      </p:pic>
      <p:pic>
        <p:nvPicPr>
          <p:cNvPr id="25" name="图片 7">
            <a:extLst>
              <a:ext uri="{FF2B5EF4-FFF2-40B4-BE49-F238E27FC236}">
                <a16:creationId xmlns:a16="http://schemas.microsoft.com/office/drawing/2014/main" xmlns="" id="{0104D1AD-19B3-47C1-A370-A7225A567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209" t="11266" r="10549" b="48066"/>
          <a:stretch/>
        </p:blipFill>
        <p:spPr>
          <a:xfrm rot="14945965" flipH="1">
            <a:off x="10149150" y="1779170"/>
            <a:ext cx="2351823" cy="198483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F4D64CF5-CC31-46FE-864E-1398D05C3E2C}"/>
              </a:ext>
            </a:extLst>
          </p:cNvPr>
          <p:cNvGrpSpPr/>
          <p:nvPr/>
        </p:nvGrpSpPr>
        <p:grpSpPr>
          <a:xfrm>
            <a:off x="0" y="-1"/>
            <a:ext cx="12333834" cy="1454069"/>
            <a:chOff x="0" y="-1"/>
            <a:chExt cx="12333834" cy="145406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214A04D3-8C91-4DBC-8BEA-F1A223838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7321" y1="97656" x2="94436" y2="97917"/>
                          <a14:foregroundMark x1="4539" y1="1823" x2="97950" y2="1823"/>
                          <a14:foregroundMark x1="1318" y1="2865" x2="4246" y2="1302"/>
                          <a14:foregroundMark x1="586" y1="98438" x2="11713" y2="98698"/>
                          <a14:backgroundMark x1="1464" y1="5469" x2="97804" y2="9896"/>
                          <a14:backgroundMark x1="98829" y1="13281" x2="96193" y2="85417"/>
                          <a14:backgroundMark x1="96193" y1="85417" x2="9224" y2="87500"/>
                          <a14:backgroundMark x1="9224" y1="87500" x2="5271" y2="12240"/>
                          <a14:backgroundMark x1="5710" y1="12760" x2="83748" y2="35156"/>
                          <a14:backgroundMark x1="3514" y1="68229" x2="6442" y2="89583"/>
                          <a14:backgroundMark x1="21523" y1="41667" x2="59297" y2="69792"/>
                          <a14:backgroundMark x1="82723" y1="34635" x2="98243" y2="51302"/>
                          <a14:backgroundMark x1="18009" y1="32292" x2="35286" y2="41406"/>
                          <a14:backgroundMark x1="14934" y1="46615" x2="36457" y2="70573"/>
                        </a14:backgroundRemoval>
                      </a14:imgEffect>
                    </a14:imgLayer>
                  </a14:imgProps>
                </a:ext>
              </a:extLst>
            </a:blip>
            <a:srcRect t="94227"/>
            <a:stretch/>
          </p:blipFill>
          <p:spPr>
            <a:xfrm rot="10800000">
              <a:off x="0" y="0"/>
              <a:ext cx="12192000" cy="397864"/>
            </a:xfrm>
            <a:prstGeom prst="rect">
              <a:avLst/>
            </a:prstGeom>
          </p:spPr>
        </p:pic>
        <p:pic>
          <p:nvPicPr>
            <p:cNvPr id="28" name="图片 2">
              <a:extLst>
                <a:ext uri="{FF2B5EF4-FFF2-40B4-BE49-F238E27FC236}">
                  <a16:creationId xmlns:a16="http://schemas.microsoft.com/office/drawing/2014/main" xmlns="" id="{D2FA1984-079D-489B-9842-C44CEEE457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913" t="-5528" r="62396" b="71295"/>
            <a:stretch/>
          </p:blipFill>
          <p:spPr>
            <a:xfrm rot="10800000">
              <a:off x="9978442" y="-1"/>
              <a:ext cx="2355392" cy="1454069"/>
            </a:xfrm>
            <a:prstGeom prst="rect">
              <a:avLst/>
            </a:prstGeom>
          </p:spPr>
        </p:pic>
      </p:grpSp>
      <p:pic>
        <p:nvPicPr>
          <p:cNvPr id="29" name="图片 7">
            <a:extLst>
              <a:ext uri="{FF2B5EF4-FFF2-40B4-BE49-F238E27FC236}">
                <a16:creationId xmlns:a16="http://schemas.microsoft.com/office/drawing/2014/main" xmlns="" id="{3DD81825-EF25-4220-8D4D-2455B6216F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209" t="11266" r="10549" b="48066"/>
          <a:stretch/>
        </p:blipFill>
        <p:spPr>
          <a:xfrm flipH="1">
            <a:off x="1092465" y="-220411"/>
            <a:ext cx="2351823" cy="1984831"/>
          </a:xfrm>
          <a:prstGeom prst="rect">
            <a:avLst/>
          </a:prstGeom>
        </p:spPr>
      </p:pic>
      <p:pic>
        <p:nvPicPr>
          <p:cNvPr id="30" name="图片 7">
            <a:extLst>
              <a:ext uri="{FF2B5EF4-FFF2-40B4-BE49-F238E27FC236}">
                <a16:creationId xmlns:a16="http://schemas.microsoft.com/office/drawing/2014/main" xmlns="" id="{5E2A3F28-0CD5-4819-BD78-B40E0F42E7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46" t="472" r="34513" b="63484"/>
          <a:stretch/>
        </p:blipFill>
        <p:spPr>
          <a:xfrm flipH="1">
            <a:off x="5256117" y="-491633"/>
            <a:ext cx="2133601" cy="173479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ADC7DAD-FC0F-405D-B5FE-484750A9A0D6}"/>
              </a:ext>
            </a:extLst>
          </p:cNvPr>
          <p:cNvSpPr txBox="1"/>
          <p:nvPr/>
        </p:nvSpPr>
        <p:spPr>
          <a:xfrm>
            <a:off x="2154145" y="2453765"/>
            <a:ext cx="7633146" cy="2002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hẹn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3709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9CD4B9F-89F2-4617-89F9-A643BFE0E4E0}"/>
              </a:ext>
            </a:extLst>
          </p:cNvPr>
          <p:cNvSpPr txBox="1"/>
          <p:nvPr/>
        </p:nvSpPr>
        <p:spPr>
          <a:xfrm>
            <a:off x="4762182" y="559106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8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48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9CA1F68-3355-4E38-AACB-9D969F6B98CD}"/>
              </a:ext>
            </a:extLst>
          </p:cNvPr>
          <p:cNvSpPr txBox="1"/>
          <p:nvPr/>
        </p:nvSpPr>
        <p:spPr>
          <a:xfrm>
            <a:off x="2472356" y="1567997"/>
            <a:ext cx="8974253" cy="896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26: </a:t>
            </a:r>
            <a:r>
              <a:rPr lang="en-US" sz="4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Luyện</a:t>
            </a:r>
            <a:r>
              <a:rPr lang="en-US" sz="4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tập</a:t>
            </a:r>
            <a:r>
              <a:rPr lang="en-US" sz="4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( </a:t>
            </a:r>
            <a:r>
              <a:rPr lang="en-US" sz="4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US" sz="4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2) </a:t>
            </a:r>
          </a:p>
        </p:txBody>
      </p:sp>
    </p:spTree>
    <p:extLst>
      <p:ext uri="{BB962C8B-B14F-4D97-AF65-F5344CB8AC3E}">
        <p14:creationId xmlns:p14="http://schemas.microsoft.com/office/powerpoint/2010/main" val="77907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532E675-E676-45E8-84C0-75428F084E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>
            <a:off x="0" y="6460136"/>
            <a:ext cx="12192000" cy="3978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72A5402-B61A-459C-80C6-F133D10149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 rot="10800000">
            <a:off x="0" y="0"/>
            <a:ext cx="12192000" cy="39786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E0E0028A-79CA-4160-9B58-2346DB33C82A}"/>
              </a:ext>
            </a:extLst>
          </p:cNvPr>
          <p:cNvGrpSpPr/>
          <p:nvPr/>
        </p:nvGrpSpPr>
        <p:grpSpPr>
          <a:xfrm>
            <a:off x="-55604" y="397865"/>
            <a:ext cx="4875254" cy="2891435"/>
            <a:chOff x="157402" y="1865894"/>
            <a:chExt cx="4875254" cy="2891435"/>
          </a:xfrm>
        </p:grpSpPr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xmlns="" id="{099CF12D-C8DF-4150-A210-4AEAFB209F2E}"/>
                </a:ext>
              </a:extLst>
            </p:cNvPr>
            <p:cNvSpPr/>
            <p:nvPr/>
          </p:nvSpPr>
          <p:spPr>
            <a:xfrm>
              <a:off x="157402" y="2712629"/>
              <a:ext cx="4875254" cy="20447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Tìm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hai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đồ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vật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có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dạng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đường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gấp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khúc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b)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Tìm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hai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đồ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vật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có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dạng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hình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tứ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giác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96D4DC42-3A15-4ED7-97A0-C4D22856B314}"/>
                </a:ext>
              </a:extLst>
            </p:cNvPr>
            <p:cNvSpPr/>
            <p:nvPr/>
          </p:nvSpPr>
          <p:spPr>
            <a:xfrm>
              <a:off x="481252" y="1865894"/>
              <a:ext cx="609600" cy="6096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70E2E26-0C14-4FD7-B4F4-79746075B57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354" t="35370" r="33750" b="12226"/>
          <a:stretch/>
        </p:blipFill>
        <p:spPr>
          <a:xfrm>
            <a:off x="4819650" y="-1"/>
            <a:ext cx="7142494" cy="6841033"/>
          </a:xfrm>
          <a:prstGeom prst="round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41131E64-B210-4B3D-A504-AB51C66A03C3}"/>
              </a:ext>
            </a:extLst>
          </p:cNvPr>
          <p:cNvSpPr/>
          <p:nvPr/>
        </p:nvSpPr>
        <p:spPr>
          <a:xfrm>
            <a:off x="5164667" y="1765298"/>
            <a:ext cx="1399116" cy="761999"/>
          </a:xfrm>
          <a:custGeom>
            <a:avLst/>
            <a:gdLst>
              <a:gd name="connsiteX0" fmla="*/ 1270000 w 1270000"/>
              <a:gd name="connsiteY0" fmla="*/ 0 h 736600"/>
              <a:gd name="connsiteX1" fmla="*/ 1263650 w 1270000"/>
              <a:gd name="connsiteY1" fmla="*/ 406400 h 736600"/>
              <a:gd name="connsiteX2" fmla="*/ 0 w 1270000"/>
              <a:gd name="connsiteY2" fmla="*/ 393700 h 736600"/>
              <a:gd name="connsiteX3" fmla="*/ 0 w 1270000"/>
              <a:gd name="connsiteY3" fmla="*/ 730250 h 736600"/>
              <a:gd name="connsiteX4" fmla="*/ 1016000 w 1270000"/>
              <a:gd name="connsiteY4" fmla="*/ 736600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0000" h="736600">
                <a:moveTo>
                  <a:pt x="1270000" y="0"/>
                </a:moveTo>
                <a:lnTo>
                  <a:pt x="1263650" y="406400"/>
                </a:lnTo>
                <a:lnTo>
                  <a:pt x="0" y="393700"/>
                </a:lnTo>
                <a:lnTo>
                  <a:pt x="0" y="730250"/>
                </a:lnTo>
                <a:lnTo>
                  <a:pt x="1016000" y="736600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EE8F6702-79B6-4C7D-A17C-15BB67E7EC89}"/>
              </a:ext>
            </a:extLst>
          </p:cNvPr>
          <p:cNvSpPr/>
          <p:nvPr/>
        </p:nvSpPr>
        <p:spPr>
          <a:xfrm>
            <a:off x="7044267" y="2366432"/>
            <a:ext cx="1854199" cy="825500"/>
          </a:xfrm>
          <a:custGeom>
            <a:avLst/>
            <a:gdLst>
              <a:gd name="connsiteX0" fmla="*/ 0 w 1644650"/>
              <a:gd name="connsiteY0" fmla="*/ 0 h 762000"/>
              <a:gd name="connsiteX1" fmla="*/ 0 w 1644650"/>
              <a:gd name="connsiteY1" fmla="*/ 387350 h 762000"/>
              <a:gd name="connsiteX2" fmla="*/ 857250 w 1644650"/>
              <a:gd name="connsiteY2" fmla="*/ 400050 h 762000"/>
              <a:gd name="connsiteX3" fmla="*/ 857250 w 1644650"/>
              <a:gd name="connsiteY3" fmla="*/ 762000 h 762000"/>
              <a:gd name="connsiteX4" fmla="*/ 1644650 w 1644650"/>
              <a:gd name="connsiteY4" fmla="*/ 762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4650" h="762000">
                <a:moveTo>
                  <a:pt x="0" y="0"/>
                </a:moveTo>
                <a:lnTo>
                  <a:pt x="0" y="387350"/>
                </a:lnTo>
                <a:lnTo>
                  <a:pt x="857250" y="400050"/>
                </a:lnTo>
                <a:lnTo>
                  <a:pt x="857250" y="762000"/>
                </a:lnTo>
                <a:lnTo>
                  <a:pt x="1644650" y="762000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8C9AF00D-728E-423F-90E2-9CD40070C830}"/>
              </a:ext>
            </a:extLst>
          </p:cNvPr>
          <p:cNvSpPr/>
          <p:nvPr/>
        </p:nvSpPr>
        <p:spPr>
          <a:xfrm>
            <a:off x="5262033" y="137583"/>
            <a:ext cx="1325034" cy="702734"/>
          </a:xfrm>
          <a:custGeom>
            <a:avLst/>
            <a:gdLst>
              <a:gd name="connsiteX0" fmla="*/ 0 w 1325034"/>
              <a:gd name="connsiteY0" fmla="*/ 349250 h 702734"/>
              <a:gd name="connsiteX1" fmla="*/ 668867 w 1325034"/>
              <a:gd name="connsiteY1" fmla="*/ 0 h 702734"/>
              <a:gd name="connsiteX2" fmla="*/ 1325034 w 1325034"/>
              <a:gd name="connsiteY2" fmla="*/ 355600 h 702734"/>
              <a:gd name="connsiteX3" fmla="*/ 664634 w 1325034"/>
              <a:gd name="connsiteY3" fmla="*/ 702734 h 702734"/>
              <a:gd name="connsiteX4" fmla="*/ 0 w 1325034"/>
              <a:gd name="connsiteY4" fmla="*/ 349250 h 7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5034" h="702734">
                <a:moveTo>
                  <a:pt x="0" y="349250"/>
                </a:moveTo>
                <a:lnTo>
                  <a:pt x="668867" y="0"/>
                </a:lnTo>
                <a:lnTo>
                  <a:pt x="1325034" y="355600"/>
                </a:lnTo>
                <a:lnTo>
                  <a:pt x="664634" y="702734"/>
                </a:lnTo>
                <a:lnTo>
                  <a:pt x="0" y="34925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9FDD7E87-87CB-4EC1-A0B2-539D732ECF2D}"/>
              </a:ext>
            </a:extLst>
          </p:cNvPr>
          <p:cNvSpPr/>
          <p:nvPr/>
        </p:nvSpPr>
        <p:spPr>
          <a:xfrm>
            <a:off x="9509760" y="397866"/>
            <a:ext cx="2053883" cy="28914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90E1E46-6891-43C5-B306-3B339653E1B4}"/>
              </a:ext>
            </a:extLst>
          </p:cNvPr>
          <p:cNvSpPr/>
          <p:nvPr/>
        </p:nvSpPr>
        <p:spPr>
          <a:xfrm>
            <a:off x="4819650" y="4452356"/>
            <a:ext cx="1623353" cy="20328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1551709" y="1765298"/>
            <a:ext cx="19257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219200" y="2230582"/>
            <a:ext cx="33112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454727" y="2721263"/>
            <a:ext cx="19257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219200" y="3289300"/>
            <a:ext cx="22582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F0A1A32A-91CF-4D1A-9B2F-A660E01AA062}"/>
              </a:ext>
            </a:extLst>
          </p:cNvPr>
          <p:cNvSpPr/>
          <p:nvPr/>
        </p:nvSpPr>
        <p:spPr>
          <a:xfrm>
            <a:off x="9979199" y="4471045"/>
            <a:ext cx="1623353" cy="20328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rapezoid 30">
            <a:extLst>
              <a:ext uri="{FF2B5EF4-FFF2-40B4-BE49-F238E27FC236}">
                <a16:creationId xmlns:a16="http://schemas.microsoft.com/office/drawing/2014/main" xmlns="" id="{F0CC23D6-0DB8-44CF-8DAD-D86F6506E9A8}"/>
              </a:ext>
            </a:extLst>
          </p:cNvPr>
          <p:cNvSpPr/>
          <p:nvPr/>
        </p:nvSpPr>
        <p:spPr>
          <a:xfrm rot="10800000">
            <a:off x="5552209" y="1732785"/>
            <a:ext cx="609600" cy="391885"/>
          </a:xfrm>
          <a:prstGeom prst="trapezoid">
            <a:avLst/>
          </a:prstGeom>
          <a:noFill/>
          <a:ln w="38100">
            <a:solidFill>
              <a:srgbClr val="FF000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9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5" grpId="0" animBg="1"/>
      <p:bldP spid="26" grpId="0" animBg="1"/>
      <p:bldP spid="27" grpId="0" animBg="1"/>
      <p:bldP spid="28" grpId="0" animBg="1"/>
      <p:bldP spid="23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56F4840E-000C-4E04-97C0-B77CD6A00B69}"/>
              </a:ext>
            </a:extLst>
          </p:cNvPr>
          <p:cNvGrpSpPr/>
          <p:nvPr/>
        </p:nvGrpSpPr>
        <p:grpSpPr>
          <a:xfrm>
            <a:off x="268246" y="397865"/>
            <a:ext cx="10588042" cy="632835"/>
            <a:chOff x="481252" y="1865894"/>
            <a:chExt cx="10588042" cy="632835"/>
          </a:xfrm>
        </p:grpSpPr>
        <p:sp>
          <p:nvSpPr>
            <p:cNvPr id="16" name="Rounded Rectangle 2">
              <a:extLst>
                <a:ext uri="{FF2B5EF4-FFF2-40B4-BE49-F238E27FC236}">
                  <a16:creationId xmlns:a16="http://schemas.microsoft.com/office/drawing/2014/main" xmlns="" id="{3D01AC87-20B8-47DA-9E38-D78043B82594}"/>
                </a:ext>
              </a:extLst>
            </p:cNvPr>
            <p:cNvSpPr/>
            <p:nvPr/>
          </p:nvSpPr>
          <p:spPr>
            <a:xfrm>
              <a:off x="1035248" y="1891395"/>
              <a:ext cx="10034046" cy="60733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Trong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mỗi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hình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dưới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đây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có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mấy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hình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tứ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giác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5145ECE1-B62D-4891-B8EA-A1C0CDCD3E1A}"/>
                </a:ext>
              </a:extLst>
            </p:cNvPr>
            <p:cNvSpPr/>
            <p:nvPr/>
          </p:nvSpPr>
          <p:spPr>
            <a:xfrm>
              <a:off x="481252" y="1865894"/>
              <a:ext cx="609600" cy="6096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sp>
        <p:nvSpPr>
          <p:cNvPr id="5" name="Flowchart: Manual Operation 4">
            <a:extLst>
              <a:ext uri="{FF2B5EF4-FFF2-40B4-BE49-F238E27FC236}">
                <a16:creationId xmlns:a16="http://schemas.microsoft.com/office/drawing/2014/main" xmlns="" id="{7645D754-7A11-4656-9448-436869584885}"/>
              </a:ext>
            </a:extLst>
          </p:cNvPr>
          <p:cNvSpPr/>
          <p:nvPr/>
        </p:nvSpPr>
        <p:spPr>
          <a:xfrm>
            <a:off x="636580" y="3926985"/>
            <a:ext cx="2690854" cy="504812"/>
          </a:xfrm>
          <a:prstGeom prst="flowChartManualOperation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xmlns="" id="{060B189B-8C4C-4913-BF0A-61CC8509A546}"/>
              </a:ext>
            </a:extLst>
          </p:cNvPr>
          <p:cNvSpPr/>
          <p:nvPr/>
        </p:nvSpPr>
        <p:spPr>
          <a:xfrm>
            <a:off x="1955834" y="2043002"/>
            <a:ext cx="1016000" cy="1812595"/>
          </a:xfrm>
          <a:prstGeom prst="rtTriangle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xmlns="" id="{A948276B-9559-432D-B7DD-3AF00C8EAF9F}"/>
              </a:ext>
            </a:extLst>
          </p:cNvPr>
          <p:cNvSpPr/>
          <p:nvPr/>
        </p:nvSpPr>
        <p:spPr>
          <a:xfrm flipH="1">
            <a:off x="1117634" y="2474343"/>
            <a:ext cx="711200" cy="1358900"/>
          </a:xfrm>
          <a:prstGeom prst="rtTriangle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1BC88BF-9060-40F4-92BF-CB0C0D1DC98E}"/>
              </a:ext>
            </a:extLst>
          </p:cNvPr>
          <p:cNvSpPr/>
          <p:nvPr/>
        </p:nvSpPr>
        <p:spPr>
          <a:xfrm>
            <a:off x="4425948" y="3733573"/>
            <a:ext cx="711200" cy="711200"/>
          </a:xfrm>
          <a:prstGeom prst="ellipse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1F9F839D-9A5C-4055-9E31-4720A2B8F519}"/>
              </a:ext>
            </a:extLst>
          </p:cNvPr>
          <p:cNvSpPr/>
          <p:nvPr/>
        </p:nvSpPr>
        <p:spPr>
          <a:xfrm>
            <a:off x="5302248" y="3733573"/>
            <a:ext cx="711200" cy="711200"/>
          </a:xfrm>
          <a:prstGeom prst="ellipse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AE199F98-D318-4C6D-9989-6DDF336CE223}"/>
              </a:ext>
            </a:extLst>
          </p:cNvPr>
          <p:cNvSpPr/>
          <p:nvPr/>
        </p:nvSpPr>
        <p:spPr>
          <a:xfrm>
            <a:off x="6178548" y="3733573"/>
            <a:ext cx="711200" cy="711200"/>
          </a:xfrm>
          <a:prstGeom prst="ellipse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09294FE4-BB69-482B-98E5-8B6350526CD6}"/>
              </a:ext>
            </a:extLst>
          </p:cNvPr>
          <p:cNvSpPr/>
          <p:nvPr/>
        </p:nvSpPr>
        <p:spPr>
          <a:xfrm>
            <a:off x="7049580" y="3733573"/>
            <a:ext cx="711200" cy="711200"/>
          </a:xfrm>
          <a:prstGeom prst="ellipse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xmlns="" id="{7B421FC3-BB11-42D1-9255-41D16B915332}"/>
              </a:ext>
            </a:extLst>
          </p:cNvPr>
          <p:cNvSpPr/>
          <p:nvPr/>
        </p:nvSpPr>
        <p:spPr>
          <a:xfrm>
            <a:off x="6476998" y="2608338"/>
            <a:ext cx="1854200" cy="984800"/>
          </a:xfrm>
          <a:prstGeom prst="parallelogram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Manual Input 24">
            <a:extLst>
              <a:ext uri="{FF2B5EF4-FFF2-40B4-BE49-F238E27FC236}">
                <a16:creationId xmlns:a16="http://schemas.microsoft.com/office/drawing/2014/main" xmlns="" id="{C88BD292-F027-4583-A1AC-86560D01A71D}"/>
              </a:ext>
            </a:extLst>
          </p:cNvPr>
          <p:cNvSpPr/>
          <p:nvPr/>
        </p:nvSpPr>
        <p:spPr>
          <a:xfrm>
            <a:off x="5861048" y="2062304"/>
            <a:ext cx="508000" cy="1560110"/>
          </a:xfrm>
          <a:prstGeom prst="flowChartManualInput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Manual Input 25">
            <a:extLst>
              <a:ext uri="{FF2B5EF4-FFF2-40B4-BE49-F238E27FC236}">
                <a16:creationId xmlns:a16="http://schemas.microsoft.com/office/drawing/2014/main" xmlns="" id="{67F4CD06-4EEC-4979-847B-600C76ACD6E7}"/>
              </a:ext>
            </a:extLst>
          </p:cNvPr>
          <p:cNvSpPr/>
          <p:nvPr/>
        </p:nvSpPr>
        <p:spPr>
          <a:xfrm rot="16200000" flipH="1">
            <a:off x="4421062" y="2300805"/>
            <a:ext cx="1024501" cy="1639569"/>
          </a:xfrm>
          <a:prstGeom prst="flowChartManualInput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rapezoid 26">
            <a:extLst>
              <a:ext uri="{FF2B5EF4-FFF2-40B4-BE49-F238E27FC236}">
                <a16:creationId xmlns:a16="http://schemas.microsoft.com/office/drawing/2014/main" xmlns="" id="{34DEF14E-D2C6-424D-B986-9D5C3A5199E9}"/>
              </a:ext>
            </a:extLst>
          </p:cNvPr>
          <p:cNvSpPr/>
          <p:nvPr/>
        </p:nvSpPr>
        <p:spPr>
          <a:xfrm>
            <a:off x="9215983" y="2788576"/>
            <a:ext cx="2223246" cy="833838"/>
          </a:xfrm>
          <a:prstGeom prst="trapezoid">
            <a:avLst>
              <a:gd name="adj" fmla="val 62128"/>
            </a:avLst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rapezoid 27">
            <a:extLst>
              <a:ext uri="{FF2B5EF4-FFF2-40B4-BE49-F238E27FC236}">
                <a16:creationId xmlns:a16="http://schemas.microsoft.com/office/drawing/2014/main" xmlns="" id="{5AAB8229-7F64-4647-9B8A-573BF619F40C}"/>
              </a:ext>
            </a:extLst>
          </p:cNvPr>
          <p:cNvSpPr/>
          <p:nvPr/>
        </p:nvSpPr>
        <p:spPr>
          <a:xfrm>
            <a:off x="9500822" y="2155740"/>
            <a:ext cx="1639569" cy="634339"/>
          </a:xfrm>
          <a:prstGeom prst="trapezoid">
            <a:avLst>
              <a:gd name="adj" fmla="val 62128"/>
            </a:avLst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xmlns="" id="{EB41E784-9ABE-4177-A0FA-DAC737F6F20B}"/>
              </a:ext>
            </a:extLst>
          </p:cNvPr>
          <p:cNvSpPr/>
          <p:nvPr/>
        </p:nvSpPr>
        <p:spPr>
          <a:xfrm>
            <a:off x="9678063" y="1253891"/>
            <a:ext cx="1278765" cy="910828"/>
          </a:xfrm>
          <a:prstGeom prst="triangle">
            <a:avLst>
              <a:gd name="adj" fmla="val 49303"/>
            </a:avLst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Triangle 29">
            <a:extLst>
              <a:ext uri="{FF2B5EF4-FFF2-40B4-BE49-F238E27FC236}">
                <a16:creationId xmlns:a16="http://schemas.microsoft.com/office/drawing/2014/main" xmlns="" id="{6EEEFF91-E813-4101-A529-4282ABA696F4}"/>
              </a:ext>
            </a:extLst>
          </p:cNvPr>
          <p:cNvSpPr/>
          <p:nvPr/>
        </p:nvSpPr>
        <p:spPr>
          <a:xfrm rot="5400000">
            <a:off x="9364034" y="3470201"/>
            <a:ext cx="808522" cy="1104623"/>
          </a:xfrm>
          <a:prstGeom prst="rtTriangle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xmlns="" id="{78943556-DD54-41F7-A7AD-DD55500313CD}"/>
              </a:ext>
            </a:extLst>
          </p:cNvPr>
          <p:cNvSpPr/>
          <p:nvPr/>
        </p:nvSpPr>
        <p:spPr>
          <a:xfrm rot="16200000" flipH="1">
            <a:off x="10482656" y="3472161"/>
            <a:ext cx="808522" cy="1104623"/>
          </a:xfrm>
          <a:prstGeom prst="rtTriangle">
            <a:avLst/>
          </a:prstGeom>
          <a:solidFill>
            <a:srgbClr val="FFC30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2">
            <a:extLst>
              <a:ext uri="{FF2B5EF4-FFF2-40B4-BE49-F238E27FC236}">
                <a16:creationId xmlns:a16="http://schemas.microsoft.com/office/drawing/2014/main" xmlns="" id="{EC995C95-4020-4351-AB29-B7C954F3B908}"/>
              </a:ext>
            </a:extLst>
          </p:cNvPr>
          <p:cNvSpPr/>
          <p:nvPr/>
        </p:nvSpPr>
        <p:spPr>
          <a:xfrm>
            <a:off x="-27802" y="1241014"/>
            <a:ext cx="850044" cy="6073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a)</a:t>
            </a:r>
          </a:p>
        </p:txBody>
      </p:sp>
      <p:sp>
        <p:nvSpPr>
          <p:cNvPr id="35" name="Rounded Rectangle 2">
            <a:extLst>
              <a:ext uri="{FF2B5EF4-FFF2-40B4-BE49-F238E27FC236}">
                <a16:creationId xmlns:a16="http://schemas.microsoft.com/office/drawing/2014/main" xmlns="" id="{F4A4E64A-5CEE-4DF7-8459-5306121E80B2}"/>
              </a:ext>
            </a:extLst>
          </p:cNvPr>
          <p:cNvSpPr/>
          <p:nvPr/>
        </p:nvSpPr>
        <p:spPr>
          <a:xfrm>
            <a:off x="3821397" y="1241014"/>
            <a:ext cx="850044" cy="6073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b)</a:t>
            </a:r>
          </a:p>
        </p:txBody>
      </p:sp>
      <p:sp>
        <p:nvSpPr>
          <p:cNvPr id="36" name="Rounded Rectangle 2">
            <a:extLst>
              <a:ext uri="{FF2B5EF4-FFF2-40B4-BE49-F238E27FC236}">
                <a16:creationId xmlns:a16="http://schemas.microsoft.com/office/drawing/2014/main" xmlns="" id="{C851C0F5-2167-4544-A906-101E33FF5080}"/>
              </a:ext>
            </a:extLst>
          </p:cNvPr>
          <p:cNvSpPr/>
          <p:nvPr/>
        </p:nvSpPr>
        <p:spPr>
          <a:xfrm>
            <a:off x="8644456" y="1241014"/>
            <a:ext cx="850044" cy="6073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c)</a:t>
            </a:r>
          </a:p>
        </p:txBody>
      </p:sp>
      <p:cxnSp>
        <p:nvCxnSpPr>
          <p:cNvPr id="32" name="Straight Connector 31"/>
          <p:cNvCxnSpPr/>
          <p:nvPr/>
        </p:nvCxnSpPr>
        <p:spPr>
          <a:xfrm flipV="1">
            <a:off x="6476998" y="1007465"/>
            <a:ext cx="3373584" cy="232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264566" y="986898"/>
            <a:ext cx="1697834" cy="105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22242" y="4600924"/>
            <a:ext cx="2806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1 hình tứ giác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3312" y="4630394"/>
            <a:ext cx="2806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3 hình tứ giác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931474" y="4646359"/>
            <a:ext cx="2806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2 hình tứ giác</a:t>
            </a:r>
          </a:p>
        </p:txBody>
      </p:sp>
    </p:spTree>
    <p:extLst>
      <p:ext uri="{BB962C8B-B14F-4D97-AF65-F5344CB8AC3E}">
        <p14:creationId xmlns:p14="http://schemas.microsoft.com/office/powerpoint/2010/main" val="52950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050"/>
                                      </p:to>
                                    </p:animClr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050"/>
                                      </p:to>
                                    </p:animClr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050"/>
                                      </p:to>
                                    </p:animClr>
                                    <p:set>
                                      <p:cBhvr>
                                        <p:cTn id="12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050"/>
                                      </p:to>
                                    </p:animClr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050"/>
                                      </p:to>
                                    </p:animClr>
                                    <p:set>
                                      <p:cBhvr>
                                        <p:cTn id="13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050"/>
                                      </p:to>
                                    </p:animClr>
                                    <p:set>
                                      <p:cBhvr>
                                        <p:cTn id="14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1" grpId="0" animBg="1"/>
      <p:bldP spid="8" grpId="0" animBg="1"/>
      <p:bldP spid="22" grpId="0" animBg="1"/>
      <p:bldP spid="23" grpId="0" animBg="1"/>
      <p:bldP spid="24" grpId="0" animBg="1"/>
      <p:bldP spid="18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3" grpId="0" animBg="1"/>
      <p:bldP spid="34" grpId="0"/>
      <p:bldP spid="35" grpId="0"/>
      <p:bldP spid="36" grpId="0"/>
      <p:bldP spid="9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3" t="11000" r="10556" b="63750"/>
          <a:stretch/>
        </p:blipFill>
        <p:spPr bwMode="auto">
          <a:xfrm>
            <a:off x="2051172" y="862745"/>
            <a:ext cx="7972319" cy="365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12815" y="4361649"/>
            <a:ext cx="8393085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 Bạn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gấp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 Đường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gồm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 đoạn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Đường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gồm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 đoạn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56940" y="332726"/>
            <a:ext cx="10039448" cy="738664"/>
            <a:chOff x="857087" y="446662"/>
            <a:chExt cx="9958959" cy="738664"/>
          </a:xfrm>
        </p:grpSpPr>
        <p:sp>
          <p:nvSpPr>
            <p:cNvPr id="4" name="Oval 3"/>
            <p:cNvSpPr/>
            <p:nvPr/>
          </p:nvSpPr>
          <p:spPr>
            <a:xfrm>
              <a:off x="857087" y="487540"/>
              <a:ext cx="617957" cy="61795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475045" y="446662"/>
              <a:ext cx="934100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Rô-bốt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Việt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Mai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chạy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qua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bãi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cỏ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vẽ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369301" y="4873670"/>
            <a:ext cx="2946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Mai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Mai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Việt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30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0351F74-627A-421E-8913-21DDA7CDACFB}"/>
              </a:ext>
            </a:extLst>
          </p:cNvPr>
          <p:cNvGrpSpPr/>
          <p:nvPr/>
        </p:nvGrpSpPr>
        <p:grpSpPr>
          <a:xfrm>
            <a:off x="134123" y="410615"/>
            <a:ext cx="11923754" cy="632835"/>
            <a:chOff x="481252" y="1865894"/>
            <a:chExt cx="11583703" cy="632835"/>
          </a:xfrm>
        </p:grpSpPr>
        <p:sp>
          <p:nvSpPr>
            <p:cNvPr id="16" name="Rounded Rectangle 2">
              <a:extLst>
                <a:ext uri="{FF2B5EF4-FFF2-40B4-BE49-F238E27FC236}">
                  <a16:creationId xmlns:a16="http://schemas.microsoft.com/office/drawing/2014/main" xmlns="" id="{1F36E3F7-5A40-4F82-804C-D384B186F8F0}"/>
                </a:ext>
              </a:extLst>
            </p:cNvPr>
            <p:cNvSpPr/>
            <p:nvPr/>
          </p:nvSpPr>
          <p:spPr>
            <a:xfrm>
              <a:off x="1035248" y="1891395"/>
              <a:ext cx="11029707" cy="60733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Tính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độ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dài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đường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gấp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khúc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ABC </a:t>
              </a:r>
              <a:r>
                <a:rPr lang="en-US" sz="26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và</a:t>
              </a:r>
              <a:r>
                <a:rPr lang="en-US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MNPQ.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A1F0029-F504-41F5-8834-2C90A247B32B}"/>
                </a:ext>
              </a:extLst>
            </p:cNvPr>
            <p:cNvSpPr/>
            <p:nvPr/>
          </p:nvSpPr>
          <p:spPr>
            <a:xfrm>
              <a:off x="481252" y="1865894"/>
              <a:ext cx="609600" cy="6096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65CC549D-6383-4BBC-A56D-C4604006E573}"/>
              </a:ext>
            </a:extLst>
          </p:cNvPr>
          <p:cNvGrpSpPr/>
          <p:nvPr/>
        </p:nvGrpSpPr>
        <p:grpSpPr>
          <a:xfrm>
            <a:off x="704382" y="1960920"/>
            <a:ext cx="4230199" cy="2271898"/>
            <a:chOff x="761618" y="1287748"/>
            <a:chExt cx="4230199" cy="227189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0DF2D118-1385-4B44-A994-9DB4F30FF404}"/>
                </a:ext>
              </a:extLst>
            </p:cNvPr>
            <p:cNvGrpSpPr/>
            <p:nvPr/>
          </p:nvGrpSpPr>
          <p:grpSpPr>
            <a:xfrm>
              <a:off x="945269" y="1789312"/>
              <a:ext cx="3308781" cy="1673095"/>
              <a:chOff x="945269" y="1789312"/>
              <a:chExt cx="3308781" cy="1673095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xmlns="" id="{8B0F44C7-44F9-4A52-91C5-F6FEEA4BCAD8}"/>
                  </a:ext>
                </a:extLst>
              </p:cNvPr>
              <p:cNvGrpSpPr/>
              <p:nvPr/>
            </p:nvGrpSpPr>
            <p:grpSpPr>
              <a:xfrm>
                <a:off x="988827" y="1809000"/>
                <a:ext cx="3240000" cy="1620000"/>
                <a:chOff x="1137683" y="1609081"/>
                <a:chExt cx="3240000" cy="1620000"/>
              </a:xfrm>
            </p:grpSpPr>
            <p:cxnSp>
              <p:nvCxnSpPr>
                <p:cNvPr id="4" name="Straight Connector 3">
                  <a:extLst>
                    <a:ext uri="{FF2B5EF4-FFF2-40B4-BE49-F238E27FC236}">
                      <a16:creationId xmlns:a16="http://schemas.microsoft.com/office/drawing/2014/main" xmlns="" id="{38D9D7C2-0326-452B-BF9C-259E505AEF6D}"/>
                    </a:ext>
                  </a:extLst>
                </p:cNvPr>
                <p:cNvCxnSpPr/>
                <p:nvPr/>
              </p:nvCxnSpPr>
              <p:spPr>
                <a:xfrm>
                  <a:off x="4359349" y="1609081"/>
                  <a:ext cx="0" cy="1620000"/>
                </a:xfrm>
                <a:prstGeom prst="line">
                  <a:avLst/>
                </a:prstGeom>
                <a:ln w="381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>
                  <a:extLst>
                    <a:ext uri="{FF2B5EF4-FFF2-40B4-BE49-F238E27FC236}">
                      <a16:creationId xmlns:a16="http://schemas.microsoft.com/office/drawing/2014/main" xmlns="" id="{29BEF418-5038-4598-80CE-4D6C9A0812E9}"/>
                    </a:ext>
                  </a:extLst>
                </p:cNvPr>
                <p:cNvCxnSpPr/>
                <p:nvPr/>
              </p:nvCxnSpPr>
              <p:spPr>
                <a:xfrm flipH="1">
                  <a:off x="1137683" y="3229080"/>
                  <a:ext cx="3240000" cy="0"/>
                </a:xfrm>
                <a:prstGeom prst="line">
                  <a:avLst/>
                </a:prstGeom>
                <a:ln w="381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xmlns="" id="{829D9E66-BB8D-4493-8B1A-B7AB23CF882B}"/>
                  </a:ext>
                </a:extLst>
              </p:cNvPr>
              <p:cNvSpPr/>
              <p:nvPr/>
            </p:nvSpPr>
            <p:spPr>
              <a:xfrm>
                <a:off x="945269" y="3375292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xmlns="" id="{4A96622E-8096-4929-960E-9D72F052B229}"/>
                  </a:ext>
                </a:extLst>
              </p:cNvPr>
              <p:cNvSpPr/>
              <p:nvPr/>
            </p:nvSpPr>
            <p:spPr>
              <a:xfrm>
                <a:off x="4166935" y="3375292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xmlns="" id="{45ADCCF0-9C87-42F1-88A5-E3B8AF264115}"/>
                  </a:ext>
                </a:extLst>
              </p:cNvPr>
              <p:cNvSpPr/>
              <p:nvPr/>
            </p:nvSpPr>
            <p:spPr>
              <a:xfrm>
                <a:off x="4166935" y="1789312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Rounded Rectangle 2">
              <a:extLst>
                <a:ext uri="{FF2B5EF4-FFF2-40B4-BE49-F238E27FC236}">
                  <a16:creationId xmlns:a16="http://schemas.microsoft.com/office/drawing/2014/main" xmlns="" id="{434997CF-15FB-404D-8CC0-1D4AE6C41AED}"/>
                </a:ext>
              </a:extLst>
            </p:cNvPr>
            <p:cNvSpPr/>
            <p:nvPr/>
          </p:nvSpPr>
          <p:spPr>
            <a:xfrm>
              <a:off x="761618" y="2839508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235F606E-E086-4C68-A300-1FFE26068A6E}"/>
                </a:ext>
              </a:extLst>
            </p:cNvPr>
            <p:cNvSpPr txBox="1"/>
            <p:nvPr/>
          </p:nvSpPr>
          <p:spPr>
            <a:xfrm>
              <a:off x="1982988" y="2722653"/>
              <a:ext cx="1234882" cy="7397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 cm</a:t>
              </a:r>
            </a:p>
          </p:txBody>
        </p:sp>
        <p:sp>
          <p:nvSpPr>
            <p:cNvPr id="36" name="Rounded Rectangle 2">
              <a:extLst>
                <a:ext uri="{FF2B5EF4-FFF2-40B4-BE49-F238E27FC236}">
                  <a16:creationId xmlns:a16="http://schemas.microsoft.com/office/drawing/2014/main" xmlns="" id="{2043C2A9-6BBB-41DF-947A-A3573160FA7E}"/>
                </a:ext>
              </a:extLst>
            </p:cNvPr>
            <p:cNvSpPr/>
            <p:nvPr/>
          </p:nvSpPr>
          <p:spPr>
            <a:xfrm>
              <a:off x="4257587" y="3026246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37" name="Rounded Rectangle 2">
              <a:extLst>
                <a:ext uri="{FF2B5EF4-FFF2-40B4-BE49-F238E27FC236}">
                  <a16:creationId xmlns:a16="http://schemas.microsoft.com/office/drawing/2014/main" xmlns="" id="{37475868-5F6C-4AB7-A1B6-668D6BE49BA1}"/>
                </a:ext>
              </a:extLst>
            </p:cNvPr>
            <p:cNvSpPr/>
            <p:nvPr/>
          </p:nvSpPr>
          <p:spPr>
            <a:xfrm>
              <a:off x="3993649" y="1287748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3AF27110-84FC-427F-897F-33F5431858DA}"/>
                </a:ext>
              </a:extLst>
            </p:cNvPr>
            <p:cNvSpPr txBox="1"/>
            <p:nvPr/>
          </p:nvSpPr>
          <p:spPr>
            <a:xfrm rot="16200000">
              <a:off x="3231254" y="2085097"/>
              <a:ext cx="1234882" cy="7397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cm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2E0238A7-386B-49D1-B10B-4542C02E94E9}"/>
              </a:ext>
            </a:extLst>
          </p:cNvPr>
          <p:cNvGrpSpPr/>
          <p:nvPr/>
        </p:nvGrpSpPr>
        <p:grpSpPr>
          <a:xfrm>
            <a:off x="6561503" y="1996301"/>
            <a:ext cx="5283589" cy="2133264"/>
            <a:chOff x="6048312" y="1399985"/>
            <a:chExt cx="5283589" cy="2133264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99C71D40-3C87-4DEC-804E-AA645F5B1A88}"/>
                </a:ext>
              </a:extLst>
            </p:cNvPr>
            <p:cNvGrpSpPr/>
            <p:nvPr/>
          </p:nvGrpSpPr>
          <p:grpSpPr>
            <a:xfrm>
              <a:off x="6327640" y="1907175"/>
              <a:ext cx="4535009" cy="1576814"/>
              <a:chOff x="6327640" y="1907175"/>
              <a:chExt cx="4535009" cy="1576814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xmlns="" id="{F4EEDBD2-C247-4B6F-B9D5-6E6180F17562}"/>
                  </a:ext>
                </a:extLst>
              </p:cNvPr>
              <p:cNvCxnSpPr>
                <a:cxnSpLocks/>
              </p:cNvCxnSpPr>
              <p:nvPr/>
            </p:nvCxnSpPr>
            <p:spPr>
              <a:xfrm rot="-2220000">
                <a:off x="6327640" y="2709502"/>
                <a:ext cx="2520000" cy="0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xmlns="" id="{3E35321E-A5FB-45D7-8586-6171DF14AC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2010" y="3428999"/>
                <a:ext cx="2520000" cy="0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xmlns="" id="{9110460B-1D71-4C4B-8564-4747AF153DF6}"/>
                  </a:ext>
                </a:extLst>
              </p:cNvPr>
              <p:cNvCxnSpPr>
                <a:cxnSpLocks/>
              </p:cNvCxnSpPr>
              <p:nvPr/>
            </p:nvCxnSpPr>
            <p:spPr>
              <a:xfrm rot="2160000">
                <a:off x="8342649" y="2681192"/>
                <a:ext cx="2520000" cy="0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xmlns="" id="{C74859D7-38AC-480A-A315-777EF3852E63}"/>
                  </a:ext>
                </a:extLst>
              </p:cNvPr>
              <p:cNvSpPr/>
              <p:nvPr/>
            </p:nvSpPr>
            <p:spPr>
              <a:xfrm>
                <a:off x="6558968" y="3396874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10E5217A-FF8E-45C8-8192-637849A28467}"/>
                  </a:ext>
                </a:extLst>
              </p:cNvPr>
              <p:cNvSpPr/>
              <p:nvPr/>
            </p:nvSpPr>
            <p:spPr>
              <a:xfrm>
                <a:off x="10552291" y="3375292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xmlns="" id="{A1040045-2313-425F-BB02-8F6603B06AF5}"/>
                  </a:ext>
                </a:extLst>
              </p:cNvPr>
              <p:cNvSpPr/>
              <p:nvPr/>
            </p:nvSpPr>
            <p:spPr>
              <a:xfrm>
                <a:off x="8550363" y="1907175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xmlns="" id="{48C1D9C4-D2FB-4BD3-9566-D0C2E3A5B6FF}"/>
                  </a:ext>
                </a:extLst>
              </p:cNvPr>
              <p:cNvSpPr/>
              <p:nvPr/>
            </p:nvSpPr>
            <p:spPr>
              <a:xfrm>
                <a:off x="8076402" y="3375292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xmlns="" id="{91E87D90-7DF4-40FC-B813-20CF7A0030BE}"/>
                </a:ext>
              </a:extLst>
            </p:cNvPr>
            <p:cNvSpPr/>
            <p:nvPr/>
          </p:nvSpPr>
          <p:spPr>
            <a:xfrm>
              <a:off x="6048312" y="2991387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xmlns="" id="{5D183E4C-FD4A-426B-9ADF-DCB47C1B5EB2}"/>
                </a:ext>
              </a:extLst>
            </p:cNvPr>
            <p:cNvSpPr/>
            <p:nvPr/>
          </p:nvSpPr>
          <p:spPr>
            <a:xfrm>
              <a:off x="8386327" y="1399985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</a:t>
              </a:r>
            </a:p>
          </p:txBody>
        </p:sp>
        <p:sp>
          <p:nvSpPr>
            <p:cNvPr id="40" name="Rounded Rectangle 2">
              <a:extLst>
                <a:ext uri="{FF2B5EF4-FFF2-40B4-BE49-F238E27FC236}">
                  <a16:creationId xmlns:a16="http://schemas.microsoft.com/office/drawing/2014/main" xmlns="" id="{4ECFEC9F-79BA-4084-9AA7-982B5A38641B}"/>
                </a:ext>
              </a:extLst>
            </p:cNvPr>
            <p:cNvSpPr/>
            <p:nvPr/>
          </p:nvSpPr>
          <p:spPr>
            <a:xfrm>
              <a:off x="10597671" y="2999849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</a:t>
              </a:r>
            </a:p>
          </p:txBody>
        </p:sp>
        <p:sp>
          <p:nvSpPr>
            <p:cNvPr id="41" name="Rounded Rectangle 2">
              <a:extLst>
                <a:ext uri="{FF2B5EF4-FFF2-40B4-BE49-F238E27FC236}">
                  <a16:creationId xmlns:a16="http://schemas.microsoft.com/office/drawing/2014/main" xmlns="" id="{340E82E7-7C38-4275-88FF-FC516DFBBC18}"/>
                </a:ext>
              </a:extLst>
            </p:cNvPr>
            <p:cNvSpPr/>
            <p:nvPr/>
          </p:nvSpPr>
          <p:spPr>
            <a:xfrm>
              <a:off x="7859690" y="2869417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Q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97E49D8A-C96A-436A-A5C6-FA9DBCC1B574}"/>
                </a:ext>
              </a:extLst>
            </p:cNvPr>
            <p:cNvSpPr txBox="1"/>
            <p:nvPr/>
          </p:nvSpPr>
          <p:spPr>
            <a:xfrm rot="19360855">
              <a:off x="6853669" y="1970332"/>
              <a:ext cx="1234882" cy="7397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cm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BFC8BAC8-A018-4232-A617-93DAB3C1983C}"/>
                </a:ext>
              </a:extLst>
            </p:cNvPr>
            <p:cNvSpPr txBox="1"/>
            <p:nvPr/>
          </p:nvSpPr>
          <p:spPr>
            <a:xfrm rot="2202648">
              <a:off x="9206985" y="2058159"/>
              <a:ext cx="1234882" cy="7397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cm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52490653-7030-4AF1-8D56-E3DA7ED739E0}"/>
                </a:ext>
              </a:extLst>
            </p:cNvPr>
            <p:cNvSpPr txBox="1"/>
            <p:nvPr/>
          </p:nvSpPr>
          <p:spPr>
            <a:xfrm>
              <a:off x="8666888" y="2720216"/>
              <a:ext cx="1234882" cy="7397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cm</a:t>
              </a:r>
            </a:p>
          </p:txBody>
        </p:sp>
      </p:grpSp>
      <p:sp>
        <p:nvSpPr>
          <p:cNvPr id="48" name="Rounded Rectangle 2">
            <a:extLst>
              <a:ext uri="{FF2B5EF4-FFF2-40B4-BE49-F238E27FC236}">
                <a16:creationId xmlns:a16="http://schemas.microsoft.com/office/drawing/2014/main" xmlns="" id="{CDFDF9F3-264E-4300-8F42-32DBFCF2CC24}"/>
              </a:ext>
            </a:extLst>
          </p:cNvPr>
          <p:cNvSpPr/>
          <p:nvPr/>
        </p:nvSpPr>
        <p:spPr>
          <a:xfrm>
            <a:off x="267023" y="1116265"/>
            <a:ext cx="734230" cy="7667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</a:p>
        </p:txBody>
      </p:sp>
      <p:sp>
        <p:nvSpPr>
          <p:cNvPr id="49" name="Rounded Rectangle 2">
            <a:extLst>
              <a:ext uri="{FF2B5EF4-FFF2-40B4-BE49-F238E27FC236}">
                <a16:creationId xmlns:a16="http://schemas.microsoft.com/office/drawing/2014/main" xmlns="" id="{E472333C-498E-415D-A72B-D435A5925370}"/>
              </a:ext>
            </a:extLst>
          </p:cNvPr>
          <p:cNvSpPr/>
          <p:nvPr/>
        </p:nvSpPr>
        <p:spPr>
          <a:xfrm>
            <a:off x="6488687" y="1159988"/>
            <a:ext cx="734230" cy="7667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</a:t>
            </a:r>
          </a:p>
        </p:txBody>
      </p:sp>
      <p:cxnSp>
        <p:nvCxnSpPr>
          <p:cNvPr id="53" name="Straight Connector 52"/>
          <p:cNvCxnSpPr/>
          <p:nvPr/>
        </p:nvCxnSpPr>
        <p:spPr>
          <a:xfrm flipV="1">
            <a:off x="1731818" y="927596"/>
            <a:ext cx="4443105" cy="327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6772672" y="955306"/>
            <a:ext cx="9413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73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图片 40964" descr="1-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78" y="-158172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79" y="70055"/>
            <a:ext cx="9362505" cy="71094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22504" y="2263947"/>
            <a:ext cx="354219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4 ( tr 105)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39571" y="2885670"/>
            <a:ext cx="266763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giải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F979BF5-5CB1-4EB5-B193-762E8DE70123}"/>
              </a:ext>
            </a:extLst>
          </p:cNvPr>
          <p:cNvSpPr txBox="1"/>
          <p:nvPr/>
        </p:nvSpPr>
        <p:spPr>
          <a:xfrm>
            <a:off x="5146778" y="954277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2B1F4A4-1BE2-48D9-9638-BACAD19AD285}"/>
              </a:ext>
            </a:extLst>
          </p:cNvPr>
          <p:cNvSpPr txBox="1"/>
          <p:nvPr/>
        </p:nvSpPr>
        <p:spPr>
          <a:xfrm>
            <a:off x="3780456" y="1598729"/>
            <a:ext cx="897425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 26: Luyện tập ( Tiết 2) </a:t>
            </a:r>
            <a:endParaRPr lang="en-US" sz="3100" b="1" dirty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A812093-B4FD-4AFF-B89E-2ADA793B1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0108" y="5152787"/>
            <a:ext cx="2876951" cy="170521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2D576CC-987B-4693-AAF4-E835B97B211F}"/>
              </a:ext>
            </a:extLst>
          </p:cNvPr>
          <p:cNvSpPr txBox="1"/>
          <p:nvPr/>
        </p:nvSpPr>
        <p:spPr>
          <a:xfrm>
            <a:off x="2645110" y="2885670"/>
            <a:ext cx="53418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a.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xmlns="" id="{1F36E3F7-5A40-4F82-804C-D384B186F8F0}"/>
              </a:ext>
            </a:extLst>
          </p:cNvPr>
          <p:cNvSpPr/>
          <p:nvPr/>
        </p:nvSpPr>
        <p:spPr>
          <a:xfrm>
            <a:off x="4199335" y="4400313"/>
            <a:ext cx="11353495" cy="6073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độ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dài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gấp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khúc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ABC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MNPQ.</a:t>
            </a:r>
          </a:p>
        </p:txBody>
      </p:sp>
    </p:spTree>
    <p:extLst>
      <p:ext uri="{BB962C8B-B14F-4D97-AF65-F5344CB8AC3E}">
        <p14:creationId xmlns:p14="http://schemas.microsoft.com/office/powerpoint/2010/main" val="229430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图片 40964" descr="1-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78" y="-158172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79" y="70055"/>
            <a:ext cx="9362505" cy="71094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22504" y="2263947"/>
            <a:ext cx="354219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4 ( tr 105)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54085" y="2885670"/>
            <a:ext cx="266763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giải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83745" y="5351779"/>
            <a:ext cx="266763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giải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F979BF5-5CB1-4EB5-B193-762E8DE70123}"/>
              </a:ext>
            </a:extLst>
          </p:cNvPr>
          <p:cNvSpPr txBox="1"/>
          <p:nvPr/>
        </p:nvSpPr>
        <p:spPr>
          <a:xfrm>
            <a:off x="5146778" y="954277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2B1F4A4-1BE2-48D9-9638-BACAD19AD285}"/>
              </a:ext>
            </a:extLst>
          </p:cNvPr>
          <p:cNvSpPr txBox="1"/>
          <p:nvPr/>
        </p:nvSpPr>
        <p:spPr>
          <a:xfrm>
            <a:off x="3780456" y="1598729"/>
            <a:ext cx="897425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 26: Luyện tập ( Tiết 2) </a:t>
            </a:r>
            <a:endParaRPr lang="en-US" sz="3100" b="1" dirty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6503DF6-975F-4458-B532-9DE958297C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4414" y="4383625"/>
            <a:ext cx="3553321" cy="16194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2D576CC-987B-4693-AAF4-E835B97B211F}"/>
              </a:ext>
            </a:extLst>
          </p:cNvPr>
          <p:cNvSpPr txBox="1"/>
          <p:nvPr/>
        </p:nvSpPr>
        <p:spPr>
          <a:xfrm>
            <a:off x="2645110" y="2885670"/>
            <a:ext cx="53418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a.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3D90B87-D27B-41C4-9E53-6276FA5D8106}"/>
              </a:ext>
            </a:extLst>
          </p:cNvPr>
          <p:cNvSpPr txBox="1"/>
          <p:nvPr/>
        </p:nvSpPr>
        <p:spPr>
          <a:xfrm>
            <a:off x="2687313" y="5353075"/>
            <a:ext cx="53418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xmlns="" id="{1F36E3F7-5A40-4F82-804C-D384B186F8F0}"/>
              </a:ext>
            </a:extLst>
          </p:cNvPr>
          <p:cNvSpPr/>
          <p:nvPr/>
        </p:nvSpPr>
        <p:spPr>
          <a:xfrm>
            <a:off x="4060110" y="3624777"/>
            <a:ext cx="11353495" cy="6073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độ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dài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gấp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khúc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ABC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MNPQ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730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图片 40964" descr="1-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78" y="-158172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79" y="70055"/>
            <a:ext cx="9362505" cy="71094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22504" y="397047"/>
            <a:ext cx="354219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4 (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105)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54085" y="1018770"/>
            <a:ext cx="266763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giải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83745" y="3484879"/>
            <a:ext cx="266763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giải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2D576CC-987B-4693-AAF4-E835B97B211F}"/>
              </a:ext>
            </a:extLst>
          </p:cNvPr>
          <p:cNvSpPr txBox="1"/>
          <p:nvPr/>
        </p:nvSpPr>
        <p:spPr>
          <a:xfrm>
            <a:off x="2645110" y="1018770"/>
            <a:ext cx="53418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a.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3D90B87-D27B-41C4-9E53-6276FA5D8106}"/>
              </a:ext>
            </a:extLst>
          </p:cNvPr>
          <p:cNvSpPr txBox="1"/>
          <p:nvPr/>
        </p:nvSpPr>
        <p:spPr>
          <a:xfrm>
            <a:off x="2687313" y="3486175"/>
            <a:ext cx="53418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89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1F1F1F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366</Words>
  <Application>Microsoft Office PowerPoint</Application>
  <PresentationFormat>Custom</PresentationFormat>
  <Paragraphs>78</Paragraphs>
  <Slides>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Office Theme</vt:lpstr>
      <vt:lpstr>Office 主题​​</vt:lpstr>
      <vt:lpstr>1_Office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135</cp:revision>
  <dcterms:created xsi:type="dcterms:W3CDTF">2021-06-08T15:09:33Z</dcterms:created>
  <dcterms:modified xsi:type="dcterms:W3CDTF">2022-12-04T12:10:14Z</dcterms:modified>
</cp:coreProperties>
</file>