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0" r:id="rId2"/>
  </p:sldMasterIdLst>
  <p:notesMasterIdLst>
    <p:notesMasterId r:id="rId20"/>
  </p:notesMasterIdLst>
  <p:sldIdLst>
    <p:sldId id="272" r:id="rId3"/>
    <p:sldId id="274" r:id="rId4"/>
    <p:sldId id="345" r:id="rId5"/>
    <p:sldId id="346" r:id="rId6"/>
    <p:sldId id="347" r:id="rId7"/>
    <p:sldId id="281" r:id="rId8"/>
    <p:sldId id="277" r:id="rId9"/>
    <p:sldId id="338" r:id="rId10"/>
    <p:sldId id="340" r:id="rId11"/>
    <p:sldId id="341" r:id="rId12"/>
    <p:sldId id="276" r:id="rId13"/>
    <p:sldId id="275" r:id="rId14"/>
    <p:sldId id="342" r:id="rId15"/>
    <p:sldId id="319" r:id="rId16"/>
    <p:sldId id="344" r:id="rId17"/>
    <p:sldId id="326" r:id="rId18"/>
    <p:sldId id="283" r:id="rId19"/>
  </p:sldIdLst>
  <p:sldSz cx="12192000" cy="6858000"/>
  <p:notesSz cx="6858000" cy="9144000"/>
  <p:embeddedFontLst>
    <p:embeddedFont>
      <p:font typeface="等线" panose="02010600030101010101" pitchFamily="2" charset="-122"/>
      <p:regular r:id="rId21"/>
      <p:bold r:id="rId22"/>
    </p:embeddedFont>
    <p:embeddedFont>
      <p:font typeface="微软雅黑" panose="020B0503020204020204" pitchFamily="34" charset="-122"/>
      <p:regular r:id="rId23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Cambria" panose="02040503050406030204" pitchFamily="18" charset="0"/>
      <p:regular r:id="rId31"/>
      <p:bold r:id="rId32"/>
      <p:italic r:id="rId33"/>
      <p:boldItalic r:id="rId34"/>
    </p:embeddedFont>
    <p:embeddedFont>
      <p:font typeface="Lato Bold" panose="020F0502020204030203" pitchFamily="34" charset="0"/>
      <p:bold r:id="rId35"/>
    </p:embeddedFont>
    <p:embeddedFont>
      <p:font typeface="Lato Regular" panose="020F0502020204030203" pitchFamily="34" charset="0"/>
      <p:regular r:id="rId36"/>
    </p:embeddedFont>
    <p:embeddedFont>
      <p:font typeface="SVN-Whimsy" panose="02040603050506020204" pitchFamily="18" charset="0"/>
      <p:regular r:id="rId37"/>
    </p:embeddedFont>
    <p:embeddedFont>
      <p:font typeface="UTM Aristote" panose="02040603050506020204" pitchFamily="18" charset="0"/>
      <p:regular r:id="rId38"/>
    </p:embeddedFont>
    <p:embeddedFont>
      <p:font typeface="UTM Avo" panose="02040603050506020204" pitchFamily="18" charset="0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DCCE2462-FFEE-45A5-839A-60FE04671733}">
          <p14:sldIdLst>
            <p14:sldId id="272"/>
            <p14:sldId id="274"/>
            <p14:sldId id="345"/>
            <p14:sldId id="346"/>
            <p14:sldId id="347"/>
            <p14:sldId id="281"/>
            <p14:sldId id="277"/>
            <p14:sldId id="338"/>
            <p14:sldId id="340"/>
            <p14:sldId id="341"/>
            <p14:sldId id="276"/>
            <p14:sldId id="275"/>
            <p14:sldId id="342"/>
            <p14:sldId id="319"/>
            <p14:sldId id="344"/>
            <p14:sldId id="326"/>
            <p14:sldId id="28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2020"/>
    <a:srgbClr val="A8D1A0"/>
    <a:srgbClr val="CDBF97"/>
    <a:srgbClr val="8D7545"/>
    <a:srgbClr val="ECE8E5"/>
    <a:srgbClr val="E4CBCB"/>
    <a:srgbClr val="A88755"/>
    <a:srgbClr val="263B45"/>
    <a:srgbClr val="193B3C"/>
    <a:srgbClr val="4E6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7" autoAdjust="0"/>
    <p:restoredTop sz="94660"/>
  </p:normalViewPr>
  <p:slideViewPr>
    <p:cSldViewPr snapToGrid="0">
      <p:cViewPr varScale="1">
        <p:scale>
          <a:sx n="72" d="100"/>
          <a:sy n="72" d="100"/>
        </p:scale>
        <p:origin x="91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theme" Target="theme/theme1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18"/>
  <c:chart>
    <c:autoTitleDeleted val="1"/>
    <c:plotArea>
      <c:layout>
        <c:manualLayout>
          <c:layoutTarget val="inner"/>
          <c:xMode val="edge"/>
          <c:yMode val="edge"/>
          <c:x val="4.4204599999999997E-2"/>
          <c:y val="8.8358699999999998E-2"/>
          <c:w val="0.95079499999999995"/>
          <c:h val="0.773001999999999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E8EAED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27</c:v>
                </c:pt>
                <c:pt idx="1">
                  <c:v>36</c:v>
                </c:pt>
                <c:pt idx="2">
                  <c:v>63</c:v>
                </c:pt>
                <c:pt idx="3">
                  <c:v>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7B-4792-BA28-B9D693DE915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rgbClr val="A8D1A0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55</c:v>
                </c:pt>
                <c:pt idx="1">
                  <c:v>43</c:v>
                </c:pt>
                <c:pt idx="2">
                  <c:v>80</c:v>
                </c:pt>
                <c:pt idx="3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7B-4792-BA28-B9D693DE91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0"/>
        <c:overlap val="100"/>
        <c:axId val="-2127998144"/>
        <c:axId val="-2128019680"/>
      </c:barChart>
      <c:catAx>
        <c:axId val="-2127998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noFill/>
            <a:miter lim="400000"/>
          </a:ln>
        </c:spPr>
        <c:txPr>
          <a:bodyPr rot="0"/>
          <a:lstStyle/>
          <a:p>
            <a:pPr>
              <a:defRPr sz="2400" b="0" i="0" u="none" strike="noStrike">
                <a:solidFill>
                  <a:srgbClr val="A1A1A3"/>
                </a:solidFill>
                <a:latin typeface="Lato Regular"/>
              </a:defRPr>
            </a:pPr>
            <a:endParaRPr lang="en-US"/>
          </a:p>
        </c:txPr>
        <c:crossAx val="-2128019680"/>
        <c:crosses val="autoZero"/>
        <c:auto val="1"/>
        <c:lblAlgn val="ctr"/>
        <c:lblOffset val="100"/>
        <c:noMultiLvlLbl val="1"/>
      </c:catAx>
      <c:valAx>
        <c:axId val="-212801968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 w="12700" cap="flat">
            <a:noFill/>
            <a:miter lim="400000"/>
          </a:ln>
        </c:spPr>
        <c:txPr>
          <a:bodyPr rot="0"/>
          <a:lstStyle/>
          <a:p>
            <a:pPr>
              <a:defRPr sz="3200" b="0" i="0" u="none" strike="noStrike">
                <a:solidFill>
                  <a:srgbClr val="000000"/>
                </a:solidFill>
                <a:latin typeface="Helvetica Light"/>
              </a:defRPr>
            </a:pPr>
            <a:endParaRPr lang="en-US"/>
          </a:p>
        </c:txPr>
        <c:crossAx val="-2127998144"/>
        <c:crosses val="autoZero"/>
        <c:crossBetween val="between"/>
        <c:majorUnit val="50"/>
        <c:minorUnit val="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18"/>
  <c:chart>
    <c:autoTitleDeleted val="1"/>
    <c:plotArea>
      <c:layout>
        <c:manualLayout>
          <c:layoutTarget val="inner"/>
          <c:xMode val="edge"/>
          <c:yMode val="edge"/>
          <c:x val="4.4204599999999997E-2"/>
          <c:y val="8.8358699999999998E-2"/>
          <c:w val="0.95079499999999995"/>
          <c:h val="0.773001999999999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E8EAED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50</c:v>
                </c:pt>
                <c:pt idx="1">
                  <c:v>60</c:v>
                </c:pt>
                <c:pt idx="2">
                  <c:v>70</c:v>
                </c:pt>
                <c:pt idx="3">
                  <c:v>80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25</c:v>
                </c:pt>
                <c:pt idx="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10-43F4-93D5-E7CE6433944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rgbClr val="A8D1A0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50</c:v>
                </c:pt>
                <c:pt idx="1">
                  <c:v>60</c:v>
                </c:pt>
                <c:pt idx="2">
                  <c:v>70</c:v>
                </c:pt>
                <c:pt idx="3">
                  <c:v>80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80</c:v>
                </c:pt>
                <c:pt idx="1">
                  <c:v>70</c:v>
                </c:pt>
                <c:pt idx="2">
                  <c:v>45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10-43F4-93D5-E7CE643394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0"/>
        <c:overlap val="100"/>
        <c:axId val="-2127045920"/>
        <c:axId val="-2127042768"/>
      </c:barChart>
      <c:catAx>
        <c:axId val="-2127045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noFill/>
            <a:miter lim="400000"/>
          </a:ln>
        </c:spPr>
        <c:txPr>
          <a:bodyPr rot="0"/>
          <a:lstStyle/>
          <a:p>
            <a:pPr>
              <a:defRPr sz="2400" b="0" i="0" u="none" strike="noStrike">
                <a:solidFill>
                  <a:srgbClr val="A1A1A3"/>
                </a:solidFill>
                <a:latin typeface="Lato Regular"/>
              </a:defRPr>
            </a:pPr>
            <a:endParaRPr lang="en-US"/>
          </a:p>
        </c:txPr>
        <c:crossAx val="-2127042768"/>
        <c:crosses val="autoZero"/>
        <c:auto val="1"/>
        <c:lblAlgn val="ctr"/>
        <c:lblOffset val="100"/>
        <c:noMultiLvlLbl val="1"/>
      </c:catAx>
      <c:valAx>
        <c:axId val="-212704276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 w="12700" cap="flat">
            <a:noFill/>
            <a:miter lim="400000"/>
          </a:ln>
        </c:spPr>
        <c:txPr>
          <a:bodyPr rot="0"/>
          <a:lstStyle/>
          <a:p>
            <a:pPr>
              <a:defRPr sz="3200" b="0" i="0" u="none" strike="noStrike">
                <a:solidFill>
                  <a:srgbClr val="000000"/>
                </a:solidFill>
                <a:latin typeface="Helvetica Light"/>
              </a:defRPr>
            </a:pPr>
            <a:endParaRPr lang="en-US"/>
          </a:p>
        </c:txPr>
        <c:crossAx val="-2127045920"/>
        <c:crosses val="autoZero"/>
        <c:crossBetween val="between"/>
        <c:majorUnit val="40"/>
        <c:minorUnit val="2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18"/>
  <c:chart>
    <c:autoTitleDeleted val="1"/>
    <c:plotArea>
      <c:layout>
        <c:manualLayout>
          <c:layoutTarget val="inner"/>
          <c:xMode val="edge"/>
          <c:yMode val="edge"/>
          <c:x val="4.4204599999999997E-2"/>
          <c:y val="8.8358699999999998E-2"/>
          <c:w val="0.95079499999999995"/>
          <c:h val="0.773001999999999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E8EAED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27</c:v>
                </c:pt>
                <c:pt idx="1">
                  <c:v>36</c:v>
                </c:pt>
                <c:pt idx="2">
                  <c:v>63</c:v>
                </c:pt>
                <c:pt idx="3">
                  <c:v>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7B-4792-BA28-B9D693DE915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rgbClr val="A8D1A0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55</c:v>
                </c:pt>
                <c:pt idx="1">
                  <c:v>43</c:v>
                </c:pt>
                <c:pt idx="2">
                  <c:v>80</c:v>
                </c:pt>
                <c:pt idx="3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7B-4792-BA28-B9D693DE91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0"/>
        <c:overlap val="100"/>
        <c:axId val="-2127998144"/>
        <c:axId val="-2128019680"/>
      </c:barChart>
      <c:catAx>
        <c:axId val="-2127998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noFill/>
            <a:miter lim="400000"/>
          </a:ln>
        </c:spPr>
        <c:txPr>
          <a:bodyPr rot="0"/>
          <a:lstStyle/>
          <a:p>
            <a:pPr>
              <a:defRPr sz="2400" b="0" i="0" u="none" strike="noStrike">
                <a:solidFill>
                  <a:srgbClr val="A1A1A3"/>
                </a:solidFill>
                <a:latin typeface="Lato Regular"/>
              </a:defRPr>
            </a:pPr>
            <a:endParaRPr lang="en-US"/>
          </a:p>
        </c:txPr>
        <c:crossAx val="-2128019680"/>
        <c:crosses val="autoZero"/>
        <c:auto val="1"/>
        <c:lblAlgn val="ctr"/>
        <c:lblOffset val="100"/>
        <c:noMultiLvlLbl val="1"/>
      </c:catAx>
      <c:valAx>
        <c:axId val="-212801968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 w="12700" cap="flat">
            <a:noFill/>
            <a:miter lim="400000"/>
          </a:ln>
        </c:spPr>
        <c:txPr>
          <a:bodyPr rot="0"/>
          <a:lstStyle/>
          <a:p>
            <a:pPr>
              <a:defRPr sz="3200" b="0" i="0" u="none" strike="noStrike">
                <a:solidFill>
                  <a:srgbClr val="000000"/>
                </a:solidFill>
                <a:latin typeface="Helvetica Light"/>
              </a:defRPr>
            </a:pPr>
            <a:endParaRPr lang="en-US"/>
          </a:p>
        </c:txPr>
        <c:crossAx val="-2127998144"/>
        <c:crosses val="autoZero"/>
        <c:crossBetween val="between"/>
        <c:majorUnit val="50"/>
        <c:minorUnit val="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18"/>
  <c:chart>
    <c:autoTitleDeleted val="1"/>
    <c:plotArea>
      <c:layout>
        <c:manualLayout>
          <c:layoutTarget val="inner"/>
          <c:xMode val="edge"/>
          <c:yMode val="edge"/>
          <c:x val="4.4204599999999997E-2"/>
          <c:y val="8.8358699999999998E-2"/>
          <c:w val="0.95079499999999995"/>
          <c:h val="0.773001999999999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E8EAED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50</c:v>
                </c:pt>
                <c:pt idx="1">
                  <c:v>60</c:v>
                </c:pt>
                <c:pt idx="2">
                  <c:v>70</c:v>
                </c:pt>
                <c:pt idx="3">
                  <c:v>80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25</c:v>
                </c:pt>
                <c:pt idx="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10-43F4-93D5-E7CE6433944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rgbClr val="A8D1A0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50</c:v>
                </c:pt>
                <c:pt idx="1">
                  <c:v>60</c:v>
                </c:pt>
                <c:pt idx="2">
                  <c:v>70</c:v>
                </c:pt>
                <c:pt idx="3">
                  <c:v>80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80</c:v>
                </c:pt>
                <c:pt idx="1">
                  <c:v>70</c:v>
                </c:pt>
                <c:pt idx="2">
                  <c:v>45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10-43F4-93D5-E7CE643394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0"/>
        <c:overlap val="100"/>
        <c:axId val="-2127045920"/>
        <c:axId val="-2127042768"/>
      </c:barChart>
      <c:catAx>
        <c:axId val="-2127045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noFill/>
            <a:miter lim="400000"/>
          </a:ln>
        </c:spPr>
        <c:txPr>
          <a:bodyPr rot="0"/>
          <a:lstStyle/>
          <a:p>
            <a:pPr>
              <a:defRPr sz="2400" b="0" i="0" u="none" strike="noStrike">
                <a:solidFill>
                  <a:srgbClr val="A1A1A3"/>
                </a:solidFill>
                <a:latin typeface="Lato Regular"/>
              </a:defRPr>
            </a:pPr>
            <a:endParaRPr lang="en-US"/>
          </a:p>
        </c:txPr>
        <c:crossAx val="-2127042768"/>
        <c:crosses val="autoZero"/>
        <c:auto val="1"/>
        <c:lblAlgn val="ctr"/>
        <c:lblOffset val="100"/>
        <c:noMultiLvlLbl val="1"/>
      </c:catAx>
      <c:valAx>
        <c:axId val="-212704276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 w="12700" cap="flat">
            <a:noFill/>
            <a:miter lim="400000"/>
          </a:ln>
        </c:spPr>
        <c:txPr>
          <a:bodyPr rot="0"/>
          <a:lstStyle/>
          <a:p>
            <a:pPr>
              <a:defRPr sz="3200" b="0" i="0" u="none" strike="noStrike">
                <a:solidFill>
                  <a:srgbClr val="000000"/>
                </a:solidFill>
                <a:latin typeface="Helvetica Light"/>
              </a:defRPr>
            </a:pPr>
            <a:endParaRPr lang="en-US"/>
          </a:p>
        </c:txPr>
        <c:crossAx val="-2127045920"/>
        <c:crosses val="autoZero"/>
        <c:crossBetween val="between"/>
        <c:majorUnit val="40"/>
        <c:minorUnit val="2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sp>
        <p:nvSpPr>
          <p:cNvPr id="9" name="Oval 8"/>
          <p:cNvSpPr/>
          <p:nvPr userDrawn="1"/>
        </p:nvSpPr>
        <p:spPr>
          <a:xfrm>
            <a:off x="5392693" y="1183135"/>
            <a:ext cx="13986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5392693" y="5290045"/>
            <a:ext cx="13986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3" name="Oval 12"/>
          <p:cNvSpPr/>
          <p:nvPr userDrawn="1"/>
        </p:nvSpPr>
        <p:spPr>
          <a:xfrm>
            <a:off x="5287335" y="3235780"/>
            <a:ext cx="16092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382930" y="683318"/>
            <a:ext cx="1418022" cy="141739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5269694" y="2641362"/>
            <a:ext cx="1636603" cy="1611886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381912" y="4790039"/>
            <a:ext cx="1418022" cy="1417395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19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7" name="Shape 216"/>
          <p:cNvSpPr/>
          <p:nvPr userDrawn="1"/>
        </p:nvSpPr>
        <p:spPr>
          <a:xfrm>
            <a:off x="-4553" y="1638"/>
            <a:ext cx="12192983" cy="3526876"/>
          </a:xfrm>
          <a:prstGeom prst="rect">
            <a:avLst/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53298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5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5" name="Shape 229"/>
          <p:cNvSpPr/>
          <p:nvPr userDrawn="1"/>
        </p:nvSpPr>
        <p:spPr>
          <a:xfrm>
            <a:off x="1565" y="-3806"/>
            <a:ext cx="3370633" cy="6865613"/>
          </a:xfrm>
          <a:prstGeom prst="rect">
            <a:avLst/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3969"/>
            <a:ext cx="3371850" cy="68659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43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body" sz="quarter" idx="1" hasCustomPrompt="1"/>
          </p:nvPr>
        </p:nvSpPr>
        <p:spPr>
          <a:xfrm>
            <a:off x="5581649" y="663588"/>
            <a:ext cx="4974996" cy="92526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SzTx/>
              <a:buNone/>
            </a:lvl1pPr>
            <a:lvl2pPr marL="0" indent="114300">
              <a:spcBef>
                <a:spcPts val="0"/>
              </a:spcBef>
              <a:buSzTx/>
              <a:buNone/>
            </a:lvl2pPr>
            <a:lvl3pPr marL="0" indent="228600">
              <a:spcBef>
                <a:spcPts val="0"/>
              </a:spcBef>
              <a:buSzTx/>
              <a:buNone/>
            </a:lvl3pPr>
            <a:lvl4pPr marL="0" indent="342900">
              <a:spcBef>
                <a:spcPts val="0"/>
              </a:spcBef>
              <a:buSzTx/>
              <a:buNone/>
            </a:lvl4pPr>
            <a:lvl5pPr marL="0" indent="457200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</p:txBody>
      </p:sp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1185837" y="502970"/>
            <a:ext cx="3388702" cy="1144901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Rounded Rectangle 1"/>
          <p:cNvSpPr/>
          <p:nvPr userDrawn="1"/>
        </p:nvSpPr>
        <p:spPr>
          <a:xfrm>
            <a:off x="798463" y="3558500"/>
            <a:ext cx="1905001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95298" y="2807481"/>
            <a:ext cx="1915895" cy="1810679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ounded Rectangle 13"/>
          <p:cNvSpPr/>
          <p:nvPr userDrawn="1"/>
        </p:nvSpPr>
        <p:spPr>
          <a:xfrm>
            <a:off x="3550516" y="3559512"/>
            <a:ext cx="1905001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7352" y="2808493"/>
            <a:ext cx="1915895" cy="1810679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Rounded Rectangle 15"/>
          <p:cNvSpPr/>
          <p:nvPr userDrawn="1"/>
        </p:nvSpPr>
        <p:spPr>
          <a:xfrm>
            <a:off x="6515607" y="3560851"/>
            <a:ext cx="1905001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512442" y="2809832"/>
            <a:ext cx="1915895" cy="1810679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ounded Rectangle 17"/>
          <p:cNvSpPr/>
          <p:nvPr userDrawn="1"/>
        </p:nvSpPr>
        <p:spPr>
          <a:xfrm>
            <a:off x="9480698" y="3560851"/>
            <a:ext cx="1905001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477534" y="2809832"/>
            <a:ext cx="1915895" cy="1810679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71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(2) Dark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2"/>
            <a:ext cx="4974996" cy="31426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</a:t>
            </a:r>
            <a:r>
              <a:t>Level One</a:t>
            </a:r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794711"/>
          </a:xfrm>
          <a:prstGeom prst="rect">
            <a:avLst/>
          </a:prstGeom>
        </p:spPr>
        <p:txBody>
          <a:bodyPr/>
          <a:lstStyle>
            <a:lvl1pPr algn="ctr">
              <a:defRPr sz="2600">
                <a:solidFill>
                  <a:srgbClr val="FFFFFF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Rounded Rectangle 8"/>
          <p:cNvSpPr/>
          <p:nvPr userDrawn="1"/>
        </p:nvSpPr>
        <p:spPr>
          <a:xfrm>
            <a:off x="720831" y="2808259"/>
            <a:ext cx="1715400" cy="309027"/>
          </a:xfrm>
          <a:prstGeom prst="roundRect">
            <a:avLst>
              <a:gd name="adj" fmla="val 7576"/>
            </a:avLst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15912" y="2147094"/>
            <a:ext cx="1727085" cy="1633863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ounded Rectangle 10"/>
          <p:cNvSpPr/>
          <p:nvPr userDrawn="1"/>
        </p:nvSpPr>
        <p:spPr>
          <a:xfrm>
            <a:off x="725749" y="5110188"/>
            <a:ext cx="1715400" cy="309027"/>
          </a:xfrm>
          <a:prstGeom prst="roundRect">
            <a:avLst>
              <a:gd name="adj" fmla="val 7576"/>
            </a:avLst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20831" y="4449023"/>
            <a:ext cx="1727085" cy="1633863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Rounded Rectangle 12"/>
          <p:cNvSpPr/>
          <p:nvPr userDrawn="1"/>
        </p:nvSpPr>
        <p:spPr>
          <a:xfrm>
            <a:off x="7099911" y="2816636"/>
            <a:ext cx="1715400" cy="309027"/>
          </a:xfrm>
          <a:prstGeom prst="roundRect">
            <a:avLst>
              <a:gd name="adj" fmla="val 7576"/>
            </a:avLst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094165" y="2155472"/>
            <a:ext cx="1727085" cy="1633863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Rounded Rectangle 14"/>
          <p:cNvSpPr/>
          <p:nvPr userDrawn="1"/>
        </p:nvSpPr>
        <p:spPr>
          <a:xfrm>
            <a:off x="7091773" y="5118565"/>
            <a:ext cx="1715400" cy="309027"/>
          </a:xfrm>
          <a:prstGeom prst="roundRect">
            <a:avLst>
              <a:gd name="adj" fmla="val 7576"/>
            </a:avLst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088227" y="4457401"/>
            <a:ext cx="1727085" cy="1633863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78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4" name="Shape 287"/>
          <p:cNvSpPr/>
          <p:nvPr userDrawn="1"/>
        </p:nvSpPr>
        <p:spPr>
          <a:xfrm>
            <a:off x="65" y="-7507"/>
            <a:ext cx="2540001" cy="6873014"/>
          </a:xfrm>
          <a:prstGeom prst="rect">
            <a:avLst/>
          </a:prstGeom>
          <a:solidFill>
            <a:srgbClr val="3C3E4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5" name="Shape 288"/>
          <p:cNvSpPr/>
          <p:nvPr userDrawn="1"/>
        </p:nvSpPr>
        <p:spPr>
          <a:xfrm>
            <a:off x="7114172" y="-7507"/>
            <a:ext cx="2540001" cy="6873014"/>
          </a:xfrm>
          <a:prstGeom prst="rect">
            <a:avLst/>
          </a:prstGeom>
          <a:solidFill>
            <a:srgbClr val="3C3E4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6" name="Shape 289"/>
          <p:cNvSpPr/>
          <p:nvPr userDrawn="1"/>
        </p:nvSpPr>
        <p:spPr>
          <a:xfrm>
            <a:off x="9652422" y="-7507"/>
            <a:ext cx="2540001" cy="6873014"/>
          </a:xfrm>
          <a:prstGeom prst="rect">
            <a:avLst/>
          </a:prstGeom>
          <a:solidFill>
            <a:srgbClr val="32343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-7507"/>
            <a:ext cx="2540000" cy="6873013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113200" y="-7507"/>
            <a:ext cx="2544108" cy="6873013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9657308" y="-7507"/>
            <a:ext cx="2540000" cy="6871523"/>
          </a:xfrm>
        </p:spPr>
        <p:txBody>
          <a:bodyPr/>
          <a:lstStyle/>
          <a:p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3890121" y="1534659"/>
            <a:ext cx="19062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875658" y="782114"/>
            <a:ext cx="1931400" cy="19260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0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3175" y="0"/>
            <a:ext cx="12192000" cy="6858000"/>
          </a:xfrm>
          <a:noFill/>
        </p:spPr>
        <p:txBody>
          <a:bodyPr/>
          <a:lstStyle/>
          <a:p>
            <a:pPr lvl="1"/>
            <a:r>
              <a:rPr lang="en-US" dirty="0"/>
              <a:t>Drag picture to placeholder or click icon to add</a:t>
            </a:r>
          </a:p>
        </p:txBody>
      </p:sp>
      <p:sp>
        <p:nvSpPr>
          <p:cNvPr id="2" name="Oval 1"/>
          <p:cNvSpPr/>
          <p:nvPr userDrawn="1"/>
        </p:nvSpPr>
        <p:spPr>
          <a:xfrm>
            <a:off x="4821678" y="1724988"/>
            <a:ext cx="25416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801101" y="652170"/>
            <a:ext cx="2577265" cy="256928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0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5"/>
          <p:cNvSpPr txBox="1">
            <a:spLocks/>
          </p:cNvSpPr>
          <p:nvPr userDrawn="1"/>
        </p:nvSpPr>
        <p:spPr>
          <a:xfrm>
            <a:off x="5970195" y="6535738"/>
            <a:ext cx="245260" cy="235962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300" b="0" i="0" u="none" strike="noStrike" cap="all" spc="0" normalizeH="0" baseline="0">
                <a:ln>
                  <a:noFill/>
                </a:ln>
                <a:solidFill>
                  <a:srgbClr val="515252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defRPr>
            </a:lvl9pPr>
          </a:lstStyle>
          <a:p>
            <a:fld id="{86CB4B4D-7CA3-9044-876B-883B54F8677D}" type="slidenum">
              <a:rPr lang="uk-UA" sz="1200" smtClean="0"/>
              <a:pPr/>
              <a:t>‹#›</a:t>
            </a:fld>
            <a:endParaRPr lang="uk-UA" sz="1200" dirty="0"/>
          </a:p>
        </p:txBody>
      </p:sp>
      <p:sp>
        <p:nvSpPr>
          <p:cNvPr id="4" name="Triangle 3"/>
          <p:cNvSpPr/>
          <p:nvPr userDrawn="1"/>
        </p:nvSpPr>
        <p:spPr>
          <a:xfrm>
            <a:off x="2984004" y="3446649"/>
            <a:ext cx="6226200" cy="591006"/>
          </a:xfrm>
          <a:prstGeom prst="triangl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940422" y="603867"/>
            <a:ext cx="6306662" cy="6254133"/>
          </a:xfrm>
          <a:prstGeom prst="triangl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47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8025821" y="3281871"/>
            <a:ext cx="3409200" cy="306149"/>
          </a:xfrm>
          <a:prstGeom prst="roundRect">
            <a:avLst>
              <a:gd name="adj" fmla="val 4987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8010000" y="678007"/>
            <a:ext cx="3435563" cy="5519188"/>
          </a:xfrm>
          <a:prstGeom prst="roundRect">
            <a:avLst>
              <a:gd name="adj" fmla="val 5058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2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79813"/>
            <a:ext cx="4984108" cy="297517"/>
          </a:xfrm>
          <a:prstGeom prst="rect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995000" cy="685720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2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sic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body" sz="quarter" idx="1" hasCustomPrompt="1"/>
          </p:nvPr>
        </p:nvSpPr>
        <p:spPr>
          <a:xfrm>
            <a:off x="5581649" y="663588"/>
            <a:ext cx="4974996" cy="92526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SzTx/>
              <a:buNone/>
            </a:lvl1pPr>
            <a:lvl2pPr marL="0" indent="114300">
              <a:spcBef>
                <a:spcPts val="0"/>
              </a:spcBef>
              <a:buSzTx/>
              <a:buNone/>
            </a:lvl2pPr>
            <a:lvl3pPr marL="0" indent="228600">
              <a:spcBef>
                <a:spcPts val="0"/>
              </a:spcBef>
              <a:buSzTx/>
              <a:buNone/>
            </a:lvl3pPr>
            <a:lvl4pPr marL="0" indent="342900">
              <a:spcBef>
                <a:spcPts val="0"/>
              </a:spcBef>
              <a:buSzTx/>
              <a:buNone/>
            </a:lvl4pPr>
            <a:lvl5pPr marL="0" indent="457200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</p:txBody>
      </p:sp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1185837" y="502970"/>
            <a:ext cx="3388702" cy="1144901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642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Oval 1"/>
          <p:cNvSpPr/>
          <p:nvPr userDrawn="1"/>
        </p:nvSpPr>
        <p:spPr>
          <a:xfrm>
            <a:off x="1442733" y="2637393"/>
            <a:ext cx="13986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433802" y="2138219"/>
            <a:ext cx="1415617" cy="14192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5378342" y="2646449"/>
            <a:ext cx="13986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69411" y="2147275"/>
            <a:ext cx="1415617" cy="1419202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Oval 12"/>
          <p:cNvSpPr/>
          <p:nvPr userDrawn="1"/>
        </p:nvSpPr>
        <p:spPr>
          <a:xfrm>
            <a:off x="9298128" y="2646449"/>
            <a:ext cx="13986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289197" y="2147275"/>
            <a:ext cx="1415617" cy="1419202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12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4598765" y="1912364"/>
            <a:ext cx="27342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90599" y="745674"/>
            <a:ext cx="2754000" cy="27540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3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Shape 504"/>
          <p:cNvSpPr/>
          <p:nvPr userDrawn="1"/>
        </p:nvSpPr>
        <p:spPr>
          <a:xfrm>
            <a:off x="4508500" y="2239797"/>
            <a:ext cx="3175000" cy="3696737"/>
          </a:xfrm>
          <a:prstGeom prst="roundRect">
            <a:avLst>
              <a:gd name="adj" fmla="val 3000"/>
            </a:avLst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499518" y="2230245"/>
            <a:ext cx="3195134" cy="3717364"/>
          </a:xfrm>
          <a:prstGeom prst="roundRect">
            <a:avLst>
              <a:gd name="adj" fmla="val 3098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09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" y="2075312"/>
            <a:ext cx="12192001" cy="297517"/>
          </a:xfrm>
          <a:prstGeom prst="rect">
            <a:avLst/>
          </a:prstGeom>
          <a:solidFill>
            <a:srgbClr val="22232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4455000"/>
          </a:xfrm>
          <a:noFill/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9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9303469" y="3302864"/>
            <a:ext cx="21312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289972" y="2438523"/>
            <a:ext cx="2149200" cy="21492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Oval 1"/>
          <p:cNvSpPr/>
          <p:nvPr userDrawn="1"/>
        </p:nvSpPr>
        <p:spPr>
          <a:xfrm>
            <a:off x="7523402" y="3302864"/>
            <a:ext cx="2131200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509905" y="2438523"/>
            <a:ext cx="2149200" cy="21492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4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12" name="Rounded Rectangle 11"/>
          <p:cNvSpPr/>
          <p:nvPr userDrawn="1"/>
        </p:nvSpPr>
        <p:spPr>
          <a:xfrm>
            <a:off x="710938" y="1571499"/>
            <a:ext cx="1843200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04530" y="853762"/>
            <a:ext cx="1859400" cy="1746000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ounded Rectangle 13"/>
          <p:cNvSpPr/>
          <p:nvPr userDrawn="1"/>
        </p:nvSpPr>
        <p:spPr>
          <a:xfrm>
            <a:off x="3627722" y="1577049"/>
            <a:ext cx="1843200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21315" y="859312"/>
            <a:ext cx="1859400" cy="1746000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Rounded Rectangle 15"/>
          <p:cNvSpPr/>
          <p:nvPr userDrawn="1"/>
        </p:nvSpPr>
        <p:spPr>
          <a:xfrm>
            <a:off x="6539854" y="1582599"/>
            <a:ext cx="1843200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533447" y="864862"/>
            <a:ext cx="1859400" cy="1746000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ounded Rectangle 17"/>
          <p:cNvSpPr/>
          <p:nvPr userDrawn="1"/>
        </p:nvSpPr>
        <p:spPr>
          <a:xfrm>
            <a:off x="9587668" y="1588149"/>
            <a:ext cx="1843200" cy="309027"/>
          </a:xfrm>
          <a:prstGeom prst="roundRect">
            <a:avLst>
              <a:gd name="adj" fmla="val 7576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581261" y="870412"/>
            <a:ext cx="1859400" cy="1746000"/>
          </a:xfrm>
          <a:prstGeom prst="roundRect">
            <a:avLst>
              <a:gd name="adj" fmla="val 679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2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(2) Dark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2860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</a:t>
            </a:r>
            <a:r>
              <a:t>Level One</a:t>
            </a:r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794711"/>
          </a:xfrm>
          <a:prstGeom prst="rect">
            <a:avLst/>
          </a:prstGeom>
        </p:spPr>
        <p:txBody>
          <a:bodyPr/>
          <a:lstStyle>
            <a:lvl1pPr algn="ctr">
              <a:defRPr sz="2600">
                <a:solidFill>
                  <a:srgbClr val="FFFFFF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Rectangle 1"/>
          <p:cNvSpPr/>
          <p:nvPr userDrawn="1"/>
        </p:nvSpPr>
        <p:spPr>
          <a:xfrm>
            <a:off x="4312" y="2760491"/>
            <a:ext cx="4073344" cy="297517"/>
          </a:xfrm>
          <a:prstGeom prst="rect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2" y="1956441"/>
            <a:ext cx="4073344" cy="19050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4079965" y="2760491"/>
            <a:ext cx="4074591" cy="297517"/>
          </a:xfrm>
          <a:prstGeom prst="rect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77656" y="1956441"/>
            <a:ext cx="4071343" cy="19050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8154556" y="2760182"/>
            <a:ext cx="4064000" cy="297517"/>
          </a:xfrm>
          <a:prstGeom prst="rect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54556" y="1956132"/>
            <a:ext cx="4069557" cy="1905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3365825" y="3220186"/>
            <a:ext cx="54540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3327400" y="664369"/>
            <a:ext cx="5535000" cy="55350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323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4"/>
          <p:cNvSpPr/>
          <p:nvPr userDrawn="1"/>
        </p:nvSpPr>
        <p:spPr>
          <a:xfrm>
            <a:off x="-7589" y="4149"/>
            <a:ext cx="12207177" cy="4667506"/>
          </a:xfrm>
          <a:prstGeom prst="rect">
            <a:avLst/>
          </a:prstGeom>
          <a:solidFill>
            <a:srgbClr val="2A2C3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Shape 756"/>
          <p:cNvSpPr/>
          <p:nvPr userDrawn="1"/>
        </p:nvSpPr>
        <p:spPr>
          <a:xfrm>
            <a:off x="4056700" y="4666593"/>
            <a:ext cx="4064001" cy="2203368"/>
          </a:xfrm>
          <a:prstGeom prst="rect">
            <a:avLst/>
          </a:prstGeom>
          <a:solidFill>
            <a:srgbClr val="30323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10" name="Shape 757"/>
          <p:cNvSpPr/>
          <p:nvPr userDrawn="1"/>
        </p:nvSpPr>
        <p:spPr>
          <a:xfrm>
            <a:off x="0" y="4663418"/>
            <a:ext cx="4056099" cy="2203368"/>
          </a:xfrm>
          <a:prstGeom prst="rect">
            <a:avLst/>
          </a:prstGeom>
          <a:solidFill>
            <a:srgbClr val="27282D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11" name="Shape 758"/>
          <p:cNvSpPr/>
          <p:nvPr userDrawn="1"/>
        </p:nvSpPr>
        <p:spPr>
          <a:xfrm>
            <a:off x="8126557" y="4666593"/>
            <a:ext cx="4064001" cy="2203368"/>
          </a:xfrm>
          <a:prstGeom prst="rect">
            <a:avLst/>
          </a:prstGeom>
          <a:solidFill>
            <a:srgbClr val="27282D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-7938" y="0"/>
            <a:ext cx="12207875" cy="4672013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-7938" y="4672013"/>
            <a:ext cx="4064000" cy="219471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053177" y="4672013"/>
            <a:ext cx="4064000" cy="219471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8117177" y="4674062"/>
            <a:ext cx="4064000" cy="2192670"/>
          </a:xfr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2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9" name="Placeholder_small.png"/>
          <p:cNvPicPr>
            <a:picLocks noChangeAspect="1"/>
          </p:cNvPicPr>
          <p:nvPr userDrawn="1"/>
        </p:nvPicPr>
        <p:blipFill>
          <a:blip r:embed="rId2"/>
          <a:srcRect l="28256" t="31774" r="28256" b="31774"/>
          <a:stretch>
            <a:fillRect/>
          </a:stretch>
        </p:blipFill>
        <p:spPr>
          <a:xfrm>
            <a:off x="4458462" y="2206662"/>
            <a:ext cx="3238501" cy="20544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19" y="0"/>
                </a:moveTo>
                <a:cubicBezTo>
                  <a:pt x="1153" y="0"/>
                  <a:pt x="917" y="1"/>
                  <a:pt x="668" y="125"/>
                </a:cubicBezTo>
                <a:cubicBezTo>
                  <a:pt x="394" y="282"/>
                  <a:pt x="179" y="622"/>
                  <a:pt x="79" y="1054"/>
                </a:cubicBezTo>
                <a:cubicBezTo>
                  <a:pt x="0" y="1448"/>
                  <a:pt x="0" y="1820"/>
                  <a:pt x="0" y="2552"/>
                </a:cubicBezTo>
                <a:lnTo>
                  <a:pt x="0" y="19038"/>
                </a:lnTo>
                <a:cubicBezTo>
                  <a:pt x="0" y="19781"/>
                  <a:pt x="0" y="20152"/>
                  <a:pt x="79" y="20546"/>
                </a:cubicBezTo>
                <a:cubicBezTo>
                  <a:pt x="179" y="20978"/>
                  <a:pt x="394" y="21318"/>
                  <a:pt x="668" y="21475"/>
                </a:cubicBezTo>
                <a:cubicBezTo>
                  <a:pt x="919" y="21600"/>
                  <a:pt x="1155" y="21600"/>
                  <a:pt x="1619" y="21600"/>
                </a:cubicBezTo>
                <a:lnTo>
                  <a:pt x="19975" y="21600"/>
                </a:lnTo>
                <a:cubicBezTo>
                  <a:pt x="20446" y="21600"/>
                  <a:pt x="20681" y="21600"/>
                  <a:pt x="20932" y="21475"/>
                </a:cubicBezTo>
                <a:cubicBezTo>
                  <a:pt x="21206" y="21318"/>
                  <a:pt x="21421" y="20978"/>
                  <a:pt x="21521" y="20546"/>
                </a:cubicBezTo>
                <a:cubicBezTo>
                  <a:pt x="21600" y="20152"/>
                  <a:pt x="21600" y="19780"/>
                  <a:pt x="21600" y="19048"/>
                </a:cubicBezTo>
                <a:lnTo>
                  <a:pt x="21600" y="2562"/>
                </a:lnTo>
                <a:cubicBezTo>
                  <a:pt x="21600" y="1819"/>
                  <a:pt x="21600" y="1448"/>
                  <a:pt x="21521" y="1054"/>
                </a:cubicBezTo>
                <a:cubicBezTo>
                  <a:pt x="21421" y="622"/>
                  <a:pt x="21206" y="282"/>
                  <a:pt x="20932" y="125"/>
                </a:cubicBezTo>
                <a:cubicBezTo>
                  <a:pt x="20681" y="0"/>
                  <a:pt x="20445" y="0"/>
                  <a:pt x="19981" y="0"/>
                </a:cubicBezTo>
                <a:lnTo>
                  <a:pt x="1625" y="0"/>
                </a:lnTo>
                <a:lnTo>
                  <a:pt x="1619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" name="Rounded Rectangle 1"/>
          <p:cNvSpPr/>
          <p:nvPr userDrawn="1"/>
        </p:nvSpPr>
        <p:spPr>
          <a:xfrm>
            <a:off x="710866" y="3079354"/>
            <a:ext cx="3238501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03108" y="2198533"/>
            <a:ext cx="3258000" cy="20700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4" name="Rounded Rectangle 13"/>
          <p:cNvSpPr/>
          <p:nvPr userDrawn="1"/>
        </p:nvSpPr>
        <p:spPr>
          <a:xfrm>
            <a:off x="4464499" y="3087483"/>
            <a:ext cx="3238501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56742" y="2206662"/>
            <a:ext cx="3258000" cy="20700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8233780" y="3079354"/>
            <a:ext cx="3238501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226022" y="2207138"/>
            <a:ext cx="3258000" cy="20700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8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324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10" name="Rounded Rectangle 9"/>
          <p:cNvSpPr/>
          <p:nvPr userDrawn="1"/>
        </p:nvSpPr>
        <p:spPr>
          <a:xfrm>
            <a:off x="722573" y="4300649"/>
            <a:ext cx="3396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10103" y="3553119"/>
            <a:ext cx="3418200" cy="1798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4" name="Rounded Rectangle 13"/>
          <p:cNvSpPr/>
          <p:nvPr userDrawn="1"/>
        </p:nvSpPr>
        <p:spPr>
          <a:xfrm>
            <a:off x="4380889" y="4300649"/>
            <a:ext cx="3396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68418" y="3553119"/>
            <a:ext cx="3418200" cy="1798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6" name="Rounded Rectangle 15"/>
          <p:cNvSpPr/>
          <p:nvPr userDrawn="1"/>
        </p:nvSpPr>
        <p:spPr>
          <a:xfrm>
            <a:off x="8039204" y="4298665"/>
            <a:ext cx="3396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026733" y="3551135"/>
            <a:ext cx="3418200" cy="1798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8" name="Shape 786"/>
          <p:cNvSpPr/>
          <p:nvPr userDrawn="1"/>
        </p:nvSpPr>
        <p:spPr>
          <a:xfrm>
            <a:off x="710866" y="685982"/>
            <a:ext cx="10719469" cy="2638145"/>
          </a:xfrm>
          <a:prstGeom prst="roundRect">
            <a:avLst>
              <a:gd name="adj" fmla="val 6017"/>
            </a:avLst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697527" y="672921"/>
            <a:ext cx="10755000" cy="2664000"/>
          </a:xfrm>
          <a:prstGeom prst="roundRect">
            <a:avLst>
              <a:gd name="adj" fmla="val 5791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8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(2) Dark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3087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</a:t>
            </a:r>
            <a:r>
              <a:t>Level On</a:t>
            </a:r>
            <a:r>
              <a:rPr lang="en-US"/>
              <a:t>e</a:t>
            </a:r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794711"/>
          </a:xfrm>
          <a:prstGeom prst="rect">
            <a:avLst/>
          </a:prstGeom>
        </p:spPr>
        <p:txBody>
          <a:bodyPr/>
          <a:lstStyle>
            <a:lvl1pPr algn="ctr">
              <a:defRPr sz="2600">
                <a:solidFill>
                  <a:srgbClr val="FFFFFF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" name="Oval 11"/>
          <p:cNvSpPr/>
          <p:nvPr userDrawn="1"/>
        </p:nvSpPr>
        <p:spPr>
          <a:xfrm>
            <a:off x="934882" y="3077972"/>
            <a:ext cx="20808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920670" y="2235106"/>
            <a:ext cx="2106000" cy="21060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Oval 15"/>
          <p:cNvSpPr/>
          <p:nvPr userDrawn="1"/>
        </p:nvSpPr>
        <p:spPr>
          <a:xfrm>
            <a:off x="4992840" y="3077972"/>
            <a:ext cx="20808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978627" y="2235106"/>
            <a:ext cx="2106000" cy="21060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Oval 17"/>
          <p:cNvSpPr/>
          <p:nvPr userDrawn="1"/>
        </p:nvSpPr>
        <p:spPr>
          <a:xfrm>
            <a:off x="9027144" y="3077972"/>
            <a:ext cx="20808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012931" y="2235106"/>
            <a:ext cx="2106000" cy="21060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body" sz="quarter" idx="1" hasCustomPrompt="1"/>
          </p:nvPr>
        </p:nvSpPr>
        <p:spPr>
          <a:xfrm>
            <a:off x="5581649" y="663588"/>
            <a:ext cx="4974996" cy="92526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SzTx/>
              <a:buNone/>
            </a:lvl1pPr>
            <a:lvl2pPr marL="0" indent="114300">
              <a:spcBef>
                <a:spcPts val="0"/>
              </a:spcBef>
              <a:buSzTx/>
              <a:buNone/>
            </a:lvl2pPr>
            <a:lvl3pPr marL="0" indent="228600">
              <a:spcBef>
                <a:spcPts val="0"/>
              </a:spcBef>
              <a:buSzTx/>
              <a:buNone/>
            </a:lvl3pPr>
            <a:lvl4pPr marL="0" indent="342900">
              <a:spcBef>
                <a:spcPts val="0"/>
              </a:spcBef>
              <a:buSzTx/>
              <a:buNone/>
            </a:lvl4pPr>
            <a:lvl5pPr marL="0" indent="457200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</p:txBody>
      </p:sp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1185837" y="502970"/>
            <a:ext cx="3388702" cy="1144901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" name="Rounded Rectangle 15"/>
          <p:cNvSpPr/>
          <p:nvPr userDrawn="1"/>
        </p:nvSpPr>
        <p:spPr>
          <a:xfrm>
            <a:off x="729735" y="3105295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17215" y="2465079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8" name="Rounded Rectangle 17"/>
          <p:cNvSpPr/>
          <p:nvPr userDrawn="1"/>
        </p:nvSpPr>
        <p:spPr>
          <a:xfrm>
            <a:off x="3477189" y="3105295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64669" y="2465079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0" name="Rounded Rectangle 19"/>
          <p:cNvSpPr/>
          <p:nvPr userDrawn="1"/>
        </p:nvSpPr>
        <p:spPr>
          <a:xfrm>
            <a:off x="6181813" y="3105295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69292" y="2465079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2" name="Rounded Rectangle 21"/>
          <p:cNvSpPr/>
          <p:nvPr userDrawn="1"/>
        </p:nvSpPr>
        <p:spPr>
          <a:xfrm>
            <a:off x="8886437" y="3105295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73917" y="2465079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4" name="Rounded Rectangle 23"/>
          <p:cNvSpPr/>
          <p:nvPr userDrawn="1"/>
        </p:nvSpPr>
        <p:spPr>
          <a:xfrm>
            <a:off x="736560" y="4863219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24040" y="4223003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6" name="Rounded Rectangle 25"/>
          <p:cNvSpPr/>
          <p:nvPr userDrawn="1"/>
        </p:nvSpPr>
        <p:spPr>
          <a:xfrm>
            <a:off x="3484014" y="4863219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3471494" y="4223003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8" name="Rounded Rectangle 27"/>
          <p:cNvSpPr/>
          <p:nvPr userDrawn="1"/>
        </p:nvSpPr>
        <p:spPr>
          <a:xfrm>
            <a:off x="6188638" y="4863219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176118" y="4223003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0" name="Rounded Rectangle 29"/>
          <p:cNvSpPr/>
          <p:nvPr userDrawn="1"/>
        </p:nvSpPr>
        <p:spPr>
          <a:xfrm>
            <a:off x="8893262" y="4863219"/>
            <a:ext cx="2532600" cy="309027"/>
          </a:xfrm>
          <a:prstGeom prst="roundRect">
            <a:avLst>
              <a:gd name="adj" fmla="val 7394"/>
            </a:avLst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8880742" y="4223003"/>
            <a:ext cx="2556000" cy="1591200"/>
          </a:xfrm>
          <a:prstGeom prst="roundRect">
            <a:avLst>
              <a:gd name="adj" fmla="val 6819"/>
            </a:avLst>
          </a:prstGeom>
          <a:noFill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02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4"/>
          <p:cNvSpPr/>
          <p:nvPr userDrawn="1"/>
        </p:nvSpPr>
        <p:spPr>
          <a:xfrm>
            <a:off x="-7589" y="4149"/>
            <a:ext cx="12207177" cy="3871800"/>
          </a:xfrm>
          <a:prstGeom prst="rect">
            <a:avLst/>
          </a:prstGeom>
          <a:solidFill>
            <a:srgbClr val="2A2C3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-7938" y="0"/>
            <a:ext cx="12207875" cy="3871800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46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06633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1564641"/>
            <a:ext cx="6096001" cy="297517"/>
          </a:xfrm>
          <a:prstGeom prst="rect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03800" cy="3434312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106154" y="5010860"/>
            <a:ext cx="6096001" cy="297517"/>
          </a:xfrm>
          <a:prstGeom prst="rect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106154" y="3446219"/>
            <a:ext cx="6103800" cy="3434312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0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3" name="Shape 852"/>
          <p:cNvSpPr/>
          <p:nvPr userDrawn="1"/>
        </p:nvSpPr>
        <p:spPr>
          <a:xfrm>
            <a:off x="-5040" y="586"/>
            <a:ext cx="7891819" cy="6856829"/>
          </a:xfrm>
          <a:prstGeom prst="rect">
            <a:avLst/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4763" y="0"/>
            <a:ext cx="7902000" cy="6858000"/>
          </a:xfr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1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Rectangle 1"/>
          <p:cNvSpPr/>
          <p:nvPr userDrawn="1"/>
        </p:nvSpPr>
        <p:spPr>
          <a:xfrm>
            <a:off x="724332" y="2865342"/>
            <a:ext cx="4713102" cy="297517"/>
          </a:xfrm>
          <a:prstGeom prst="rect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728817" y="4901503"/>
            <a:ext cx="3316567" cy="297517"/>
          </a:xfrm>
          <a:prstGeom prst="rect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5437837" y="2868333"/>
            <a:ext cx="3056231" cy="297517"/>
          </a:xfrm>
          <a:prstGeom prst="rect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494069" y="3994410"/>
            <a:ext cx="2942874" cy="297517"/>
          </a:xfrm>
          <a:prstGeom prst="rect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4045384" y="4899965"/>
            <a:ext cx="4448686" cy="297517"/>
          </a:xfrm>
          <a:prstGeom prst="rect">
            <a:avLst/>
          </a:prstGeom>
          <a:solidFill>
            <a:srgbClr val="64687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24694" y="2104232"/>
            <a:ext cx="4712494" cy="1815306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724694" y="3919538"/>
            <a:ext cx="3321050" cy="2259013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4045744" y="3919538"/>
            <a:ext cx="4448175" cy="2259013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3"/>
          </p:nvPr>
        </p:nvSpPr>
        <p:spPr>
          <a:xfrm>
            <a:off x="5437188" y="2104232"/>
            <a:ext cx="3056732" cy="1820069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4"/>
          </p:nvPr>
        </p:nvSpPr>
        <p:spPr>
          <a:xfrm>
            <a:off x="8493919" y="2104232"/>
            <a:ext cx="2943225" cy="4074319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989106" y="-340226"/>
            <a:ext cx="9381974" cy="4914105"/>
          </a:xfrm>
          <a:custGeom>
            <a:avLst/>
            <a:gdLst>
              <a:gd name="connsiteX0" fmla="*/ 0 w 19119850"/>
              <a:gd name="connsiteY0" fmla="*/ 0 h 10058401"/>
              <a:gd name="connsiteX1" fmla="*/ 19119850 w 19119850"/>
              <a:gd name="connsiteY1" fmla="*/ 0 h 10058401"/>
              <a:gd name="connsiteX2" fmla="*/ 19119850 w 19119850"/>
              <a:gd name="connsiteY2" fmla="*/ 10058401 h 10058401"/>
              <a:gd name="connsiteX3" fmla="*/ 0 w 19119850"/>
              <a:gd name="connsiteY3" fmla="*/ 10058401 h 10058401"/>
              <a:gd name="connsiteX4" fmla="*/ 0 w 19119850"/>
              <a:gd name="connsiteY4" fmla="*/ 0 h 10058401"/>
              <a:gd name="connsiteX0" fmla="*/ 0 w 19119850"/>
              <a:gd name="connsiteY0" fmla="*/ 0 h 10058401"/>
              <a:gd name="connsiteX1" fmla="*/ 19119850 w 19119850"/>
              <a:gd name="connsiteY1" fmla="*/ 0 h 10058401"/>
              <a:gd name="connsiteX2" fmla="*/ 19119850 w 19119850"/>
              <a:gd name="connsiteY2" fmla="*/ 10058401 h 10058401"/>
              <a:gd name="connsiteX3" fmla="*/ 2161309 w 19119850"/>
              <a:gd name="connsiteY3" fmla="*/ 2452255 h 10058401"/>
              <a:gd name="connsiteX4" fmla="*/ 0 w 19119850"/>
              <a:gd name="connsiteY4" fmla="*/ 0 h 10058401"/>
              <a:gd name="connsiteX0" fmla="*/ 0 w 19119850"/>
              <a:gd name="connsiteY0" fmla="*/ 0 h 9850583"/>
              <a:gd name="connsiteX1" fmla="*/ 19119850 w 19119850"/>
              <a:gd name="connsiteY1" fmla="*/ 0 h 9850583"/>
              <a:gd name="connsiteX2" fmla="*/ 12054031 w 19119850"/>
              <a:gd name="connsiteY2" fmla="*/ 9850583 h 9850583"/>
              <a:gd name="connsiteX3" fmla="*/ 2161309 w 19119850"/>
              <a:gd name="connsiteY3" fmla="*/ 2452255 h 9850583"/>
              <a:gd name="connsiteX4" fmla="*/ 0 w 19119850"/>
              <a:gd name="connsiteY4" fmla="*/ 0 h 9850583"/>
              <a:gd name="connsiteX0" fmla="*/ 0 w 19119850"/>
              <a:gd name="connsiteY0" fmla="*/ 0 h 9884450"/>
              <a:gd name="connsiteX1" fmla="*/ 19119850 w 19119850"/>
              <a:gd name="connsiteY1" fmla="*/ 0 h 9884450"/>
              <a:gd name="connsiteX2" fmla="*/ 12042743 w 19119850"/>
              <a:gd name="connsiteY2" fmla="*/ 9884450 h 9884450"/>
              <a:gd name="connsiteX3" fmla="*/ 2161309 w 19119850"/>
              <a:gd name="connsiteY3" fmla="*/ 2452255 h 9884450"/>
              <a:gd name="connsiteX4" fmla="*/ 0 w 19119850"/>
              <a:gd name="connsiteY4" fmla="*/ 0 h 9884450"/>
              <a:gd name="connsiteX0" fmla="*/ 0 w 18981305"/>
              <a:gd name="connsiteY0" fmla="*/ 942109 h 9884450"/>
              <a:gd name="connsiteX1" fmla="*/ 18981305 w 18981305"/>
              <a:gd name="connsiteY1" fmla="*/ 0 h 9884450"/>
              <a:gd name="connsiteX2" fmla="*/ 11904198 w 18981305"/>
              <a:gd name="connsiteY2" fmla="*/ 9884450 h 9884450"/>
              <a:gd name="connsiteX3" fmla="*/ 2022764 w 18981305"/>
              <a:gd name="connsiteY3" fmla="*/ 2452255 h 9884450"/>
              <a:gd name="connsiteX4" fmla="*/ 0 w 18981305"/>
              <a:gd name="connsiteY4" fmla="*/ 942109 h 9884450"/>
              <a:gd name="connsiteX0" fmla="*/ 0 w 18918552"/>
              <a:gd name="connsiteY0" fmla="*/ 960038 h 9884450"/>
              <a:gd name="connsiteX1" fmla="*/ 18918552 w 18918552"/>
              <a:gd name="connsiteY1" fmla="*/ 0 h 9884450"/>
              <a:gd name="connsiteX2" fmla="*/ 11841445 w 18918552"/>
              <a:gd name="connsiteY2" fmla="*/ 9884450 h 9884450"/>
              <a:gd name="connsiteX3" fmla="*/ 1960011 w 18918552"/>
              <a:gd name="connsiteY3" fmla="*/ 2452255 h 9884450"/>
              <a:gd name="connsiteX4" fmla="*/ 0 w 18918552"/>
              <a:gd name="connsiteY4" fmla="*/ 960038 h 9884450"/>
              <a:gd name="connsiteX0" fmla="*/ 0 w 11841445"/>
              <a:gd name="connsiteY0" fmla="*/ 284177 h 9208589"/>
              <a:gd name="connsiteX1" fmla="*/ 9138448 w 11841445"/>
              <a:gd name="connsiteY1" fmla="*/ 0 h 9208589"/>
              <a:gd name="connsiteX2" fmla="*/ 11841445 w 11841445"/>
              <a:gd name="connsiteY2" fmla="*/ 9208589 h 9208589"/>
              <a:gd name="connsiteX3" fmla="*/ 1960011 w 11841445"/>
              <a:gd name="connsiteY3" fmla="*/ 1776394 h 9208589"/>
              <a:gd name="connsiteX4" fmla="*/ 0 w 11841445"/>
              <a:gd name="connsiteY4" fmla="*/ 284177 h 9208589"/>
              <a:gd name="connsiteX0" fmla="*/ 0 w 11841445"/>
              <a:gd name="connsiteY0" fmla="*/ 840768 h 9765180"/>
              <a:gd name="connsiteX1" fmla="*/ 8721005 w 11841445"/>
              <a:gd name="connsiteY1" fmla="*/ 0 h 9765180"/>
              <a:gd name="connsiteX2" fmla="*/ 11841445 w 11841445"/>
              <a:gd name="connsiteY2" fmla="*/ 9765180 h 9765180"/>
              <a:gd name="connsiteX3" fmla="*/ 1960011 w 11841445"/>
              <a:gd name="connsiteY3" fmla="*/ 2332985 h 9765180"/>
              <a:gd name="connsiteX4" fmla="*/ 0 w 11841445"/>
              <a:gd name="connsiteY4" fmla="*/ 840768 h 9765180"/>
              <a:gd name="connsiteX0" fmla="*/ 0 w 11841445"/>
              <a:gd name="connsiteY0" fmla="*/ 641986 h 9566398"/>
              <a:gd name="connsiteX1" fmla="*/ 908848 w 11841445"/>
              <a:gd name="connsiteY1" fmla="*/ 0 h 9566398"/>
              <a:gd name="connsiteX2" fmla="*/ 11841445 w 11841445"/>
              <a:gd name="connsiteY2" fmla="*/ 9566398 h 9566398"/>
              <a:gd name="connsiteX3" fmla="*/ 1960011 w 11841445"/>
              <a:gd name="connsiteY3" fmla="*/ 2134203 h 9566398"/>
              <a:gd name="connsiteX4" fmla="*/ 0 w 11841445"/>
              <a:gd name="connsiteY4" fmla="*/ 641986 h 9566398"/>
              <a:gd name="connsiteX0" fmla="*/ 0 w 18736515"/>
              <a:gd name="connsiteY0" fmla="*/ 641986 h 4154139"/>
              <a:gd name="connsiteX1" fmla="*/ 908848 w 18736515"/>
              <a:gd name="connsiteY1" fmla="*/ 0 h 4154139"/>
              <a:gd name="connsiteX2" fmla="*/ 18736515 w 18736515"/>
              <a:gd name="connsiteY2" fmla="*/ 4154139 h 4154139"/>
              <a:gd name="connsiteX3" fmla="*/ 1960011 w 18736515"/>
              <a:gd name="connsiteY3" fmla="*/ 2134203 h 4154139"/>
              <a:gd name="connsiteX4" fmla="*/ 0 w 18736515"/>
              <a:gd name="connsiteY4" fmla="*/ 641986 h 4154139"/>
              <a:gd name="connsiteX0" fmla="*/ 0 w 18763948"/>
              <a:gd name="connsiteY0" fmla="*/ 641986 h 4126707"/>
              <a:gd name="connsiteX1" fmla="*/ 908848 w 18763948"/>
              <a:gd name="connsiteY1" fmla="*/ 0 h 4126707"/>
              <a:gd name="connsiteX2" fmla="*/ 18763948 w 18763948"/>
              <a:gd name="connsiteY2" fmla="*/ 4126707 h 4126707"/>
              <a:gd name="connsiteX3" fmla="*/ 1960011 w 18763948"/>
              <a:gd name="connsiteY3" fmla="*/ 2134203 h 4126707"/>
              <a:gd name="connsiteX4" fmla="*/ 0 w 18763948"/>
              <a:gd name="connsiteY4" fmla="*/ 641986 h 4126707"/>
              <a:gd name="connsiteX0" fmla="*/ 0 w 18763948"/>
              <a:gd name="connsiteY0" fmla="*/ 641986 h 4264755"/>
              <a:gd name="connsiteX1" fmla="*/ 908848 w 18763948"/>
              <a:gd name="connsiteY1" fmla="*/ 0 h 4264755"/>
              <a:gd name="connsiteX2" fmla="*/ 18763948 w 18763948"/>
              <a:gd name="connsiteY2" fmla="*/ 4126707 h 4264755"/>
              <a:gd name="connsiteX3" fmla="*/ 5443875 w 18763948"/>
              <a:gd name="connsiteY3" fmla="*/ 4264755 h 4264755"/>
              <a:gd name="connsiteX4" fmla="*/ 0 w 18763948"/>
              <a:gd name="connsiteY4" fmla="*/ 641986 h 4264755"/>
              <a:gd name="connsiteX0" fmla="*/ 0 w 18763948"/>
              <a:gd name="connsiteY0" fmla="*/ 641986 h 7428579"/>
              <a:gd name="connsiteX1" fmla="*/ 908848 w 18763948"/>
              <a:gd name="connsiteY1" fmla="*/ 0 h 7428579"/>
              <a:gd name="connsiteX2" fmla="*/ 18763948 w 18763948"/>
              <a:gd name="connsiteY2" fmla="*/ 4126707 h 7428579"/>
              <a:gd name="connsiteX3" fmla="*/ 9549531 w 18763948"/>
              <a:gd name="connsiteY3" fmla="*/ 7428579 h 7428579"/>
              <a:gd name="connsiteX4" fmla="*/ 0 w 18763948"/>
              <a:gd name="connsiteY4" fmla="*/ 641986 h 7428579"/>
              <a:gd name="connsiteX0" fmla="*/ 0 w 18763948"/>
              <a:gd name="connsiteY0" fmla="*/ 641986 h 9577419"/>
              <a:gd name="connsiteX1" fmla="*/ 908848 w 18763948"/>
              <a:gd name="connsiteY1" fmla="*/ 0 h 9577419"/>
              <a:gd name="connsiteX2" fmla="*/ 18763948 w 18763948"/>
              <a:gd name="connsiteY2" fmla="*/ 4126707 h 9577419"/>
              <a:gd name="connsiteX3" fmla="*/ 11835531 w 18763948"/>
              <a:gd name="connsiteY3" fmla="*/ 9577419 h 9577419"/>
              <a:gd name="connsiteX4" fmla="*/ 0 w 18763948"/>
              <a:gd name="connsiteY4" fmla="*/ 641986 h 9577419"/>
              <a:gd name="connsiteX0" fmla="*/ 0 w 18763948"/>
              <a:gd name="connsiteY0" fmla="*/ 641986 h 9577419"/>
              <a:gd name="connsiteX1" fmla="*/ 908848 w 18763948"/>
              <a:gd name="connsiteY1" fmla="*/ 0 h 9577419"/>
              <a:gd name="connsiteX2" fmla="*/ 9860502 w 18763948"/>
              <a:gd name="connsiteY2" fmla="*/ 266375 h 9577419"/>
              <a:gd name="connsiteX3" fmla="*/ 18763948 w 18763948"/>
              <a:gd name="connsiteY3" fmla="*/ 4126707 h 9577419"/>
              <a:gd name="connsiteX4" fmla="*/ 11835531 w 18763948"/>
              <a:gd name="connsiteY4" fmla="*/ 9577419 h 9577419"/>
              <a:gd name="connsiteX5" fmla="*/ 0 w 18763948"/>
              <a:gd name="connsiteY5" fmla="*/ 641986 h 9577419"/>
              <a:gd name="connsiteX0" fmla="*/ 0 w 18763948"/>
              <a:gd name="connsiteY0" fmla="*/ 868857 h 9804290"/>
              <a:gd name="connsiteX1" fmla="*/ 908848 w 18763948"/>
              <a:gd name="connsiteY1" fmla="*/ 226871 h 9804290"/>
              <a:gd name="connsiteX2" fmla="*/ 12440416 w 18763948"/>
              <a:gd name="connsiteY2" fmla="*/ 166675 h 9804290"/>
              <a:gd name="connsiteX3" fmla="*/ 18763948 w 18763948"/>
              <a:gd name="connsiteY3" fmla="*/ 4353578 h 9804290"/>
              <a:gd name="connsiteX4" fmla="*/ 11835531 w 18763948"/>
              <a:gd name="connsiteY4" fmla="*/ 9804290 h 9804290"/>
              <a:gd name="connsiteX5" fmla="*/ 0 w 18763948"/>
              <a:gd name="connsiteY5" fmla="*/ 868857 h 9804290"/>
              <a:gd name="connsiteX0" fmla="*/ 0 w 18763948"/>
              <a:gd name="connsiteY0" fmla="*/ 892776 h 9828209"/>
              <a:gd name="connsiteX1" fmla="*/ 1235419 w 18763948"/>
              <a:gd name="connsiteY1" fmla="*/ 54847 h 9828209"/>
              <a:gd name="connsiteX2" fmla="*/ 12440416 w 18763948"/>
              <a:gd name="connsiteY2" fmla="*/ 190594 h 9828209"/>
              <a:gd name="connsiteX3" fmla="*/ 18763948 w 18763948"/>
              <a:gd name="connsiteY3" fmla="*/ 4377497 h 9828209"/>
              <a:gd name="connsiteX4" fmla="*/ 11835531 w 18763948"/>
              <a:gd name="connsiteY4" fmla="*/ 9828209 h 9828209"/>
              <a:gd name="connsiteX5" fmla="*/ 0 w 18763948"/>
              <a:gd name="connsiteY5" fmla="*/ 892776 h 9828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763948" h="9828209">
                <a:moveTo>
                  <a:pt x="0" y="892776"/>
                </a:moveTo>
                <a:lnTo>
                  <a:pt x="1235419" y="54847"/>
                </a:lnTo>
                <a:cubicBezTo>
                  <a:pt x="3827418" y="655267"/>
                  <a:pt x="9848417" y="-409826"/>
                  <a:pt x="12440416" y="190594"/>
                </a:cubicBezTo>
                <a:lnTo>
                  <a:pt x="18763948" y="4377497"/>
                </a:lnTo>
                <a:lnTo>
                  <a:pt x="11835531" y="9828209"/>
                </a:lnTo>
                <a:lnTo>
                  <a:pt x="0" y="892776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1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356095" y="1650939"/>
            <a:ext cx="2460461" cy="6482471"/>
          </a:xfrm>
          <a:custGeom>
            <a:avLst/>
            <a:gdLst>
              <a:gd name="connsiteX0" fmla="*/ 0 w 5099050"/>
              <a:gd name="connsiteY0" fmla="*/ 0 h 13113385"/>
              <a:gd name="connsiteX1" fmla="*/ 5099050 w 5099050"/>
              <a:gd name="connsiteY1" fmla="*/ 0 h 13113385"/>
              <a:gd name="connsiteX2" fmla="*/ 5099050 w 5099050"/>
              <a:gd name="connsiteY2" fmla="*/ 13113385 h 13113385"/>
              <a:gd name="connsiteX3" fmla="*/ 0 w 5099050"/>
              <a:gd name="connsiteY3" fmla="*/ 13113385 h 13113385"/>
              <a:gd name="connsiteX4" fmla="*/ 0 w 5099050"/>
              <a:gd name="connsiteY4" fmla="*/ 0 h 13113385"/>
              <a:gd name="connsiteX0" fmla="*/ 71252 w 5099050"/>
              <a:gd name="connsiteY0" fmla="*/ 41564 h 13113385"/>
              <a:gd name="connsiteX1" fmla="*/ 5099050 w 5099050"/>
              <a:gd name="connsiteY1" fmla="*/ 0 h 13113385"/>
              <a:gd name="connsiteX2" fmla="*/ 5099050 w 5099050"/>
              <a:gd name="connsiteY2" fmla="*/ 13113385 h 13113385"/>
              <a:gd name="connsiteX3" fmla="*/ 0 w 5099050"/>
              <a:gd name="connsiteY3" fmla="*/ 13113385 h 13113385"/>
              <a:gd name="connsiteX4" fmla="*/ 71252 w 5099050"/>
              <a:gd name="connsiteY4" fmla="*/ 41564 h 13113385"/>
              <a:gd name="connsiteX0" fmla="*/ 83127 w 5099050"/>
              <a:gd name="connsiteY0" fmla="*/ 47502 h 13113385"/>
              <a:gd name="connsiteX1" fmla="*/ 5099050 w 5099050"/>
              <a:gd name="connsiteY1" fmla="*/ 0 h 13113385"/>
              <a:gd name="connsiteX2" fmla="*/ 5099050 w 5099050"/>
              <a:gd name="connsiteY2" fmla="*/ 13113385 h 13113385"/>
              <a:gd name="connsiteX3" fmla="*/ 0 w 5099050"/>
              <a:gd name="connsiteY3" fmla="*/ 13113385 h 13113385"/>
              <a:gd name="connsiteX4" fmla="*/ 83127 w 5099050"/>
              <a:gd name="connsiteY4" fmla="*/ 47502 h 13113385"/>
              <a:gd name="connsiteX0" fmla="*/ 83127 w 5099050"/>
              <a:gd name="connsiteY0" fmla="*/ 0 h 13065883"/>
              <a:gd name="connsiteX1" fmla="*/ 4992172 w 5099050"/>
              <a:gd name="connsiteY1" fmla="*/ 1175657 h 13065883"/>
              <a:gd name="connsiteX2" fmla="*/ 5099050 w 5099050"/>
              <a:gd name="connsiteY2" fmla="*/ 13065883 h 13065883"/>
              <a:gd name="connsiteX3" fmla="*/ 0 w 5099050"/>
              <a:gd name="connsiteY3" fmla="*/ 13065883 h 13065883"/>
              <a:gd name="connsiteX4" fmla="*/ 83127 w 5099050"/>
              <a:gd name="connsiteY4" fmla="*/ 0 h 13065883"/>
              <a:gd name="connsiteX0" fmla="*/ 83127 w 5004048"/>
              <a:gd name="connsiteY0" fmla="*/ 0 h 13065883"/>
              <a:gd name="connsiteX1" fmla="*/ 4992172 w 5004048"/>
              <a:gd name="connsiteY1" fmla="*/ 1175657 h 13065883"/>
              <a:gd name="connsiteX2" fmla="*/ 5004048 w 5004048"/>
              <a:gd name="connsiteY2" fmla="*/ 12964942 h 13065883"/>
              <a:gd name="connsiteX3" fmla="*/ 0 w 5004048"/>
              <a:gd name="connsiteY3" fmla="*/ 13065883 h 13065883"/>
              <a:gd name="connsiteX4" fmla="*/ 83127 w 5004048"/>
              <a:gd name="connsiteY4" fmla="*/ 0 h 13065883"/>
              <a:gd name="connsiteX0" fmla="*/ 0 w 4920921"/>
              <a:gd name="connsiteY0" fmla="*/ 0 h 12964942"/>
              <a:gd name="connsiteX1" fmla="*/ 4909045 w 4920921"/>
              <a:gd name="connsiteY1" fmla="*/ 1175657 h 12964942"/>
              <a:gd name="connsiteX2" fmla="*/ 4920921 w 4920921"/>
              <a:gd name="connsiteY2" fmla="*/ 12964942 h 12964942"/>
              <a:gd name="connsiteX3" fmla="*/ 0 w 4920921"/>
              <a:gd name="connsiteY3" fmla="*/ 12816502 h 12964942"/>
              <a:gd name="connsiteX4" fmla="*/ 0 w 4920921"/>
              <a:gd name="connsiteY4" fmla="*/ 0 h 12964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0921" h="12964942">
                <a:moveTo>
                  <a:pt x="0" y="0"/>
                </a:moveTo>
                <a:lnTo>
                  <a:pt x="4909045" y="1175657"/>
                </a:lnTo>
                <a:cubicBezTo>
                  <a:pt x="4913004" y="5105419"/>
                  <a:pt x="4916962" y="9035180"/>
                  <a:pt x="4920921" y="12964942"/>
                </a:cubicBezTo>
                <a:lnTo>
                  <a:pt x="0" y="12816502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noFill/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9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344775" y="-1728061"/>
            <a:ext cx="2506985" cy="6511010"/>
          </a:xfrm>
          <a:custGeom>
            <a:avLst/>
            <a:gdLst>
              <a:gd name="connsiteX0" fmla="*/ 0 w 5432425"/>
              <a:gd name="connsiteY0" fmla="*/ 0 h 13665200"/>
              <a:gd name="connsiteX1" fmla="*/ 5432425 w 5432425"/>
              <a:gd name="connsiteY1" fmla="*/ 0 h 13665200"/>
              <a:gd name="connsiteX2" fmla="*/ 5432425 w 5432425"/>
              <a:gd name="connsiteY2" fmla="*/ 13665200 h 13665200"/>
              <a:gd name="connsiteX3" fmla="*/ 0 w 5432425"/>
              <a:gd name="connsiteY3" fmla="*/ 13665200 h 13665200"/>
              <a:gd name="connsiteX4" fmla="*/ 0 w 5432425"/>
              <a:gd name="connsiteY4" fmla="*/ 0 h 13665200"/>
              <a:gd name="connsiteX0" fmla="*/ 0 w 5432425"/>
              <a:gd name="connsiteY0" fmla="*/ 0 h 13665200"/>
              <a:gd name="connsiteX1" fmla="*/ 5432425 w 5432425"/>
              <a:gd name="connsiteY1" fmla="*/ 0 h 13665200"/>
              <a:gd name="connsiteX2" fmla="*/ 5432425 w 5432425"/>
              <a:gd name="connsiteY2" fmla="*/ 13665200 h 13665200"/>
              <a:gd name="connsiteX3" fmla="*/ 247973 w 5432425"/>
              <a:gd name="connsiteY3" fmla="*/ 13223498 h 13665200"/>
              <a:gd name="connsiteX4" fmla="*/ 0 w 5432425"/>
              <a:gd name="connsiteY4" fmla="*/ 0 h 13665200"/>
              <a:gd name="connsiteX0" fmla="*/ 0 w 5432425"/>
              <a:gd name="connsiteY0" fmla="*/ 0 h 13223498"/>
              <a:gd name="connsiteX1" fmla="*/ 5432425 w 5432425"/>
              <a:gd name="connsiteY1" fmla="*/ 0 h 13223498"/>
              <a:gd name="connsiteX2" fmla="*/ 5261943 w 5432425"/>
              <a:gd name="connsiteY2" fmla="*/ 13053017 h 13223498"/>
              <a:gd name="connsiteX3" fmla="*/ 247973 w 5432425"/>
              <a:gd name="connsiteY3" fmla="*/ 13223498 h 13223498"/>
              <a:gd name="connsiteX4" fmla="*/ 0 w 5432425"/>
              <a:gd name="connsiteY4" fmla="*/ 0 h 13223498"/>
              <a:gd name="connsiteX0" fmla="*/ 7749 w 5184452"/>
              <a:gd name="connsiteY0" fmla="*/ 1379349 h 13223498"/>
              <a:gd name="connsiteX1" fmla="*/ 5184452 w 5184452"/>
              <a:gd name="connsiteY1" fmla="*/ 0 h 13223498"/>
              <a:gd name="connsiteX2" fmla="*/ 5013970 w 5184452"/>
              <a:gd name="connsiteY2" fmla="*/ 13053017 h 13223498"/>
              <a:gd name="connsiteX3" fmla="*/ 0 w 5184452"/>
              <a:gd name="connsiteY3" fmla="*/ 13223498 h 13223498"/>
              <a:gd name="connsiteX4" fmla="*/ 7749 w 5184452"/>
              <a:gd name="connsiteY4" fmla="*/ 1379349 h 13223498"/>
              <a:gd name="connsiteX0" fmla="*/ 7749 w 5013970"/>
              <a:gd name="connsiteY0" fmla="*/ 1177871 h 13022020"/>
              <a:gd name="connsiteX1" fmla="*/ 4928730 w 5013970"/>
              <a:gd name="connsiteY1" fmla="*/ 0 h 13022020"/>
              <a:gd name="connsiteX2" fmla="*/ 5013970 w 5013970"/>
              <a:gd name="connsiteY2" fmla="*/ 12851539 h 13022020"/>
              <a:gd name="connsiteX3" fmla="*/ 0 w 5013970"/>
              <a:gd name="connsiteY3" fmla="*/ 13022020 h 13022020"/>
              <a:gd name="connsiteX4" fmla="*/ 7749 w 5013970"/>
              <a:gd name="connsiteY4" fmla="*/ 1177871 h 1302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3970" h="13022020">
                <a:moveTo>
                  <a:pt x="7749" y="1177871"/>
                </a:moveTo>
                <a:lnTo>
                  <a:pt x="4928730" y="0"/>
                </a:lnTo>
                <a:lnTo>
                  <a:pt x="5013970" y="12851539"/>
                </a:lnTo>
                <a:lnTo>
                  <a:pt x="0" y="13022020"/>
                </a:lnTo>
                <a:lnTo>
                  <a:pt x="7749" y="1177871"/>
                </a:lnTo>
                <a:close/>
              </a:path>
            </a:pathLst>
          </a:custGeom>
          <a:noFill/>
          <a:ln w="12700">
            <a:noFill/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9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3175" y="0"/>
            <a:ext cx="12192000" cy="6858000"/>
          </a:xfrm>
          <a:noFill/>
        </p:spPr>
        <p:txBody>
          <a:bodyPr/>
          <a:lstStyle/>
          <a:p>
            <a:pPr lvl="1"/>
            <a:r>
              <a:rPr lang="en-US" dirty="0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234220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398963" y="1687168"/>
            <a:ext cx="3389313" cy="6022526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5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552532" y="1185403"/>
            <a:ext cx="3393281" cy="4520574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29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178050" y="3653021"/>
            <a:ext cx="3391694" cy="4519429"/>
          </a:xfrm>
          <a:noFill/>
          <a:ln>
            <a:noFill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521742" y="-1272181"/>
            <a:ext cx="3391694" cy="4519429"/>
          </a:xfrm>
          <a:noFill/>
          <a:ln>
            <a:noFill/>
          </a:ln>
          <a:effectLst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37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787339" y="-1779494"/>
            <a:ext cx="8629650" cy="4344521"/>
          </a:xfrm>
          <a:custGeom>
            <a:avLst/>
            <a:gdLst>
              <a:gd name="connsiteX0" fmla="*/ 0 w 17792700"/>
              <a:gd name="connsiteY0" fmla="*/ 0 h 9220200"/>
              <a:gd name="connsiteX1" fmla="*/ 17792700 w 17792700"/>
              <a:gd name="connsiteY1" fmla="*/ 0 h 9220200"/>
              <a:gd name="connsiteX2" fmla="*/ 17792700 w 17792700"/>
              <a:gd name="connsiteY2" fmla="*/ 9220200 h 9220200"/>
              <a:gd name="connsiteX3" fmla="*/ 0 w 17792700"/>
              <a:gd name="connsiteY3" fmla="*/ 9220200 h 9220200"/>
              <a:gd name="connsiteX4" fmla="*/ 0 w 17792700"/>
              <a:gd name="connsiteY4" fmla="*/ 0 h 9220200"/>
              <a:gd name="connsiteX0" fmla="*/ 0 w 17792700"/>
              <a:gd name="connsiteY0" fmla="*/ 0 h 9220200"/>
              <a:gd name="connsiteX1" fmla="*/ 17792700 w 17792700"/>
              <a:gd name="connsiteY1" fmla="*/ 0 h 9220200"/>
              <a:gd name="connsiteX2" fmla="*/ 17792700 w 17792700"/>
              <a:gd name="connsiteY2" fmla="*/ 9220200 h 9220200"/>
              <a:gd name="connsiteX3" fmla="*/ 304800 w 17792700"/>
              <a:gd name="connsiteY3" fmla="*/ 5334000 h 9220200"/>
              <a:gd name="connsiteX4" fmla="*/ 0 w 17792700"/>
              <a:gd name="connsiteY4" fmla="*/ 0 h 9220200"/>
              <a:gd name="connsiteX0" fmla="*/ 0 w 17792700"/>
              <a:gd name="connsiteY0" fmla="*/ 0 h 9220200"/>
              <a:gd name="connsiteX1" fmla="*/ 17792700 w 17792700"/>
              <a:gd name="connsiteY1" fmla="*/ 0 h 9220200"/>
              <a:gd name="connsiteX2" fmla="*/ 17792700 w 17792700"/>
              <a:gd name="connsiteY2" fmla="*/ 9220200 h 9220200"/>
              <a:gd name="connsiteX3" fmla="*/ 183777 w 17792700"/>
              <a:gd name="connsiteY3" fmla="*/ 4836459 h 9220200"/>
              <a:gd name="connsiteX4" fmla="*/ 0 w 17792700"/>
              <a:gd name="connsiteY4" fmla="*/ 0 h 9220200"/>
              <a:gd name="connsiteX0" fmla="*/ 0 w 17792700"/>
              <a:gd name="connsiteY0" fmla="*/ 0 h 8157882"/>
              <a:gd name="connsiteX1" fmla="*/ 17792700 w 17792700"/>
              <a:gd name="connsiteY1" fmla="*/ 0 h 8157882"/>
              <a:gd name="connsiteX2" fmla="*/ 13906500 w 17792700"/>
              <a:gd name="connsiteY2" fmla="*/ 8157882 h 8157882"/>
              <a:gd name="connsiteX3" fmla="*/ 183777 w 17792700"/>
              <a:gd name="connsiteY3" fmla="*/ 4836459 h 8157882"/>
              <a:gd name="connsiteX4" fmla="*/ 0 w 17792700"/>
              <a:gd name="connsiteY4" fmla="*/ 0 h 8157882"/>
              <a:gd name="connsiteX0" fmla="*/ 0 w 17792700"/>
              <a:gd name="connsiteY0" fmla="*/ 0 h 8332694"/>
              <a:gd name="connsiteX1" fmla="*/ 17792700 w 17792700"/>
              <a:gd name="connsiteY1" fmla="*/ 0 h 8332694"/>
              <a:gd name="connsiteX2" fmla="*/ 9825318 w 17792700"/>
              <a:gd name="connsiteY2" fmla="*/ 8332694 h 8332694"/>
              <a:gd name="connsiteX3" fmla="*/ 183777 w 17792700"/>
              <a:gd name="connsiteY3" fmla="*/ 4836459 h 8332694"/>
              <a:gd name="connsiteX4" fmla="*/ 0 w 17792700"/>
              <a:gd name="connsiteY4" fmla="*/ 0 h 8332694"/>
              <a:gd name="connsiteX0" fmla="*/ 0 w 17792700"/>
              <a:gd name="connsiteY0" fmla="*/ 0 h 8978153"/>
              <a:gd name="connsiteX1" fmla="*/ 17792700 w 17792700"/>
              <a:gd name="connsiteY1" fmla="*/ 0 h 8978153"/>
              <a:gd name="connsiteX2" fmla="*/ 8050307 w 17792700"/>
              <a:gd name="connsiteY2" fmla="*/ 8978153 h 8978153"/>
              <a:gd name="connsiteX3" fmla="*/ 183777 w 17792700"/>
              <a:gd name="connsiteY3" fmla="*/ 4836459 h 8978153"/>
              <a:gd name="connsiteX4" fmla="*/ 0 w 17792700"/>
              <a:gd name="connsiteY4" fmla="*/ 0 h 8978153"/>
              <a:gd name="connsiteX0" fmla="*/ 0 w 17443077"/>
              <a:gd name="connsiteY0" fmla="*/ 0 h 8978153"/>
              <a:gd name="connsiteX1" fmla="*/ 17443077 w 17443077"/>
              <a:gd name="connsiteY1" fmla="*/ 3684494 h 8978153"/>
              <a:gd name="connsiteX2" fmla="*/ 8050307 w 17443077"/>
              <a:gd name="connsiteY2" fmla="*/ 8978153 h 8978153"/>
              <a:gd name="connsiteX3" fmla="*/ 183777 w 17443077"/>
              <a:gd name="connsiteY3" fmla="*/ 4836459 h 8978153"/>
              <a:gd name="connsiteX4" fmla="*/ 0 w 17443077"/>
              <a:gd name="connsiteY4" fmla="*/ 0 h 8978153"/>
              <a:gd name="connsiteX0" fmla="*/ 4448735 w 17259300"/>
              <a:gd name="connsiteY0" fmla="*/ 0 h 8191500"/>
              <a:gd name="connsiteX1" fmla="*/ 17259300 w 17259300"/>
              <a:gd name="connsiteY1" fmla="*/ 2897841 h 8191500"/>
              <a:gd name="connsiteX2" fmla="*/ 7866530 w 17259300"/>
              <a:gd name="connsiteY2" fmla="*/ 8191500 h 8191500"/>
              <a:gd name="connsiteX3" fmla="*/ 0 w 17259300"/>
              <a:gd name="connsiteY3" fmla="*/ 4049806 h 8191500"/>
              <a:gd name="connsiteX4" fmla="*/ 4448735 w 17259300"/>
              <a:gd name="connsiteY4" fmla="*/ 0 h 8191500"/>
              <a:gd name="connsiteX0" fmla="*/ 9444317 w 17259300"/>
              <a:gd name="connsiteY0" fmla="*/ 0 h 8689041"/>
              <a:gd name="connsiteX1" fmla="*/ 17259300 w 17259300"/>
              <a:gd name="connsiteY1" fmla="*/ 3395382 h 8689041"/>
              <a:gd name="connsiteX2" fmla="*/ 7866530 w 17259300"/>
              <a:gd name="connsiteY2" fmla="*/ 8689041 h 8689041"/>
              <a:gd name="connsiteX3" fmla="*/ 0 w 17259300"/>
              <a:gd name="connsiteY3" fmla="*/ 4547347 h 8689041"/>
              <a:gd name="connsiteX4" fmla="*/ 9444317 w 17259300"/>
              <a:gd name="connsiteY4" fmla="*/ 0 h 868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59300" h="8689041">
                <a:moveTo>
                  <a:pt x="9444317" y="0"/>
                </a:moveTo>
                <a:lnTo>
                  <a:pt x="17259300" y="3395382"/>
                </a:lnTo>
                <a:lnTo>
                  <a:pt x="7866530" y="8689041"/>
                </a:lnTo>
                <a:lnTo>
                  <a:pt x="0" y="4547347"/>
                </a:lnTo>
                <a:lnTo>
                  <a:pt x="9444317" y="0"/>
                </a:lnTo>
                <a:close/>
              </a:path>
            </a:pathLst>
          </a:custGeom>
          <a:noFill/>
          <a:ln w="12700">
            <a:noFill/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3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988680" y="-1116627"/>
            <a:ext cx="8629716" cy="4354511"/>
          </a:xfrm>
          <a:custGeom>
            <a:avLst/>
            <a:gdLst>
              <a:gd name="connsiteX0" fmla="*/ 0 w 17929225"/>
              <a:gd name="connsiteY0" fmla="*/ 0 h 9939338"/>
              <a:gd name="connsiteX1" fmla="*/ 17929225 w 17929225"/>
              <a:gd name="connsiteY1" fmla="*/ 0 h 9939338"/>
              <a:gd name="connsiteX2" fmla="*/ 17929225 w 17929225"/>
              <a:gd name="connsiteY2" fmla="*/ 9939338 h 9939338"/>
              <a:gd name="connsiteX3" fmla="*/ 0 w 17929225"/>
              <a:gd name="connsiteY3" fmla="*/ 9939338 h 9939338"/>
              <a:gd name="connsiteX4" fmla="*/ 0 w 17929225"/>
              <a:gd name="connsiteY4" fmla="*/ 0 h 9939338"/>
              <a:gd name="connsiteX0" fmla="*/ 0 w 17929225"/>
              <a:gd name="connsiteY0" fmla="*/ 0 h 9939338"/>
              <a:gd name="connsiteX1" fmla="*/ 17929225 w 17929225"/>
              <a:gd name="connsiteY1" fmla="*/ 0 h 9939338"/>
              <a:gd name="connsiteX2" fmla="*/ 17929225 w 17929225"/>
              <a:gd name="connsiteY2" fmla="*/ 9939338 h 9939338"/>
              <a:gd name="connsiteX3" fmla="*/ 662940 w 17929225"/>
              <a:gd name="connsiteY3" fmla="*/ 4510088 h 9939338"/>
              <a:gd name="connsiteX4" fmla="*/ 0 w 17929225"/>
              <a:gd name="connsiteY4" fmla="*/ 0 h 9939338"/>
              <a:gd name="connsiteX0" fmla="*/ 0 w 17929225"/>
              <a:gd name="connsiteY0" fmla="*/ 0 h 9939338"/>
              <a:gd name="connsiteX1" fmla="*/ 17929225 w 17929225"/>
              <a:gd name="connsiteY1" fmla="*/ 0 h 9939338"/>
              <a:gd name="connsiteX2" fmla="*/ 17929225 w 17929225"/>
              <a:gd name="connsiteY2" fmla="*/ 9939338 h 9939338"/>
              <a:gd name="connsiteX3" fmla="*/ 367972 w 17929225"/>
              <a:gd name="connsiteY3" fmla="*/ 4431430 h 9939338"/>
              <a:gd name="connsiteX4" fmla="*/ 0 w 17929225"/>
              <a:gd name="connsiteY4" fmla="*/ 0 h 9939338"/>
              <a:gd name="connsiteX0" fmla="*/ 3240467 w 17561253"/>
              <a:gd name="connsiteY0" fmla="*/ 1868129 h 9939338"/>
              <a:gd name="connsiteX1" fmla="*/ 17561253 w 17561253"/>
              <a:gd name="connsiteY1" fmla="*/ 0 h 9939338"/>
              <a:gd name="connsiteX2" fmla="*/ 17561253 w 17561253"/>
              <a:gd name="connsiteY2" fmla="*/ 9939338 h 9939338"/>
              <a:gd name="connsiteX3" fmla="*/ 0 w 17561253"/>
              <a:gd name="connsiteY3" fmla="*/ 4431430 h 9939338"/>
              <a:gd name="connsiteX4" fmla="*/ 3240467 w 17561253"/>
              <a:gd name="connsiteY4" fmla="*/ 1868129 h 9939338"/>
              <a:gd name="connsiteX0" fmla="*/ 7778055 w 17561253"/>
              <a:gd name="connsiteY0" fmla="*/ 1042220 h 9939338"/>
              <a:gd name="connsiteX1" fmla="*/ 17561253 w 17561253"/>
              <a:gd name="connsiteY1" fmla="*/ 0 h 9939338"/>
              <a:gd name="connsiteX2" fmla="*/ 17561253 w 17561253"/>
              <a:gd name="connsiteY2" fmla="*/ 9939338 h 9939338"/>
              <a:gd name="connsiteX3" fmla="*/ 0 w 17561253"/>
              <a:gd name="connsiteY3" fmla="*/ 4431430 h 9939338"/>
              <a:gd name="connsiteX4" fmla="*/ 7778055 w 17561253"/>
              <a:gd name="connsiteY4" fmla="*/ 1042220 h 9939338"/>
              <a:gd name="connsiteX0" fmla="*/ 7792804 w 17561253"/>
              <a:gd name="connsiteY0" fmla="*/ 1027472 h 9939338"/>
              <a:gd name="connsiteX1" fmla="*/ 17561253 w 17561253"/>
              <a:gd name="connsiteY1" fmla="*/ 0 h 9939338"/>
              <a:gd name="connsiteX2" fmla="*/ 17561253 w 17561253"/>
              <a:gd name="connsiteY2" fmla="*/ 9939338 h 9939338"/>
              <a:gd name="connsiteX3" fmla="*/ 0 w 17561253"/>
              <a:gd name="connsiteY3" fmla="*/ 4431430 h 9939338"/>
              <a:gd name="connsiteX4" fmla="*/ 7792804 w 17561253"/>
              <a:gd name="connsiteY4" fmla="*/ 1027472 h 9939338"/>
              <a:gd name="connsiteX0" fmla="*/ 7792804 w 17561253"/>
              <a:gd name="connsiteY0" fmla="*/ 1027472 h 9215438"/>
              <a:gd name="connsiteX1" fmla="*/ 17561253 w 17561253"/>
              <a:gd name="connsiteY1" fmla="*/ 0 h 9215438"/>
              <a:gd name="connsiteX2" fmla="*/ 9598352 w 17561253"/>
              <a:gd name="connsiteY2" fmla="*/ 9215438 h 9215438"/>
              <a:gd name="connsiteX3" fmla="*/ 0 w 17561253"/>
              <a:gd name="connsiteY3" fmla="*/ 4431430 h 9215438"/>
              <a:gd name="connsiteX4" fmla="*/ 7792804 w 17561253"/>
              <a:gd name="connsiteY4" fmla="*/ 1027472 h 9215438"/>
              <a:gd name="connsiteX0" fmla="*/ 7792804 w 16723052"/>
              <a:gd name="connsiteY0" fmla="*/ 0 h 8187966"/>
              <a:gd name="connsiteX1" fmla="*/ 16723052 w 16723052"/>
              <a:gd name="connsiteY1" fmla="*/ 4573228 h 8187966"/>
              <a:gd name="connsiteX2" fmla="*/ 9598352 w 16723052"/>
              <a:gd name="connsiteY2" fmla="*/ 8187966 h 8187966"/>
              <a:gd name="connsiteX3" fmla="*/ 0 w 16723052"/>
              <a:gd name="connsiteY3" fmla="*/ 3403958 h 8187966"/>
              <a:gd name="connsiteX4" fmla="*/ 7792804 w 16723052"/>
              <a:gd name="connsiteY4" fmla="*/ 0 h 8187966"/>
              <a:gd name="connsiteX0" fmla="*/ 7792804 w 16723052"/>
              <a:gd name="connsiteY0" fmla="*/ 0 h 8709021"/>
              <a:gd name="connsiteX1" fmla="*/ 16723052 w 16723052"/>
              <a:gd name="connsiteY1" fmla="*/ 4573228 h 8709021"/>
              <a:gd name="connsiteX2" fmla="*/ 9373583 w 16723052"/>
              <a:gd name="connsiteY2" fmla="*/ 8709021 h 8709021"/>
              <a:gd name="connsiteX3" fmla="*/ 0 w 16723052"/>
              <a:gd name="connsiteY3" fmla="*/ 3403958 h 8709021"/>
              <a:gd name="connsiteX4" fmla="*/ 7792804 w 16723052"/>
              <a:gd name="connsiteY4" fmla="*/ 0 h 8709021"/>
              <a:gd name="connsiteX0" fmla="*/ 7792804 w 17259431"/>
              <a:gd name="connsiteY0" fmla="*/ 0 h 8709021"/>
              <a:gd name="connsiteX1" fmla="*/ 17259431 w 17259431"/>
              <a:gd name="connsiteY1" fmla="*/ 4542578 h 8709021"/>
              <a:gd name="connsiteX2" fmla="*/ 9373583 w 17259431"/>
              <a:gd name="connsiteY2" fmla="*/ 8709021 h 8709021"/>
              <a:gd name="connsiteX3" fmla="*/ 0 w 17259431"/>
              <a:gd name="connsiteY3" fmla="*/ 3403958 h 8709021"/>
              <a:gd name="connsiteX4" fmla="*/ 7792804 w 17259431"/>
              <a:gd name="connsiteY4" fmla="*/ 0 h 8709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59431" h="8709021">
                <a:moveTo>
                  <a:pt x="7792804" y="0"/>
                </a:moveTo>
                <a:lnTo>
                  <a:pt x="17259431" y="4542578"/>
                </a:lnTo>
                <a:lnTo>
                  <a:pt x="9373583" y="8709021"/>
                </a:lnTo>
                <a:lnTo>
                  <a:pt x="0" y="3403958"/>
                </a:lnTo>
                <a:lnTo>
                  <a:pt x="7792804" y="0"/>
                </a:lnTo>
                <a:close/>
              </a:path>
            </a:pathLst>
          </a:custGeom>
          <a:noFill/>
          <a:ln w="12700">
            <a:noFill/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28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3713956" y="1320441"/>
            <a:ext cx="4764297" cy="3060262"/>
          </a:xfr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170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056438" y="1204592"/>
            <a:ext cx="4140575" cy="4112779"/>
          </a:xfrm>
          <a:custGeom>
            <a:avLst/>
            <a:gdLst>
              <a:gd name="connsiteX0" fmla="*/ 0 w 8502650"/>
              <a:gd name="connsiteY0" fmla="*/ 0 h 7680325"/>
              <a:gd name="connsiteX1" fmla="*/ 8502650 w 8502650"/>
              <a:gd name="connsiteY1" fmla="*/ 0 h 7680325"/>
              <a:gd name="connsiteX2" fmla="*/ 8502650 w 8502650"/>
              <a:gd name="connsiteY2" fmla="*/ 7680325 h 7680325"/>
              <a:gd name="connsiteX3" fmla="*/ 0 w 8502650"/>
              <a:gd name="connsiteY3" fmla="*/ 7680325 h 7680325"/>
              <a:gd name="connsiteX4" fmla="*/ 0 w 8502650"/>
              <a:gd name="connsiteY4" fmla="*/ 0 h 7680325"/>
              <a:gd name="connsiteX0" fmla="*/ 73834 w 8502650"/>
              <a:gd name="connsiteY0" fmla="*/ 153347 h 7680325"/>
              <a:gd name="connsiteX1" fmla="*/ 8502650 w 8502650"/>
              <a:gd name="connsiteY1" fmla="*/ 0 h 7680325"/>
              <a:gd name="connsiteX2" fmla="*/ 8502650 w 8502650"/>
              <a:gd name="connsiteY2" fmla="*/ 7680325 h 7680325"/>
              <a:gd name="connsiteX3" fmla="*/ 0 w 8502650"/>
              <a:gd name="connsiteY3" fmla="*/ 7680325 h 7680325"/>
              <a:gd name="connsiteX4" fmla="*/ 73834 w 8502650"/>
              <a:gd name="connsiteY4" fmla="*/ 153347 h 7680325"/>
              <a:gd name="connsiteX0" fmla="*/ 73834 w 8502650"/>
              <a:gd name="connsiteY0" fmla="*/ 914401 h 8441379"/>
              <a:gd name="connsiteX1" fmla="*/ 8275470 w 8502650"/>
              <a:gd name="connsiteY1" fmla="*/ 0 h 8441379"/>
              <a:gd name="connsiteX2" fmla="*/ 8502650 w 8502650"/>
              <a:gd name="connsiteY2" fmla="*/ 8441379 h 8441379"/>
              <a:gd name="connsiteX3" fmla="*/ 0 w 8502650"/>
              <a:gd name="connsiteY3" fmla="*/ 8441379 h 8441379"/>
              <a:gd name="connsiteX4" fmla="*/ 73834 w 8502650"/>
              <a:gd name="connsiteY4" fmla="*/ 914401 h 8441379"/>
              <a:gd name="connsiteX0" fmla="*/ 73834 w 8281150"/>
              <a:gd name="connsiteY0" fmla="*/ 914401 h 8441379"/>
              <a:gd name="connsiteX1" fmla="*/ 8275470 w 8281150"/>
              <a:gd name="connsiteY1" fmla="*/ 0 h 8441379"/>
              <a:gd name="connsiteX2" fmla="*/ 8281150 w 8281150"/>
              <a:gd name="connsiteY2" fmla="*/ 8157404 h 8441379"/>
              <a:gd name="connsiteX3" fmla="*/ 0 w 8281150"/>
              <a:gd name="connsiteY3" fmla="*/ 8441379 h 8441379"/>
              <a:gd name="connsiteX4" fmla="*/ 73834 w 8281150"/>
              <a:gd name="connsiteY4" fmla="*/ 914401 h 8441379"/>
              <a:gd name="connsiteX0" fmla="*/ 73834 w 8281150"/>
              <a:gd name="connsiteY0" fmla="*/ 914401 h 8225558"/>
              <a:gd name="connsiteX1" fmla="*/ 8275470 w 8281150"/>
              <a:gd name="connsiteY1" fmla="*/ 0 h 8225558"/>
              <a:gd name="connsiteX2" fmla="*/ 8281150 w 8281150"/>
              <a:gd name="connsiteY2" fmla="*/ 8157404 h 8225558"/>
              <a:gd name="connsiteX3" fmla="*/ 0 w 8281150"/>
              <a:gd name="connsiteY3" fmla="*/ 8225558 h 8225558"/>
              <a:gd name="connsiteX4" fmla="*/ 73834 w 8281150"/>
              <a:gd name="connsiteY4" fmla="*/ 914401 h 822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81150" h="8225558">
                <a:moveTo>
                  <a:pt x="73834" y="914401"/>
                </a:moveTo>
                <a:lnTo>
                  <a:pt x="8275470" y="0"/>
                </a:lnTo>
                <a:cubicBezTo>
                  <a:pt x="8277363" y="2719135"/>
                  <a:pt x="8279257" y="5438269"/>
                  <a:pt x="8281150" y="8157404"/>
                </a:cubicBezTo>
                <a:lnTo>
                  <a:pt x="0" y="8225558"/>
                </a:lnTo>
                <a:lnTo>
                  <a:pt x="73834" y="914401"/>
                </a:lnTo>
                <a:close/>
              </a:path>
            </a:pathLst>
          </a:custGeom>
          <a:noFill/>
          <a:ln w="12700">
            <a:noFill/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05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3151982" y="103940"/>
            <a:ext cx="8562182" cy="534222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58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(2) Dark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3175" y="-2595392"/>
            <a:ext cx="12192000" cy="6858000"/>
          </a:xfrm>
          <a:noFill/>
        </p:spPr>
        <p:txBody>
          <a:bodyPr/>
          <a:lstStyle/>
          <a:p>
            <a:pPr lvl="1"/>
            <a:r>
              <a:rPr lang="en-US" dirty="0"/>
              <a:t>Drag picture to placeholder or click icon to add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92526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</p:txBody>
      </p:sp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794711"/>
          </a:xfrm>
          <a:prstGeom prst="rect">
            <a:avLst/>
          </a:prstGeom>
        </p:spPr>
        <p:txBody>
          <a:bodyPr/>
          <a:lstStyle>
            <a:lvl1pPr algn="ctr">
              <a:defRPr sz="2600">
                <a:solidFill>
                  <a:srgbClr val="FFFFFF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905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5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3" name="Shape 1208"/>
          <p:cNvSpPr/>
          <p:nvPr userDrawn="1"/>
        </p:nvSpPr>
        <p:spPr>
          <a:xfrm>
            <a:off x="1598" y="-13984"/>
            <a:ext cx="3118784" cy="6885967"/>
          </a:xfrm>
          <a:prstGeom prst="rect">
            <a:avLst/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14288"/>
            <a:ext cx="3120381" cy="6872288"/>
          </a:xfr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2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Shape 88"/>
          <p:cNvSpPr/>
          <p:nvPr userDrawn="1"/>
        </p:nvSpPr>
        <p:spPr>
          <a:xfrm>
            <a:off x="8741575" y="-819179"/>
            <a:ext cx="8496359" cy="84963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1C1D2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5" name="Shape 89"/>
          <p:cNvSpPr/>
          <p:nvPr userDrawn="1"/>
        </p:nvSpPr>
        <p:spPr>
          <a:xfrm>
            <a:off x="4366297" y="-5189947"/>
            <a:ext cx="8496359" cy="84963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1C1D2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6" name="Shape 90"/>
          <p:cNvSpPr/>
          <p:nvPr userDrawn="1"/>
        </p:nvSpPr>
        <p:spPr>
          <a:xfrm>
            <a:off x="4367885" y="3553935"/>
            <a:ext cx="8496359" cy="84963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1C1D2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367120" y="-5191722"/>
            <a:ext cx="8494352" cy="8501643"/>
          </a:xfrm>
          <a:custGeom>
            <a:avLst/>
            <a:gdLst>
              <a:gd name="connsiteX0" fmla="*/ 0 w 10140950"/>
              <a:gd name="connsiteY0" fmla="*/ 0 h 9434513"/>
              <a:gd name="connsiteX1" fmla="*/ 10140950 w 10140950"/>
              <a:gd name="connsiteY1" fmla="*/ 0 h 9434513"/>
              <a:gd name="connsiteX2" fmla="*/ 10140950 w 10140950"/>
              <a:gd name="connsiteY2" fmla="*/ 9434513 h 9434513"/>
              <a:gd name="connsiteX3" fmla="*/ 0 w 10140950"/>
              <a:gd name="connsiteY3" fmla="*/ 9434513 h 9434513"/>
              <a:gd name="connsiteX4" fmla="*/ 0 w 10140950"/>
              <a:gd name="connsiteY4" fmla="*/ 0 h 9434513"/>
              <a:gd name="connsiteX0" fmla="*/ 3505200 w 13646150"/>
              <a:gd name="connsiteY0" fmla="*/ 0 h 9434513"/>
              <a:gd name="connsiteX1" fmla="*/ 13646150 w 13646150"/>
              <a:gd name="connsiteY1" fmla="*/ 0 h 9434513"/>
              <a:gd name="connsiteX2" fmla="*/ 13646150 w 13646150"/>
              <a:gd name="connsiteY2" fmla="*/ 9434513 h 9434513"/>
              <a:gd name="connsiteX3" fmla="*/ 0 w 13646150"/>
              <a:gd name="connsiteY3" fmla="*/ 8482013 h 9434513"/>
              <a:gd name="connsiteX4" fmla="*/ 3505200 w 13646150"/>
              <a:gd name="connsiteY4" fmla="*/ 0 h 9434513"/>
              <a:gd name="connsiteX0" fmla="*/ 3474464 w 13615414"/>
              <a:gd name="connsiteY0" fmla="*/ 0 h 9434513"/>
              <a:gd name="connsiteX1" fmla="*/ 13615414 w 13615414"/>
              <a:gd name="connsiteY1" fmla="*/ 0 h 9434513"/>
              <a:gd name="connsiteX2" fmla="*/ 13615414 w 13615414"/>
              <a:gd name="connsiteY2" fmla="*/ 9434513 h 9434513"/>
              <a:gd name="connsiteX3" fmla="*/ 0 w 13615414"/>
              <a:gd name="connsiteY3" fmla="*/ 8482013 h 9434513"/>
              <a:gd name="connsiteX4" fmla="*/ 3474464 w 13615414"/>
              <a:gd name="connsiteY4" fmla="*/ 0 h 9434513"/>
              <a:gd name="connsiteX0" fmla="*/ 8522874 w 13615414"/>
              <a:gd name="connsiteY0" fmla="*/ 0 h 9457565"/>
              <a:gd name="connsiteX1" fmla="*/ 13615414 w 13615414"/>
              <a:gd name="connsiteY1" fmla="*/ 23052 h 9457565"/>
              <a:gd name="connsiteX2" fmla="*/ 13615414 w 13615414"/>
              <a:gd name="connsiteY2" fmla="*/ 9457565 h 9457565"/>
              <a:gd name="connsiteX3" fmla="*/ 0 w 13615414"/>
              <a:gd name="connsiteY3" fmla="*/ 8505065 h 9457565"/>
              <a:gd name="connsiteX4" fmla="*/ 8522874 w 13615414"/>
              <a:gd name="connsiteY4" fmla="*/ 0 h 9457565"/>
              <a:gd name="connsiteX0" fmla="*/ 8499822 w 13592362"/>
              <a:gd name="connsiteY0" fmla="*/ 0 h 9457565"/>
              <a:gd name="connsiteX1" fmla="*/ 13592362 w 13592362"/>
              <a:gd name="connsiteY1" fmla="*/ 23052 h 9457565"/>
              <a:gd name="connsiteX2" fmla="*/ 13592362 w 13592362"/>
              <a:gd name="connsiteY2" fmla="*/ 9457565 h 9457565"/>
              <a:gd name="connsiteX3" fmla="*/ 0 w 13592362"/>
              <a:gd name="connsiteY3" fmla="*/ 8497381 h 9457565"/>
              <a:gd name="connsiteX4" fmla="*/ 8499822 w 13592362"/>
              <a:gd name="connsiteY4" fmla="*/ 0 h 9457565"/>
              <a:gd name="connsiteX0" fmla="*/ 8499822 w 13592362"/>
              <a:gd name="connsiteY0" fmla="*/ 0 h 10848375"/>
              <a:gd name="connsiteX1" fmla="*/ 13592362 w 13592362"/>
              <a:gd name="connsiteY1" fmla="*/ 23052 h 10848375"/>
              <a:gd name="connsiteX2" fmla="*/ 12401337 w 13592362"/>
              <a:gd name="connsiteY2" fmla="*/ 10848375 h 10848375"/>
              <a:gd name="connsiteX3" fmla="*/ 0 w 13592362"/>
              <a:gd name="connsiteY3" fmla="*/ 8497381 h 10848375"/>
              <a:gd name="connsiteX4" fmla="*/ 8499822 w 13592362"/>
              <a:gd name="connsiteY4" fmla="*/ 0 h 10848375"/>
              <a:gd name="connsiteX0" fmla="*/ 8499822 w 13592362"/>
              <a:gd name="connsiteY0" fmla="*/ 0 h 13491683"/>
              <a:gd name="connsiteX1" fmla="*/ 13592362 w 13592362"/>
              <a:gd name="connsiteY1" fmla="*/ 23052 h 13491683"/>
              <a:gd name="connsiteX2" fmla="*/ 11148840 w 13592362"/>
              <a:gd name="connsiteY2" fmla="*/ 13491683 h 13491683"/>
              <a:gd name="connsiteX3" fmla="*/ 0 w 13592362"/>
              <a:gd name="connsiteY3" fmla="*/ 8497381 h 13491683"/>
              <a:gd name="connsiteX4" fmla="*/ 8499822 w 13592362"/>
              <a:gd name="connsiteY4" fmla="*/ 0 h 13491683"/>
              <a:gd name="connsiteX0" fmla="*/ 8499822 w 13592362"/>
              <a:gd name="connsiteY0" fmla="*/ 0 h 16450036"/>
              <a:gd name="connsiteX1" fmla="*/ 13592362 w 13592362"/>
              <a:gd name="connsiteY1" fmla="*/ 23052 h 16450036"/>
              <a:gd name="connsiteX2" fmla="*/ 8605425 w 13592362"/>
              <a:gd name="connsiteY2" fmla="*/ 16450036 h 16450036"/>
              <a:gd name="connsiteX3" fmla="*/ 0 w 13592362"/>
              <a:gd name="connsiteY3" fmla="*/ 8497381 h 16450036"/>
              <a:gd name="connsiteX4" fmla="*/ 8499822 w 13592362"/>
              <a:gd name="connsiteY4" fmla="*/ 0 h 16450036"/>
              <a:gd name="connsiteX0" fmla="*/ 8499822 w 13592362"/>
              <a:gd name="connsiteY0" fmla="*/ 0 h 17003286"/>
              <a:gd name="connsiteX1" fmla="*/ 13592362 w 13592362"/>
              <a:gd name="connsiteY1" fmla="*/ 23052 h 17003286"/>
              <a:gd name="connsiteX2" fmla="*/ 8505532 w 13592362"/>
              <a:gd name="connsiteY2" fmla="*/ 17003286 h 17003286"/>
              <a:gd name="connsiteX3" fmla="*/ 0 w 13592362"/>
              <a:gd name="connsiteY3" fmla="*/ 8497381 h 17003286"/>
              <a:gd name="connsiteX4" fmla="*/ 8499822 w 13592362"/>
              <a:gd name="connsiteY4" fmla="*/ 0 h 17003286"/>
              <a:gd name="connsiteX0" fmla="*/ 8499822 w 13907407"/>
              <a:gd name="connsiteY0" fmla="*/ 0 h 17003286"/>
              <a:gd name="connsiteX1" fmla="*/ 13907407 w 13907407"/>
              <a:gd name="connsiteY1" fmla="*/ 4233902 h 17003286"/>
              <a:gd name="connsiteX2" fmla="*/ 8505532 w 13907407"/>
              <a:gd name="connsiteY2" fmla="*/ 17003286 h 17003286"/>
              <a:gd name="connsiteX3" fmla="*/ 0 w 13907407"/>
              <a:gd name="connsiteY3" fmla="*/ 8497381 h 17003286"/>
              <a:gd name="connsiteX4" fmla="*/ 8499822 w 13907407"/>
              <a:gd name="connsiteY4" fmla="*/ 0 h 17003286"/>
              <a:gd name="connsiteX0" fmla="*/ 8499822 w 16051252"/>
              <a:gd name="connsiteY0" fmla="*/ 0 h 17003286"/>
              <a:gd name="connsiteX1" fmla="*/ 16051252 w 16051252"/>
              <a:gd name="connsiteY1" fmla="*/ 8045183 h 17003286"/>
              <a:gd name="connsiteX2" fmla="*/ 8505532 w 16051252"/>
              <a:gd name="connsiteY2" fmla="*/ 17003286 h 17003286"/>
              <a:gd name="connsiteX3" fmla="*/ 0 w 16051252"/>
              <a:gd name="connsiteY3" fmla="*/ 8497381 h 17003286"/>
              <a:gd name="connsiteX4" fmla="*/ 8499822 w 16051252"/>
              <a:gd name="connsiteY4" fmla="*/ 0 h 17003286"/>
              <a:gd name="connsiteX0" fmla="*/ 8499822 w 16988704"/>
              <a:gd name="connsiteY0" fmla="*/ 0 h 17003286"/>
              <a:gd name="connsiteX1" fmla="*/ 16988704 w 16988704"/>
              <a:gd name="connsiteY1" fmla="*/ 8498541 h 17003286"/>
              <a:gd name="connsiteX2" fmla="*/ 8505532 w 16988704"/>
              <a:gd name="connsiteY2" fmla="*/ 17003286 h 17003286"/>
              <a:gd name="connsiteX3" fmla="*/ 0 w 16988704"/>
              <a:gd name="connsiteY3" fmla="*/ 8497381 h 17003286"/>
              <a:gd name="connsiteX4" fmla="*/ 8499822 w 16988704"/>
              <a:gd name="connsiteY4" fmla="*/ 0 h 1700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88704" h="17003286">
                <a:moveTo>
                  <a:pt x="8499822" y="0"/>
                </a:moveTo>
                <a:lnTo>
                  <a:pt x="16988704" y="8498541"/>
                </a:lnTo>
                <a:lnTo>
                  <a:pt x="8505532" y="17003286"/>
                </a:lnTo>
                <a:lnTo>
                  <a:pt x="0" y="8497381"/>
                </a:lnTo>
                <a:lnTo>
                  <a:pt x="8499822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366297" y="3557445"/>
            <a:ext cx="8494352" cy="8501643"/>
          </a:xfrm>
          <a:custGeom>
            <a:avLst/>
            <a:gdLst>
              <a:gd name="connsiteX0" fmla="*/ 0 w 10140950"/>
              <a:gd name="connsiteY0" fmla="*/ 0 h 9434513"/>
              <a:gd name="connsiteX1" fmla="*/ 10140950 w 10140950"/>
              <a:gd name="connsiteY1" fmla="*/ 0 h 9434513"/>
              <a:gd name="connsiteX2" fmla="*/ 10140950 w 10140950"/>
              <a:gd name="connsiteY2" fmla="*/ 9434513 h 9434513"/>
              <a:gd name="connsiteX3" fmla="*/ 0 w 10140950"/>
              <a:gd name="connsiteY3" fmla="*/ 9434513 h 9434513"/>
              <a:gd name="connsiteX4" fmla="*/ 0 w 10140950"/>
              <a:gd name="connsiteY4" fmla="*/ 0 h 9434513"/>
              <a:gd name="connsiteX0" fmla="*/ 3505200 w 13646150"/>
              <a:gd name="connsiteY0" fmla="*/ 0 h 9434513"/>
              <a:gd name="connsiteX1" fmla="*/ 13646150 w 13646150"/>
              <a:gd name="connsiteY1" fmla="*/ 0 h 9434513"/>
              <a:gd name="connsiteX2" fmla="*/ 13646150 w 13646150"/>
              <a:gd name="connsiteY2" fmla="*/ 9434513 h 9434513"/>
              <a:gd name="connsiteX3" fmla="*/ 0 w 13646150"/>
              <a:gd name="connsiteY3" fmla="*/ 8482013 h 9434513"/>
              <a:gd name="connsiteX4" fmla="*/ 3505200 w 13646150"/>
              <a:gd name="connsiteY4" fmla="*/ 0 h 9434513"/>
              <a:gd name="connsiteX0" fmla="*/ 3474464 w 13615414"/>
              <a:gd name="connsiteY0" fmla="*/ 0 h 9434513"/>
              <a:gd name="connsiteX1" fmla="*/ 13615414 w 13615414"/>
              <a:gd name="connsiteY1" fmla="*/ 0 h 9434513"/>
              <a:gd name="connsiteX2" fmla="*/ 13615414 w 13615414"/>
              <a:gd name="connsiteY2" fmla="*/ 9434513 h 9434513"/>
              <a:gd name="connsiteX3" fmla="*/ 0 w 13615414"/>
              <a:gd name="connsiteY3" fmla="*/ 8482013 h 9434513"/>
              <a:gd name="connsiteX4" fmla="*/ 3474464 w 13615414"/>
              <a:gd name="connsiteY4" fmla="*/ 0 h 9434513"/>
              <a:gd name="connsiteX0" fmla="*/ 8522874 w 13615414"/>
              <a:gd name="connsiteY0" fmla="*/ 0 h 9457565"/>
              <a:gd name="connsiteX1" fmla="*/ 13615414 w 13615414"/>
              <a:gd name="connsiteY1" fmla="*/ 23052 h 9457565"/>
              <a:gd name="connsiteX2" fmla="*/ 13615414 w 13615414"/>
              <a:gd name="connsiteY2" fmla="*/ 9457565 h 9457565"/>
              <a:gd name="connsiteX3" fmla="*/ 0 w 13615414"/>
              <a:gd name="connsiteY3" fmla="*/ 8505065 h 9457565"/>
              <a:gd name="connsiteX4" fmla="*/ 8522874 w 13615414"/>
              <a:gd name="connsiteY4" fmla="*/ 0 h 9457565"/>
              <a:gd name="connsiteX0" fmla="*/ 8499822 w 13592362"/>
              <a:gd name="connsiteY0" fmla="*/ 0 h 9457565"/>
              <a:gd name="connsiteX1" fmla="*/ 13592362 w 13592362"/>
              <a:gd name="connsiteY1" fmla="*/ 23052 h 9457565"/>
              <a:gd name="connsiteX2" fmla="*/ 13592362 w 13592362"/>
              <a:gd name="connsiteY2" fmla="*/ 9457565 h 9457565"/>
              <a:gd name="connsiteX3" fmla="*/ 0 w 13592362"/>
              <a:gd name="connsiteY3" fmla="*/ 8497381 h 9457565"/>
              <a:gd name="connsiteX4" fmla="*/ 8499822 w 13592362"/>
              <a:gd name="connsiteY4" fmla="*/ 0 h 9457565"/>
              <a:gd name="connsiteX0" fmla="*/ 8499822 w 13592362"/>
              <a:gd name="connsiteY0" fmla="*/ 0 h 10848375"/>
              <a:gd name="connsiteX1" fmla="*/ 13592362 w 13592362"/>
              <a:gd name="connsiteY1" fmla="*/ 23052 h 10848375"/>
              <a:gd name="connsiteX2" fmla="*/ 12401337 w 13592362"/>
              <a:gd name="connsiteY2" fmla="*/ 10848375 h 10848375"/>
              <a:gd name="connsiteX3" fmla="*/ 0 w 13592362"/>
              <a:gd name="connsiteY3" fmla="*/ 8497381 h 10848375"/>
              <a:gd name="connsiteX4" fmla="*/ 8499822 w 13592362"/>
              <a:gd name="connsiteY4" fmla="*/ 0 h 10848375"/>
              <a:gd name="connsiteX0" fmla="*/ 8499822 w 13592362"/>
              <a:gd name="connsiteY0" fmla="*/ 0 h 13491683"/>
              <a:gd name="connsiteX1" fmla="*/ 13592362 w 13592362"/>
              <a:gd name="connsiteY1" fmla="*/ 23052 h 13491683"/>
              <a:gd name="connsiteX2" fmla="*/ 11148840 w 13592362"/>
              <a:gd name="connsiteY2" fmla="*/ 13491683 h 13491683"/>
              <a:gd name="connsiteX3" fmla="*/ 0 w 13592362"/>
              <a:gd name="connsiteY3" fmla="*/ 8497381 h 13491683"/>
              <a:gd name="connsiteX4" fmla="*/ 8499822 w 13592362"/>
              <a:gd name="connsiteY4" fmla="*/ 0 h 13491683"/>
              <a:gd name="connsiteX0" fmla="*/ 8499822 w 13592362"/>
              <a:gd name="connsiteY0" fmla="*/ 0 h 16450036"/>
              <a:gd name="connsiteX1" fmla="*/ 13592362 w 13592362"/>
              <a:gd name="connsiteY1" fmla="*/ 23052 h 16450036"/>
              <a:gd name="connsiteX2" fmla="*/ 8605425 w 13592362"/>
              <a:gd name="connsiteY2" fmla="*/ 16450036 h 16450036"/>
              <a:gd name="connsiteX3" fmla="*/ 0 w 13592362"/>
              <a:gd name="connsiteY3" fmla="*/ 8497381 h 16450036"/>
              <a:gd name="connsiteX4" fmla="*/ 8499822 w 13592362"/>
              <a:gd name="connsiteY4" fmla="*/ 0 h 16450036"/>
              <a:gd name="connsiteX0" fmla="*/ 8499822 w 13592362"/>
              <a:gd name="connsiteY0" fmla="*/ 0 h 17003286"/>
              <a:gd name="connsiteX1" fmla="*/ 13592362 w 13592362"/>
              <a:gd name="connsiteY1" fmla="*/ 23052 h 17003286"/>
              <a:gd name="connsiteX2" fmla="*/ 8505532 w 13592362"/>
              <a:gd name="connsiteY2" fmla="*/ 17003286 h 17003286"/>
              <a:gd name="connsiteX3" fmla="*/ 0 w 13592362"/>
              <a:gd name="connsiteY3" fmla="*/ 8497381 h 17003286"/>
              <a:gd name="connsiteX4" fmla="*/ 8499822 w 13592362"/>
              <a:gd name="connsiteY4" fmla="*/ 0 h 17003286"/>
              <a:gd name="connsiteX0" fmla="*/ 8499822 w 13907407"/>
              <a:gd name="connsiteY0" fmla="*/ 0 h 17003286"/>
              <a:gd name="connsiteX1" fmla="*/ 13907407 w 13907407"/>
              <a:gd name="connsiteY1" fmla="*/ 4233902 h 17003286"/>
              <a:gd name="connsiteX2" fmla="*/ 8505532 w 13907407"/>
              <a:gd name="connsiteY2" fmla="*/ 17003286 h 17003286"/>
              <a:gd name="connsiteX3" fmla="*/ 0 w 13907407"/>
              <a:gd name="connsiteY3" fmla="*/ 8497381 h 17003286"/>
              <a:gd name="connsiteX4" fmla="*/ 8499822 w 13907407"/>
              <a:gd name="connsiteY4" fmla="*/ 0 h 17003286"/>
              <a:gd name="connsiteX0" fmla="*/ 8499822 w 16051252"/>
              <a:gd name="connsiteY0" fmla="*/ 0 h 17003286"/>
              <a:gd name="connsiteX1" fmla="*/ 16051252 w 16051252"/>
              <a:gd name="connsiteY1" fmla="*/ 8045183 h 17003286"/>
              <a:gd name="connsiteX2" fmla="*/ 8505532 w 16051252"/>
              <a:gd name="connsiteY2" fmla="*/ 17003286 h 17003286"/>
              <a:gd name="connsiteX3" fmla="*/ 0 w 16051252"/>
              <a:gd name="connsiteY3" fmla="*/ 8497381 h 17003286"/>
              <a:gd name="connsiteX4" fmla="*/ 8499822 w 16051252"/>
              <a:gd name="connsiteY4" fmla="*/ 0 h 17003286"/>
              <a:gd name="connsiteX0" fmla="*/ 8499822 w 16988704"/>
              <a:gd name="connsiteY0" fmla="*/ 0 h 17003286"/>
              <a:gd name="connsiteX1" fmla="*/ 16988704 w 16988704"/>
              <a:gd name="connsiteY1" fmla="*/ 8498541 h 17003286"/>
              <a:gd name="connsiteX2" fmla="*/ 8505532 w 16988704"/>
              <a:gd name="connsiteY2" fmla="*/ 17003286 h 17003286"/>
              <a:gd name="connsiteX3" fmla="*/ 0 w 16988704"/>
              <a:gd name="connsiteY3" fmla="*/ 8497381 h 17003286"/>
              <a:gd name="connsiteX4" fmla="*/ 8499822 w 16988704"/>
              <a:gd name="connsiteY4" fmla="*/ 0 h 1700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88704" h="17003286">
                <a:moveTo>
                  <a:pt x="8499822" y="0"/>
                </a:moveTo>
                <a:lnTo>
                  <a:pt x="16988704" y="8498541"/>
                </a:lnTo>
                <a:lnTo>
                  <a:pt x="8505532" y="17003286"/>
                </a:lnTo>
                <a:lnTo>
                  <a:pt x="0" y="8497381"/>
                </a:lnTo>
                <a:lnTo>
                  <a:pt x="8499822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743581" y="-827975"/>
            <a:ext cx="8494352" cy="8501643"/>
          </a:xfrm>
          <a:custGeom>
            <a:avLst/>
            <a:gdLst>
              <a:gd name="connsiteX0" fmla="*/ 0 w 10140950"/>
              <a:gd name="connsiteY0" fmla="*/ 0 h 9434513"/>
              <a:gd name="connsiteX1" fmla="*/ 10140950 w 10140950"/>
              <a:gd name="connsiteY1" fmla="*/ 0 h 9434513"/>
              <a:gd name="connsiteX2" fmla="*/ 10140950 w 10140950"/>
              <a:gd name="connsiteY2" fmla="*/ 9434513 h 9434513"/>
              <a:gd name="connsiteX3" fmla="*/ 0 w 10140950"/>
              <a:gd name="connsiteY3" fmla="*/ 9434513 h 9434513"/>
              <a:gd name="connsiteX4" fmla="*/ 0 w 10140950"/>
              <a:gd name="connsiteY4" fmla="*/ 0 h 9434513"/>
              <a:gd name="connsiteX0" fmla="*/ 3505200 w 13646150"/>
              <a:gd name="connsiteY0" fmla="*/ 0 h 9434513"/>
              <a:gd name="connsiteX1" fmla="*/ 13646150 w 13646150"/>
              <a:gd name="connsiteY1" fmla="*/ 0 h 9434513"/>
              <a:gd name="connsiteX2" fmla="*/ 13646150 w 13646150"/>
              <a:gd name="connsiteY2" fmla="*/ 9434513 h 9434513"/>
              <a:gd name="connsiteX3" fmla="*/ 0 w 13646150"/>
              <a:gd name="connsiteY3" fmla="*/ 8482013 h 9434513"/>
              <a:gd name="connsiteX4" fmla="*/ 3505200 w 13646150"/>
              <a:gd name="connsiteY4" fmla="*/ 0 h 9434513"/>
              <a:gd name="connsiteX0" fmla="*/ 3474464 w 13615414"/>
              <a:gd name="connsiteY0" fmla="*/ 0 h 9434513"/>
              <a:gd name="connsiteX1" fmla="*/ 13615414 w 13615414"/>
              <a:gd name="connsiteY1" fmla="*/ 0 h 9434513"/>
              <a:gd name="connsiteX2" fmla="*/ 13615414 w 13615414"/>
              <a:gd name="connsiteY2" fmla="*/ 9434513 h 9434513"/>
              <a:gd name="connsiteX3" fmla="*/ 0 w 13615414"/>
              <a:gd name="connsiteY3" fmla="*/ 8482013 h 9434513"/>
              <a:gd name="connsiteX4" fmla="*/ 3474464 w 13615414"/>
              <a:gd name="connsiteY4" fmla="*/ 0 h 9434513"/>
              <a:gd name="connsiteX0" fmla="*/ 8522874 w 13615414"/>
              <a:gd name="connsiteY0" fmla="*/ 0 h 9457565"/>
              <a:gd name="connsiteX1" fmla="*/ 13615414 w 13615414"/>
              <a:gd name="connsiteY1" fmla="*/ 23052 h 9457565"/>
              <a:gd name="connsiteX2" fmla="*/ 13615414 w 13615414"/>
              <a:gd name="connsiteY2" fmla="*/ 9457565 h 9457565"/>
              <a:gd name="connsiteX3" fmla="*/ 0 w 13615414"/>
              <a:gd name="connsiteY3" fmla="*/ 8505065 h 9457565"/>
              <a:gd name="connsiteX4" fmla="*/ 8522874 w 13615414"/>
              <a:gd name="connsiteY4" fmla="*/ 0 h 9457565"/>
              <a:gd name="connsiteX0" fmla="*/ 8499822 w 13592362"/>
              <a:gd name="connsiteY0" fmla="*/ 0 h 9457565"/>
              <a:gd name="connsiteX1" fmla="*/ 13592362 w 13592362"/>
              <a:gd name="connsiteY1" fmla="*/ 23052 h 9457565"/>
              <a:gd name="connsiteX2" fmla="*/ 13592362 w 13592362"/>
              <a:gd name="connsiteY2" fmla="*/ 9457565 h 9457565"/>
              <a:gd name="connsiteX3" fmla="*/ 0 w 13592362"/>
              <a:gd name="connsiteY3" fmla="*/ 8497381 h 9457565"/>
              <a:gd name="connsiteX4" fmla="*/ 8499822 w 13592362"/>
              <a:gd name="connsiteY4" fmla="*/ 0 h 9457565"/>
              <a:gd name="connsiteX0" fmla="*/ 8499822 w 13592362"/>
              <a:gd name="connsiteY0" fmla="*/ 0 h 10848375"/>
              <a:gd name="connsiteX1" fmla="*/ 13592362 w 13592362"/>
              <a:gd name="connsiteY1" fmla="*/ 23052 h 10848375"/>
              <a:gd name="connsiteX2" fmla="*/ 12401337 w 13592362"/>
              <a:gd name="connsiteY2" fmla="*/ 10848375 h 10848375"/>
              <a:gd name="connsiteX3" fmla="*/ 0 w 13592362"/>
              <a:gd name="connsiteY3" fmla="*/ 8497381 h 10848375"/>
              <a:gd name="connsiteX4" fmla="*/ 8499822 w 13592362"/>
              <a:gd name="connsiteY4" fmla="*/ 0 h 10848375"/>
              <a:gd name="connsiteX0" fmla="*/ 8499822 w 13592362"/>
              <a:gd name="connsiteY0" fmla="*/ 0 h 13491683"/>
              <a:gd name="connsiteX1" fmla="*/ 13592362 w 13592362"/>
              <a:gd name="connsiteY1" fmla="*/ 23052 h 13491683"/>
              <a:gd name="connsiteX2" fmla="*/ 11148840 w 13592362"/>
              <a:gd name="connsiteY2" fmla="*/ 13491683 h 13491683"/>
              <a:gd name="connsiteX3" fmla="*/ 0 w 13592362"/>
              <a:gd name="connsiteY3" fmla="*/ 8497381 h 13491683"/>
              <a:gd name="connsiteX4" fmla="*/ 8499822 w 13592362"/>
              <a:gd name="connsiteY4" fmla="*/ 0 h 13491683"/>
              <a:gd name="connsiteX0" fmla="*/ 8499822 w 13592362"/>
              <a:gd name="connsiteY0" fmla="*/ 0 h 16450036"/>
              <a:gd name="connsiteX1" fmla="*/ 13592362 w 13592362"/>
              <a:gd name="connsiteY1" fmla="*/ 23052 h 16450036"/>
              <a:gd name="connsiteX2" fmla="*/ 8605425 w 13592362"/>
              <a:gd name="connsiteY2" fmla="*/ 16450036 h 16450036"/>
              <a:gd name="connsiteX3" fmla="*/ 0 w 13592362"/>
              <a:gd name="connsiteY3" fmla="*/ 8497381 h 16450036"/>
              <a:gd name="connsiteX4" fmla="*/ 8499822 w 13592362"/>
              <a:gd name="connsiteY4" fmla="*/ 0 h 16450036"/>
              <a:gd name="connsiteX0" fmla="*/ 8499822 w 13592362"/>
              <a:gd name="connsiteY0" fmla="*/ 0 h 17003286"/>
              <a:gd name="connsiteX1" fmla="*/ 13592362 w 13592362"/>
              <a:gd name="connsiteY1" fmla="*/ 23052 h 17003286"/>
              <a:gd name="connsiteX2" fmla="*/ 8505532 w 13592362"/>
              <a:gd name="connsiteY2" fmla="*/ 17003286 h 17003286"/>
              <a:gd name="connsiteX3" fmla="*/ 0 w 13592362"/>
              <a:gd name="connsiteY3" fmla="*/ 8497381 h 17003286"/>
              <a:gd name="connsiteX4" fmla="*/ 8499822 w 13592362"/>
              <a:gd name="connsiteY4" fmla="*/ 0 h 17003286"/>
              <a:gd name="connsiteX0" fmla="*/ 8499822 w 13907407"/>
              <a:gd name="connsiteY0" fmla="*/ 0 h 17003286"/>
              <a:gd name="connsiteX1" fmla="*/ 13907407 w 13907407"/>
              <a:gd name="connsiteY1" fmla="*/ 4233902 h 17003286"/>
              <a:gd name="connsiteX2" fmla="*/ 8505532 w 13907407"/>
              <a:gd name="connsiteY2" fmla="*/ 17003286 h 17003286"/>
              <a:gd name="connsiteX3" fmla="*/ 0 w 13907407"/>
              <a:gd name="connsiteY3" fmla="*/ 8497381 h 17003286"/>
              <a:gd name="connsiteX4" fmla="*/ 8499822 w 13907407"/>
              <a:gd name="connsiteY4" fmla="*/ 0 h 17003286"/>
              <a:gd name="connsiteX0" fmla="*/ 8499822 w 16051252"/>
              <a:gd name="connsiteY0" fmla="*/ 0 h 17003286"/>
              <a:gd name="connsiteX1" fmla="*/ 16051252 w 16051252"/>
              <a:gd name="connsiteY1" fmla="*/ 8045183 h 17003286"/>
              <a:gd name="connsiteX2" fmla="*/ 8505532 w 16051252"/>
              <a:gd name="connsiteY2" fmla="*/ 17003286 h 17003286"/>
              <a:gd name="connsiteX3" fmla="*/ 0 w 16051252"/>
              <a:gd name="connsiteY3" fmla="*/ 8497381 h 17003286"/>
              <a:gd name="connsiteX4" fmla="*/ 8499822 w 16051252"/>
              <a:gd name="connsiteY4" fmla="*/ 0 h 17003286"/>
              <a:gd name="connsiteX0" fmla="*/ 8499822 w 16988704"/>
              <a:gd name="connsiteY0" fmla="*/ 0 h 17003286"/>
              <a:gd name="connsiteX1" fmla="*/ 16988704 w 16988704"/>
              <a:gd name="connsiteY1" fmla="*/ 8498541 h 17003286"/>
              <a:gd name="connsiteX2" fmla="*/ 8505532 w 16988704"/>
              <a:gd name="connsiteY2" fmla="*/ 17003286 h 17003286"/>
              <a:gd name="connsiteX3" fmla="*/ 0 w 16988704"/>
              <a:gd name="connsiteY3" fmla="*/ 8497381 h 17003286"/>
              <a:gd name="connsiteX4" fmla="*/ 8499822 w 16988704"/>
              <a:gd name="connsiteY4" fmla="*/ 0 h 1700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88704" h="17003286">
                <a:moveTo>
                  <a:pt x="8499822" y="0"/>
                </a:moveTo>
                <a:lnTo>
                  <a:pt x="16988704" y="8498541"/>
                </a:lnTo>
                <a:lnTo>
                  <a:pt x="8505532" y="17003286"/>
                </a:lnTo>
                <a:lnTo>
                  <a:pt x="0" y="8497381"/>
                </a:lnTo>
                <a:lnTo>
                  <a:pt x="8499822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33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99"/>
          <p:cNvSpPr/>
          <p:nvPr userDrawn="1"/>
        </p:nvSpPr>
        <p:spPr>
          <a:xfrm>
            <a:off x="7114991" y="-12488"/>
            <a:ext cx="5080001" cy="6882976"/>
          </a:xfrm>
          <a:prstGeom prst="rect">
            <a:avLst/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114991" y="-12488"/>
            <a:ext cx="5077010" cy="6882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36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5" name="Shape 123"/>
          <p:cNvSpPr/>
          <p:nvPr userDrawn="1"/>
        </p:nvSpPr>
        <p:spPr>
          <a:xfrm>
            <a:off x="-4533" y="907"/>
            <a:ext cx="12201065" cy="4188618"/>
          </a:xfrm>
          <a:prstGeom prst="rect">
            <a:avLst/>
          </a:prstGeom>
          <a:solidFill>
            <a:srgbClr val="222328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4533" y="0"/>
            <a:ext cx="12196533" cy="41895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" hasCustomPrompt="1"/>
          </p:nvPr>
        </p:nvSpPr>
        <p:spPr>
          <a:xfrm>
            <a:off x="3608502" y="1146231"/>
            <a:ext cx="4974996" cy="30048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14300" algn="ctr">
              <a:spcBef>
                <a:spcPts val="0"/>
              </a:spcBef>
              <a:buSzTx/>
              <a:buNone/>
            </a:lvl2pPr>
            <a:lvl3pPr marL="0" indent="228600" algn="ctr">
              <a:spcBef>
                <a:spcPts val="0"/>
              </a:spcBef>
              <a:buSzTx/>
              <a:buNone/>
            </a:lvl3pPr>
            <a:lvl4pPr marL="0" indent="342900" algn="ctr">
              <a:spcBef>
                <a:spcPts val="0"/>
              </a:spcBef>
              <a:buSzTx/>
              <a:buNone/>
            </a:lvl4pPr>
            <a:lvl5pPr marL="0" indent="457200" algn="ctr">
              <a:spcBef>
                <a:spcPts val="0"/>
              </a:spcBef>
              <a:buSzTx/>
              <a:buNone/>
            </a:lvl5pPr>
          </a:lstStyle>
          <a:p>
            <a:r>
              <a:rPr dirty="0"/>
              <a:t>Body Level One</a:t>
            </a: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3073320" y="439470"/>
            <a:ext cx="6045362" cy="692617"/>
          </a:xfrm>
          <a:prstGeom prst="rect">
            <a:avLst/>
          </a:prstGeom>
        </p:spPr>
        <p:txBody>
          <a:bodyPr/>
          <a:lstStyle>
            <a:lvl1pPr algn="ctr">
              <a:defRPr sz="26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Oval 3"/>
          <p:cNvSpPr/>
          <p:nvPr userDrawn="1"/>
        </p:nvSpPr>
        <p:spPr>
          <a:xfrm>
            <a:off x="5296503" y="2656501"/>
            <a:ext cx="1598608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5282698" y="2061928"/>
            <a:ext cx="1623731" cy="1606582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5" name="Oval 24"/>
          <p:cNvSpPr/>
          <p:nvPr userDrawn="1"/>
        </p:nvSpPr>
        <p:spPr>
          <a:xfrm>
            <a:off x="5291499" y="5113682"/>
            <a:ext cx="1598608" cy="418366"/>
          </a:xfrm>
          <a:prstGeom prst="ellipse">
            <a:avLst/>
          </a:prstGeom>
          <a:solidFill>
            <a:srgbClr val="22232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9" name="Picture Placeholder 15"/>
          <p:cNvSpPr>
            <a:spLocks noGrp="1"/>
          </p:cNvSpPr>
          <p:nvPr>
            <p:ph type="pic" sz="quarter" idx="12"/>
          </p:nvPr>
        </p:nvSpPr>
        <p:spPr>
          <a:xfrm>
            <a:off x="5279069" y="4519218"/>
            <a:ext cx="1623731" cy="1606582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14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(Dark)"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1481655" y="2625159"/>
            <a:ext cx="16092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481932" y="2041441"/>
            <a:ext cx="1608931" cy="1585997"/>
          </a:xfrm>
          <a:prstGeom prst="ellipse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5290532" y="3939289"/>
            <a:ext cx="16092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290808" y="3355571"/>
            <a:ext cx="1608931" cy="1585997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9099401" y="2624962"/>
            <a:ext cx="1609200" cy="418366"/>
          </a:xfrm>
          <a:prstGeom prst="ellipse">
            <a:avLst/>
          </a:prstGeom>
          <a:solidFill>
            <a:srgbClr val="30323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9099677" y="2041245"/>
            <a:ext cx="1608931" cy="1585997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068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39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22.xml"/><Relationship Id="rId34" Type="http://schemas.openxmlformats.org/officeDocument/2006/relationships/slideLayout" Target="../slideLayouts/slideLayout35.xml"/><Relationship Id="rId42" Type="http://schemas.openxmlformats.org/officeDocument/2006/relationships/slideLayout" Target="../slideLayouts/slideLayout43.xml"/><Relationship Id="rId47" Type="http://schemas.openxmlformats.org/officeDocument/2006/relationships/slideLayout" Target="../slideLayouts/slideLayout48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9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32" Type="http://schemas.openxmlformats.org/officeDocument/2006/relationships/slideLayout" Target="../slideLayouts/slideLayout33.xml"/><Relationship Id="rId37" Type="http://schemas.openxmlformats.org/officeDocument/2006/relationships/slideLayout" Target="../slideLayouts/slideLayout38.xml"/><Relationship Id="rId40" Type="http://schemas.openxmlformats.org/officeDocument/2006/relationships/slideLayout" Target="../slideLayouts/slideLayout41.xml"/><Relationship Id="rId45" Type="http://schemas.openxmlformats.org/officeDocument/2006/relationships/slideLayout" Target="../slideLayouts/slideLayout46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36" Type="http://schemas.openxmlformats.org/officeDocument/2006/relationships/slideLayout" Target="../slideLayouts/slideLayout37.xml"/><Relationship Id="rId49" Type="http://schemas.openxmlformats.org/officeDocument/2006/relationships/theme" Target="../theme/theme2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31" Type="http://schemas.openxmlformats.org/officeDocument/2006/relationships/slideLayout" Target="../slideLayouts/slideLayout32.xml"/><Relationship Id="rId44" Type="http://schemas.openxmlformats.org/officeDocument/2006/relationships/slideLayout" Target="../slideLayouts/slideLayout45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31.xml"/><Relationship Id="rId35" Type="http://schemas.openxmlformats.org/officeDocument/2006/relationships/slideLayout" Target="../slideLayouts/slideLayout36.xml"/><Relationship Id="rId43" Type="http://schemas.openxmlformats.org/officeDocument/2006/relationships/slideLayout" Target="../slideLayouts/slideLayout44.xml"/><Relationship Id="rId48" Type="http://schemas.openxmlformats.org/officeDocument/2006/relationships/slideLayout" Target="../slideLayouts/slideLayout49.xml"/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33" Type="http://schemas.openxmlformats.org/officeDocument/2006/relationships/slideLayout" Target="../slideLayouts/slideLayout34.xml"/><Relationship Id="rId38" Type="http://schemas.openxmlformats.org/officeDocument/2006/relationships/slideLayout" Target="../slideLayouts/slideLayout39.xml"/><Relationship Id="rId4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21.xml"/><Relationship Id="rId41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44550" y="47625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44550" y="1619250"/>
            <a:ext cx="10502900" cy="4603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00" cap="none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664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  <p:sldLayoutId id="2147483679" r:id="rId28"/>
    <p:sldLayoutId id="2147483680" r:id="rId29"/>
    <p:sldLayoutId id="2147483681" r:id="rId30"/>
    <p:sldLayoutId id="2147483682" r:id="rId31"/>
    <p:sldLayoutId id="2147483683" r:id="rId32"/>
    <p:sldLayoutId id="2147483684" r:id="rId33"/>
    <p:sldLayoutId id="2147483685" r:id="rId34"/>
    <p:sldLayoutId id="2147483686" r:id="rId35"/>
    <p:sldLayoutId id="2147483687" r:id="rId36"/>
    <p:sldLayoutId id="2147483688" r:id="rId37"/>
    <p:sldLayoutId id="2147483689" r:id="rId38"/>
    <p:sldLayoutId id="2147483690" r:id="rId39"/>
    <p:sldLayoutId id="2147483691" r:id="rId40"/>
    <p:sldLayoutId id="2147483692" r:id="rId41"/>
    <p:sldLayoutId id="2147483693" r:id="rId42"/>
    <p:sldLayoutId id="2147483694" r:id="rId43"/>
    <p:sldLayoutId id="2147483695" r:id="rId44"/>
    <p:sldLayoutId id="2147483696" r:id="rId45"/>
    <p:sldLayoutId id="2147483697" r:id="rId46"/>
    <p:sldLayoutId id="2147483698" r:id="rId47"/>
    <p:sldLayoutId id="2147483699" r:id="rId48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marL="0" marR="0" indent="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+mn-cs"/>
          <a:sym typeface="Sk-Modernist"/>
        </a:defRPr>
      </a:lvl1pPr>
      <a:lvl2pPr marL="0" marR="0" indent="1143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2pPr>
      <a:lvl3pPr marL="0" marR="0" indent="2286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3pPr>
      <a:lvl4pPr marL="0" marR="0" indent="3429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4pPr>
      <a:lvl5pPr marL="0" marR="0" indent="4572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5pPr>
      <a:lvl6pPr marL="0" marR="0" indent="5715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6pPr>
      <a:lvl7pPr marL="0" marR="0" indent="6858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7pPr>
      <a:lvl8pPr marL="0" marR="0" indent="8001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8pPr>
      <a:lvl9pPr marL="0" marR="0" indent="914400" algn="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515252"/>
          </a:solidFill>
          <a:uFillTx/>
          <a:latin typeface="+mn-lt"/>
          <a:ea typeface="+mn-ea"/>
          <a:cs typeface="+mn-cs"/>
          <a:sym typeface="Sk-Modernist"/>
        </a:defRPr>
      </a:lvl9pPr>
    </p:titleStyle>
    <p:bodyStyle>
      <a:lvl1pPr marL="1587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Lato Regular"/>
        </a:defRPr>
      </a:lvl1pPr>
      <a:lvl2pPr marL="4762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Lato Regular"/>
        </a:defRPr>
      </a:lvl2pPr>
      <a:lvl3pPr marL="7937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Lato Regular"/>
        </a:defRPr>
      </a:lvl3pPr>
      <a:lvl4pPr marL="11112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Lato Regular"/>
        </a:defRPr>
      </a:lvl4pPr>
      <a:lvl5pPr marL="14287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Lato Regular"/>
        </a:defRPr>
      </a:lvl5pPr>
      <a:lvl6pPr marL="17462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Lato Regular"/>
          <a:ea typeface="Lato Regular"/>
          <a:cs typeface="Lato Regular"/>
          <a:sym typeface="Lato Regular"/>
        </a:defRPr>
      </a:lvl6pPr>
      <a:lvl7pPr marL="20637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Lato Regular"/>
          <a:ea typeface="Lato Regular"/>
          <a:cs typeface="Lato Regular"/>
          <a:sym typeface="Lato Regular"/>
        </a:defRPr>
      </a:lvl7pPr>
      <a:lvl8pPr marL="23812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Lato Regular"/>
          <a:ea typeface="Lato Regular"/>
          <a:cs typeface="Lato Regular"/>
          <a:sym typeface="Lato Regular"/>
        </a:defRPr>
      </a:lvl8pPr>
      <a:lvl9pPr marL="2698750" marR="0" indent="-158750" algn="l" defTabSz="412750" latinLnBrk="0">
        <a:lnSpc>
          <a:spcPct val="15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1300" b="0" i="0" u="none" strike="noStrike" cap="none" spc="0" baseline="0">
          <a:ln>
            <a:noFill/>
          </a:ln>
          <a:solidFill>
            <a:srgbClr val="717172"/>
          </a:solidFill>
          <a:uFillTx/>
          <a:latin typeface="Lato Regular"/>
          <a:ea typeface="Lato Regular"/>
          <a:cs typeface="Lato Regular"/>
          <a:sym typeface="Lato Regular"/>
        </a:defRPr>
      </a:lvl9pPr>
    </p:bodyStyle>
    <p:other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143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228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3429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457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5715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685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8001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914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svg"/><Relationship Id="rId12" Type="http://schemas.openxmlformats.org/officeDocument/2006/relationships/image" Target="../media/image13.png"/><Relationship Id="rId2" Type="http://schemas.openxmlformats.org/officeDocument/2006/relationships/audio" Target="../media/media2.mp3"/><Relationship Id="rId16" Type="http://schemas.openxmlformats.org/officeDocument/2006/relationships/audio" Target="../media/audio1.wav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5" Type="http://schemas.openxmlformats.org/officeDocument/2006/relationships/image" Target="../media/image15.png"/><Relationship Id="rId10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11" Type="http://schemas.openxmlformats.org/officeDocument/2006/relationships/image" Target="../media/image28.jpg"/><Relationship Id="rId5" Type="http://schemas.openxmlformats.org/officeDocument/2006/relationships/image" Target="../media/image22.jpg"/><Relationship Id="rId10" Type="http://schemas.openxmlformats.org/officeDocument/2006/relationships/image" Target="../media/image27.jpg"/><Relationship Id="rId4" Type="http://schemas.openxmlformats.org/officeDocument/2006/relationships/image" Target="../media/image21.jpg"/><Relationship Id="rId9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35BFCA8A-C51F-4EC6-AE8A-376EF01D33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图片包含 物体, 镜子&#10;&#10;描述已自动生成">
            <a:extLst>
              <a:ext uri="{FF2B5EF4-FFF2-40B4-BE49-F238E27FC236}">
                <a16:creationId xmlns:a16="http://schemas.microsoft.com/office/drawing/2014/main" id="{746DCE4B-3E4A-4577-B977-2F4EDA6773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A9978A5-C6A1-484D-B582-82FD00C359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0" t="20400"/>
          <a:stretch/>
        </p:blipFill>
        <p:spPr>
          <a:xfrm rot="21206725">
            <a:off x="6570660" y="2958330"/>
            <a:ext cx="6446902" cy="4138495"/>
          </a:xfrm>
          <a:prstGeom prst="rect">
            <a:avLst/>
          </a:prstGeom>
        </p:spPr>
      </p:pic>
      <p:pic>
        <p:nvPicPr>
          <p:cNvPr id="2" name="5c249dca6369b">
            <a:hlinkClick r:id="" action="ppaction://media"/>
            <a:extLst>
              <a:ext uri="{FF2B5EF4-FFF2-40B4-BE49-F238E27FC236}">
                <a16:creationId xmlns:a16="http://schemas.microsoft.com/office/drawing/2014/main" id="{EB4B39E8-3657-4052-88A3-F25E04A875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06743" y="-785591"/>
            <a:ext cx="487363" cy="48736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84BF5FB-0539-40C6-99EE-14C601E52E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916" y="4254101"/>
            <a:ext cx="3691076" cy="2390255"/>
          </a:xfrm>
          <a:prstGeom prst="rect">
            <a:avLst/>
          </a:prstGeom>
        </p:spPr>
      </p:pic>
      <p:sp>
        <p:nvSpPr>
          <p:cNvPr id="11" name="Shape 222">
            <a:extLst>
              <a:ext uri="{FF2B5EF4-FFF2-40B4-BE49-F238E27FC236}">
                <a16:creationId xmlns:a16="http://schemas.microsoft.com/office/drawing/2014/main" id="{3C940AEF-61F4-40B0-89BA-9FC49814D3E9}"/>
              </a:ext>
            </a:extLst>
          </p:cNvPr>
          <p:cNvSpPr/>
          <p:nvPr/>
        </p:nvSpPr>
        <p:spPr>
          <a:xfrm>
            <a:off x="4522661" y="1512373"/>
            <a:ext cx="2247842" cy="659469"/>
          </a:xfrm>
          <a:prstGeom prst="roundRect">
            <a:avLst>
              <a:gd name="adj" fmla="val 50000"/>
            </a:avLst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sym typeface="Helvetica Light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617AD506-2064-4D06-965B-DF342B5034FD}"/>
              </a:ext>
            </a:extLst>
          </p:cNvPr>
          <p:cNvSpPr txBox="1"/>
          <p:nvPr/>
        </p:nvSpPr>
        <p:spPr>
          <a:xfrm>
            <a:off x="4613487" y="1580498"/>
            <a:ext cx="2126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altLang="zh-CN" sz="2800" b="1" dirty="0">
                <a:solidFill>
                  <a:srgbClr val="002060"/>
                </a:solidFill>
                <a:ea typeface="微软雅黑" panose="020B0503020204020204" pitchFamily="34" charset="-122"/>
              </a:rPr>
              <a:t>KHOA HỌC</a:t>
            </a:r>
            <a:endParaRPr lang="en-US" altLang="zh-CN" sz="2800" b="1" dirty="0">
              <a:solidFill>
                <a:srgbClr val="002060"/>
              </a:solidFill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23118" y="2603899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4500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Vai</a:t>
            </a:r>
            <a:r>
              <a:rPr lang="en-US" altLang="zh-CN" sz="45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 </a:t>
            </a:r>
            <a:r>
              <a:rPr lang="en-US" altLang="zh-CN" sz="4500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trò</a:t>
            </a:r>
            <a:r>
              <a:rPr lang="en-US" altLang="zh-CN" sz="45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 </a:t>
            </a:r>
            <a:r>
              <a:rPr lang="en-US" altLang="zh-CN" sz="4500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chất</a:t>
            </a:r>
            <a:r>
              <a:rPr lang="vi-VN" altLang="zh-CN" sz="45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 </a:t>
            </a:r>
            <a:r>
              <a:rPr lang="en-US" altLang="zh-CN" sz="4500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đạm</a:t>
            </a:r>
            <a:r>
              <a:rPr lang="en-US" altLang="zh-CN" sz="45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 </a:t>
            </a:r>
            <a:r>
              <a:rPr lang="en-US" altLang="zh-CN" sz="4500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và</a:t>
            </a:r>
            <a:r>
              <a:rPr lang="en-US" altLang="zh-CN" sz="45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 </a:t>
            </a:r>
            <a:r>
              <a:rPr lang="en-US" altLang="zh-CN" sz="4500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chất</a:t>
            </a:r>
            <a:r>
              <a:rPr lang="en-US" altLang="zh-CN" sz="45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 </a:t>
            </a:r>
            <a:r>
              <a:rPr lang="en-US" altLang="zh-CN" sz="4500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béo</a:t>
            </a:r>
            <a:endParaRPr lang="zh-CN" altLang="en-US" sz="45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VN-Whimsy" panose="02040603050506020204" pitchFamily="18" charset="0"/>
              <a:ea typeface="华康方圆体W7(P)" pitchFamily="8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178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3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2" grpId="0"/>
      <p:bldP spid="13" grpId="0"/>
      <p:bldP spid="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A0A627-2213-44C4-96CF-109F81F06A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hape 879">
            <a:extLst>
              <a:ext uri="{FF2B5EF4-FFF2-40B4-BE49-F238E27FC236}">
                <a16:creationId xmlns:a16="http://schemas.microsoft.com/office/drawing/2014/main" id="{0CF903B7-D74E-49B6-A8D9-2868411DE8BD}"/>
              </a:ext>
            </a:extLst>
          </p:cNvPr>
          <p:cNvSpPr/>
          <p:nvPr/>
        </p:nvSpPr>
        <p:spPr>
          <a:xfrm>
            <a:off x="5704260" y="1293091"/>
            <a:ext cx="6042861" cy="2651423"/>
          </a:xfrm>
          <a:prstGeom prst="roundRect">
            <a:avLst>
              <a:gd name="adj" fmla="val 50000"/>
            </a:avLst>
          </a:prstGeom>
          <a:solidFill>
            <a:srgbClr val="A8D1A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5" name="Shape 880">
            <a:extLst>
              <a:ext uri="{FF2B5EF4-FFF2-40B4-BE49-F238E27FC236}">
                <a16:creationId xmlns:a16="http://schemas.microsoft.com/office/drawing/2014/main" id="{9EC68B53-2857-40F9-B4C0-A8A7BF33C2EB}"/>
              </a:ext>
            </a:extLst>
          </p:cNvPr>
          <p:cNvSpPr/>
          <p:nvPr/>
        </p:nvSpPr>
        <p:spPr>
          <a:xfrm>
            <a:off x="8134296" y="1499825"/>
            <a:ext cx="51360" cy="235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Bold"/>
              <a:ea typeface="+mn-ea"/>
              <a:cs typeface="+mn-cs"/>
              <a:sym typeface="Lato Bold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79F0D77-747F-4D65-A144-2436A9BE44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1" y="2736104"/>
            <a:ext cx="5527158" cy="35792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54995" y="1499825"/>
            <a:ext cx="53673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 tên một số thức ăn chứa nhiều chất béo mà em biết?</a:t>
            </a:r>
            <a:endParaRPr kumimoji="0" lang="en-US" sz="4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32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BEFD5F2-A8C0-46F0-A866-CB8CA4D0DF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9634"/>
            <a:ext cx="12192000" cy="6858000"/>
          </a:xfrm>
          <a:prstGeom prst="rect">
            <a:avLst/>
          </a:prstGeom>
        </p:spPr>
      </p:pic>
      <p:sp>
        <p:nvSpPr>
          <p:cNvPr id="17" name="椭圆 13"/>
          <p:cNvSpPr/>
          <p:nvPr/>
        </p:nvSpPr>
        <p:spPr>
          <a:xfrm>
            <a:off x="1034472" y="9634"/>
            <a:ext cx="3660583" cy="3314266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椭圆 14"/>
          <p:cNvSpPr/>
          <p:nvPr/>
        </p:nvSpPr>
        <p:spPr>
          <a:xfrm>
            <a:off x="8591808" y="2309090"/>
            <a:ext cx="3035274" cy="3318784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椭圆 15"/>
          <p:cNvSpPr/>
          <p:nvPr/>
        </p:nvSpPr>
        <p:spPr>
          <a:xfrm>
            <a:off x="5207547" y="-30972"/>
            <a:ext cx="3247467" cy="3350276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0" name="椭圆 16"/>
          <p:cNvSpPr/>
          <p:nvPr/>
        </p:nvSpPr>
        <p:spPr>
          <a:xfrm>
            <a:off x="1034472" y="3640965"/>
            <a:ext cx="2893470" cy="2279429"/>
          </a:xfrm>
          <a:prstGeom prst="ellipse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2065705" y="2727708"/>
            <a:ext cx="1076138" cy="5001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Dừa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487951" y="5747616"/>
            <a:ext cx="1379069" cy="5001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39104" y="2647874"/>
            <a:ext cx="1490288" cy="5001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Mỡ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heo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76677" y="6122088"/>
            <a:ext cx="1076138" cy="5001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Mè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34674" y="6122088"/>
            <a:ext cx="2099149" cy="5001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phộng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Lạc trắ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356" y="3419759"/>
            <a:ext cx="2826818" cy="2355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Rectangle 13"/>
          <p:cNvSpPr/>
          <p:nvPr/>
        </p:nvSpPr>
        <p:spPr>
          <a:xfrm>
            <a:off x="1263752" y="168636"/>
            <a:ext cx="9898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i="1" dirty="0">
                <a:latin typeface="UTM Avo" panose="02040603050506020204" pitchFamily="18" charset="0"/>
                <a:ea typeface="Times New Roman" panose="02020603050405020304" pitchFamily="18" charset="0"/>
              </a:rPr>
              <a:t>Thức ăn chứa nhiều chất béo:</a:t>
            </a:r>
            <a:endParaRPr lang="en-US" sz="32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0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461E3F3-6213-4FE9-AE2E-614D25761F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>
            <a:off x="68432" y="-62354"/>
            <a:ext cx="12192000" cy="6858000"/>
          </a:xfrm>
          <a:prstGeom prst="rect">
            <a:avLst/>
          </a:prstGeom>
        </p:spPr>
      </p:pic>
      <p:sp>
        <p:nvSpPr>
          <p:cNvPr id="4" name="Shape 200">
            <a:extLst>
              <a:ext uri="{FF2B5EF4-FFF2-40B4-BE49-F238E27FC236}">
                <a16:creationId xmlns:a16="http://schemas.microsoft.com/office/drawing/2014/main" id="{96180BCE-5C61-4A79-8566-B89B6851E38C}"/>
              </a:ext>
            </a:extLst>
          </p:cNvPr>
          <p:cNvSpPr/>
          <p:nvPr/>
        </p:nvSpPr>
        <p:spPr>
          <a:xfrm>
            <a:off x="1458653" y="3245120"/>
            <a:ext cx="10733347" cy="1"/>
          </a:xfrm>
          <a:prstGeom prst="line">
            <a:avLst/>
          </a:prstGeom>
          <a:ln w="38100">
            <a:solidFill>
              <a:srgbClr val="EDEFF3"/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000000"/>
              </a:solidFill>
              <a:latin typeface="Helvetica Light"/>
              <a:sym typeface="Helvetica Light"/>
            </a:endParaRPr>
          </a:p>
        </p:txBody>
      </p:sp>
      <p:sp>
        <p:nvSpPr>
          <p:cNvPr id="11" name="Shape 207">
            <a:extLst>
              <a:ext uri="{FF2B5EF4-FFF2-40B4-BE49-F238E27FC236}">
                <a16:creationId xmlns:a16="http://schemas.microsoft.com/office/drawing/2014/main" id="{FA68A652-8520-45B3-84F2-1DC24D6A8A7F}"/>
              </a:ext>
            </a:extLst>
          </p:cNvPr>
          <p:cNvSpPr/>
          <p:nvPr/>
        </p:nvSpPr>
        <p:spPr>
          <a:xfrm>
            <a:off x="2857715" y="3063169"/>
            <a:ext cx="891414" cy="355601"/>
          </a:xfrm>
          <a:prstGeom prst="roundRect">
            <a:avLst>
              <a:gd name="adj" fmla="val 50000"/>
            </a:avLst>
          </a:prstGeom>
          <a:solidFill>
            <a:srgbClr val="A8D1A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2" name="Shape 208">
            <a:extLst>
              <a:ext uri="{FF2B5EF4-FFF2-40B4-BE49-F238E27FC236}">
                <a16:creationId xmlns:a16="http://schemas.microsoft.com/office/drawing/2014/main" id="{1D7B6A4D-44F7-4639-8ED7-FB19FBFCB914}"/>
              </a:ext>
            </a:extLst>
          </p:cNvPr>
          <p:cNvSpPr/>
          <p:nvPr/>
        </p:nvSpPr>
        <p:spPr>
          <a:xfrm>
            <a:off x="3277743" y="3115295"/>
            <a:ext cx="51360" cy="251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pPr algn="ctr" defTabSz="412750" hangingPunct="0"/>
            <a:endParaRPr sz="1300" kern="0" cap="all" dirty="0">
              <a:latin typeface="Lato Bold"/>
              <a:sym typeface="Lato Bold"/>
            </a:endParaRPr>
          </a:p>
        </p:txBody>
      </p:sp>
      <p:sp>
        <p:nvSpPr>
          <p:cNvPr id="13" name="Shape 209">
            <a:extLst>
              <a:ext uri="{FF2B5EF4-FFF2-40B4-BE49-F238E27FC236}">
                <a16:creationId xmlns:a16="http://schemas.microsoft.com/office/drawing/2014/main" id="{57A1FCBF-3FEA-4194-8BD3-65997C6087D6}"/>
              </a:ext>
            </a:extLst>
          </p:cNvPr>
          <p:cNvSpPr/>
          <p:nvPr/>
        </p:nvSpPr>
        <p:spPr>
          <a:xfrm>
            <a:off x="5697428" y="2164590"/>
            <a:ext cx="6214482" cy="2665371"/>
          </a:xfrm>
          <a:prstGeom prst="roundRect">
            <a:avLst>
              <a:gd name="adj" fmla="val 50000"/>
            </a:avLst>
          </a:prstGeom>
          <a:solidFill>
            <a:srgbClr val="A8D1A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indent="342900" algn="ctr"/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Chất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béo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rất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giàu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năng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lượng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và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giúp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cơ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thể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hấp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thụ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các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</a:t>
            </a:r>
            <a:r>
              <a:rPr lang="en-US" altLang="en-US" sz="3400" b="1" dirty="0" err="1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chất</a:t>
            </a:r>
            <a:r>
              <a:rPr lang="en-US" altLang="en-US" sz="3400" b="1" dirty="0">
                <a:solidFill>
                  <a:srgbClr val="1F2020"/>
                </a:solidFill>
                <a:latin typeface="Cambrial"/>
                <a:cs typeface="Arial" panose="020B0604020202020204" pitchFamily="34" charset="0"/>
              </a:rPr>
              <a:t> vi-ta-min: A, D, E, K</a:t>
            </a:r>
          </a:p>
        </p:txBody>
      </p:sp>
      <p:sp>
        <p:nvSpPr>
          <p:cNvPr id="14" name="Shape 210">
            <a:extLst>
              <a:ext uri="{FF2B5EF4-FFF2-40B4-BE49-F238E27FC236}">
                <a16:creationId xmlns:a16="http://schemas.microsoft.com/office/drawing/2014/main" id="{143CCFE3-A651-4874-8AB3-76262037B5A2}"/>
              </a:ext>
            </a:extLst>
          </p:cNvPr>
          <p:cNvSpPr/>
          <p:nvPr/>
        </p:nvSpPr>
        <p:spPr>
          <a:xfrm>
            <a:off x="6803926" y="3115295"/>
            <a:ext cx="51360" cy="251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pPr algn="ctr" defTabSz="412750" hangingPunct="0"/>
            <a:endParaRPr sz="1300" kern="0" cap="all" dirty="0">
              <a:latin typeface="Lato Bold"/>
              <a:sym typeface="Lato Bold"/>
            </a:endParaRPr>
          </a:p>
        </p:txBody>
      </p:sp>
      <p:sp>
        <p:nvSpPr>
          <p:cNvPr id="16" name="Shape 212">
            <a:extLst>
              <a:ext uri="{FF2B5EF4-FFF2-40B4-BE49-F238E27FC236}">
                <a16:creationId xmlns:a16="http://schemas.microsoft.com/office/drawing/2014/main" id="{0F180B3D-5990-4903-B7EE-05DE22860F01}"/>
              </a:ext>
            </a:extLst>
          </p:cNvPr>
          <p:cNvSpPr/>
          <p:nvPr/>
        </p:nvSpPr>
        <p:spPr>
          <a:xfrm>
            <a:off x="10330108" y="3115295"/>
            <a:ext cx="51360" cy="251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pPr algn="ctr" defTabSz="412750" hangingPunct="0"/>
            <a:endParaRPr sz="1300" kern="0" cap="all" dirty="0">
              <a:latin typeface="Lato Bold"/>
              <a:sym typeface="Lato Bold"/>
            </a:endParaRPr>
          </a:p>
        </p:txBody>
      </p:sp>
      <p:pic>
        <p:nvPicPr>
          <p:cNvPr id="18" name="PA_库_图片 6">
            <a:extLst>
              <a:ext uri="{FF2B5EF4-FFF2-40B4-BE49-F238E27FC236}">
                <a16:creationId xmlns:a16="http://schemas.microsoft.com/office/drawing/2014/main" id="{DE6FDD72-25E5-496C-8A47-FCB939235C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2110">
            <a:off x="1183719" y="970060"/>
            <a:ext cx="4737508" cy="3688712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 rot="1495987">
            <a:off x="1558957" y="2183474"/>
            <a:ext cx="355530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800" b="1" dirty="0">
                <a:solidFill>
                  <a:srgbClr val="002060"/>
                </a:solidFill>
                <a:latin typeface="Cambrial"/>
              </a:rPr>
              <a:t>Chất béo có vai trò gì nhỉ?</a:t>
            </a:r>
            <a:endParaRPr lang="en-US" sz="3800" b="1" dirty="0">
              <a:solidFill>
                <a:srgbClr val="002060"/>
              </a:solidFill>
              <a:latin typeface="Cambrial"/>
            </a:endParaRPr>
          </a:p>
        </p:txBody>
      </p:sp>
      <p:pic>
        <p:nvPicPr>
          <p:cNvPr id="21" name="图片 1">
            <a:extLst>
              <a:ext uri="{FF2B5EF4-FFF2-40B4-BE49-F238E27FC236}">
                <a16:creationId xmlns:a16="http://schemas.microsoft.com/office/drawing/2014/main" id="{7B59AA57-1291-454F-BA53-0395B932F0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55" t="25683" r="5207" b="-8280"/>
          <a:stretch/>
        </p:blipFill>
        <p:spPr>
          <a:xfrm>
            <a:off x="-286327" y="-3719432"/>
            <a:ext cx="12192000" cy="5664467"/>
          </a:xfrm>
          <a:prstGeom prst="rect">
            <a:avLst/>
          </a:prstGeom>
        </p:spPr>
      </p:pic>
      <p:pic>
        <p:nvPicPr>
          <p:cNvPr id="22" name="图片 7">
            <a:extLst>
              <a:ext uri="{FF2B5EF4-FFF2-40B4-BE49-F238E27FC236}">
                <a16:creationId xmlns:a16="http://schemas.microsoft.com/office/drawing/2014/main" id="{479F0D77-747F-4D65-A144-2436A9BE44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547" y="4485144"/>
            <a:ext cx="3458337" cy="223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13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crush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44148D2-2091-4749-AAD1-A550013B68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5"/>
          <a:stretch/>
        </p:blipFill>
        <p:spPr>
          <a:xfrm>
            <a:off x="20" y="65806"/>
            <a:ext cx="12191980" cy="685799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8152706-A5DF-4A35-B763-BA2E02970E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5" t="4941" r="12786" b="4639"/>
          <a:stretch/>
        </p:blipFill>
        <p:spPr>
          <a:xfrm>
            <a:off x="9351340" y="3482110"/>
            <a:ext cx="2736423" cy="344168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52284" y="1555809"/>
            <a:ext cx="11110452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6000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II</a:t>
            </a:r>
            <a:r>
              <a:rPr kumimoji="0" lang="en-US" altLang="zh-CN" sz="6000" b="0" i="0" u="none" strike="noStrike" kern="1200" cap="none" spc="50" normalizeH="0" baseline="0" noProof="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SVN-Whimsy" panose="02040603050506020204" pitchFamily="18" charset="0"/>
                <a:ea typeface="华康方圆体W7(P)" pitchFamily="82" charset="-122"/>
                <a:cs typeface="+mn-cs"/>
              </a:rPr>
              <a:t>. </a:t>
            </a:r>
            <a:r>
              <a:rPr kumimoji="0" lang="vi-VN" altLang="zh-CN" sz="6000" b="0" i="0" u="none" strike="noStrike" kern="1200" cap="none" spc="50" normalizeH="0" baseline="0" noProof="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SVN-Whimsy" panose="02040603050506020204" pitchFamily="18" charset="0"/>
                <a:ea typeface="华康方圆体W7(P)" pitchFamily="82" charset="-122"/>
                <a:cs typeface="+mn-cs"/>
              </a:rPr>
              <a:t>CÁC NGUỒN THỨC ĂN TỪCHẤT ĐẠM VÀ CHẤT BÉO</a:t>
            </a:r>
            <a:endParaRPr kumimoji="0" lang="zh-CN" altLang="en-US" sz="6000" b="0" i="0" u="none" strike="noStrike" kern="1200" cap="none" spc="50" normalizeH="0" baseline="0" noProof="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SVN-Whimsy" panose="02040603050506020204" pitchFamily="18" charset="0"/>
              <a:ea typeface="华康方圆体W7(P)" pitchFamily="82" charset="-122"/>
              <a:cs typeface="+mn-cs"/>
            </a:endParaRPr>
          </a:p>
        </p:txBody>
      </p:sp>
      <p:pic>
        <p:nvPicPr>
          <p:cNvPr id="20" name="图片 6">
            <a:extLst>
              <a:ext uri="{FF2B5EF4-FFF2-40B4-BE49-F238E27FC236}">
                <a16:creationId xmlns:a16="http://schemas.microsoft.com/office/drawing/2014/main" id="{6A9978A5-C6A1-484D-B582-82FD00C359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0" t="20400"/>
          <a:stretch/>
        </p:blipFill>
        <p:spPr>
          <a:xfrm rot="21206725">
            <a:off x="3744333" y="3133706"/>
            <a:ext cx="6446902" cy="413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54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2" name="Chart 1072"/>
          <p:cNvGraphicFramePr/>
          <p:nvPr>
            <p:extLst>
              <p:ext uri="{D42A27DB-BD31-4B8C-83A1-F6EECF244321}">
                <p14:modId xmlns:p14="http://schemas.microsoft.com/office/powerpoint/2010/main" val="245058415"/>
              </p:ext>
            </p:extLst>
          </p:nvPr>
        </p:nvGraphicFramePr>
        <p:xfrm>
          <a:off x="-111429" y="4742220"/>
          <a:ext cx="3016652" cy="2084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73" name="Shape 1073"/>
          <p:cNvSpPr/>
          <p:nvPr/>
        </p:nvSpPr>
        <p:spPr>
          <a:xfrm>
            <a:off x="705998" y="5097253"/>
            <a:ext cx="10733188" cy="1"/>
          </a:xfrm>
          <a:prstGeom prst="line">
            <a:avLst/>
          </a:prstGeom>
          <a:ln w="38100">
            <a:solidFill>
              <a:srgbClr val="EDEFF3"/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000000"/>
              </a:solidFill>
              <a:latin typeface="Helvetica Light"/>
              <a:sym typeface="Helvetica Light"/>
            </a:endParaRPr>
          </a:p>
        </p:txBody>
      </p:sp>
      <p:sp>
        <p:nvSpPr>
          <p:cNvPr id="1078" name="Shape 1078"/>
          <p:cNvSpPr/>
          <p:nvPr/>
        </p:nvSpPr>
        <p:spPr>
          <a:xfrm>
            <a:off x="8655114" y="3865292"/>
            <a:ext cx="1" cy="562482"/>
          </a:xfrm>
          <a:prstGeom prst="line">
            <a:avLst/>
          </a:prstGeom>
          <a:ln w="38100">
            <a:solidFill>
              <a:srgbClr val="EDEFF3"/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000000"/>
              </a:solidFill>
              <a:latin typeface="Helvetica Light"/>
              <a:sym typeface="Helvetica Light"/>
            </a:endParaRPr>
          </a:p>
        </p:txBody>
      </p:sp>
      <p:graphicFrame>
        <p:nvGraphicFramePr>
          <p:cNvPr id="1079" name="Chart 1079"/>
          <p:cNvGraphicFramePr/>
          <p:nvPr>
            <p:extLst>
              <p:ext uri="{D42A27DB-BD31-4B8C-83A1-F6EECF244321}">
                <p14:modId xmlns:p14="http://schemas.microsoft.com/office/powerpoint/2010/main" val="2327176691"/>
              </p:ext>
            </p:extLst>
          </p:nvPr>
        </p:nvGraphicFramePr>
        <p:xfrm>
          <a:off x="2740315" y="4742220"/>
          <a:ext cx="3016652" cy="2084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80" name="Shape 1080"/>
          <p:cNvSpPr/>
          <p:nvPr/>
        </p:nvSpPr>
        <p:spPr>
          <a:xfrm>
            <a:off x="6342521" y="4833048"/>
            <a:ext cx="1" cy="2630392"/>
          </a:xfrm>
          <a:prstGeom prst="line">
            <a:avLst/>
          </a:prstGeom>
          <a:ln w="38100">
            <a:solidFill>
              <a:srgbClr val="EDEFF3"/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000000"/>
              </a:solidFill>
              <a:latin typeface="Helvetica Light"/>
              <a:sym typeface="Helvetica Light"/>
            </a:endParaRPr>
          </a:p>
        </p:txBody>
      </p:sp>
      <p:sp>
        <p:nvSpPr>
          <p:cNvPr id="1081" name="Shape 1081"/>
          <p:cNvSpPr/>
          <p:nvPr/>
        </p:nvSpPr>
        <p:spPr>
          <a:xfrm>
            <a:off x="714282" y="5752064"/>
            <a:ext cx="139701" cy="139701"/>
          </a:xfrm>
          <a:prstGeom prst="ellipse">
            <a:avLst/>
          </a:prstGeom>
          <a:solidFill>
            <a:srgbClr val="EEEEE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083" name="Shape 1083"/>
          <p:cNvSpPr/>
          <p:nvPr/>
        </p:nvSpPr>
        <p:spPr>
          <a:xfrm>
            <a:off x="714282" y="6056864"/>
            <a:ext cx="139701" cy="139701"/>
          </a:xfrm>
          <a:prstGeom prst="ellipse">
            <a:avLst/>
          </a:prstGeom>
          <a:solidFill>
            <a:srgbClr val="A8D1A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0365C0">
                    <a:satOff val="-3355"/>
                    <a:lumOff val="26614"/>
                  </a:srgb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0365C0">
                  <a:satOff val="-3355"/>
                  <a:lumOff val="26614"/>
                </a:srgbClr>
              </a:solidFill>
              <a:latin typeface="Helvetica Light"/>
              <a:sym typeface="Helvetica Light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E98A1229-C821-413D-B517-730FCBE74C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26"/>
          <a:stretch/>
        </p:blipFill>
        <p:spPr>
          <a:xfrm rot="5400000">
            <a:off x="7509874" y="2148074"/>
            <a:ext cx="2561863" cy="685799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206877"/>
              </p:ext>
            </p:extLst>
          </p:nvPr>
        </p:nvGraphicFramePr>
        <p:xfrm>
          <a:off x="292963" y="714868"/>
          <a:ext cx="11226747" cy="64886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42249">
                  <a:extLst>
                    <a:ext uri="{9D8B030D-6E8A-4147-A177-3AD203B41FA5}">
                      <a16:colId xmlns:a16="http://schemas.microsoft.com/office/drawing/2014/main" val="3887774115"/>
                    </a:ext>
                  </a:extLst>
                </a:gridCol>
                <a:gridCol w="3742249">
                  <a:extLst>
                    <a:ext uri="{9D8B030D-6E8A-4147-A177-3AD203B41FA5}">
                      <a16:colId xmlns:a16="http://schemas.microsoft.com/office/drawing/2014/main" val="2061532507"/>
                    </a:ext>
                  </a:extLst>
                </a:gridCol>
                <a:gridCol w="3742249">
                  <a:extLst>
                    <a:ext uri="{9D8B030D-6E8A-4147-A177-3AD203B41FA5}">
                      <a16:colId xmlns:a16="http://schemas.microsoft.com/office/drawing/2014/main" val="3441397040"/>
                    </a:ext>
                  </a:extLst>
                </a:gridCol>
              </a:tblGrid>
              <a:tr h="652114">
                <a:tc>
                  <a:txBody>
                    <a:bodyPr/>
                    <a:lstStyle/>
                    <a:p>
                      <a:r>
                        <a:rPr lang="nl-NL" sz="2200" b="1" i="0" u="none" strike="noStrike" cap="none" spc="0" baseline="0" dirty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Tên thức ăn</a:t>
                      </a:r>
                      <a:endParaRPr lang="en-US" sz="2200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200" dirty="0">
                          <a:latin typeface="UTM Avo" panose="02040603050506020204" pitchFamily="18" charset="0"/>
                        </a:rPr>
                        <a:t>Nguồn gốc thực vật</a:t>
                      </a:r>
                      <a:endParaRPr lang="en-US" sz="2200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200" b="1" i="0" u="none" strike="noStrike" cap="none" spc="0" baseline="0" dirty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Nguồn gốc động vật</a:t>
                      </a:r>
                      <a:endParaRPr lang="en-US" sz="2200" dirty="0">
                        <a:latin typeface="UTM Avo" panose="02040603050506020204" pitchFamily="18" charset="0"/>
                      </a:endParaRPr>
                    </a:p>
                    <a:p>
                      <a:endParaRPr lang="en-US" sz="2200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764926"/>
                  </a:ext>
                </a:extLst>
              </a:tr>
              <a:tr h="602589">
                <a:tc>
                  <a:txBody>
                    <a:bodyPr/>
                    <a:lstStyle/>
                    <a:p>
                      <a:pPr algn="ctr"/>
                      <a:r>
                        <a:rPr lang="vi-VN" sz="2600" b="1" i="0" u="none" strike="noStrike" cap="none" spc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Đậu nành</a:t>
                      </a:r>
                      <a:endParaRPr lang="en-US" sz="2600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762730"/>
                  </a:ext>
                </a:extLst>
              </a:tr>
              <a:tr h="774579">
                <a:tc>
                  <a:txBody>
                    <a:bodyPr/>
                    <a:lstStyle/>
                    <a:p>
                      <a:pPr marL="0" marR="0" indent="0" algn="ctr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600" b="1" i="0" u="none" strike="noStrike" cap="none" spc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Thịt lợn</a:t>
                      </a:r>
                      <a:endParaRPr lang="en-US" sz="2600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ctr"/>
                      <a:endParaRPr lang="en-US" sz="2600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355958"/>
                  </a:ext>
                </a:extLst>
              </a:tr>
              <a:tr h="396739">
                <a:tc>
                  <a:txBody>
                    <a:bodyPr/>
                    <a:lstStyle/>
                    <a:p>
                      <a:pPr algn="ctr"/>
                      <a:r>
                        <a:rPr lang="vi-VN" sz="26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Cá</a:t>
                      </a:r>
                      <a:endParaRPr lang="en-US" sz="26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102296"/>
                  </a:ext>
                </a:extLst>
              </a:tr>
              <a:tr h="417936">
                <a:tc>
                  <a:txBody>
                    <a:bodyPr/>
                    <a:lstStyle/>
                    <a:p>
                      <a:pPr algn="ctr"/>
                      <a:r>
                        <a:rPr lang="vi-VN" sz="26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Trứng</a:t>
                      </a:r>
                      <a:endParaRPr lang="en-US" sz="26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699732"/>
                  </a:ext>
                </a:extLst>
              </a:tr>
              <a:tr h="430094">
                <a:tc>
                  <a:txBody>
                    <a:bodyPr/>
                    <a:lstStyle/>
                    <a:p>
                      <a:pPr marL="0" marR="0" indent="0" algn="ctr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600" b="1" i="0" u="none" strike="noStrike" cap="none" spc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Thịt vịt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679345"/>
                  </a:ext>
                </a:extLst>
              </a:tr>
              <a:tr h="396739">
                <a:tc>
                  <a:txBody>
                    <a:bodyPr/>
                    <a:lstStyle/>
                    <a:p>
                      <a:pPr marL="0" marR="0" indent="0" algn="ctr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600" b="1" i="0" u="none" strike="noStrike" cap="none" spc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 Đậu phụ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86167"/>
                  </a:ext>
                </a:extLst>
              </a:tr>
              <a:tr h="521543">
                <a:tc>
                  <a:txBody>
                    <a:bodyPr/>
                    <a:lstStyle/>
                    <a:p>
                      <a:pPr marL="0" marR="0" indent="0" algn="ctr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600" b="1" i="0" u="none" strike="noStrike" cap="none" spc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Tôm 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753801"/>
                  </a:ext>
                </a:extLst>
              </a:tr>
              <a:tr h="714130">
                <a:tc>
                  <a:txBody>
                    <a:bodyPr/>
                    <a:lstStyle/>
                    <a:p>
                      <a:pPr marL="0" marR="0" indent="0" algn="ctr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600" b="1" i="0" u="none" strike="noStrike" cap="none" spc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Cua </a:t>
                      </a:r>
                      <a:endParaRPr lang="en-US" sz="2600" dirty="0"/>
                    </a:p>
                    <a:p>
                      <a:pPr marL="0" marR="0" indent="0" algn="ctr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440314"/>
                  </a:ext>
                </a:extLst>
              </a:tr>
              <a:tr h="714130">
                <a:tc>
                  <a:txBody>
                    <a:bodyPr/>
                    <a:lstStyle/>
                    <a:p>
                      <a:pPr marL="0" marR="0" indent="0" algn="ctr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600" b="1" i="0" u="none" strike="noStrike" cap="none" spc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Ốc</a:t>
                      </a:r>
                    </a:p>
                    <a:p>
                      <a:pPr marL="0" marR="0" indent="0" algn="ctr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37693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96897" y="87260"/>
            <a:ext cx="9959686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hangingPunct="0"/>
            <a:r>
              <a:rPr lang="nl-NL" sz="3000" b="1" dirty="0">
                <a:solidFill>
                  <a:srgbClr val="C00000"/>
                </a:solidFill>
                <a:latin typeface="UTM Avo" panose="02040603050506020204" pitchFamily="18" charset="0"/>
              </a:rPr>
              <a:t>Hoàn thành bảng thức ăn chứa nhiều chất đạm. </a:t>
            </a:r>
            <a:endParaRPr kumimoji="0" lang="en-US" sz="3000" b="1" i="0" u="none" strike="noStrike" cap="all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7532" y="1505116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3300" b="1" i="0" u="none" strike="noStrike" cap="all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cap="all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950137" y="2221690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3300" b="1" i="0" u="none" strike="noStrike" cap="all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cap="all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50137" y="2953701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3300" b="1" i="0" u="none" strike="noStrike" cap="all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cap="all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50137" y="3425753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3300" b="1" i="0" u="none" strike="noStrike" cap="all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cap="all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68609" y="3905558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3300" b="1" i="0" u="none" strike="noStrike" cap="all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cap="all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14414" y="4391483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3300" b="1" i="0" u="none" strike="noStrike" cap="all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cap="all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992549" y="4906561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3300" b="1" i="0" u="none" strike="noStrike" cap="all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cap="all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992549" y="5524054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3300" b="1" i="0" u="none" strike="noStrike" cap="all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cap="all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992549" y="6323694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3300" b="1" i="0" u="none" strike="noStrike" cap="all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cap="all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72" grpId="0">
        <p:bldAsOne/>
      </p:bldGraphic>
      <p:bldP spid="1073" grpId="0" animBg="1"/>
      <p:bldP spid="1078" grpId="0" animBg="1"/>
      <p:bldGraphic spid="1079" grpId="0">
        <p:bldAsOne/>
      </p:bldGraphic>
      <p:bldP spid="108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2" name="Chart 1072"/>
          <p:cNvGraphicFramePr/>
          <p:nvPr/>
        </p:nvGraphicFramePr>
        <p:xfrm>
          <a:off x="-111429" y="4742220"/>
          <a:ext cx="3016652" cy="2084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73" name="Shape 1073"/>
          <p:cNvSpPr/>
          <p:nvPr/>
        </p:nvSpPr>
        <p:spPr>
          <a:xfrm>
            <a:off x="705998" y="5097253"/>
            <a:ext cx="10733188" cy="1"/>
          </a:xfrm>
          <a:prstGeom prst="line">
            <a:avLst/>
          </a:prstGeom>
          <a:ln w="38100">
            <a:solidFill>
              <a:srgbClr val="EDEFF3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078" name="Shape 1078"/>
          <p:cNvSpPr/>
          <p:nvPr/>
        </p:nvSpPr>
        <p:spPr>
          <a:xfrm>
            <a:off x="8655114" y="3865292"/>
            <a:ext cx="1" cy="562482"/>
          </a:xfrm>
          <a:prstGeom prst="line">
            <a:avLst/>
          </a:prstGeom>
          <a:ln w="38100">
            <a:solidFill>
              <a:srgbClr val="EDEFF3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graphicFrame>
        <p:nvGraphicFramePr>
          <p:cNvPr id="1079" name="Chart 1079"/>
          <p:cNvGraphicFramePr/>
          <p:nvPr/>
        </p:nvGraphicFramePr>
        <p:xfrm>
          <a:off x="2740315" y="4742220"/>
          <a:ext cx="3016652" cy="2084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80" name="Shape 1080"/>
          <p:cNvSpPr/>
          <p:nvPr/>
        </p:nvSpPr>
        <p:spPr>
          <a:xfrm>
            <a:off x="6342521" y="4833048"/>
            <a:ext cx="1" cy="2630392"/>
          </a:xfrm>
          <a:prstGeom prst="line">
            <a:avLst/>
          </a:prstGeom>
          <a:ln w="38100">
            <a:solidFill>
              <a:srgbClr val="EDEFF3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081" name="Shape 1081"/>
          <p:cNvSpPr/>
          <p:nvPr/>
        </p:nvSpPr>
        <p:spPr>
          <a:xfrm>
            <a:off x="714282" y="5752064"/>
            <a:ext cx="139701" cy="139701"/>
          </a:xfrm>
          <a:prstGeom prst="ellipse">
            <a:avLst/>
          </a:prstGeom>
          <a:solidFill>
            <a:srgbClr val="EEEEE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083" name="Shape 1083"/>
          <p:cNvSpPr/>
          <p:nvPr/>
        </p:nvSpPr>
        <p:spPr>
          <a:xfrm>
            <a:off x="714282" y="6056864"/>
            <a:ext cx="139701" cy="139701"/>
          </a:xfrm>
          <a:prstGeom prst="ellipse">
            <a:avLst/>
          </a:prstGeom>
          <a:solidFill>
            <a:srgbClr val="A8D1A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0365C0">
                    <a:satOff val="-3355"/>
                    <a:lumOff val="26614"/>
                  </a:srgb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365C0">
                  <a:satOff val="-3355"/>
                  <a:lumOff val="26614"/>
                </a:srgbClr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E98A1229-C821-413D-B517-730FCBE74C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26"/>
          <a:stretch/>
        </p:blipFill>
        <p:spPr>
          <a:xfrm rot="5400000">
            <a:off x="7509874" y="2148074"/>
            <a:ext cx="2561863" cy="685799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722689"/>
              </p:ext>
            </p:extLst>
          </p:nvPr>
        </p:nvGraphicFramePr>
        <p:xfrm>
          <a:off x="292962" y="1213737"/>
          <a:ext cx="11226747" cy="43032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42249">
                  <a:extLst>
                    <a:ext uri="{9D8B030D-6E8A-4147-A177-3AD203B41FA5}">
                      <a16:colId xmlns:a16="http://schemas.microsoft.com/office/drawing/2014/main" val="3887774115"/>
                    </a:ext>
                  </a:extLst>
                </a:gridCol>
                <a:gridCol w="3742249">
                  <a:extLst>
                    <a:ext uri="{9D8B030D-6E8A-4147-A177-3AD203B41FA5}">
                      <a16:colId xmlns:a16="http://schemas.microsoft.com/office/drawing/2014/main" val="2061532507"/>
                    </a:ext>
                  </a:extLst>
                </a:gridCol>
                <a:gridCol w="3742249">
                  <a:extLst>
                    <a:ext uri="{9D8B030D-6E8A-4147-A177-3AD203B41FA5}">
                      <a16:colId xmlns:a16="http://schemas.microsoft.com/office/drawing/2014/main" val="3441397040"/>
                    </a:ext>
                  </a:extLst>
                </a:gridCol>
              </a:tblGrid>
              <a:tr h="652114">
                <a:tc>
                  <a:txBody>
                    <a:bodyPr/>
                    <a:lstStyle/>
                    <a:p>
                      <a:r>
                        <a:rPr lang="nl-NL" sz="3000" b="1" i="0" u="none" strike="noStrike" cap="none" spc="0" baseline="0" dirty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Tên thức ăn</a:t>
                      </a:r>
                      <a:endParaRPr lang="en-US" sz="3000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3000" dirty="0">
                          <a:latin typeface="UTM Avo" panose="02040603050506020204" pitchFamily="18" charset="0"/>
                        </a:rPr>
                        <a:t>Nguồn gốc thực vật</a:t>
                      </a:r>
                      <a:endParaRPr lang="en-US" sz="3000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3000" b="1" i="0" u="none" strike="noStrike" cap="none" spc="0" baseline="0" dirty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Nguồn gốc động vật</a:t>
                      </a:r>
                      <a:endParaRPr lang="en-US" sz="3000" dirty="0">
                        <a:latin typeface="UTM Avo" panose="02040603050506020204" pitchFamily="18" charset="0"/>
                      </a:endParaRPr>
                    </a:p>
                    <a:p>
                      <a:endParaRPr lang="en-US" sz="3000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764926"/>
                  </a:ext>
                </a:extLst>
              </a:tr>
              <a:tr h="602589">
                <a:tc>
                  <a:txBody>
                    <a:bodyPr/>
                    <a:lstStyle/>
                    <a:p>
                      <a:pPr algn="ctr"/>
                      <a:r>
                        <a:rPr lang="vi-VN" sz="26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Mỡ lợn</a:t>
                      </a:r>
                      <a:endParaRPr lang="en-US" sz="26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762730"/>
                  </a:ext>
                </a:extLst>
              </a:tr>
              <a:tr h="774579">
                <a:tc>
                  <a:txBody>
                    <a:bodyPr/>
                    <a:lstStyle/>
                    <a:p>
                      <a:pPr marL="0" marR="0" indent="0" algn="ctr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600" b="1" i="0" u="none" strike="noStrike" cap="none" spc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Lạc</a:t>
                      </a:r>
                      <a:endParaRPr lang="en-US" sz="2600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355958"/>
                  </a:ext>
                </a:extLst>
              </a:tr>
              <a:tr h="396739">
                <a:tc>
                  <a:txBody>
                    <a:bodyPr/>
                    <a:lstStyle/>
                    <a:p>
                      <a:pPr algn="ctr"/>
                      <a:r>
                        <a:rPr lang="vi-VN" sz="26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Dầu ăn</a:t>
                      </a:r>
                      <a:endParaRPr lang="en-US" sz="26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102296"/>
                  </a:ext>
                </a:extLst>
              </a:tr>
              <a:tr h="417936">
                <a:tc>
                  <a:txBody>
                    <a:bodyPr/>
                    <a:lstStyle/>
                    <a:p>
                      <a:pPr algn="ctr"/>
                      <a:r>
                        <a:rPr lang="vi-VN" sz="26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Vừng</a:t>
                      </a:r>
                      <a:endParaRPr lang="en-US" sz="26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699732"/>
                  </a:ext>
                </a:extLst>
              </a:tr>
              <a:tr h="430094">
                <a:tc>
                  <a:txBody>
                    <a:bodyPr/>
                    <a:lstStyle/>
                    <a:p>
                      <a:pPr marL="0" marR="0" indent="0" algn="ctr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600" b="1" i="0" u="none" strike="noStrike" cap="none" spc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UTM Avo" panose="02040603050506020204" pitchFamily="18" charset="0"/>
                          <a:ea typeface="+mn-ea"/>
                          <a:cs typeface="+mn-cs"/>
                          <a:sym typeface="Helvetica Light"/>
                        </a:rPr>
                        <a:t>Dừa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67934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96897" y="87260"/>
            <a:ext cx="9959686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</a:rPr>
              <a:t>Hoàn thành bảng thức ăn chứa nhiều </a:t>
            </a: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</a:rPr>
              <a:t>chất béo.</a:t>
            </a:r>
            <a:endParaRPr kumimoji="0" lang="en-US" sz="3000" b="1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85482" y="2637813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14414" y="3350974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54676" y="3987957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73852" y="4462846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54676" y="4992231"/>
            <a:ext cx="129760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/>
                <a:ea typeface="Lato Bold"/>
                <a:cs typeface="Lato Bold"/>
                <a:sym typeface="Lato Bold"/>
              </a:rPr>
              <a:t>X</a:t>
            </a:r>
            <a:endParaRPr kumimoji="0" lang="en-US" sz="3300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Lato Bold"/>
              <a:cs typeface="Lato Bold"/>
              <a:sym typeface="Lato Bold"/>
            </a:endParaRPr>
          </a:p>
        </p:txBody>
      </p:sp>
    </p:spTree>
    <p:extLst>
      <p:ext uri="{BB962C8B-B14F-4D97-AF65-F5344CB8AC3E}">
        <p14:creationId xmlns:p14="http://schemas.microsoft.com/office/powerpoint/2010/main" val="408889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72" grpId="0">
        <p:bldAsOne/>
      </p:bldGraphic>
      <p:bldP spid="1073" grpId="0" animBg="1"/>
      <p:bldP spid="1078" grpId="0" animBg="1"/>
      <p:bldGraphic spid="1079" grpId="0">
        <p:bldAsOne/>
      </p:bldGraphic>
      <p:bldP spid="108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Shape 1192"/>
          <p:cNvSpPr/>
          <p:nvPr/>
        </p:nvSpPr>
        <p:spPr>
          <a:xfrm>
            <a:off x="9341534" y="3724610"/>
            <a:ext cx="1333501" cy="1333501"/>
          </a:xfrm>
          <a:prstGeom prst="ellipse">
            <a:avLst/>
          </a:prstGeom>
          <a:solidFill>
            <a:srgbClr val="F6F5F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195" name="Shape 1195"/>
          <p:cNvSpPr/>
          <p:nvPr/>
        </p:nvSpPr>
        <p:spPr>
          <a:xfrm>
            <a:off x="292752" y="1496333"/>
            <a:ext cx="5087219" cy="4814202"/>
          </a:xfrm>
          <a:prstGeom prst="ellipse">
            <a:avLst/>
          </a:prstGeom>
          <a:solidFill>
            <a:srgbClr val="A8D1A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196" name="Shape 1196"/>
          <p:cNvSpPr/>
          <p:nvPr/>
        </p:nvSpPr>
        <p:spPr>
          <a:xfrm>
            <a:off x="713976" y="1829870"/>
            <a:ext cx="4248728" cy="4147127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vi-VN" sz="1600" kern="0" dirty="0">
                <a:solidFill>
                  <a:srgbClr val="FFFFFF"/>
                </a:solidFill>
                <a:latin typeface="Helvetica Light"/>
                <a:sym typeface="Helvetica Light"/>
              </a:rPr>
              <a:t>vvv</a:t>
            </a:r>
            <a:endParaRPr sz="1600" kern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7" name="pawprint_93155">
            <a:extLst>
              <a:ext uri="{FF2B5EF4-FFF2-40B4-BE49-F238E27FC236}">
                <a16:creationId xmlns:a16="http://schemas.microsoft.com/office/drawing/2014/main" id="{2467F260-5312-47B5-99B0-149C0402147B}"/>
              </a:ext>
            </a:extLst>
          </p:cNvPr>
          <p:cNvSpPr>
            <a:spLocks noChangeAspect="1"/>
          </p:cNvSpPr>
          <p:nvPr/>
        </p:nvSpPr>
        <p:spPr bwMode="auto">
          <a:xfrm>
            <a:off x="8661576" y="6129816"/>
            <a:ext cx="609684" cy="531958"/>
          </a:xfrm>
          <a:custGeom>
            <a:avLst/>
            <a:gdLst>
              <a:gd name="connsiteX0" fmla="*/ 284004 w 606071"/>
              <a:gd name="connsiteY0" fmla="*/ 208591 h 528805"/>
              <a:gd name="connsiteX1" fmla="*/ 409720 w 606071"/>
              <a:gd name="connsiteY1" fmla="*/ 277286 h 528805"/>
              <a:gd name="connsiteX2" fmla="*/ 485298 w 606071"/>
              <a:gd name="connsiteY2" fmla="*/ 395022 h 528805"/>
              <a:gd name="connsiteX3" fmla="*/ 478149 w 606071"/>
              <a:gd name="connsiteY3" fmla="*/ 498388 h 528805"/>
              <a:gd name="connsiteX4" fmla="*/ 377037 w 606071"/>
              <a:gd name="connsiteY4" fmla="*/ 521472 h 528805"/>
              <a:gd name="connsiteX5" fmla="*/ 190970 w 606071"/>
              <a:gd name="connsiteY5" fmla="*/ 521379 h 528805"/>
              <a:gd name="connsiteX6" fmla="*/ 190970 w 606071"/>
              <a:gd name="connsiteY6" fmla="*/ 521472 h 528805"/>
              <a:gd name="connsiteX7" fmla="*/ 89766 w 606071"/>
              <a:gd name="connsiteY7" fmla="*/ 498388 h 528805"/>
              <a:gd name="connsiteX8" fmla="*/ 82710 w 606071"/>
              <a:gd name="connsiteY8" fmla="*/ 395022 h 528805"/>
              <a:gd name="connsiteX9" fmla="*/ 158288 w 606071"/>
              <a:gd name="connsiteY9" fmla="*/ 277286 h 528805"/>
              <a:gd name="connsiteX10" fmla="*/ 284004 w 606071"/>
              <a:gd name="connsiteY10" fmla="*/ 208591 h 528805"/>
              <a:gd name="connsiteX11" fmla="*/ 556639 w 606071"/>
              <a:gd name="connsiteY11" fmla="*/ 195669 h 528805"/>
              <a:gd name="connsiteX12" fmla="*/ 581409 w 606071"/>
              <a:gd name="connsiteY12" fmla="*/ 206238 h 528805"/>
              <a:gd name="connsiteX13" fmla="*/ 588465 w 606071"/>
              <a:gd name="connsiteY13" fmla="*/ 309782 h 528805"/>
              <a:gd name="connsiteX14" fmla="*/ 487262 w 606071"/>
              <a:gd name="connsiteY14" fmla="*/ 333235 h 528805"/>
              <a:gd name="connsiteX15" fmla="*/ 480205 w 606071"/>
              <a:gd name="connsiteY15" fmla="*/ 229784 h 528805"/>
              <a:gd name="connsiteX16" fmla="*/ 556639 w 606071"/>
              <a:gd name="connsiteY16" fmla="*/ 195669 h 528805"/>
              <a:gd name="connsiteX17" fmla="*/ 67274 w 606071"/>
              <a:gd name="connsiteY17" fmla="*/ 114871 h 528805"/>
              <a:gd name="connsiteX18" fmla="*/ 131914 w 606071"/>
              <a:gd name="connsiteY18" fmla="*/ 167991 h 528805"/>
              <a:gd name="connsiteX19" fmla="*/ 97384 w 606071"/>
              <a:gd name="connsiteY19" fmla="*/ 265879 h 528805"/>
              <a:gd name="connsiteX20" fmla="*/ 6139 w 606071"/>
              <a:gd name="connsiteY20" fmla="*/ 216378 h 528805"/>
              <a:gd name="connsiteX21" fmla="*/ 40576 w 606071"/>
              <a:gd name="connsiteY21" fmla="*/ 118490 h 528805"/>
              <a:gd name="connsiteX22" fmla="*/ 67274 w 606071"/>
              <a:gd name="connsiteY22" fmla="*/ 114871 h 528805"/>
              <a:gd name="connsiteX23" fmla="*/ 414772 w 606071"/>
              <a:gd name="connsiteY23" fmla="*/ 35517 h 528805"/>
              <a:gd name="connsiteX24" fmla="*/ 447403 w 606071"/>
              <a:gd name="connsiteY24" fmla="*/ 38406 h 528805"/>
              <a:gd name="connsiteX25" fmla="*/ 494844 w 606071"/>
              <a:gd name="connsiteY25" fmla="*/ 155369 h 528805"/>
              <a:gd name="connsiteX26" fmla="*/ 386685 w 606071"/>
              <a:gd name="connsiteY26" fmla="*/ 220709 h 528805"/>
              <a:gd name="connsiteX27" fmla="*/ 339337 w 606071"/>
              <a:gd name="connsiteY27" fmla="*/ 103746 h 528805"/>
              <a:gd name="connsiteX28" fmla="*/ 414772 w 606071"/>
              <a:gd name="connsiteY28" fmla="*/ 35517 h 528805"/>
              <a:gd name="connsiteX29" fmla="*/ 233868 w 606071"/>
              <a:gd name="connsiteY29" fmla="*/ 0 h 528805"/>
              <a:gd name="connsiteX30" fmla="*/ 315830 w 606071"/>
              <a:gd name="connsiteY30" fmla="*/ 96075 h 528805"/>
              <a:gd name="connsiteX31" fmla="*/ 233868 w 606071"/>
              <a:gd name="connsiteY31" fmla="*/ 192150 h 528805"/>
              <a:gd name="connsiteX32" fmla="*/ 151906 w 606071"/>
              <a:gd name="connsiteY32" fmla="*/ 96075 h 528805"/>
              <a:gd name="connsiteX33" fmla="*/ 233868 w 606071"/>
              <a:gd name="connsiteY33" fmla="*/ 0 h 52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06071" h="528805">
                <a:moveTo>
                  <a:pt x="284004" y="208591"/>
                </a:moveTo>
                <a:cubicBezTo>
                  <a:pt x="334884" y="208591"/>
                  <a:pt x="382237" y="234456"/>
                  <a:pt x="409720" y="277286"/>
                </a:cubicBezTo>
                <a:lnTo>
                  <a:pt x="485298" y="395022"/>
                </a:lnTo>
                <a:cubicBezTo>
                  <a:pt x="506003" y="427283"/>
                  <a:pt x="503125" y="469279"/>
                  <a:pt x="478149" y="498388"/>
                </a:cubicBezTo>
                <a:cubicBezTo>
                  <a:pt x="453265" y="527498"/>
                  <a:pt x="412134" y="536861"/>
                  <a:pt x="377037" y="521472"/>
                </a:cubicBezTo>
                <a:cubicBezTo>
                  <a:pt x="317707" y="495422"/>
                  <a:pt x="250300" y="495422"/>
                  <a:pt x="190970" y="521379"/>
                </a:cubicBezTo>
                <a:lnTo>
                  <a:pt x="190970" y="521472"/>
                </a:lnTo>
                <a:cubicBezTo>
                  <a:pt x="155781" y="536861"/>
                  <a:pt x="114742" y="527498"/>
                  <a:pt x="89766" y="498388"/>
                </a:cubicBezTo>
                <a:cubicBezTo>
                  <a:pt x="64883" y="469279"/>
                  <a:pt x="62005" y="427283"/>
                  <a:pt x="82710" y="395022"/>
                </a:cubicBezTo>
                <a:lnTo>
                  <a:pt x="158288" y="277286"/>
                </a:lnTo>
                <a:cubicBezTo>
                  <a:pt x="185771" y="234456"/>
                  <a:pt x="233123" y="208591"/>
                  <a:pt x="284004" y="208591"/>
                </a:cubicBezTo>
                <a:close/>
                <a:moveTo>
                  <a:pt x="556639" y="195669"/>
                </a:moveTo>
                <a:cubicBezTo>
                  <a:pt x="565497" y="197241"/>
                  <a:pt x="573934" y="200723"/>
                  <a:pt x="581409" y="206238"/>
                </a:cubicBezTo>
                <a:cubicBezTo>
                  <a:pt x="611305" y="228393"/>
                  <a:pt x="614462" y="274742"/>
                  <a:pt x="588465" y="309782"/>
                </a:cubicBezTo>
                <a:cubicBezTo>
                  <a:pt x="562468" y="344822"/>
                  <a:pt x="517159" y="355297"/>
                  <a:pt x="487262" y="333235"/>
                </a:cubicBezTo>
                <a:cubicBezTo>
                  <a:pt x="457365" y="311173"/>
                  <a:pt x="454208" y="264824"/>
                  <a:pt x="480205" y="229784"/>
                </a:cubicBezTo>
                <a:cubicBezTo>
                  <a:pt x="499703" y="203434"/>
                  <a:pt x="530064" y="190955"/>
                  <a:pt x="556639" y="195669"/>
                </a:cubicBezTo>
                <a:close/>
                <a:moveTo>
                  <a:pt x="67274" y="114871"/>
                </a:moveTo>
                <a:cubicBezTo>
                  <a:pt x="94146" y="117378"/>
                  <a:pt x="120079" y="137470"/>
                  <a:pt x="131914" y="167991"/>
                </a:cubicBezTo>
                <a:cubicBezTo>
                  <a:pt x="147601" y="208777"/>
                  <a:pt x="132099" y="252530"/>
                  <a:pt x="97384" y="265879"/>
                </a:cubicBezTo>
                <a:cubicBezTo>
                  <a:pt x="62761" y="279227"/>
                  <a:pt x="21826" y="257072"/>
                  <a:pt x="6139" y="216378"/>
                </a:cubicBezTo>
                <a:cubicBezTo>
                  <a:pt x="-9548" y="175684"/>
                  <a:pt x="5860" y="131839"/>
                  <a:pt x="40576" y="118490"/>
                </a:cubicBezTo>
                <a:cubicBezTo>
                  <a:pt x="49255" y="115153"/>
                  <a:pt x="58317" y="114035"/>
                  <a:pt x="67274" y="114871"/>
                </a:cubicBezTo>
                <a:close/>
                <a:moveTo>
                  <a:pt x="414772" y="35517"/>
                </a:moveTo>
                <a:cubicBezTo>
                  <a:pt x="425608" y="33992"/>
                  <a:pt x="436680" y="34838"/>
                  <a:pt x="447403" y="38406"/>
                </a:cubicBezTo>
                <a:cubicBezTo>
                  <a:pt x="490388" y="52586"/>
                  <a:pt x="511648" y="105043"/>
                  <a:pt x="494844" y="155369"/>
                </a:cubicBezTo>
                <a:cubicBezTo>
                  <a:pt x="478133" y="205695"/>
                  <a:pt x="429670" y="234982"/>
                  <a:pt x="386685" y="220709"/>
                </a:cubicBezTo>
                <a:cubicBezTo>
                  <a:pt x="343793" y="206436"/>
                  <a:pt x="322533" y="154072"/>
                  <a:pt x="339337" y="103746"/>
                </a:cubicBezTo>
                <a:cubicBezTo>
                  <a:pt x="351870" y="66002"/>
                  <a:pt x="382263" y="40092"/>
                  <a:pt x="414772" y="35517"/>
                </a:cubicBezTo>
                <a:close/>
                <a:moveTo>
                  <a:pt x="233868" y="0"/>
                </a:moveTo>
                <a:cubicBezTo>
                  <a:pt x="279134" y="0"/>
                  <a:pt x="315830" y="43014"/>
                  <a:pt x="315830" y="96075"/>
                </a:cubicBezTo>
                <a:cubicBezTo>
                  <a:pt x="315830" y="149136"/>
                  <a:pt x="279134" y="192150"/>
                  <a:pt x="233868" y="192150"/>
                </a:cubicBezTo>
                <a:cubicBezTo>
                  <a:pt x="188602" y="192150"/>
                  <a:pt x="151906" y="149136"/>
                  <a:pt x="151906" y="96075"/>
                </a:cubicBezTo>
                <a:cubicBezTo>
                  <a:pt x="151906" y="43014"/>
                  <a:pt x="188602" y="0"/>
                  <a:pt x="233868" y="0"/>
                </a:cubicBezTo>
                <a:close/>
              </a:path>
            </a:pathLst>
          </a:custGeom>
          <a:solidFill>
            <a:srgbClr val="A8D1A0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8" name="teddy-bear_327220">
            <a:extLst>
              <a:ext uri="{FF2B5EF4-FFF2-40B4-BE49-F238E27FC236}">
                <a16:creationId xmlns:a16="http://schemas.microsoft.com/office/drawing/2014/main" id="{1AF0B6C9-5581-434A-9631-4AAB436B80AE}"/>
              </a:ext>
            </a:extLst>
          </p:cNvPr>
          <p:cNvSpPr>
            <a:spLocks noChangeAspect="1"/>
          </p:cNvSpPr>
          <p:nvPr/>
        </p:nvSpPr>
        <p:spPr bwMode="auto">
          <a:xfrm>
            <a:off x="9840254" y="6005693"/>
            <a:ext cx="584015" cy="609685"/>
          </a:xfrm>
          <a:custGeom>
            <a:avLst/>
            <a:gdLst>
              <a:gd name="connsiteX0" fmla="*/ 402908 w 581177"/>
              <a:gd name="connsiteY0" fmla="*/ 501144 h 606722"/>
              <a:gd name="connsiteX1" fmla="*/ 369888 w 581177"/>
              <a:gd name="connsiteY1" fmla="*/ 534115 h 606722"/>
              <a:gd name="connsiteX2" fmla="*/ 402908 w 581177"/>
              <a:gd name="connsiteY2" fmla="*/ 567086 h 606722"/>
              <a:gd name="connsiteX3" fmla="*/ 429341 w 581177"/>
              <a:gd name="connsiteY3" fmla="*/ 567086 h 606722"/>
              <a:gd name="connsiteX4" fmla="*/ 462361 w 581177"/>
              <a:gd name="connsiteY4" fmla="*/ 534115 h 606722"/>
              <a:gd name="connsiteX5" fmla="*/ 429341 w 581177"/>
              <a:gd name="connsiteY5" fmla="*/ 501144 h 606722"/>
              <a:gd name="connsiteX6" fmla="*/ 151925 w 581177"/>
              <a:gd name="connsiteY6" fmla="*/ 501144 h 606722"/>
              <a:gd name="connsiteX7" fmla="*/ 118905 w 581177"/>
              <a:gd name="connsiteY7" fmla="*/ 534115 h 606722"/>
              <a:gd name="connsiteX8" fmla="*/ 151925 w 581177"/>
              <a:gd name="connsiteY8" fmla="*/ 567086 h 606722"/>
              <a:gd name="connsiteX9" fmla="*/ 178358 w 581177"/>
              <a:gd name="connsiteY9" fmla="*/ 567086 h 606722"/>
              <a:gd name="connsiteX10" fmla="*/ 211378 w 581177"/>
              <a:gd name="connsiteY10" fmla="*/ 534115 h 606722"/>
              <a:gd name="connsiteX11" fmla="*/ 178358 w 581177"/>
              <a:gd name="connsiteY11" fmla="*/ 501144 h 606722"/>
              <a:gd name="connsiteX12" fmla="*/ 482297 w 581177"/>
              <a:gd name="connsiteY12" fmla="*/ 414850 h 606722"/>
              <a:gd name="connsiteX13" fmla="*/ 482564 w 581177"/>
              <a:gd name="connsiteY13" fmla="*/ 423204 h 606722"/>
              <a:gd name="connsiteX14" fmla="*/ 470994 w 581177"/>
              <a:gd name="connsiteY14" fmla="*/ 474749 h 606722"/>
              <a:gd name="connsiteX15" fmla="*/ 501966 w 581177"/>
              <a:gd name="connsiteY15" fmla="*/ 534115 h 606722"/>
              <a:gd name="connsiteX16" fmla="*/ 493956 w 581177"/>
              <a:gd name="connsiteY16" fmla="*/ 567086 h 606722"/>
              <a:gd name="connsiteX17" fmla="*/ 521724 w 581177"/>
              <a:gd name="connsiteY17" fmla="*/ 567086 h 606722"/>
              <a:gd name="connsiteX18" fmla="*/ 541572 w 581177"/>
              <a:gd name="connsiteY18" fmla="*/ 547356 h 606722"/>
              <a:gd name="connsiteX19" fmla="*/ 482297 w 581177"/>
              <a:gd name="connsiteY19" fmla="*/ 414850 h 606722"/>
              <a:gd name="connsiteX20" fmla="*/ 98969 w 581177"/>
              <a:gd name="connsiteY20" fmla="*/ 414850 h 606722"/>
              <a:gd name="connsiteX21" fmla="*/ 39694 w 581177"/>
              <a:gd name="connsiteY21" fmla="*/ 547356 h 606722"/>
              <a:gd name="connsiteX22" fmla="*/ 59453 w 581177"/>
              <a:gd name="connsiteY22" fmla="*/ 567086 h 606722"/>
              <a:gd name="connsiteX23" fmla="*/ 87221 w 581177"/>
              <a:gd name="connsiteY23" fmla="*/ 567086 h 606722"/>
              <a:gd name="connsiteX24" fmla="*/ 79300 w 581177"/>
              <a:gd name="connsiteY24" fmla="*/ 534115 h 606722"/>
              <a:gd name="connsiteX25" fmla="*/ 110272 w 581177"/>
              <a:gd name="connsiteY25" fmla="*/ 474749 h 606722"/>
              <a:gd name="connsiteX26" fmla="*/ 98613 w 581177"/>
              <a:gd name="connsiteY26" fmla="*/ 423204 h 606722"/>
              <a:gd name="connsiteX27" fmla="*/ 98969 w 581177"/>
              <a:gd name="connsiteY27" fmla="*/ 414850 h 606722"/>
              <a:gd name="connsiteX28" fmla="*/ 204524 w 581177"/>
              <a:gd name="connsiteY28" fmla="*/ 350063 h 606722"/>
              <a:gd name="connsiteX29" fmla="*/ 138219 w 581177"/>
              <a:gd name="connsiteY29" fmla="*/ 423204 h 606722"/>
              <a:gd name="connsiteX30" fmla="*/ 148009 w 581177"/>
              <a:gd name="connsiteY30" fmla="*/ 461685 h 606722"/>
              <a:gd name="connsiteX31" fmla="*/ 151925 w 581177"/>
              <a:gd name="connsiteY31" fmla="*/ 461596 h 606722"/>
              <a:gd name="connsiteX32" fmla="*/ 178358 w 581177"/>
              <a:gd name="connsiteY32" fmla="*/ 461596 h 606722"/>
              <a:gd name="connsiteX33" fmla="*/ 250983 w 581177"/>
              <a:gd name="connsiteY33" fmla="*/ 534115 h 606722"/>
              <a:gd name="connsiteX34" fmla="*/ 243062 w 581177"/>
              <a:gd name="connsiteY34" fmla="*/ 567086 h 606722"/>
              <a:gd name="connsiteX35" fmla="*/ 338204 w 581177"/>
              <a:gd name="connsiteY35" fmla="*/ 567086 h 606722"/>
              <a:gd name="connsiteX36" fmla="*/ 330283 w 581177"/>
              <a:gd name="connsiteY36" fmla="*/ 534115 h 606722"/>
              <a:gd name="connsiteX37" fmla="*/ 402908 w 581177"/>
              <a:gd name="connsiteY37" fmla="*/ 461596 h 606722"/>
              <a:gd name="connsiteX38" fmla="*/ 429341 w 581177"/>
              <a:gd name="connsiteY38" fmla="*/ 461596 h 606722"/>
              <a:gd name="connsiteX39" fmla="*/ 433257 w 581177"/>
              <a:gd name="connsiteY39" fmla="*/ 461685 h 606722"/>
              <a:gd name="connsiteX40" fmla="*/ 442958 w 581177"/>
              <a:gd name="connsiteY40" fmla="*/ 423204 h 606722"/>
              <a:gd name="connsiteX41" fmla="*/ 376742 w 581177"/>
              <a:gd name="connsiteY41" fmla="*/ 350063 h 606722"/>
              <a:gd name="connsiteX42" fmla="*/ 309724 w 581177"/>
              <a:gd name="connsiteY42" fmla="*/ 409873 h 606722"/>
              <a:gd name="connsiteX43" fmla="*/ 290588 w 581177"/>
              <a:gd name="connsiteY43" fmla="*/ 424270 h 606722"/>
              <a:gd name="connsiteX44" fmla="*/ 271542 w 581177"/>
              <a:gd name="connsiteY44" fmla="*/ 409784 h 606722"/>
              <a:gd name="connsiteX45" fmla="*/ 204524 w 581177"/>
              <a:gd name="connsiteY45" fmla="*/ 350063 h 606722"/>
              <a:gd name="connsiteX46" fmla="*/ 290624 w 581177"/>
              <a:gd name="connsiteY46" fmla="*/ 230820 h 606722"/>
              <a:gd name="connsiteX47" fmla="*/ 310418 w 581177"/>
              <a:gd name="connsiteY47" fmla="*/ 250579 h 606722"/>
              <a:gd name="connsiteX48" fmla="*/ 290624 w 581177"/>
              <a:gd name="connsiteY48" fmla="*/ 270338 h 606722"/>
              <a:gd name="connsiteX49" fmla="*/ 270830 w 581177"/>
              <a:gd name="connsiteY49" fmla="*/ 250579 h 606722"/>
              <a:gd name="connsiteX50" fmla="*/ 290624 w 581177"/>
              <a:gd name="connsiteY50" fmla="*/ 230820 h 606722"/>
              <a:gd name="connsiteX51" fmla="*/ 290588 w 581177"/>
              <a:gd name="connsiteY51" fmla="*/ 230798 h 606722"/>
              <a:gd name="connsiteX52" fmla="*/ 231225 w 581177"/>
              <a:gd name="connsiteY52" fmla="*/ 290164 h 606722"/>
              <a:gd name="connsiteX53" fmla="*/ 237099 w 581177"/>
              <a:gd name="connsiteY53" fmla="*/ 315936 h 606722"/>
              <a:gd name="connsiteX54" fmla="*/ 288185 w 581177"/>
              <a:gd name="connsiteY54" fmla="*/ 355840 h 606722"/>
              <a:gd name="connsiteX55" fmla="*/ 290588 w 581177"/>
              <a:gd name="connsiteY55" fmla="*/ 359305 h 606722"/>
              <a:gd name="connsiteX56" fmla="*/ 293081 w 581177"/>
              <a:gd name="connsiteY56" fmla="*/ 355840 h 606722"/>
              <a:gd name="connsiteX57" fmla="*/ 344167 w 581177"/>
              <a:gd name="connsiteY57" fmla="*/ 315936 h 606722"/>
              <a:gd name="connsiteX58" fmla="*/ 350041 w 581177"/>
              <a:gd name="connsiteY58" fmla="*/ 290164 h 606722"/>
              <a:gd name="connsiteX59" fmla="*/ 290588 w 581177"/>
              <a:gd name="connsiteY59" fmla="*/ 230798 h 606722"/>
              <a:gd name="connsiteX60" fmla="*/ 350075 w 581177"/>
              <a:gd name="connsiteY60" fmla="*/ 138449 h 606722"/>
              <a:gd name="connsiteX61" fmla="*/ 369904 w 581177"/>
              <a:gd name="connsiteY61" fmla="*/ 158243 h 606722"/>
              <a:gd name="connsiteX62" fmla="*/ 350075 w 581177"/>
              <a:gd name="connsiteY62" fmla="*/ 178037 h 606722"/>
              <a:gd name="connsiteX63" fmla="*/ 330246 w 581177"/>
              <a:gd name="connsiteY63" fmla="*/ 158243 h 606722"/>
              <a:gd name="connsiteX64" fmla="*/ 350075 w 581177"/>
              <a:gd name="connsiteY64" fmla="*/ 138449 h 606722"/>
              <a:gd name="connsiteX65" fmla="*/ 231173 w 581177"/>
              <a:gd name="connsiteY65" fmla="*/ 138449 h 606722"/>
              <a:gd name="connsiteX66" fmla="*/ 251002 w 581177"/>
              <a:gd name="connsiteY66" fmla="*/ 158243 h 606722"/>
              <a:gd name="connsiteX67" fmla="*/ 231173 w 581177"/>
              <a:gd name="connsiteY67" fmla="*/ 178037 h 606722"/>
              <a:gd name="connsiteX68" fmla="*/ 211344 w 581177"/>
              <a:gd name="connsiteY68" fmla="*/ 158243 h 606722"/>
              <a:gd name="connsiteX69" fmla="*/ 231173 w 581177"/>
              <a:gd name="connsiteY69" fmla="*/ 138449 h 606722"/>
              <a:gd name="connsiteX70" fmla="*/ 290588 w 581177"/>
              <a:gd name="connsiteY70" fmla="*/ 79095 h 606722"/>
              <a:gd name="connsiteX71" fmla="*/ 132078 w 581177"/>
              <a:gd name="connsiteY71" fmla="*/ 237375 h 606722"/>
              <a:gd name="connsiteX72" fmla="*/ 156642 w 581177"/>
              <a:gd name="connsiteY72" fmla="*/ 322069 h 606722"/>
              <a:gd name="connsiteX73" fmla="*/ 193755 w 581177"/>
              <a:gd name="connsiteY73" fmla="*/ 311049 h 606722"/>
              <a:gd name="connsiteX74" fmla="*/ 191530 w 581177"/>
              <a:gd name="connsiteY74" fmla="*/ 290164 h 606722"/>
              <a:gd name="connsiteX75" fmla="*/ 290588 w 581177"/>
              <a:gd name="connsiteY75" fmla="*/ 191251 h 606722"/>
              <a:gd name="connsiteX76" fmla="*/ 389647 w 581177"/>
              <a:gd name="connsiteY76" fmla="*/ 290164 h 606722"/>
              <a:gd name="connsiteX77" fmla="*/ 387422 w 581177"/>
              <a:gd name="connsiteY77" fmla="*/ 311049 h 606722"/>
              <a:gd name="connsiteX78" fmla="*/ 424535 w 581177"/>
              <a:gd name="connsiteY78" fmla="*/ 322069 h 606722"/>
              <a:gd name="connsiteX79" fmla="*/ 449099 w 581177"/>
              <a:gd name="connsiteY79" fmla="*/ 237375 h 606722"/>
              <a:gd name="connsiteX80" fmla="*/ 290588 w 581177"/>
              <a:gd name="connsiteY80" fmla="*/ 79095 h 606722"/>
              <a:gd name="connsiteX81" fmla="*/ 429341 w 581177"/>
              <a:gd name="connsiteY81" fmla="*/ 39547 h 606722"/>
              <a:gd name="connsiteX82" fmla="*/ 382616 w 581177"/>
              <a:gd name="connsiteY82" fmla="*/ 62209 h 606722"/>
              <a:gd name="connsiteX83" fmla="*/ 466010 w 581177"/>
              <a:gd name="connsiteY83" fmla="*/ 145482 h 606722"/>
              <a:gd name="connsiteX84" fmla="*/ 488705 w 581177"/>
              <a:gd name="connsiteY84" fmla="*/ 98913 h 606722"/>
              <a:gd name="connsiteX85" fmla="*/ 429341 w 581177"/>
              <a:gd name="connsiteY85" fmla="*/ 39547 h 606722"/>
              <a:gd name="connsiteX86" fmla="*/ 151925 w 581177"/>
              <a:gd name="connsiteY86" fmla="*/ 39547 h 606722"/>
              <a:gd name="connsiteX87" fmla="*/ 92472 w 581177"/>
              <a:gd name="connsiteY87" fmla="*/ 98913 h 606722"/>
              <a:gd name="connsiteX88" fmla="*/ 115167 w 581177"/>
              <a:gd name="connsiteY88" fmla="*/ 145482 h 606722"/>
              <a:gd name="connsiteX89" fmla="*/ 198650 w 581177"/>
              <a:gd name="connsiteY89" fmla="*/ 62209 h 606722"/>
              <a:gd name="connsiteX90" fmla="*/ 151925 w 581177"/>
              <a:gd name="connsiteY90" fmla="*/ 39547 h 606722"/>
              <a:gd name="connsiteX91" fmla="*/ 151925 w 581177"/>
              <a:gd name="connsiteY91" fmla="*/ 0 h 606722"/>
              <a:gd name="connsiteX92" fmla="*/ 236298 w 581177"/>
              <a:gd name="connsiteY92" fmla="*/ 47101 h 606722"/>
              <a:gd name="connsiteX93" fmla="*/ 290588 w 581177"/>
              <a:gd name="connsiteY93" fmla="*/ 39547 h 606722"/>
              <a:gd name="connsiteX94" fmla="*/ 344968 w 581177"/>
              <a:gd name="connsiteY94" fmla="*/ 47101 h 606722"/>
              <a:gd name="connsiteX95" fmla="*/ 429341 w 581177"/>
              <a:gd name="connsiteY95" fmla="*/ 0 h 606722"/>
              <a:gd name="connsiteX96" fmla="*/ 528399 w 581177"/>
              <a:gd name="connsiteY96" fmla="*/ 98913 h 606722"/>
              <a:gd name="connsiteX97" fmla="*/ 481140 w 581177"/>
              <a:gd name="connsiteY97" fmla="*/ 183163 h 606722"/>
              <a:gd name="connsiteX98" fmla="*/ 488705 w 581177"/>
              <a:gd name="connsiteY98" fmla="*/ 237375 h 606722"/>
              <a:gd name="connsiteX99" fmla="*/ 455597 w 581177"/>
              <a:gd name="connsiteY99" fmla="*/ 346952 h 606722"/>
              <a:gd name="connsiteX100" fmla="*/ 459780 w 581177"/>
              <a:gd name="connsiteY100" fmla="*/ 352196 h 606722"/>
              <a:gd name="connsiteX101" fmla="*/ 546022 w 581177"/>
              <a:gd name="connsiteY101" fmla="*/ 428714 h 606722"/>
              <a:gd name="connsiteX102" fmla="*/ 581177 w 581177"/>
              <a:gd name="connsiteY102" fmla="*/ 547356 h 606722"/>
              <a:gd name="connsiteX103" fmla="*/ 521724 w 581177"/>
              <a:gd name="connsiteY103" fmla="*/ 606722 h 606722"/>
              <a:gd name="connsiteX104" fmla="*/ 59453 w 581177"/>
              <a:gd name="connsiteY104" fmla="*/ 606722 h 606722"/>
              <a:gd name="connsiteX105" fmla="*/ 0 w 581177"/>
              <a:gd name="connsiteY105" fmla="*/ 547356 h 606722"/>
              <a:gd name="connsiteX106" fmla="*/ 35244 w 581177"/>
              <a:gd name="connsiteY106" fmla="*/ 428714 h 606722"/>
              <a:gd name="connsiteX107" fmla="*/ 121486 w 581177"/>
              <a:gd name="connsiteY107" fmla="*/ 352196 h 606722"/>
              <a:gd name="connsiteX108" fmla="*/ 125670 w 581177"/>
              <a:gd name="connsiteY108" fmla="*/ 346952 h 606722"/>
              <a:gd name="connsiteX109" fmla="*/ 92472 w 581177"/>
              <a:gd name="connsiteY109" fmla="*/ 237375 h 606722"/>
              <a:gd name="connsiteX110" fmla="*/ 100037 w 581177"/>
              <a:gd name="connsiteY110" fmla="*/ 183163 h 606722"/>
              <a:gd name="connsiteX111" fmla="*/ 52867 w 581177"/>
              <a:gd name="connsiteY111" fmla="*/ 98913 h 606722"/>
              <a:gd name="connsiteX112" fmla="*/ 151925 w 581177"/>
              <a:gd name="connsiteY112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581177" h="606722">
                <a:moveTo>
                  <a:pt x="402908" y="501144"/>
                </a:moveTo>
                <a:cubicBezTo>
                  <a:pt x="384663" y="501144"/>
                  <a:pt x="369888" y="515985"/>
                  <a:pt x="369888" y="534115"/>
                </a:cubicBezTo>
                <a:cubicBezTo>
                  <a:pt x="369888" y="552333"/>
                  <a:pt x="384663" y="567086"/>
                  <a:pt x="402908" y="567086"/>
                </a:cubicBezTo>
                <a:lnTo>
                  <a:pt x="429341" y="567086"/>
                </a:lnTo>
                <a:cubicBezTo>
                  <a:pt x="447497" y="567086"/>
                  <a:pt x="462361" y="552333"/>
                  <a:pt x="462361" y="534115"/>
                </a:cubicBezTo>
                <a:cubicBezTo>
                  <a:pt x="462361" y="515985"/>
                  <a:pt x="447497" y="501144"/>
                  <a:pt x="429341" y="501144"/>
                </a:cubicBezTo>
                <a:close/>
                <a:moveTo>
                  <a:pt x="151925" y="501144"/>
                </a:moveTo>
                <a:cubicBezTo>
                  <a:pt x="133680" y="501144"/>
                  <a:pt x="118905" y="515985"/>
                  <a:pt x="118905" y="534115"/>
                </a:cubicBezTo>
                <a:cubicBezTo>
                  <a:pt x="118905" y="552333"/>
                  <a:pt x="133680" y="567086"/>
                  <a:pt x="151925" y="567086"/>
                </a:cubicBezTo>
                <a:lnTo>
                  <a:pt x="178358" y="567086"/>
                </a:lnTo>
                <a:cubicBezTo>
                  <a:pt x="196514" y="567086"/>
                  <a:pt x="211378" y="552333"/>
                  <a:pt x="211378" y="534115"/>
                </a:cubicBezTo>
                <a:cubicBezTo>
                  <a:pt x="211378" y="515985"/>
                  <a:pt x="196514" y="501144"/>
                  <a:pt x="178358" y="501144"/>
                </a:cubicBezTo>
                <a:close/>
                <a:moveTo>
                  <a:pt x="482297" y="414850"/>
                </a:moveTo>
                <a:cubicBezTo>
                  <a:pt x="482475" y="417605"/>
                  <a:pt x="482564" y="420360"/>
                  <a:pt x="482564" y="423204"/>
                </a:cubicBezTo>
                <a:cubicBezTo>
                  <a:pt x="482564" y="440889"/>
                  <a:pt x="478737" y="457952"/>
                  <a:pt x="470994" y="474749"/>
                </a:cubicBezTo>
                <a:cubicBezTo>
                  <a:pt x="489684" y="487902"/>
                  <a:pt x="501966" y="509586"/>
                  <a:pt x="501966" y="534115"/>
                </a:cubicBezTo>
                <a:cubicBezTo>
                  <a:pt x="501966" y="546023"/>
                  <a:pt x="499029" y="557221"/>
                  <a:pt x="493956" y="567086"/>
                </a:cubicBezTo>
                <a:lnTo>
                  <a:pt x="521724" y="567086"/>
                </a:lnTo>
                <a:cubicBezTo>
                  <a:pt x="532671" y="567086"/>
                  <a:pt x="541572" y="558288"/>
                  <a:pt x="541572" y="547356"/>
                </a:cubicBezTo>
                <a:cubicBezTo>
                  <a:pt x="541572" y="496167"/>
                  <a:pt x="519321" y="448176"/>
                  <a:pt x="482297" y="414850"/>
                </a:cubicBezTo>
                <a:close/>
                <a:moveTo>
                  <a:pt x="98969" y="414850"/>
                </a:moveTo>
                <a:cubicBezTo>
                  <a:pt x="61945" y="448176"/>
                  <a:pt x="39694" y="496167"/>
                  <a:pt x="39694" y="547356"/>
                </a:cubicBezTo>
                <a:cubicBezTo>
                  <a:pt x="39694" y="558288"/>
                  <a:pt x="48506" y="567086"/>
                  <a:pt x="59453" y="567086"/>
                </a:cubicBezTo>
                <a:lnTo>
                  <a:pt x="87221" y="567086"/>
                </a:lnTo>
                <a:cubicBezTo>
                  <a:pt x="82148" y="557221"/>
                  <a:pt x="79300" y="546023"/>
                  <a:pt x="79300" y="534115"/>
                </a:cubicBezTo>
                <a:cubicBezTo>
                  <a:pt x="79300" y="509586"/>
                  <a:pt x="91582" y="487902"/>
                  <a:pt x="110272" y="474749"/>
                </a:cubicBezTo>
                <a:cubicBezTo>
                  <a:pt x="102440" y="457952"/>
                  <a:pt x="98613" y="440889"/>
                  <a:pt x="98613" y="423204"/>
                </a:cubicBezTo>
                <a:cubicBezTo>
                  <a:pt x="98613" y="420360"/>
                  <a:pt x="98791" y="417605"/>
                  <a:pt x="98969" y="414850"/>
                </a:cubicBezTo>
                <a:close/>
                <a:moveTo>
                  <a:pt x="204524" y="350063"/>
                </a:moveTo>
                <a:cubicBezTo>
                  <a:pt x="166788" y="350063"/>
                  <a:pt x="138219" y="381523"/>
                  <a:pt x="138219" y="423204"/>
                </a:cubicBezTo>
                <a:cubicBezTo>
                  <a:pt x="138219" y="436445"/>
                  <a:pt x="141423" y="448887"/>
                  <a:pt x="148009" y="461685"/>
                </a:cubicBezTo>
                <a:cubicBezTo>
                  <a:pt x="149255" y="461685"/>
                  <a:pt x="150590" y="461596"/>
                  <a:pt x="151925" y="461596"/>
                </a:cubicBezTo>
                <a:lnTo>
                  <a:pt x="178358" y="461596"/>
                </a:lnTo>
                <a:cubicBezTo>
                  <a:pt x="218409" y="461596"/>
                  <a:pt x="250983" y="494123"/>
                  <a:pt x="250983" y="534115"/>
                </a:cubicBezTo>
                <a:cubicBezTo>
                  <a:pt x="250983" y="546023"/>
                  <a:pt x="248135" y="557221"/>
                  <a:pt x="243062" y="567086"/>
                </a:cubicBezTo>
                <a:lnTo>
                  <a:pt x="338204" y="567086"/>
                </a:lnTo>
                <a:cubicBezTo>
                  <a:pt x="333131" y="557221"/>
                  <a:pt x="330283" y="546023"/>
                  <a:pt x="330283" y="534115"/>
                </a:cubicBezTo>
                <a:cubicBezTo>
                  <a:pt x="330283" y="494123"/>
                  <a:pt x="362857" y="461596"/>
                  <a:pt x="402908" y="461596"/>
                </a:cubicBezTo>
                <a:lnTo>
                  <a:pt x="429341" y="461596"/>
                </a:lnTo>
                <a:cubicBezTo>
                  <a:pt x="430676" y="461596"/>
                  <a:pt x="431922" y="461685"/>
                  <a:pt x="433257" y="461685"/>
                </a:cubicBezTo>
                <a:cubicBezTo>
                  <a:pt x="439843" y="448887"/>
                  <a:pt x="442958" y="436445"/>
                  <a:pt x="442958" y="423204"/>
                </a:cubicBezTo>
                <a:cubicBezTo>
                  <a:pt x="442958" y="381523"/>
                  <a:pt x="414478" y="350063"/>
                  <a:pt x="376742" y="350063"/>
                </a:cubicBezTo>
                <a:cubicBezTo>
                  <a:pt x="327435" y="350063"/>
                  <a:pt x="310347" y="407385"/>
                  <a:pt x="309724" y="409873"/>
                </a:cubicBezTo>
                <a:cubicBezTo>
                  <a:pt x="307321" y="418405"/>
                  <a:pt x="299489" y="424270"/>
                  <a:pt x="290588" y="424270"/>
                </a:cubicBezTo>
                <a:cubicBezTo>
                  <a:pt x="281688" y="424270"/>
                  <a:pt x="273945" y="418316"/>
                  <a:pt x="271542" y="409784"/>
                </a:cubicBezTo>
                <a:cubicBezTo>
                  <a:pt x="270830" y="407385"/>
                  <a:pt x="253831" y="350063"/>
                  <a:pt x="204524" y="350063"/>
                </a:cubicBezTo>
                <a:close/>
                <a:moveTo>
                  <a:pt x="290624" y="230820"/>
                </a:moveTo>
                <a:cubicBezTo>
                  <a:pt x="301556" y="230820"/>
                  <a:pt x="310418" y="239666"/>
                  <a:pt x="310418" y="250579"/>
                </a:cubicBezTo>
                <a:cubicBezTo>
                  <a:pt x="310418" y="261492"/>
                  <a:pt x="301556" y="270338"/>
                  <a:pt x="290624" y="270338"/>
                </a:cubicBezTo>
                <a:cubicBezTo>
                  <a:pt x="279692" y="270338"/>
                  <a:pt x="270830" y="261492"/>
                  <a:pt x="270830" y="250579"/>
                </a:cubicBezTo>
                <a:cubicBezTo>
                  <a:pt x="270830" y="239666"/>
                  <a:pt x="279692" y="230820"/>
                  <a:pt x="290624" y="230820"/>
                </a:cubicBezTo>
                <a:close/>
                <a:moveTo>
                  <a:pt x="290588" y="230798"/>
                </a:moveTo>
                <a:cubicBezTo>
                  <a:pt x="257836" y="230798"/>
                  <a:pt x="231225" y="257459"/>
                  <a:pt x="231225" y="290164"/>
                </a:cubicBezTo>
                <a:cubicBezTo>
                  <a:pt x="231225" y="299140"/>
                  <a:pt x="233183" y="307938"/>
                  <a:pt x="237099" y="315936"/>
                </a:cubicBezTo>
                <a:cubicBezTo>
                  <a:pt x="256857" y="322868"/>
                  <a:pt x="274123" y="336377"/>
                  <a:pt x="288185" y="355840"/>
                </a:cubicBezTo>
                <a:cubicBezTo>
                  <a:pt x="289075" y="356995"/>
                  <a:pt x="289876" y="358150"/>
                  <a:pt x="290588" y="359305"/>
                </a:cubicBezTo>
                <a:cubicBezTo>
                  <a:pt x="291389" y="358150"/>
                  <a:pt x="292191" y="356995"/>
                  <a:pt x="293081" y="355840"/>
                </a:cubicBezTo>
                <a:cubicBezTo>
                  <a:pt x="307054" y="336377"/>
                  <a:pt x="324409" y="322868"/>
                  <a:pt x="344167" y="315936"/>
                </a:cubicBezTo>
                <a:cubicBezTo>
                  <a:pt x="347994" y="307938"/>
                  <a:pt x="350041" y="299140"/>
                  <a:pt x="350041" y="290164"/>
                </a:cubicBezTo>
                <a:cubicBezTo>
                  <a:pt x="350041" y="257459"/>
                  <a:pt x="323430" y="230798"/>
                  <a:pt x="290588" y="230798"/>
                </a:cubicBezTo>
                <a:close/>
                <a:moveTo>
                  <a:pt x="350075" y="138449"/>
                </a:moveTo>
                <a:cubicBezTo>
                  <a:pt x="361026" y="138449"/>
                  <a:pt x="369904" y="147311"/>
                  <a:pt x="369904" y="158243"/>
                </a:cubicBezTo>
                <a:cubicBezTo>
                  <a:pt x="369904" y="169175"/>
                  <a:pt x="361026" y="178037"/>
                  <a:pt x="350075" y="178037"/>
                </a:cubicBezTo>
                <a:cubicBezTo>
                  <a:pt x="339124" y="178037"/>
                  <a:pt x="330246" y="169175"/>
                  <a:pt x="330246" y="158243"/>
                </a:cubicBezTo>
                <a:cubicBezTo>
                  <a:pt x="330246" y="147311"/>
                  <a:pt x="339124" y="138449"/>
                  <a:pt x="350075" y="138449"/>
                </a:cubicBezTo>
                <a:close/>
                <a:moveTo>
                  <a:pt x="231173" y="138449"/>
                </a:moveTo>
                <a:cubicBezTo>
                  <a:pt x="242124" y="138449"/>
                  <a:pt x="251002" y="147311"/>
                  <a:pt x="251002" y="158243"/>
                </a:cubicBezTo>
                <a:cubicBezTo>
                  <a:pt x="251002" y="169175"/>
                  <a:pt x="242124" y="178037"/>
                  <a:pt x="231173" y="178037"/>
                </a:cubicBezTo>
                <a:cubicBezTo>
                  <a:pt x="220222" y="178037"/>
                  <a:pt x="211344" y="169175"/>
                  <a:pt x="211344" y="158243"/>
                </a:cubicBezTo>
                <a:cubicBezTo>
                  <a:pt x="211344" y="147311"/>
                  <a:pt x="220222" y="138449"/>
                  <a:pt x="231173" y="138449"/>
                </a:cubicBezTo>
                <a:close/>
                <a:moveTo>
                  <a:pt x="290588" y="79095"/>
                </a:moveTo>
                <a:cubicBezTo>
                  <a:pt x="203189" y="79095"/>
                  <a:pt x="132078" y="150103"/>
                  <a:pt x="132078" y="237375"/>
                </a:cubicBezTo>
                <a:cubicBezTo>
                  <a:pt x="132078" y="267857"/>
                  <a:pt x="140622" y="296829"/>
                  <a:pt x="156642" y="322069"/>
                </a:cubicBezTo>
                <a:cubicBezTo>
                  <a:pt x="168123" y="316114"/>
                  <a:pt x="180583" y="312382"/>
                  <a:pt x="193755" y="311049"/>
                </a:cubicBezTo>
                <a:cubicBezTo>
                  <a:pt x="192331" y="304206"/>
                  <a:pt x="191530" y="297274"/>
                  <a:pt x="191530" y="290164"/>
                </a:cubicBezTo>
                <a:cubicBezTo>
                  <a:pt x="191530" y="235597"/>
                  <a:pt x="236031" y="191251"/>
                  <a:pt x="290588" y="191251"/>
                </a:cubicBezTo>
                <a:cubicBezTo>
                  <a:pt x="345235" y="191251"/>
                  <a:pt x="389647" y="235597"/>
                  <a:pt x="389647" y="290164"/>
                </a:cubicBezTo>
                <a:cubicBezTo>
                  <a:pt x="389647" y="297274"/>
                  <a:pt x="388935" y="304206"/>
                  <a:pt x="387422" y="311049"/>
                </a:cubicBezTo>
                <a:cubicBezTo>
                  <a:pt x="400594" y="312382"/>
                  <a:pt x="413143" y="316114"/>
                  <a:pt x="424535" y="322069"/>
                </a:cubicBezTo>
                <a:cubicBezTo>
                  <a:pt x="440644" y="296829"/>
                  <a:pt x="449099" y="267857"/>
                  <a:pt x="449099" y="237375"/>
                </a:cubicBezTo>
                <a:cubicBezTo>
                  <a:pt x="449099" y="150103"/>
                  <a:pt x="377988" y="79095"/>
                  <a:pt x="290588" y="79095"/>
                </a:cubicBezTo>
                <a:close/>
                <a:moveTo>
                  <a:pt x="429341" y="39547"/>
                </a:moveTo>
                <a:cubicBezTo>
                  <a:pt x="410918" y="39547"/>
                  <a:pt x="393741" y="48257"/>
                  <a:pt x="382616" y="62209"/>
                </a:cubicBezTo>
                <a:cubicBezTo>
                  <a:pt x="418127" y="80961"/>
                  <a:pt x="447319" y="110022"/>
                  <a:pt x="466010" y="145482"/>
                </a:cubicBezTo>
                <a:cubicBezTo>
                  <a:pt x="480072" y="134462"/>
                  <a:pt x="488705" y="117309"/>
                  <a:pt x="488705" y="98913"/>
                </a:cubicBezTo>
                <a:cubicBezTo>
                  <a:pt x="488705" y="66209"/>
                  <a:pt x="462094" y="39547"/>
                  <a:pt x="429341" y="39547"/>
                </a:cubicBezTo>
                <a:close/>
                <a:moveTo>
                  <a:pt x="151925" y="39547"/>
                </a:moveTo>
                <a:cubicBezTo>
                  <a:pt x="119172" y="39547"/>
                  <a:pt x="92472" y="66209"/>
                  <a:pt x="92472" y="98913"/>
                </a:cubicBezTo>
                <a:cubicBezTo>
                  <a:pt x="92472" y="117309"/>
                  <a:pt x="101194" y="134462"/>
                  <a:pt x="115167" y="145482"/>
                </a:cubicBezTo>
                <a:cubicBezTo>
                  <a:pt x="133947" y="110022"/>
                  <a:pt x="163050" y="80961"/>
                  <a:pt x="198650" y="62209"/>
                </a:cubicBezTo>
                <a:cubicBezTo>
                  <a:pt x="187525" y="48257"/>
                  <a:pt x="170348" y="39547"/>
                  <a:pt x="151925" y="39547"/>
                </a:cubicBezTo>
                <a:close/>
                <a:moveTo>
                  <a:pt x="151925" y="0"/>
                </a:moveTo>
                <a:cubicBezTo>
                  <a:pt x="186546" y="0"/>
                  <a:pt x="218498" y="18307"/>
                  <a:pt x="236298" y="47101"/>
                </a:cubicBezTo>
                <a:cubicBezTo>
                  <a:pt x="253564" y="42213"/>
                  <a:pt x="271809" y="39547"/>
                  <a:pt x="290588" y="39547"/>
                </a:cubicBezTo>
                <a:cubicBezTo>
                  <a:pt x="309457" y="39547"/>
                  <a:pt x="327702" y="42213"/>
                  <a:pt x="344968" y="47101"/>
                </a:cubicBezTo>
                <a:cubicBezTo>
                  <a:pt x="362768" y="18307"/>
                  <a:pt x="394720" y="0"/>
                  <a:pt x="429341" y="0"/>
                </a:cubicBezTo>
                <a:cubicBezTo>
                  <a:pt x="483899" y="0"/>
                  <a:pt x="528399" y="44346"/>
                  <a:pt x="528399" y="98913"/>
                </a:cubicBezTo>
                <a:cubicBezTo>
                  <a:pt x="528399" y="133484"/>
                  <a:pt x="509976" y="165389"/>
                  <a:pt x="481140" y="183163"/>
                </a:cubicBezTo>
                <a:cubicBezTo>
                  <a:pt x="486124" y="200404"/>
                  <a:pt x="488705" y="218623"/>
                  <a:pt x="488705" y="237375"/>
                </a:cubicBezTo>
                <a:cubicBezTo>
                  <a:pt x="488705" y="276389"/>
                  <a:pt x="477046" y="314692"/>
                  <a:pt x="455597" y="346952"/>
                </a:cubicBezTo>
                <a:cubicBezTo>
                  <a:pt x="457021" y="348641"/>
                  <a:pt x="458445" y="350418"/>
                  <a:pt x="459780" y="352196"/>
                </a:cubicBezTo>
                <a:cubicBezTo>
                  <a:pt x="494846" y="369526"/>
                  <a:pt x="524572" y="395831"/>
                  <a:pt x="546022" y="428714"/>
                </a:cubicBezTo>
                <a:cubicBezTo>
                  <a:pt x="568984" y="463995"/>
                  <a:pt x="581177" y="505054"/>
                  <a:pt x="581177" y="547356"/>
                </a:cubicBezTo>
                <a:cubicBezTo>
                  <a:pt x="581177" y="580061"/>
                  <a:pt x="554566" y="606722"/>
                  <a:pt x="521724" y="606722"/>
                </a:cubicBezTo>
                <a:lnTo>
                  <a:pt x="59453" y="606722"/>
                </a:lnTo>
                <a:cubicBezTo>
                  <a:pt x="26700" y="606722"/>
                  <a:pt x="0" y="580061"/>
                  <a:pt x="0" y="547356"/>
                </a:cubicBezTo>
                <a:cubicBezTo>
                  <a:pt x="0" y="505054"/>
                  <a:pt x="12193" y="463995"/>
                  <a:pt x="35244" y="428714"/>
                </a:cubicBezTo>
                <a:cubicBezTo>
                  <a:pt x="56694" y="395831"/>
                  <a:pt x="86420" y="369526"/>
                  <a:pt x="121486" y="352196"/>
                </a:cubicBezTo>
                <a:cubicBezTo>
                  <a:pt x="122821" y="350418"/>
                  <a:pt x="124246" y="348641"/>
                  <a:pt x="125670" y="346952"/>
                </a:cubicBezTo>
                <a:cubicBezTo>
                  <a:pt x="104131" y="314692"/>
                  <a:pt x="92472" y="276389"/>
                  <a:pt x="92472" y="237375"/>
                </a:cubicBezTo>
                <a:cubicBezTo>
                  <a:pt x="92472" y="218623"/>
                  <a:pt x="95142" y="200404"/>
                  <a:pt x="100037" y="183163"/>
                </a:cubicBezTo>
                <a:cubicBezTo>
                  <a:pt x="71201" y="165389"/>
                  <a:pt x="52867" y="133484"/>
                  <a:pt x="52867" y="98913"/>
                </a:cubicBezTo>
                <a:cubicBezTo>
                  <a:pt x="52867" y="44346"/>
                  <a:pt x="97278" y="0"/>
                  <a:pt x="151925" y="0"/>
                </a:cubicBezTo>
                <a:close/>
              </a:path>
            </a:pathLst>
          </a:custGeom>
          <a:solidFill>
            <a:srgbClr val="A8D1A0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9" name="pawprint_93155">
            <a:extLst>
              <a:ext uri="{FF2B5EF4-FFF2-40B4-BE49-F238E27FC236}">
                <a16:creationId xmlns:a16="http://schemas.microsoft.com/office/drawing/2014/main" id="{F5E95782-86F8-4FF1-AD7B-953554A5DEA4}"/>
              </a:ext>
            </a:extLst>
          </p:cNvPr>
          <p:cNvSpPr>
            <a:spLocks noChangeAspect="1"/>
          </p:cNvSpPr>
          <p:nvPr/>
        </p:nvSpPr>
        <p:spPr bwMode="auto">
          <a:xfrm>
            <a:off x="7754578" y="5842234"/>
            <a:ext cx="609684" cy="531958"/>
          </a:xfrm>
          <a:custGeom>
            <a:avLst/>
            <a:gdLst>
              <a:gd name="connsiteX0" fmla="*/ 284004 w 606071"/>
              <a:gd name="connsiteY0" fmla="*/ 208591 h 528805"/>
              <a:gd name="connsiteX1" fmla="*/ 409720 w 606071"/>
              <a:gd name="connsiteY1" fmla="*/ 277286 h 528805"/>
              <a:gd name="connsiteX2" fmla="*/ 485298 w 606071"/>
              <a:gd name="connsiteY2" fmla="*/ 395022 h 528805"/>
              <a:gd name="connsiteX3" fmla="*/ 478149 w 606071"/>
              <a:gd name="connsiteY3" fmla="*/ 498388 h 528805"/>
              <a:gd name="connsiteX4" fmla="*/ 377037 w 606071"/>
              <a:gd name="connsiteY4" fmla="*/ 521472 h 528805"/>
              <a:gd name="connsiteX5" fmla="*/ 190970 w 606071"/>
              <a:gd name="connsiteY5" fmla="*/ 521379 h 528805"/>
              <a:gd name="connsiteX6" fmla="*/ 190970 w 606071"/>
              <a:gd name="connsiteY6" fmla="*/ 521472 h 528805"/>
              <a:gd name="connsiteX7" fmla="*/ 89766 w 606071"/>
              <a:gd name="connsiteY7" fmla="*/ 498388 h 528805"/>
              <a:gd name="connsiteX8" fmla="*/ 82710 w 606071"/>
              <a:gd name="connsiteY8" fmla="*/ 395022 h 528805"/>
              <a:gd name="connsiteX9" fmla="*/ 158288 w 606071"/>
              <a:gd name="connsiteY9" fmla="*/ 277286 h 528805"/>
              <a:gd name="connsiteX10" fmla="*/ 284004 w 606071"/>
              <a:gd name="connsiteY10" fmla="*/ 208591 h 528805"/>
              <a:gd name="connsiteX11" fmla="*/ 556639 w 606071"/>
              <a:gd name="connsiteY11" fmla="*/ 195669 h 528805"/>
              <a:gd name="connsiteX12" fmla="*/ 581409 w 606071"/>
              <a:gd name="connsiteY12" fmla="*/ 206238 h 528805"/>
              <a:gd name="connsiteX13" fmla="*/ 588465 w 606071"/>
              <a:gd name="connsiteY13" fmla="*/ 309782 h 528805"/>
              <a:gd name="connsiteX14" fmla="*/ 487262 w 606071"/>
              <a:gd name="connsiteY14" fmla="*/ 333235 h 528805"/>
              <a:gd name="connsiteX15" fmla="*/ 480205 w 606071"/>
              <a:gd name="connsiteY15" fmla="*/ 229784 h 528805"/>
              <a:gd name="connsiteX16" fmla="*/ 556639 w 606071"/>
              <a:gd name="connsiteY16" fmla="*/ 195669 h 528805"/>
              <a:gd name="connsiteX17" fmla="*/ 67274 w 606071"/>
              <a:gd name="connsiteY17" fmla="*/ 114871 h 528805"/>
              <a:gd name="connsiteX18" fmla="*/ 131914 w 606071"/>
              <a:gd name="connsiteY18" fmla="*/ 167991 h 528805"/>
              <a:gd name="connsiteX19" fmla="*/ 97384 w 606071"/>
              <a:gd name="connsiteY19" fmla="*/ 265879 h 528805"/>
              <a:gd name="connsiteX20" fmla="*/ 6139 w 606071"/>
              <a:gd name="connsiteY20" fmla="*/ 216378 h 528805"/>
              <a:gd name="connsiteX21" fmla="*/ 40576 w 606071"/>
              <a:gd name="connsiteY21" fmla="*/ 118490 h 528805"/>
              <a:gd name="connsiteX22" fmla="*/ 67274 w 606071"/>
              <a:gd name="connsiteY22" fmla="*/ 114871 h 528805"/>
              <a:gd name="connsiteX23" fmla="*/ 414772 w 606071"/>
              <a:gd name="connsiteY23" fmla="*/ 35517 h 528805"/>
              <a:gd name="connsiteX24" fmla="*/ 447403 w 606071"/>
              <a:gd name="connsiteY24" fmla="*/ 38406 h 528805"/>
              <a:gd name="connsiteX25" fmla="*/ 494844 w 606071"/>
              <a:gd name="connsiteY25" fmla="*/ 155369 h 528805"/>
              <a:gd name="connsiteX26" fmla="*/ 386685 w 606071"/>
              <a:gd name="connsiteY26" fmla="*/ 220709 h 528805"/>
              <a:gd name="connsiteX27" fmla="*/ 339337 w 606071"/>
              <a:gd name="connsiteY27" fmla="*/ 103746 h 528805"/>
              <a:gd name="connsiteX28" fmla="*/ 414772 w 606071"/>
              <a:gd name="connsiteY28" fmla="*/ 35517 h 528805"/>
              <a:gd name="connsiteX29" fmla="*/ 233868 w 606071"/>
              <a:gd name="connsiteY29" fmla="*/ 0 h 528805"/>
              <a:gd name="connsiteX30" fmla="*/ 315830 w 606071"/>
              <a:gd name="connsiteY30" fmla="*/ 96075 h 528805"/>
              <a:gd name="connsiteX31" fmla="*/ 233868 w 606071"/>
              <a:gd name="connsiteY31" fmla="*/ 192150 h 528805"/>
              <a:gd name="connsiteX32" fmla="*/ 151906 w 606071"/>
              <a:gd name="connsiteY32" fmla="*/ 96075 h 528805"/>
              <a:gd name="connsiteX33" fmla="*/ 233868 w 606071"/>
              <a:gd name="connsiteY33" fmla="*/ 0 h 52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06071" h="528805">
                <a:moveTo>
                  <a:pt x="284004" y="208591"/>
                </a:moveTo>
                <a:cubicBezTo>
                  <a:pt x="334884" y="208591"/>
                  <a:pt x="382237" y="234456"/>
                  <a:pt x="409720" y="277286"/>
                </a:cubicBezTo>
                <a:lnTo>
                  <a:pt x="485298" y="395022"/>
                </a:lnTo>
                <a:cubicBezTo>
                  <a:pt x="506003" y="427283"/>
                  <a:pt x="503125" y="469279"/>
                  <a:pt x="478149" y="498388"/>
                </a:cubicBezTo>
                <a:cubicBezTo>
                  <a:pt x="453265" y="527498"/>
                  <a:pt x="412134" y="536861"/>
                  <a:pt x="377037" y="521472"/>
                </a:cubicBezTo>
                <a:cubicBezTo>
                  <a:pt x="317707" y="495422"/>
                  <a:pt x="250300" y="495422"/>
                  <a:pt x="190970" y="521379"/>
                </a:cubicBezTo>
                <a:lnTo>
                  <a:pt x="190970" y="521472"/>
                </a:lnTo>
                <a:cubicBezTo>
                  <a:pt x="155781" y="536861"/>
                  <a:pt x="114742" y="527498"/>
                  <a:pt x="89766" y="498388"/>
                </a:cubicBezTo>
                <a:cubicBezTo>
                  <a:pt x="64883" y="469279"/>
                  <a:pt x="62005" y="427283"/>
                  <a:pt x="82710" y="395022"/>
                </a:cubicBezTo>
                <a:lnTo>
                  <a:pt x="158288" y="277286"/>
                </a:lnTo>
                <a:cubicBezTo>
                  <a:pt x="185771" y="234456"/>
                  <a:pt x="233123" y="208591"/>
                  <a:pt x="284004" y="208591"/>
                </a:cubicBezTo>
                <a:close/>
                <a:moveTo>
                  <a:pt x="556639" y="195669"/>
                </a:moveTo>
                <a:cubicBezTo>
                  <a:pt x="565497" y="197241"/>
                  <a:pt x="573934" y="200723"/>
                  <a:pt x="581409" y="206238"/>
                </a:cubicBezTo>
                <a:cubicBezTo>
                  <a:pt x="611305" y="228393"/>
                  <a:pt x="614462" y="274742"/>
                  <a:pt x="588465" y="309782"/>
                </a:cubicBezTo>
                <a:cubicBezTo>
                  <a:pt x="562468" y="344822"/>
                  <a:pt x="517159" y="355297"/>
                  <a:pt x="487262" y="333235"/>
                </a:cubicBezTo>
                <a:cubicBezTo>
                  <a:pt x="457365" y="311173"/>
                  <a:pt x="454208" y="264824"/>
                  <a:pt x="480205" y="229784"/>
                </a:cubicBezTo>
                <a:cubicBezTo>
                  <a:pt x="499703" y="203434"/>
                  <a:pt x="530064" y="190955"/>
                  <a:pt x="556639" y="195669"/>
                </a:cubicBezTo>
                <a:close/>
                <a:moveTo>
                  <a:pt x="67274" y="114871"/>
                </a:moveTo>
                <a:cubicBezTo>
                  <a:pt x="94146" y="117378"/>
                  <a:pt x="120079" y="137470"/>
                  <a:pt x="131914" y="167991"/>
                </a:cubicBezTo>
                <a:cubicBezTo>
                  <a:pt x="147601" y="208777"/>
                  <a:pt x="132099" y="252530"/>
                  <a:pt x="97384" y="265879"/>
                </a:cubicBezTo>
                <a:cubicBezTo>
                  <a:pt x="62761" y="279227"/>
                  <a:pt x="21826" y="257072"/>
                  <a:pt x="6139" y="216378"/>
                </a:cubicBezTo>
                <a:cubicBezTo>
                  <a:pt x="-9548" y="175684"/>
                  <a:pt x="5860" y="131839"/>
                  <a:pt x="40576" y="118490"/>
                </a:cubicBezTo>
                <a:cubicBezTo>
                  <a:pt x="49255" y="115153"/>
                  <a:pt x="58317" y="114035"/>
                  <a:pt x="67274" y="114871"/>
                </a:cubicBezTo>
                <a:close/>
                <a:moveTo>
                  <a:pt x="414772" y="35517"/>
                </a:moveTo>
                <a:cubicBezTo>
                  <a:pt x="425608" y="33992"/>
                  <a:pt x="436680" y="34838"/>
                  <a:pt x="447403" y="38406"/>
                </a:cubicBezTo>
                <a:cubicBezTo>
                  <a:pt x="490388" y="52586"/>
                  <a:pt x="511648" y="105043"/>
                  <a:pt x="494844" y="155369"/>
                </a:cubicBezTo>
                <a:cubicBezTo>
                  <a:pt x="478133" y="205695"/>
                  <a:pt x="429670" y="234982"/>
                  <a:pt x="386685" y="220709"/>
                </a:cubicBezTo>
                <a:cubicBezTo>
                  <a:pt x="343793" y="206436"/>
                  <a:pt x="322533" y="154072"/>
                  <a:pt x="339337" y="103746"/>
                </a:cubicBezTo>
                <a:cubicBezTo>
                  <a:pt x="351870" y="66002"/>
                  <a:pt x="382263" y="40092"/>
                  <a:pt x="414772" y="35517"/>
                </a:cubicBezTo>
                <a:close/>
                <a:moveTo>
                  <a:pt x="233868" y="0"/>
                </a:moveTo>
                <a:cubicBezTo>
                  <a:pt x="279134" y="0"/>
                  <a:pt x="315830" y="43014"/>
                  <a:pt x="315830" y="96075"/>
                </a:cubicBezTo>
                <a:cubicBezTo>
                  <a:pt x="315830" y="149136"/>
                  <a:pt x="279134" y="192150"/>
                  <a:pt x="233868" y="192150"/>
                </a:cubicBezTo>
                <a:cubicBezTo>
                  <a:pt x="188602" y="192150"/>
                  <a:pt x="151906" y="149136"/>
                  <a:pt x="151906" y="96075"/>
                </a:cubicBezTo>
                <a:cubicBezTo>
                  <a:pt x="151906" y="43014"/>
                  <a:pt x="188602" y="0"/>
                  <a:pt x="233868" y="0"/>
                </a:cubicBezTo>
                <a:close/>
              </a:path>
            </a:pathLst>
          </a:custGeom>
          <a:solidFill>
            <a:srgbClr val="A8D1A0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077172" y="2712299"/>
            <a:ext cx="3655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Thức ăn chứa chất đạm </a:t>
            </a:r>
          </a:p>
          <a:p>
            <a:pPr algn="ctr"/>
            <a:r>
              <a:rPr lang="vi-VN" sz="36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và chất béo có nguồn gốc từ đâu?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22" name="文本框 26"/>
          <p:cNvSpPr txBox="1"/>
          <p:nvPr/>
        </p:nvSpPr>
        <p:spPr>
          <a:xfrm rot="1277125">
            <a:off x="5351702" y="1220098"/>
            <a:ext cx="5628404" cy="23482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ristote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 rot="1330925">
            <a:off x="5535040" y="1150411"/>
            <a:ext cx="5203443" cy="23801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vi-VN" sz="3700" b="1" dirty="0">
                <a:solidFill>
                  <a:srgbClr val="002060"/>
                </a:solidFill>
                <a:latin typeface="UTM Avo" panose="02040603050506020204" pitchFamily="18" charset="0"/>
              </a:rPr>
              <a:t>Thức ăn chứa chất đạm và chất béo có nguồn gốc từ động vật và thực vật.</a:t>
            </a:r>
            <a:endParaRPr kumimoji="0" lang="en-US" sz="3700" b="0" i="0" u="none" strike="noStrike" cap="all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Lato Bold"/>
              <a:ea typeface="Lato Bold"/>
              <a:cs typeface="Lato Bold"/>
              <a:sym typeface="Lato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5" grpId="0" animBg="1"/>
      <p:bldP spid="1196" grpId="0" animBg="1"/>
      <p:bldP spid="5" grpId="0"/>
      <p:bldP spid="22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B59AA57-1291-454F-BA53-0395B932F0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55" t="25683" r="5207" b="-8280"/>
          <a:stretch/>
        </p:blipFill>
        <p:spPr>
          <a:xfrm>
            <a:off x="-1902399" y="3046756"/>
            <a:ext cx="13873018" cy="64454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5441" y="1410366"/>
            <a:ext cx="9885977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altLang="zh-CN" sz="8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TẠM BIỆT CÁC EM</a:t>
            </a:r>
            <a:endParaRPr lang="zh-CN" altLang="en-US" sz="80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VN-Whimsy" panose="02040603050506020204" pitchFamily="18" charset="0"/>
              <a:ea typeface="华康方圆体W7(P)" pitchFamily="8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910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09E771E-C4E8-475F-BE32-8917C2E63E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hape 446">
            <a:extLst>
              <a:ext uri="{FF2B5EF4-FFF2-40B4-BE49-F238E27FC236}">
                <a16:creationId xmlns:a16="http://schemas.microsoft.com/office/drawing/2014/main" id="{010BD495-D95C-46C4-B6C4-1533D0912B45}"/>
              </a:ext>
            </a:extLst>
          </p:cNvPr>
          <p:cNvSpPr/>
          <p:nvPr/>
        </p:nvSpPr>
        <p:spPr>
          <a:xfrm flipH="1" flipV="1">
            <a:off x="0" y="4104832"/>
            <a:ext cx="9881082" cy="1"/>
          </a:xfrm>
          <a:prstGeom prst="line">
            <a:avLst/>
          </a:prstGeom>
          <a:ln w="38100">
            <a:solidFill>
              <a:srgbClr val="EDEFF3"/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000000"/>
              </a:solidFill>
              <a:latin typeface="Helvetica Light"/>
              <a:sym typeface="Helvetica Light"/>
            </a:endParaRPr>
          </a:p>
        </p:txBody>
      </p:sp>
      <p:sp>
        <p:nvSpPr>
          <p:cNvPr id="6" name="Shape 448">
            <a:extLst>
              <a:ext uri="{FF2B5EF4-FFF2-40B4-BE49-F238E27FC236}">
                <a16:creationId xmlns:a16="http://schemas.microsoft.com/office/drawing/2014/main" id="{4089FC90-F44A-4AB9-BDEE-3021F9885DD7}"/>
              </a:ext>
            </a:extLst>
          </p:cNvPr>
          <p:cNvSpPr txBox="1">
            <a:spLocks/>
          </p:cNvSpPr>
          <p:nvPr/>
        </p:nvSpPr>
        <p:spPr>
          <a:xfrm>
            <a:off x="3774356" y="1018204"/>
            <a:ext cx="6045362" cy="692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dirty="0">
              <a:latin typeface="微软雅黑" panose="020B0503020204020204" pitchFamily="34" charset="-122"/>
            </a:endParaRPr>
          </a:p>
        </p:txBody>
      </p:sp>
      <p:sp>
        <p:nvSpPr>
          <p:cNvPr id="12" name="Shape 454">
            <a:extLst>
              <a:ext uri="{FF2B5EF4-FFF2-40B4-BE49-F238E27FC236}">
                <a16:creationId xmlns:a16="http://schemas.microsoft.com/office/drawing/2014/main" id="{CB84A96A-0D0F-41D3-BE41-6C93C8FF70BE}"/>
              </a:ext>
            </a:extLst>
          </p:cNvPr>
          <p:cNvSpPr/>
          <p:nvPr/>
        </p:nvSpPr>
        <p:spPr>
          <a:xfrm>
            <a:off x="874349" y="4009582"/>
            <a:ext cx="190501" cy="190501"/>
          </a:xfrm>
          <a:prstGeom prst="ellipse">
            <a:avLst/>
          </a:prstGeom>
          <a:solidFill>
            <a:srgbClr val="EEEEE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3" name="Shape 455">
            <a:extLst>
              <a:ext uri="{FF2B5EF4-FFF2-40B4-BE49-F238E27FC236}">
                <a16:creationId xmlns:a16="http://schemas.microsoft.com/office/drawing/2014/main" id="{57B9BE18-DE7A-4937-BDC1-144ED919DBCB}"/>
              </a:ext>
            </a:extLst>
          </p:cNvPr>
          <p:cNvSpPr/>
          <p:nvPr/>
        </p:nvSpPr>
        <p:spPr>
          <a:xfrm>
            <a:off x="921974" y="4057207"/>
            <a:ext cx="95251" cy="95251"/>
          </a:xfrm>
          <a:prstGeom prst="ellipse">
            <a:avLst/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4" name="Shape 456">
            <a:extLst>
              <a:ext uri="{FF2B5EF4-FFF2-40B4-BE49-F238E27FC236}">
                <a16:creationId xmlns:a16="http://schemas.microsoft.com/office/drawing/2014/main" id="{FCEF9FBE-1E9A-48D8-BCBA-4149448BC57A}"/>
              </a:ext>
            </a:extLst>
          </p:cNvPr>
          <p:cNvSpPr/>
          <p:nvPr/>
        </p:nvSpPr>
        <p:spPr>
          <a:xfrm>
            <a:off x="5797014" y="4009582"/>
            <a:ext cx="190501" cy="190501"/>
          </a:xfrm>
          <a:prstGeom prst="ellipse">
            <a:avLst/>
          </a:prstGeom>
          <a:solidFill>
            <a:srgbClr val="EEEEE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5" name="Shape 457">
            <a:extLst>
              <a:ext uri="{FF2B5EF4-FFF2-40B4-BE49-F238E27FC236}">
                <a16:creationId xmlns:a16="http://schemas.microsoft.com/office/drawing/2014/main" id="{99891125-23FB-4499-B069-1CF2EE2F7800}"/>
              </a:ext>
            </a:extLst>
          </p:cNvPr>
          <p:cNvSpPr/>
          <p:nvPr/>
        </p:nvSpPr>
        <p:spPr>
          <a:xfrm>
            <a:off x="5844639" y="4057207"/>
            <a:ext cx="95251" cy="95251"/>
          </a:xfrm>
          <a:prstGeom prst="ellipse">
            <a:avLst/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69920" y="940966"/>
            <a:ext cx="764367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altLang="zh-CN" sz="6000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YÊU CẦU CẦN ĐẠT</a:t>
            </a:r>
            <a:endParaRPr lang="zh-CN" altLang="en-US" sz="6000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VN-Whimsy" panose="02040603050506020204" pitchFamily="18" charset="0"/>
              <a:ea typeface="华康方圆体W7(P)" pitchFamily="8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9599" y="1788059"/>
            <a:ext cx="1149927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1. Kiến thức </a:t>
            </a:r>
            <a:endParaRPr lang="en-US" sz="26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nl-NL" sz="26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Kể tên những thức ăn chứa nhiều chất đạm (thịt, cá, trứng, tôm, cua, …), chất béo (mỡ, dầu, , bơ, ... ). </a:t>
            </a:r>
            <a:endParaRPr lang="en-US" sz="26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nl-NL" sz="26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Nêu được vai trò của chất đạm và chất béo đối với cơ thể: </a:t>
            </a:r>
            <a:endParaRPr lang="en-US" sz="26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nl-NL" sz="26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+ Chất đạm giúp xây dựng và đổi mới cơ thể. </a:t>
            </a:r>
            <a:endParaRPr lang="en-US" sz="26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nl-NL" sz="26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+ Chất béo giàu năng lượng và giúp cơ thể hấp thụ các vi- ta- min A, D, E, K. </a:t>
            </a:r>
            <a:endParaRPr lang="en-US" sz="26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nl-NL" sz="2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2. Kĩ năng</a:t>
            </a:r>
            <a:endParaRPr lang="en-US" sz="26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nl-NL" sz="26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Có kĩ năng xác định thức ăn và chứa chất đạm và chất béo</a:t>
            </a:r>
            <a:r>
              <a:rPr lang="nl-NL" sz="2600" u="sng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sz="26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nl-NL" sz="2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3. Phẩm chất</a:t>
            </a:r>
            <a:endParaRPr lang="en-US" sz="26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nl-NL" sz="26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Có ý thức ăn uống đầy đủ chất dinh dưỡng</a:t>
            </a:r>
            <a:endParaRPr lang="en-US" sz="26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nl-NL" sz="2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4. Góp phần phát triển các năng lực:</a:t>
            </a:r>
            <a:endParaRPr lang="en-US" sz="26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nl-NL" sz="26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NL giải quyết vấn đề và sáng tạo,  NL hợp tác.</a:t>
            </a:r>
            <a:endParaRPr lang="en-US" sz="26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68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3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4" grpId="0" animBg="1"/>
      <p:bldP spid="15" grpId="0" animBg="1"/>
      <p:bldP spid="17" grpId="0"/>
      <p:bldP spid="17" grpId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35BFCA8A-C51F-4EC6-AE8A-376EF01D33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图片包含 物体, 镜子&#10;&#10;描述已自动生成">
            <a:extLst>
              <a:ext uri="{FF2B5EF4-FFF2-40B4-BE49-F238E27FC236}">
                <a16:creationId xmlns:a16="http://schemas.microsoft.com/office/drawing/2014/main" id="{746DCE4B-3E4A-4577-B977-2F4EDA6773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A9978A5-C6A1-484D-B582-82FD00C359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0" t="20400"/>
          <a:stretch/>
        </p:blipFill>
        <p:spPr>
          <a:xfrm rot="21206725">
            <a:off x="6570660" y="2958330"/>
            <a:ext cx="6446902" cy="4138495"/>
          </a:xfrm>
          <a:prstGeom prst="rect">
            <a:avLst/>
          </a:prstGeom>
        </p:spPr>
      </p:pic>
      <p:pic>
        <p:nvPicPr>
          <p:cNvPr id="2" name="5c249dca6369b">
            <a:hlinkClick r:id="" action="ppaction://media"/>
            <a:extLst>
              <a:ext uri="{FF2B5EF4-FFF2-40B4-BE49-F238E27FC236}">
                <a16:creationId xmlns:a16="http://schemas.microsoft.com/office/drawing/2014/main" id="{EB4B39E8-3657-4052-88A3-F25E04A875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06743" y="-785591"/>
            <a:ext cx="487363" cy="48736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84BF5FB-0539-40C6-99EE-14C601E52E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916" y="4254101"/>
            <a:ext cx="3691076" cy="23902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23118" y="2603899"/>
            <a:ext cx="6048672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8000" b="0" i="0" u="none" strike="noStrike" kern="1200" cap="none" spc="50" normalizeH="0" baseline="0" noProof="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SVN-Whimsy" panose="02040603050506020204" pitchFamily="18" charset="0"/>
                <a:ea typeface="华康方圆体W7(P)" pitchFamily="82" charset="-122"/>
                <a:cs typeface="+mn-cs"/>
              </a:rPr>
              <a:t>KHỞI ĐỘNG</a:t>
            </a:r>
            <a:endParaRPr kumimoji="0" lang="zh-CN" altLang="en-US" sz="8000" b="0" i="0" u="none" strike="noStrike" kern="1200" cap="none" spc="50" normalizeH="0" baseline="0" noProof="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SVN-Whimsy" panose="02040603050506020204" pitchFamily="18" charset="0"/>
              <a:ea typeface="华康方圆体W7(P)" pitchFamily="8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269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ractur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2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09E771E-C4E8-475F-BE32-8917C2E63E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hape 446">
            <a:extLst>
              <a:ext uri="{FF2B5EF4-FFF2-40B4-BE49-F238E27FC236}">
                <a16:creationId xmlns:a16="http://schemas.microsoft.com/office/drawing/2014/main" id="{010BD495-D95C-46C4-B6C4-1533D0912B45}"/>
              </a:ext>
            </a:extLst>
          </p:cNvPr>
          <p:cNvSpPr/>
          <p:nvPr/>
        </p:nvSpPr>
        <p:spPr>
          <a:xfrm flipH="1" flipV="1">
            <a:off x="0" y="4104832"/>
            <a:ext cx="9881082" cy="1"/>
          </a:xfrm>
          <a:prstGeom prst="line">
            <a:avLst/>
          </a:prstGeom>
          <a:ln w="38100">
            <a:solidFill>
              <a:srgbClr val="EDEFF3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6" name="Shape 448">
            <a:extLst>
              <a:ext uri="{FF2B5EF4-FFF2-40B4-BE49-F238E27FC236}">
                <a16:creationId xmlns:a16="http://schemas.microsoft.com/office/drawing/2014/main" id="{4089FC90-F44A-4AB9-BDEE-3021F9885DD7}"/>
              </a:ext>
            </a:extLst>
          </p:cNvPr>
          <p:cNvSpPr txBox="1">
            <a:spLocks/>
          </p:cNvSpPr>
          <p:nvPr/>
        </p:nvSpPr>
        <p:spPr>
          <a:xfrm>
            <a:off x="3774356" y="1018204"/>
            <a:ext cx="6045362" cy="692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+mj-ea"/>
              <a:cs typeface="+mj-cs"/>
            </a:endParaRPr>
          </a:p>
        </p:txBody>
      </p:sp>
      <p:sp>
        <p:nvSpPr>
          <p:cNvPr id="12" name="Shape 454">
            <a:extLst>
              <a:ext uri="{FF2B5EF4-FFF2-40B4-BE49-F238E27FC236}">
                <a16:creationId xmlns:a16="http://schemas.microsoft.com/office/drawing/2014/main" id="{CB84A96A-0D0F-41D3-BE41-6C93C8FF70BE}"/>
              </a:ext>
            </a:extLst>
          </p:cNvPr>
          <p:cNvSpPr/>
          <p:nvPr/>
        </p:nvSpPr>
        <p:spPr>
          <a:xfrm>
            <a:off x="874349" y="4009582"/>
            <a:ext cx="190501" cy="190501"/>
          </a:xfrm>
          <a:prstGeom prst="ellipse">
            <a:avLst/>
          </a:prstGeom>
          <a:solidFill>
            <a:srgbClr val="EEEEE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3" name="Shape 455">
            <a:extLst>
              <a:ext uri="{FF2B5EF4-FFF2-40B4-BE49-F238E27FC236}">
                <a16:creationId xmlns:a16="http://schemas.microsoft.com/office/drawing/2014/main" id="{57B9BE18-DE7A-4937-BDC1-144ED919DBCB}"/>
              </a:ext>
            </a:extLst>
          </p:cNvPr>
          <p:cNvSpPr/>
          <p:nvPr/>
        </p:nvSpPr>
        <p:spPr>
          <a:xfrm>
            <a:off x="921974" y="4057207"/>
            <a:ext cx="95251" cy="95251"/>
          </a:xfrm>
          <a:prstGeom prst="ellipse">
            <a:avLst/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4" name="Shape 456">
            <a:extLst>
              <a:ext uri="{FF2B5EF4-FFF2-40B4-BE49-F238E27FC236}">
                <a16:creationId xmlns:a16="http://schemas.microsoft.com/office/drawing/2014/main" id="{FCEF9FBE-1E9A-48D8-BCBA-4149448BC57A}"/>
              </a:ext>
            </a:extLst>
          </p:cNvPr>
          <p:cNvSpPr/>
          <p:nvPr/>
        </p:nvSpPr>
        <p:spPr>
          <a:xfrm>
            <a:off x="5797014" y="4009582"/>
            <a:ext cx="190501" cy="190501"/>
          </a:xfrm>
          <a:prstGeom prst="ellipse">
            <a:avLst/>
          </a:prstGeom>
          <a:solidFill>
            <a:srgbClr val="EEEEE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5" name="Shape 457">
            <a:extLst>
              <a:ext uri="{FF2B5EF4-FFF2-40B4-BE49-F238E27FC236}">
                <a16:creationId xmlns:a16="http://schemas.microsoft.com/office/drawing/2014/main" id="{99891125-23FB-4499-B069-1CF2EE2F7800}"/>
              </a:ext>
            </a:extLst>
          </p:cNvPr>
          <p:cNvSpPr/>
          <p:nvPr/>
        </p:nvSpPr>
        <p:spPr>
          <a:xfrm>
            <a:off x="5844639" y="4057207"/>
            <a:ext cx="95251" cy="95251"/>
          </a:xfrm>
          <a:prstGeom prst="ellipse">
            <a:avLst/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pic>
        <p:nvPicPr>
          <p:cNvPr id="11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6BDF323-1074-4CE3-9DCD-1333265984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257" y="393156"/>
            <a:ext cx="2362200" cy="174380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434033" y="705841"/>
            <a:ext cx="806713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4000" b="1" kern="0" dirty="0">
                <a:solidFill>
                  <a:srgbClr val="45ADDB"/>
                </a:solidFill>
                <a:latin typeface="Times New Roman" panose="02020603050405020304" pitchFamily="18" charset="0"/>
                <a:cs typeface="Arial"/>
                <a:sym typeface="Arial"/>
              </a:rPr>
              <a:t>Thực phẩm nào sau đây chứa nhiều chất bột đường?</a:t>
            </a:r>
            <a:endParaRPr lang="vi-VN" sz="4000" kern="0" dirty="0">
              <a:solidFill>
                <a:srgbClr val="45ADDB"/>
              </a:solidFill>
              <a:latin typeface="Times New Roman" panose="02020603050405020304" pitchFamily="18" charset="0"/>
              <a:cs typeface="Arial"/>
              <a:sym typeface="Arial"/>
            </a:endParaRPr>
          </a:p>
        </p:txBody>
      </p:sp>
      <p:grpSp>
        <p:nvGrpSpPr>
          <p:cNvPr id="21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623778" y="2269714"/>
            <a:ext cx="10689965" cy="2166891"/>
            <a:chOff x="1044835" y="2180417"/>
            <a:chExt cx="10689965" cy="2166890"/>
          </a:xfrm>
        </p:grpSpPr>
        <p:sp>
          <p:nvSpPr>
            <p:cNvPr id="22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199"/>
              <a:ext cx="10439400" cy="941046"/>
            </a:xfrm>
            <a:prstGeom prst="roundRect">
              <a:avLst/>
            </a:prstGeom>
            <a:solidFill>
              <a:srgbClr val="DCFCEC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defTabSz="1219170">
                <a:buClr>
                  <a:srgbClr val="000000"/>
                </a:buClr>
              </a:pPr>
              <a:r>
                <a:rPr lang="vi-VN" sz="3467" b="1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	Trứng, gạo, khoai lang.</a:t>
              </a:r>
            </a:p>
          </p:txBody>
        </p:sp>
        <p:pic>
          <p:nvPicPr>
            <p:cNvPr id="23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950" b="21650" l="11100" r="23550">
                          <a14:foregroundMark x1="11600" y1="15300" x2="11600" y2="15300"/>
                          <a14:foregroundMark x1="12050" y1="15200" x2="12050" y2="15200"/>
                          <a14:foregroundMark x1="12050" y1="15200" x2="11600" y2="15500"/>
                          <a14:foregroundMark x1="12150" y1="13800" x2="12800" y2="14550"/>
                          <a14:foregroundMark x1="14000" y1="14950" x2="13750" y2="15950"/>
                          <a14:foregroundMark x1="13450" y1="14650" x2="13650" y2="17750"/>
                          <a14:foregroundMark x1="11500" y1="17000" x2="11500" y2="17000"/>
                          <a14:foregroundMark x1="11750" y1="17450" x2="11750" y2="17450"/>
                          <a14:foregroundMark x1="11100" y1="17450" x2="11100" y2="17450"/>
                          <a14:foregroundMark x1="11600" y1="17450" x2="11600" y2="17450"/>
                        </a14:backgroundRemoval>
                      </a14:imgEffect>
                    </a14:imgLayer>
                  </a14:imgProps>
                </a:ext>
              </a:extLst>
            </a:blip>
            <a:srcRect l="10107" t="612" r="74936" b="75976"/>
            <a:stretch/>
          </p:blipFill>
          <p:spPr>
            <a:xfrm>
              <a:off x="1044835" y="2180417"/>
              <a:ext cx="1384391" cy="2166890"/>
            </a:xfrm>
            <a:prstGeom prst="rect">
              <a:avLst/>
            </a:prstGeom>
          </p:spPr>
        </p:pic>
      </p:grpSp>
      <p:grpSp>
        <p:nvGrpSpPr>
          <p:cNvPr id="24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384213" y="3726533"/>
            <a:ext cx="10934027" cy="1743809"/>
            <a:chOff x="800774" y="3726529"/>
            <a:chExt cx="10934026" cy="1743808"/>
          </a:xfrm>
        </p:grpSpPr>
        <p:sp>
          <p:nvSpPr>
            <p:cNvPr id="25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defTabSz="1219170">
                <a:buClr>
                  <a:srgbClr val="000000"/>
                </a:buClr>
              </a:pPr>
              <a:r>
                <a:rPr lang="en-US" sz="3467" b="1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     </a:t>
              </a:r>
              <a:r>
                <a:rPr lang="vi-VN" sz="3467" b="1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vi-VN" sz="4000" b="1" kern="0" dirty="0">
                  <a:solidFill>
                    <a:srgbClr val="36363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Bún, dầu ăn, đậu nành, thịt mỡ.</a:t>
              </a:r>
            </a:p>
          </p:txBody>
        </p:sp>
        <p:pic>
          <p:nvPicPr>
            <p:cNvPr id="26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750" b="18550" l="27550" r="38100">
                          <a14:foregroundMark x1="38100" y1="7500" x2="38100" y2="7500"/>
                          <a14:foregroundMark x1="28850" y1="7750" x2="28850" y2="7750"/>
                          <a14:foregroundMark x1="36800" y1="7950" x2="36800" y2="7950"/>
                          <a14:foregroundMark x1="32500" y1="18450" x2="32500" y2="18450"/>
                          <a14:foregroundMark x1="28800" y1="17350" x2="28800" y2="17350"/>
                          <a14:foregroundMark x1="28850" y1="16500" x2="28600" y2="17450"/>
                          <a14:foregroundMark x1="32500" y1="18550" x2="32500" y2="18550"/>
                          <a14:foregroundMark x1="38100" y1="15450" x2="38100" y2="15450"/>
                          <a14:foregroundMark x1="38100" y1="15800" x2="38100" y2="15800"/>
                          <a14:backgroundMark x1="32800" y1="10700" x2="33000" y2="10950"/>
                          <a14:backgroundMark x1="33900" y1="15600" x2="34050" y2="16000"/>
                        </a14:backgroundRemoval>
                      </a14:imgEffect>
                    </a14:imgLayer>
                  </a14:imgProps>
                </a:ext>
              </a:extLst>
            </a:blip>
            <a:srcRect l="26239" t="4266" r="60641" b="80072"/>
            <a:stretch/>
          </p:blipFill>
          <p:spPr>
            <a:xfrm>
              <a:off x="800774" y="3726529"/>
              <a:ext cx="1460739" cy="1743808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298624" y="5216426"/>
            <a:ext cx="11019616" cy="1743809"/>
            <a:chOff x="715184" y="5216427"/>
            <a:chExt cx="11019616" cy="1743811"/>
          </a:xfrm>
        </p:grpSpPr>
        <p:sp>
          <p:nvSpPr>
            <p:cNvPr id="28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tx1">
                <a:lumMod val="20000"/>
                <a:lumOff val="80000"/>
              </a:schemeClr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vi-VN" sz="4000" b="1" kern="0" dirty="0">
                  <a:solidFill>
                    <a:schemeClr val="accent5">
                      <a:lumMod val="50000"/>
                    </a:schemeClr>
                  </a:solidFill>
                  <a:latin typeface="+mj-lt"/>
                  <a:sym typeface="Arial"/>
                </a:rPr>
                <a:t>Gạo, khoai lang, bánh mì, khoai tây.</a:t>
              </a:r>
              <a:endParaRPr lang="en-US" sz="4000" b="1" kern="0" dirty="0">
                <a:solidFill>
                  <a:schemeClr val="accent5">
                    <a:lumMod val="50000"/>
                  </a:schemeClr>
                </a:solidFill>
                <a:latin typeface="+mj-lt"/>
                <a:sym typeface="Arial"/>
              </a:endParaRPr>
            </a:p>
          </p:txBody>
        </p:sp>
        <p:pic>
          <p:nvPicPr>
            <p:cNvPr id="29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701" b="18793" l="40898" r="56306"/>
                      </a14:imgEffect>
                    </a14:imgLayer>
                  </a14:imgProps>
                </a:ext>
              </a:extLst>
            </a:blip>
            <a:srcRect l="38972" t="4065" r="41768" b="79570"/>
            <a:stretch/>
          </p:blipFill>
          <p:spPr>
            <a:xfrm>
              <a:off x="715184" y="5216427"/>
              <a:ext cx="2052347" cy="1743811"/>
            </a:xfrm>
            <a:prstGeom prst="rect">
              <a:avLst/>
            </a:prstGeom>
          </p:spPr>
        </p:pic>
      </p:grpSp>
      <p:pic>
        <p:nvPicPr>
          <p:cNvPr id="30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6" y="1859814"/>
            <a:ext cx="1384391" cy="138439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2804378-07B2-4FF3-9FB1-3DE20DFBDF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701" y="2531849"/>
            <a:ext cx="1462919" cy="142228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3C97762-4B77-449B-8D84-A4C2E2C175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663" y="3969006"/>
            <a:ext cx="1462919" cy="1422283"/>
          </a:xfrm>
          <a:prstGeom prst="rect">
            <a:avLst/>
          </a:prstGeom>
        </p:spPr>
      </p:pic>
      <p:pic>
        <p:nvPicPr>
          <p:cNvPr id="33" name="Picture 32" descr="Icon&#10;&#10;Description automatically generated with low confidence">
            <a:extLst>
              <a:ext uri="{FF2B5EF4-FFF2-40B4-BE49-F238E27FC236}">
                <a16:creationId xmlns:a16="http://schemas.microsoft.com/office/drawing/2014/main" id="{4939E1B2-1162-4534-942D-D1B889061BD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07166" y="5294719"/>
            <a:ext cx="1659851" cy="165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7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27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28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3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32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37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8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4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42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45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46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9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2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1"/>
                      </p:tgtEl>
                    </p:cond>
                  </p:nextCondLst>
                </p:seq>
                <p:seq concurrent="1" nextAc="seek">
                  <p:cTn id="61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2" fill="hold">
                          <p:stCondLst>
                            <p:cond delay="0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900" decel="100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2" dur="4576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4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2" dur="50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6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audio>
                  <p:cMediaNode vol="80000">
                    <p:cTn id="8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0"/>
                    </p:tgtEl>
                  </p:cMediaNode>
                </p:audio>
              </p:childTnLst>
            </p:cTn>
          </p:par>
        </p:tnLst>
        <p:bldLst>
          <p:bldP spid="4" grpId="0" animBg="1"/>
          <p:bldP spid="12" grpId="0" animBg="1"/>
          <p:bldP spid="13" grpId="0" animBg="1"/>
          <p:bldP spid="14" grpId="0" animBg="1"/>
          <p:bldP spid="15" grpId="0" animBg="1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9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2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1"/>
                      </p:tgtEl>
                    </p:cond>
                  </p:nextCondLst>
                </p:seq>
                <p:seq concurrent="1" nextAc="seek">
                  <p:cTn id="61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2" fill="hold">
                          <p:stCondLst>
                            <p:cond delay="0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900" decel="100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2" dur="4576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4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2" dur="50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6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audio>
                  <p:cMediaNode vol="80000">
                    <p:cTn id="8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0"/>
                    </p:tgtEl>
                  </p:cMediaNode>
                </p:audio>
              </p:childTnLst>
            </p:cTn>
          </p:par>
        </p:tnLst>
        <p:bldLst>
          <p:bldP spid="4" grpId="0" animBg="1"/>
          <p:bldP spid="12" grpId="0" animBg="1"/>
          <p:bldP spid="13" grpId="0" animBg="1"/>
          <p:bldP spid="14" grpId="0" animBg="1"/>
          <p:bldP spid="15" grpId="0" animBg="1"/>
          <p:bldP spid="20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35BFCA8A-C51F-4EC6-AE8A-376EF01D33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图片包含 物体, 镜子&#10;&#10;描述已自动生成">
            <a:extLst>
              <a:ext uri="{FF2B5EF4-FFF2-40B4-BE49-F238E27FC236}">
                <a16:creationId xmlns:a16="http://schemas.microsoft.com/office/drawing/2014/main" id="{746DCE4B-3E4A-4577-B977-2F4EDA6773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A9978A5-C6A1-484D-B582-82FD00C359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0" t="20400"/>
          <a:stretch/>
        </p:blipFill>
        <p:spPr>
          <a:xfrm rot="21206725">
            <a:off x="6570660" y="2958330"/>
            <a:ext cx="6446902" cy="4138495"/>
          </a:xfrm>
          <a:prstGeom prst="rect">
            <a:avLst/>
          </a:prstGeom>
        </p:spPr>
      </p:pic>
      <p:pic>
        <p:nvPicPr>
          <p:cNvPr id="2" name="5c249dca6369b">
            <a:hlinkClick r:id="" action="ppaction://media"/>
            <a:extLst>
              <a:ext uri="{FF2B5EF4-FFF2-40B4-BE49-F238E27FC236}">
                <a16:creationId xmlns:a16="http://schemas.microsoft.com/office/drawing/2014/main" id="{EB4B39E8-3657-4052-88A3-F25E04A875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06743" y="-785591"/>
            <a:ext cx="487363" cy="48736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84BF5FB-0539-40C6-99EE-14C601E52E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916" y="4254101"/>
            <a:ext cx="3691076" cy="23902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23118" y="2603899"/>
            <a:ext cx="6048672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8000" b="0" i="0" u="none" strike="noStrike" kern="1200" cap="none" spc="50" normalizeH="0" baseline="0" noProof="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SVN-Whimsy" panose="02040603050506020204" pitchFamily="18" charset="0"/>
                <a:ea typeface="华康方圆体W7(P)" pitchFamily="82" charset="-122"/>
                <a:cs typeface="+mn-cs"/>
              </a:rPr>
              <a:t>KHÁM PHÁ</a:t>
            </a:r>
            <a:endParaRPr kumimoji="0" lang="zh-CN" altLang="en-US" sz="8000" b="0" i="0" u="none" strike="noStrike" kern="1200" cap="none" spc="50" normalizeH="0" baseline="0" noProof="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SVN-Whimsy" panose="02040603050506020204" pitchFamily="18" charset="0"/>
              <a:ea typeface="华康方圆体W7(P)" pitchFamily="8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49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2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  <p:bldP spid="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44148D2-2091-4749-AAD1-A550013B68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5"/>
          <a:stretch/>
        </p:blipFill>
        <p:spPr>
          <a:xfrm>
            <a:off x="20" y="65806"/>
            <a:ext cx="12191980" cy="685799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8152706-A5DF-4A35-B763-BA2E02970E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5" t="4941" r="12786" b="4639"/>
          <a:stretch/>
        </p:blipFill>
        <p:spPr>
          <a:xfrm>
            <a:off x="9351340" y="3482110"/>
            <a:ext cx="2736423" cy="344168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63440" y="1847597"/>
            <a:ext cx="10259594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6000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I. </a:t>
            </a:r>
            <a:r>
              <a:rPr lang="vi-VN" altLang="zh-CN" sz="6000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VAI TRÒ CỦA </a:t>
            </a:r>
          </a:p>
          <a:p>
            <a:pPr algn="ctr"/>
            <a:r>
              <a:rPr lang="vi-VN" altLang="zh-CN" sz="6000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VN-Whimsy" panose="02040603050506020204" pitchFamily="18" charset="0"/>
                <a:ea typeface="华康方圆体W7(P)" pitchFamily="82" charset="-122"/>
              </a:rPr>
              <a:t>CHẤT ĐẠM VÀ CHẤT BÉO</a:t>
            </a:r>
            <a:endParaRPr lang="zh-CN" altLang="en-US" sz="6000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VN-Whimsy" panose="02040603050506020204" pitchFamily="18" charset="0"/>
              <a:ea typeface="华康方圆体W7(P)" pitchFamily="82" charset="-122"/>
            </a:endParaRPr>
          </a:p>
        </p:txBody>
      </p:sp>
      <p:pic>
        <p:nvPicPr>
          <p:cNvPr id="20" name="图片 6">
            <a:extLst>
              <a:ext uri="{FF2B5EF4-FFF2-40B4-BE49-F238E27FC236}">
                <a16:creationId xmlns:a16="http://schemas.microsoft.com/office/drawing/2014/main" id="{6A9978A5-C6A1-484D-B582-82FD00C359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0" t="20400"/>
          <a:stretch/>
        </p:blipFill>
        <p:spPr>
          <a:xfrm rot="21206725">
            <a:off x="3744333" y="3133706"/>
            <a:ext cx="6446902" cy="413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9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15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A0A627-2213-44C4-96CF-109F81F06A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hape 879">
            <a:extLst>
              <a:ext uri="{FF2B5EF4-FFF2-40B4-BE49-F238E27FC236}">
                <a16:creationId xmlns:a16="http://schemas.microsoft.com/office/drawing/2014/main" id="{0CF903B7-D74E-49B6-A8D9-2868411DE8BD}"/>
              </a:ext>
            </a:extLst>
          </p:cNvPr>
          <p:cNvSpPr/>
          <p:nvPr/>
        </p:nvSpPr>
        <p:spPr>
          <a:xfrm>
            <a:off x="5704260" y="1293091"/>
            <a:ext cx="6042861" cy="2651423"/>
          </a:xfrm>
          <a:prstGeom prst="roundRect">
            <a:avLst>
              <a:gd name="adj" fmla="val 50000"/>
            </a:avLst>
          </a:prstGeom>
          <a:solidFill>
            <a:srgbClr val="A8D1A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5" name="Shape 880">
            <a:extLst>
              <a:ext uri="{FF2B5EF4-FFF2-40B4-BE49-F238E27FC236}">
                <a16:creationId xmlns:a16="http://schemas.microsoft.com/office/drawing/2014/main" id="{9EC68B53-2857-40F9-B4C0-A8A7BF33C2EB}"/>
              </a:ext>
            </a:extLst>
          </p:cNvPr>
          <p:cNvSpPr/>
          <p:nvPr/>
        </p:nvSpPr>
        <p:spPr>
          <a:xfrm>
            <a:off x="8134296" y="1499825"/>
            <a:ext cx="51360" cy="235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defTabSz="412750" hangingPunct="0"/>
            <a:endParaRPr sz="1200" kern="0" cap="all" dirty="0">
              <a:latin typeface="Lato Bold"/>
              <a:sym typeface="Lato Bold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79F0D77-747F-4D65-A144-2436A9BE44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1" y="2736104"/>
            <a:ext cx="5527158" cy="35792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54995" y="1499825"/>
            <a:ext cx="53673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Kể tên một số thức ăn chứa nhiều chất đạm mà em biết?</a:t>
            </a:r>
            <a:endParaRPr lang="en-US" sz="4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8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文本框 26"/>
          <p:cNvSpPr txBox="1"/>
          <p:nvPr/>
        </p:nvSpPr>
        <p:spPr>
          <a:xfrm rot="1416964">
            <a:off x="8464698" y="1400825"/>
            <a:ext cx="3713556" cy="12126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ristote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34062" y="4758652"/>
            <a:ext cx="2474643" cy="2072563"/>
            <a:chOff x="251520" y="1405042"/>
            <a:chExt cx="1178727" cy="1454741"/>
          </a:xfrm>
        </p:grpSpPr>
        <p:sp>
          <p:nvSpPr>
            <p:cNvPr id="3" name="Flowchart: Process 2"/>
            <p:cNvSpPr/>
            <p:nvPr/>
          </p:nvSpPr>
          <p:spPr>
            <a:xfrm>
              <a:off x="251520" y="1419623"/>
              <a:ext cx="1152128" cy="1440160"/>
            </a:xfrm>
            <a:prstGeom prst="flowChartProcess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68148" y="1708733"/>
              <a:ext cx="1119734" cy="1111861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88526" y="1405042"/>
              <a:ext cx="741721" cy="486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cá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576126" y="2524924"/>
            <a:ext cx="2474492" cy="2233728"/>
            <a:chOff x="251520" y="1419623"/>
            <a:chExt cx="1230696" cy="1440160"/>
          </a:xfrm>
        </p:grpSpPr>
        <p:sp>
          <p:nvSpPr>
            <p:cNvPr id="7" name="Flowchart: Process 6"/>
            <p:cNvSpPr/>
            <p:nvPr/>
          </p:nvSpPr>
          <p:spPr>
            <a:xfrm>
              <a:off x="251520" y="1419623"/>
              <a:ext cx="1152128" cy="1440160"/>
            </a:xfrm>
            <a:prstGeom prst="flowChartProcess">
              <a:avLst/>
            </a:prstGeom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65710" y="1700987"/>
              <a:ext cx="1142608" cy="1086787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46112" y="1454130"/>
              <a:ext cx="936104" cy="421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thịt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bò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010614" y="2478805"/>
            <a:ext cx="2658901" cy="2291666"/>
            <a:chOff x="255590" y="1433068"/>
            <a:chExt cx="1313789" cy="1444163"/>
          </a:xfrm>
        </p:grpSpPr>
        <p:sp>
          <p:nvSpPr>
            <p:cNvPr id="11" name="Flowchart: Process 10"/>
            <p:cNvSpPr/>
            <p:nvPr/>
          </p:nvSpPr>
          <p:spPr>
            <a:xfrm>
              <a:off x="255590" y="1437071"/>
              <a:ext cx="1152128" cy="1440160"/>
            </a:xfrm>
            <a:prstGeom prst="flowChartProcess">
              <a:avLst/>
            </a:prstGeom>
            <a:solidFill>
              <a:schemeClr val="accent4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84425" y="1747486"/>
              <a:ext cx="1100644" cy="1070737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275" y="1433068"/>
              <a:ext cx="936104" cy="486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tôm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91351" y="1522"/>
            <a:ext cx="2941533" cy="2453010"/>
            <a:chOff x="251520" y="1419623"/>
            <a:chExt cx="1437573" cy="1440160"/>
          </a:xfrm>
        </p:grpSpPr>
        <p:sp>
          <p:nvSpPr>
            <p:cNvPr id="15" name="Flowchart: Process 14"/>
            <p:cNvSpPr/>
            <p:nvPr/>
          </p:nvSpPr>
          <p:spPr>
            <a:xfrm>
              <a:off x="251520" y="1419623"/>
              <a:ext cx="1152128" cy="1440160"/>
            </a:xfrm>
            <a:prstGeom prst="flowChartProcess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54891" y="1814266"/>
              <a:ext cx="1137656" cy="989458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2025" y="1438341"/>
              <a:ext cx="1187068" cy="421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đậu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phụ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136393" y="2585795"/>
            <a:ext cx="2314173" cy="2028166"/>
            <a:chOff x="251520" y="1419623"/>
            <a:chExt cx="1152128" cy="1440160"/>
          </a:xfrm>
        </p:grpSpPr>
        <p:sp>
          <p:nvSpPr>
            <p:cNvPr id="19" name="Flowchart: Process 18"/>
            <p:cNvSpPr/>
            <p:nvPr/>
          </p:nvSpPr>
          <p:spPr>
            <a:xfrm>
              <a:off x="251520" y="1419623"/>
              <a:ext cx="1152128" cy="1440160"/>
            </a:xfrm>
            <a:prstGeom prst="flowChartProcess">
              <a:avLst/>
            </a:prstGeom>
            <a:solidFill>
              <a:srgbClr val="FFC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23528" y="1851670"/>
              <a:ext cx="1008112" cy="936104"/>
            </a:xfrm>
            <a:prstGeom prst="rect">
              <a:avLst/>
            </a:prstGeom>
            <a:blipFill>
              <a:blip r:embed="rId6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1540" y="1431983"/>
              <a:ext cx="936104" cy="421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trứng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412979" y="4816952"/>
            <a:ext cx="2166688" cy="2014263"/>
            <a:chOff x="251520" y="1419623"/>
            <a:chExt cx="1152128" cy="1440160"/>
          </a:xfrm>
        </p:grpSpPr>
        <p:sp>
          <p:nvSpPr>
            <p:cNvPr id="23" name="Flowchart: Process 22"/>
            <p:cNvSpPr/>
            <p:nvPr/>
          </p:nvSpPr>
          <p:spPr>
            <a:xfrm>
              <a:off x="251520" y="1419623"/>
              <a:ext cx="1152128" cy="1440160"/>
            </a:xfrm>
            <a:prstGeom prst="flowChartProcess">
              <a:avLst/>
            </a:prstGeom>
            <a:solidFill>
              <a:schemeClr val="accent3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51520" y="1753042"/>
              <a:ext cx="1152128" cy="1066821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88572" y="1426126"/>
              <a:ext cx="745495" cy="421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cua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508705" y="4803562"/>
            <a:ext cx="2807753" cy="2061952"/>
            <a:chOff x="257627" y="1381480"/>
            <a:chExt cx="1187235" cy="1441005"/>
          </a:xfrm>
        </p:grpSpPr>
        <p:sp>
          <p:nvSpPr>
            <p:cNvPr id="27" name="Flowchart: Process 26"/>
            <p:cNvSpPr/>
            <p:nvPr/>
          </p:nvSpPr>
          <p:spPr>
            <a:xfrm>
              <a:off x="267853" y="1382325"/>
              <a:ext cx="1152128" cy="1440160"/>
            </a:xfrm>
            <a:prstGeom prst="flowChartProcess">
              <a:avLst/>
            </a:prstGeom>
            <a:solidFill>
              <a:schemeClr val="accent1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57627" y="1652466"/>
              <a:ext cx="1162354" cy="1135308"/>
            </a:xfrm>
            <a:prstGeom prst="rect">
              <a:avLst/>
            </a:prstGeom>
            <a:blipFill>
              <a:blip r:embed="rId8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99367" y="1381480"/>
              <a:ext cx="745495" cy="421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Ốc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605929" y="4613961"/>
            <a:ext cx="3350103" cy="2240881"/>
            <a:chOff x="251520" y="1419623"/>
            <a:chExt cx="1198976" cy="1440160"/>
          </a:xfrm>
        </p:grpSpPr>
        <p:sp>
          <p:nvSpPr>
            <p:cNvPr id="31" name="Flowchart: Process 30"/>
            <p:cNvSpPr/>
            <p:nvPr/>
          </p:nvSpPr>
          <p:spPr>
            <a:xfrm>
              <a:off x="251520" y="1419623"/>
              <a:ext cx="1152128" cy="1440160"/>
            </a:xfrm>
            <a:prstGeom prst="flowChartProcess">
              <a:avLst/>
            </a:prstGeom>
            <a:solidFill>
              <a:schemeClr val="accent3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23528" y="1851670"/>
              <a:ext cx="1008112" cy="936104"/>
            </a:xfrm>
            <a:prstGeom prst="rect">
              <a:avLst/>
            </a:prstGeom>
            <a:blipFill>
              <a:blip r:embed="rId9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71712" y="1429900"/>
              <a:ext cx="1178784" cy="421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thịt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heo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549111" y="54986"/>
            <a:ext cx="3768780" cy="2399545"/>
            <a:chOff x="251520" y="1419623"/>
            <a:chExt cx="1805937" cy="1323669"/>
          </a:xfrm>
        </p:grpSpPr>
        <p:sp>
          <p:nvSpPr>
            <p:cNvPr id="35" name="Flowchart: Process 34"/>
            <p:cNvSpPr/>
            <p:nvPr/>
          </p:nvSpPr>
          <p:spPr>
            <a:xfrm>
              <a:off x="251520" y="1419623"/>
              <a:ext cx="1152128" cy="1323669"/>
            </a:xfrm>
            <a:prstGeom prst="flowChartProcess">
              <a:avLst/>
            </a:prstGeom>
            <a:solidFill>
              <a:schemeClr val="accent2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89676" y="1745947"/>
              <a:ext cx="1085202" cy="945370"/>
            </a:xfrm>
            <a:prstGeom prst="rect">
              <a:avLst/>
            </a:prstGeom>
            <a:blipFill>
              <a:blip r:embed="rId10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68143" y="1458454"/>
              <a:ext cx="1589314" cy="389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đậu</a:t>
              </a:r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Hà</a:t>
              </a:r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Lan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966098" y="17311"/>
            <a:ext cx="3480949" cy="2394116"/>
            <a:chOff x="251520" y="1419623"/>
            <a:chExt cx="1644839" cy="1440160"/>
          </a:xfrm>
        </p:grpSpPr>
        <p:sp>
          <p:nvSpPr>
            <p:cNvPr id="39" name="Flowchart: Process 38"/>
            <p:cNvSpPr/>
            <p:nvPr/>
          </p:nvSpPr>
          <p:spPr>
            <a:xfrm>
              <a:off x="251520" y="1419623"/>
              <a:ext cx="1152128" cy="1440160"/>
            </a:xfrm>
            <a:prstGeom prst="flowChartProcess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64595" y="1743390"/>
              <a:ext cx="1121652" cy="1088516"/>
            </a:xfrm>
            <a:prstGeom prst="rect">
              <a:avLst/>
            </a:prstGeom>
            <a:blipFill>
              <a:blip r:embed="rId11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71407" y="1479640"/>
              <a:ext cx="1424952" cy="421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đậu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nành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4" name="TextBox 83"/>
          <p:cNvSpPr txBox="1"/>
          <p:nvPr/>
        </p:nvSpPr>
        <p:spPr>
          <a:xfrm rot="1461804">
            <a:off x="8304236" y="1508937"/>
            <a:ext cx="3922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 số thức ăn chứa nhiều chất đạm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485502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500"/>
                            </p:stCondLst>
                            <p:childTnLst>
                              <p:par>
                                <p:cTn id="9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6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210"/>
          <p:cNvSpPr/>
          <p:nvPr/>
        </p:nvSpPr>
        <p:spPr>
          <a:xfrm>
            <a:off x="-9366" y="-64655"/>
            <a:ext cx="1356654" cy="6885967"/>
          </a:xfrm>
          <a:prstGeom prst="rect">
            <a:avLst/>
          </a:prstGeom>
          <a:solidFill>
            <a:srgbClr val="A8D1A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09E771E-C4E8-475F-BE32-8917C2E63E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4"/>
          <a:stretch/>
        </p:blipFill>
        <p:spPr>
          <a:xfrm>
            <a:off x="-12659" y="-64655"/>
            <a:ext cx="12192000" cy="6858000"/>
          </a:xfrm>
          <a:prstGeom prst="rect">
            <a:avLst/>
          </a:prstGeom>
        </p:spPr>
      </p:pic>
      <p:sp>
        <p:nvSpPr>
          <p:cNvPr id="4" name="Shape 446">
            <a:extLst>
              <a:ext uri="{FF2B5EF4-FFF2-40B4-BE49-F238E27FC236}">
                <a16:creationId xmlns:a16="http://schemas.microsoft.com/office/drawing/2014/main" id="{010BD495-D95C-46C4-B6C4-1533D0912B45}"/>
              </a:ext>
            </a:extLst>
          </p:cNvPr>
          <p:cNvSpPr/>
          <p:nvPr/>
        </p:nvSpPr>
        <p:spPr>
          <a:xfrm flipH="1" flipV="1">
            <a:off x="0" y="4104832"/>
            <a:ext cx="9881082" cy="1"/>
          </a:xfrm>
          <a:prstGeom prst="line">
            <a:avLst/>
          </a:prstGeom>
          <a:ln w="38100">
            <a:solidFill>
              <a:srgbClr val="EDEFF3"/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000000"/>
              </a:solidFill>
              <a:latin typeface="Helvetica Light"/>
              <a:sym typeface="Helvetica Light"/>
            </a:endParaRPr>
          </a:p>
        </p:txBody>
      </p:sp>
      <p:sp>
        <p:nvSpPr>
          <p:cNvPr id="6" name="Shape 448">
            <a:extLst>
              <a:ext uri="{FF2B5EF4-FFF2-40B4-BE49-F238E27FC236}">
                <a16:creationId xmlns:a16="http://schemas.microsoft.com/office/drawing/2014/main" id="{4089FC90-F44A-4AB9-BDEE-3021F9885DD7}"/>
              </a:ext>
            </a:extLst>
          </p:cNvPr>
          <p:cNvSpPr txBox="1">
            <a:spLocks/>
          </p:cNvSpPr>
          <p:nvPr/>
        </p:nvSpPr>
        <p:spPr>
          <a:xfrm>
            <a:off x="3774356" y="1018204"/>
            <a:ext cx="6045362" cy="692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dirty="0">
              <a:latin typeface="微软雅黑" panose="020B0503020204020204" pitchFamily="34" charset="-122"/>
            </a:endParaRPr>
          </a:p>
        </p:txBody>
      </p:sp>
      <p:sp>
        <p:nvSpPr>
          <p:cNvPr id="12" name="Shape 454">
            <a:extLst>
              <a:ext uri="{FF2B5EF4-FFF2-40B4-BE49-F238E27FC236}">
                <a16:creationId xmlns:a16="http://schemas.microsoft.com/office/drawing/2014/main" id="{CB84A96A-0D0F-41D3-BE41-6C93C8FF70BE}"/>
              </a:ext>
            </a:extLst>
          </p:cNvPr>
          <p:cNvSpPr/>
          <p:nvPr/>
        </p:nvSpPr>
        <p:spPr>
          <a:xfrm>
            <a:off x="874349" y="4009582"/>
            <a:ext cx="190501" cy="190501"/>
          </a:xfrm>
          <a:prstGeom prst="ellipse">
            <a:avLst/>
          </a:prstGeom>
          <a:solidFill>
            <a:srgbClr val="EEEEE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3" name="Shape 455">
            <a:extLst>
              <a:ext uri="{FF2B5EF4-FFF2-40B4-BE49-F238E27FC236}">
                <a16:creationId xmlns:a16="http://schemas.microsoft.com/office/drawing/2014/main" id="{57B9BE18-DE7A-4937-BDC1-144ED919DBCB}"/>
              </a:ext>
            </a:extLst>
          </p:cNvPr>
          <p:cNvSpPr/>
          <p:nvPr/>
        </p:nvSpPr>
        <p:spPr>
          <a:xfrm>
            <a:off x="921974" y="4057207"/>
            <a:ext cx="95251" cy="95251"/>
          </a:xfrm>
          <a:prstGeom prst="ellipse">
            <a:avLst/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4" name="Shape 456">
            <a:extLst>
              <a:ext uri="{FF2B5EF4-FFF2-40B4-BE49-F238E27FC236}">
                <a16:creationId xmlns:a16="http://schemas.microsoft.com/office/drawing/2014/main" id="{FCEF9FBE-1E9A-48D8-BCBA-4149448BC57A}"/>
              </a:ext>
            </a:extLst>
          </p:cNvPr>
          <p:cNvSpPr/>
          <p:nvPr/>
        </p:nvSpPr>
        <p:spPr>
          <a:xfrm>
            <a:off x="5797014" y="4009582"/>
            <a:ext cx="190501" cy="190501"/>
          </a:xfrm>
          <a:prstGeom prst="ellipse">
            <a:avLst/>
          </a:prstGeom>
          <a:solidFill>
            <a:srgbClr val="EEEEE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5" name="Shape 457">
            <a:extLst>
              <a:ext uri="{FF2B5EF4-FFF2-40B4-BE49-F238E27FC236}">
                <a16:creationId xmlns:a16="http://schemas.microsoft.com/office/drawing/2014/main" id="{99891125-23FB-4499-B069-1CF2EE2F7800}"/>
              </a:ext>
            </a:extLst>
          </p:cNvPr>
          <p:cNvSpPr/>
          <p:nvPr/>
        </p:nvSpPr>
        <p:spPr>
          <a:xfrm>
            <a:off x="5844639" y="4057207"/>
            <a:ext cx="95251" cy="95251"/>
          </a:xfrm>
          <a:prstGeom prst="ellipse">
            <a:avLst/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pic>
        <p:nvPicPr>
          <p:cNvPr id="11" name="PA_库_图片 6">
            <a:extLst>
              <a:ext uri="{FF2B5EF4-FFF2-40B4-BE49-F238E27FC236}">
                <a16:creationId xmlns:a16="http://schemas.microsoft.com/office/drawing/2014/main" id="{DE6FDD72-25E5-496C-8A47-FCB939235C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2110">
            <a:off x="1204189" y="1148422"/>
            <a:ext cx="4483382" cy="349084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 rot="1495987">
            <a:off x="1585861" y="2282149"/>
            <a:ext cx="325905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800" b="1" dirty="0">
                <a:solidFill>
                  <a:srgbClr val="002060"/>
                </a:solidFill>
                <a:latin typeface="+mj-lt"/>
              </a:rPr>
              <a:t>Chất đạm có vai trò gì nhỉ?</a:t>
            </a:r>
            <a:endParaRPr lang="en-US" sz="3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6" name="矩形 2"/>
          <p:cNvSpPr/>
          <p:nvPr/>
        </p:nvSpPr>
        <p:spPr>
          <a:xfrm>
            <a:off x="5892264" y="785159"/>
            <a:ext cx="5763825" cy="25314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444500" dist="177800" dir="4140000" algn="t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 rtlCol="0">
            <a:spAutoFit/>
          </a:bodyPr>
          <a:lstStyle/>
          <a:p>
            <a:pPr indent="282575"/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xây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dựng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đổi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mới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cơ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tạo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ra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tế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bào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mới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làm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cơ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lớn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lên</a:t>
            </a:r>
            <a:r>
              <a:rPr lang="en-US" alt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zh-CN" altLang="en-US" sz="4000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矩形 3"/>
          <p:cNvSpPr/>
          <p:nvPr/>
        </p:nvSpPr>
        <p:spPr>
          <a:xfrm>
            <a:off x="5797014" y="4166434"/>
            <a:ext cx="6237968" cy="191590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444500" dist="177800" dir="4140000" algn="t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indent="282575"/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Thay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thế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tế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bào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già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bị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huỷ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hoại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hoạt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động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sống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con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047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4" grpId="0" animBg="1"/>
      <p:bldP spid="15" grpId="0" animBg="1"/>
      <p:bldP spid="5" grpId="0"/>
      <p:bldP spid="16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515252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Sk-Modernist"/>
        <a:ea typeface="Sk-Modernist"/>
        <a:cs typeface="Sk-Modernist"/>
      </a:majorFont>
      <a:minorFont>
        <a:latin typeface="Sk-Modernist"/>
        <a:ea typeface="Sk-Modernist"/>
        <a:cs typeface="Sk-Modernis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300" b="0" i="0" u="none" strike="noStrike" cap="all" spc="0" normalizeH="0" baseline="0">
            <a:ln>
              <a:noFill/>
            </a:ln>
            <a:solidFill>
              <a:srgbClr val="515252"/>
            </a:solidFill>
            <a:effectLst/>
            <a:uFillTx/>
            <a:latin typeface="Lato Bold"/>
            <a:ea typeface="Lato Bold"/>
            <a:cs typeface="Lato Bold"/>
            <a:sym typeface="Lato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488</Words>
  <Application>Microsoft Office PowerPoint</Application>
  <PresentationFormat>Widescreen</PresentationFormat>
  <Paragraphs>88</Paragraphs>
  <Slides>17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4" baseType="lpstr">
      <vt:lpstr>Cambrial</vt:lpstr>
      <vt:lpstr>UTM Aristote</vt:lpstr>
      <vt:lpstr>Calibri</vt:lpstr>
      <vt:lpstr>SVN-Whimsy</vt:lpstr>
      <vt:lpstr>Calibri Light</vt:lpstr>
      <vt:lpstr>Lato Regular</vt:lpstr>
      <vt:lpstr>Arial</vt:lpstr>
      <vt:lpstr>Sk-Modernist</vt:lpstr>
      <vt:lpstr>Times New Roman</vt:lpstr>
      <vt:lpstr>等线</vt:lpstr>
      <vt:lpstr>UTM Avo</vt:lpstr>
      <vt:lpstr>Helvetica Light</vt:lpstr>
      <vt:lpstr>微软雅黑</vt:lpstr>
      <vt:lpstr>Lato Bold</vt:lpstr>
      <vt:lpstr>Cambria</vt:lpstr>
      <vt:lpstr>Office Theme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Măng non</dc:creator>
  <cp:keywords>MĂNG NON TEAM</cp:keywords>
  <cp:lastModifiedBy>Lan Anh Dương</cp:lastModifiedBy>
  <cp:revision>80</cp:revision>
  <dcterms:created xsi:type="dcterms:W3CDTF">2019-04-28T11:49:15Z</dcterms:created>
  <dcterms:modified xsi:type="dcterms:W3CDTF">2023-07-20T05:57:25Z</dcterms:modified>
</cp:coreProperties>
</file>