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2.xml" ContentType="application/vnd.openxmlformats-officedocument.themeOverride+xml"/>
  <Override PartName="/ppt/tags/tag3.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671" r:id="rId2"/>
  </p:sldMasterIdLst>
  <p:notesMasterIdLst>
    <p:notesMasterId r:id="rId17"/>
  </p:notesMasterIdLst>
  <p:sldIdLst>
    <p:sldId id="257" r:id="rId3"/>
    <p:sldId id="258" r:id="rId4"/>
    <p:sldId id="260" r:id="rId5"/>
    <p:sldId id="266" r:id="rId6"/>
    <p:sldId id="281" r:id="rId7"/>
    <p:sldId id="274" r:id="rId8"/>
    <p:sldId id="259" r:id="rId9"/>
    <p:sldId id="261" r:id="rId10"/>
    <p:sldId id="263" r:id="rId11"/>
    <p:sldId id="265" r:id="rId12"/>
    <p:sldId id="269" r:id="rId13"/>
    <p:sldId id="282" r:id="rId14"/>
    <p:sldId id="283" r:id="rId15"/>
    <p:sldId id="279" r:id="rId16"/>
  </p:sldIdLst>
  <p:sldSz cx="12192000" cy="6858000"/>
  <p:notesSz cx="6858000" cy="9144000"/>
  <p:embeddedFontLst>
    <p:embeddedFont>
      <p:font typeface="UVN Bay Buom Nang" panose="00000900000000000000" pitchFamily="2" charset="0"/>
      <p:bold r:id="rId18"/>
    </p:embeddedFont>
    <p:embeddedFont>
      <p:font typeface="UVN Bai Sau Nang" panose="04030905020802020C03" pitchFamily="82" charset="0"/>
      <p:regular r:id="rId19"/>
    </p:embeddedFont>
    <p:embeddedFont>
      <p:font typeface="UTM Billhead 1910" panose="02040603050506020204" pitchFamily="18" charset="0"/>
      <p:regular r:id="rId20"/>
    </p:embeddedFont>
    <p:embeddedFont>
      <p:font typeface="Calibri" panose="020F0502020204030204" pitchFamily="34" charset="0"/>
      <p:regular r:id="rId21"/>
      <p:bold r:id="rId22"/>
      <p:italic r:id="rId23"/>
      <p:boldItalic r:id="rId24"/>
    </p:embeddedFont>
    <p:embeddedFont>
      <p:font typeface="微软雅黑" panose="020B0503020204020204" pitchFamily="34" charset="-122"/>
      <p:regular r:id="rId25"/>
      <p:bold r:id="rId26"/>
    </p:embeddedFont>
    <p:embeddedFont>
      <p:font typeface="等线" panose="020B0604020202020204" charset="0"/>
      <p:regular r:id="rId27"/>
    </p:embeddedFont>
    <p:embeddedFont>
      <p:font typeface="SimSun" panose="02010600030101010101" pitchFamily="2" charset="-122"/>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BF1F4"/>
    <a:srgbClr val="C9F2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6" d="100"/>
          <a:sy n="66" d="100"/>
        </p:scale>
        <p:origin x="672" y="1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font" Target="fonts/font2.fntdata"/><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B80202-836F-45F9-986D-B008800CDFD4}" type="datetimeFigureOut">
              <a:rPr lang="en-US" smtClean="0"/>
              <a:t>7/5/2022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87845C-23A1-488A-B2D7-0BA0E7641EF6}" type="slidenum">
              <a:rPr lang="en-US" smtClean="0"/>
              <a:t>‹#›</a:t>
            </a:fld>
            <a:endParaRPr lang="en-US"/>
          </a:p>
        </p:txBody>
      </p:sp>
    </p:spTree>
    <p:extLst>
      <p:ext uri="{BB962C8B-B14F-4D97-AF65-F5344CB8AC3E}">
        <p14:creationId xmlns:p14="http://schemas.microsoft.com/office/powerpoint/2010/main" val="4077669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charset="0"/>
                <a:ea typeface="微软雅黑" panose="020B0503020204020204" pitchFamily="34" charset="-122"/>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charset="0"/>
              <a:ea typeface="微软雅黑" panose="020B0503020204020204" pitchFamily="34" charset="-122"/>
              <a:cs typeface="+mn-cs"/>
            </a:endParaRPr>
          </a:p>
        </p:txBody>
      </p:sp>
    </p:spTree>
    <p:extLst>
      <p:ext uri="{BB962C8B-B14F-4D97-AF65-F5344CB8AC3E}">
        <p14:creationId xmlns:p14="http://schemas.microsoft.com/office/powerpoint/2010/main" val="42510859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9158025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charset="0"/>
                <a:ea typeface="微软雅黑" panose="020B0503020204020204" pitchFamily="34" charset="-122"/>
                <a:cs typeface="+mn-cs"/>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charset="0"/>
              <a:ea typeface="微软雅黑" panose="020B0503020204020204" pitchFamily="34" charset="-122"/>
              <a:cs typeface="+mn-cs"/>
            </a:endParaRPr>
          </a:p>
        </p:txBody>
      </p:sp>
    </p:spTree>
    <p:extLst>
      <p:ext uri="{BB962C8B-B14F-4D97-AF65-F5344CB8AC3E}">
        <p14:creationId xmlns:p14="http://schemas.microsoft.com/office/powerpoint/2010/main" val="3456559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82540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76931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787258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86751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89584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7215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12558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24274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a:prstGeom prst="rect">
            <a:avLst/>
          </a:prstGeo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ea typeface="字魂27号-布丁体" panose="00000500000000000000"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2022/7/5</a:t>
            </a:fld>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2361488198"/>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2022/7/5</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7" name="内容占位符 6"/>
          <p:cNvSpPr>
            <a:spLocks noGrp="1"/>
          </p:cNvSpPr>
          <p:nvPr>
            <p:ph sz="quarter" idx="13"/>
          </p:nvPr>
        </p:nvSpPr>
        <p:spPr>
          <a:xfrm>
            <a:off x="838200" y="551543"/>
            <a:ext cx="10515600" cy="5558971"/>
          </a:xfrm>
        </p:spPr>
        <p:txBody>
          <a:bodyPr/>
          <a:lstStyle>
            <a:lvl1pPr>
              <a:defRPr>
                <a:ea typeface="字魂27号-布丁体" panose="00000500000000000000" charset="-122"/>
              </a:defRPr>
            </a:lvl1pPr>
            <a:lvl2pPr>
              <a:defRPr>
                <a:ea typeface="字魂27号-布丁体" panose="00000500000000000000" charset="-122"/>
              </a:defRPr>
            </a:lvl2pPr>
            <a:lvl3pPr>
              <a:defRPr>
                <a:ea typeface="字魂27号-布丁体" panose="00000500000000000000" charset="-122"/>
              </a:defRPr>
            </a:lvl3pPr>
            <a:lvl4pPr>
              <a:defRPr>
                <a:ea typeface="字魂27号-布丁体" panose="00000500000000000000" charset="-122"/>
              </a:defRPr>
            </a:lvl4pPr>
            <a:lvl5pPr>
              <a:defRPr>
                <a:ea typeface="字魂27号-布丁体" panose="00000500000000000000"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913756767"/>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1156777"/>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0688126"/>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自定义版式">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9132695"/>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nchor="ctr" anchorCtr="0"/>
          <a:lstStyle/>
          <a:p>
            <a:r>
              <a:rPr lang="zh-CN" altLang="en-US" dirty="0"/>
              <a:t>单击此处编辑母版标题样式</a:t>
            </a:r>
          </a:p>
        </p:txBody>
      </p:sp>
      <p:sp>
        <p:nvSpPr>
          <p:cNvPr id="3" name="内容占位符 2"/>
          <p:cNvSpPr>
            <a:spLocks noGrp="1"/>
          </p:cNvSpPr>
          <p:nvPr>
            <p:ph idx="1"/>
          </p:nvPr>
        </p:nvSpPr>
        <p:spPr>
          <a:xfrm>
            <a:off x="838200" y="1825625"/>
            <a:ext cx="10515600" cy="4351338"/>
          </a:xfrm>
        </p:spPr>
        <p:txBody>
          <a:bodyPr/>
          <a:lstStyle>
            <a:lvl1pPr>
              <a:defRPr sz="2400">
                <a:ea typeface="字魂27号-布丁体" panose="00000500000000000000" charset="-122"/>
              </a:defRPr>
            </a:lvl1pPr>
            <a:lvl2pPr>
              <a:defRPr sz="2000">
                <a:ea typeface="字魂27号-布丁体" panose="00000500000000000000" charset="-122"/>
              </a:defRPr>
            </a:lvl2pPr>
            <a:lvl3pPr>
              <a:defRPr sz="1800">
                <a:ea typeface="字魂27号-布丁体" panose="00000500000000000000" charset="-122"/>
              </a:defRPr>
            </a:lvl3pPr>
            <a:lvl4pPr>
              <a:defRPr sz="1800">
                <a:ea typeface="字魂27号-布丁体" panose="00000500000000000000" charset="-122"/>
              </a:defRPr>
            </a:lvl4pPr>
            <a:lvl5pPr>
              <a:defRPr sz="1800">
                <a:ea typeface="字魂27号-布丁体" panose="00000500000000000000"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2022/7/5</a:t>
            </a:fld>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3824618513"/>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0DD7636-5BE1-44BC-BB5F-15739D9E18E1}"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2022/7/5</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87C0E1D-24C4-406F-9615-DBDA8D2D1F93}"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标题 4"/>
          <p:cNvSpPr>
            <a:spLocks noGrp="1"/>
          </p:cNvSpPr>
          <p:nvPr>
            <p:ph type="title" hasCustomPrompt="1"/>
          </p:nvPr>
        </p:nvSpPr>
        <p:spPr>
          <a:xfrm>
            <a:off x="838200" y="2187443"/>
            <a:ext cx="10515600" cy="2483115"/>
          </a:xfrm>
          <a:prstGeom prst="rect">
            <a:avLst/>
          </a:prstGeom>
        </p:spPr>
        <p:txBody>
          <a:bodyPr>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val="3698474434"/>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lvl1pPr>
              <a:defRPr>
                <a:ea typeface="字魂27号-布丁体" panose="00000500000000000000" charset="-122"/>
              </a:defRPr>
            </a:lvl1pPr>
            <a:lvl2pPr>
              <a:defRPr>
                <a:ea typeface="字魂27号-布丁体" panose="00000500000000000000" charset="-122"/>
              </a:defRPr>
            </a:lvl2pPr>
            <a:lvl3pPr>
              <a:defRPr>
                <a:ea typeface="字魂27号-布丁体" panose="00000500000000000000" charset="-122"/>
              </a:defRPr>
            </a:lvl3pPr>
            <a:lvl4pPr>
              <a:defRPr>
                <a:ea typeface="字魂27号-布丁体" panose="00000500000000000000" charset="-122"/>
              </a:defRPr>
            </a:lvl4pPr>
            <a:lvl5pPr>
              <a:defRPr>
                <a:ea typeface="字魂27号-布丁体" panose="00000500000000000000"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lvl1pPr>
              <a:defRPr>
                <a:ea typeface="字魂27号-布丁体" panose="00000500000000000000" charset="-122"/>
              </a:defRPr>
            </a:lvl1pPr>
            <a:lvl2pPr>
              <a:defRPr>
                <a:ea typeface="字魂27号-布丁体" panose="00000500000000000000" charset="-122"/>
              </a:defRPr>
            </a:lvl2pPr>
            <a:lvl3pPr>
              <a:defRPr>
                <a:ea typeface="字魂27号-布丁体" panose="00000500000000000000" charset="-122"/>
              </a:defRPr>
            </a:lvl3pPr>
            <a:lvl4pPr>
              <a:defRPr>
                <a:ea typeface="字魂27号-布丁体" panose="00000500000000000000" charset="-122"/>
              </a:defRPr>
            </a:lvl4pPr>
            <a:lvl5pPr>
              <a:defRPr>
                <a:ea typeface="字魂27号-布丁体" panose="00000500000000000000"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2022/7/5</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3506542304"/>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ea typeface="字魂27号-布丁体" panose="00000500000000000000"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p:spPr>
        <p:txBody>
          <a:bodyPr/>
          <a:lstStyle>
            <a:lvl1pPr>
              <a:defRPr>
                <a:ea typeface="字魂27号-布丁体" panose="00000500000000000000" charset="-122"/>
              </a:defRPr>
            </a:lvl1pPr>
            <a:lvl2pPr>
              <a:defRPr>
                <a:ea typeface="字魂27号-布丁体" panose="00000500000000000000" charset="-122"/>
              </a:defRPr>
            </a:lvl2pPr>
            <a:lvl3pPr>
              <a:defRPr>
                <a:ea typeface="字魂27号-布丁体" panose="00000500000000000000" charset="-122"/>
              </a:defRPr>
            </a:lvl3pPr>
            <a:lvl4pPr>
              <a:defRPr>
                <a:ea typeface="字魂27号-布丁体" panose="00000500000000000000" charset="-122"/>
              </a:defRPr>
            </a:lvl4pPr>
            <a:lvl5pPr>
              <a:defRPr>
                <a:ea typeface="字魂27号-布丁体" panose="00000500000000000000"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ea typeface="字魂27号-布丁体" panose="00000500000000000000"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p:spPr>
        <p:txBody>
          <a:bodyPr/>
          <a:lstStyle>
            <a:lvl1pPr>
              <a:defRPr>
                <a:ea typeface="字魂27号-布丁体" panose="00000500000000000000" charset="-122"/>
              </a:defRPr>
            </a:lvl1pPr>
            <a:lvl2pPr>
              <a:defRPr>
                <a:ea typeface="字魂27号-布丁体" panose="00000500000000000000" charset="-122"/>
              </a:defRPr>
            </a:lvl2pPr>
            <a:lvl3pPr>
              <a:defRPr>
                <a:ea typeface="字魂27号-布丁体" panose="00000500000000000000" charset="-122"/>
              </a:defRPr>
            </a:lvl3pPr>
            <a:lvl4pPr>
              <a:defRPr>
                <a:ea typeface="字魂27号-布丁体" panose="00000500000000000000" charset="-122"/>
              </a:defRPr>
            </a:lvl4pPr>
            <a:lvl5pPr>
              <a:defRPr>
                <a:ea typeface="字魂27号-布丁体" panose="00000500000000000000"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2022/7/5</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1791564809"/>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a:prstGeom prst="rect">
            <a:avLst/>
          </a:prstGeo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0DD7636-5BE1-44BC-BB5F-15739D9E18E1}"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2022/7/5</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87C0E1D-24C4-406F-9615-DBDA8D2D1F93}"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37" name="内容占位符 36"/>
          <p:cNvSpPr>
            <a:spLocks noGrp="1"/>
          </p:cNvSpPr>
          <p:nvPr>
            <p:ph sz="quarter" idx="13" hasCustomPrompt="1"/>
          </p:nvPr>
        </p:nvSpPr>
        <p:spPr>
          <a:xfrm>
            <a:off x="3238500" y="3733201"/>
            <a:ext cx="5715000" cy="1185937"/>
          </a:xfrm>
        </p:spPr>
        <p:txBody>
          <a:bodyPr>
            <a:normAutofit/>
          </a:bodyPr>
          <a:lstStyle>
            <a:lvl1pPr marL="0" indent="0" algn="ctr">
              <a:buNone/>
              <a:defRPr sz="3200">
                <a:solidFill>
                  <a:schemeClr val="tx1"/>
                </a:solidFill>
                <a:ea typeface="字魂27号-布丁体" panose="00000500000000000000" charset="-122"/>
              </a:defRPr>
            </a:lvl1pPr>
          </a:lstStyle>
          <a:p>
            <a:pPr lvl="0"/>
            <a:r>
              <a:rPr lang="zh-CN" altLang="en-US" dirty="0"/>
              <a:t>编辑文本</a:t>
            </a:r>
          </a:p>
        </p:txBody>
      </p:sp>
    </p:spTree>
    <p:extLst>
      <p:ext uri="{BB962C8B-B14F-4D97-AF65-F5344CB8AC3E}">
        <p14:creationId xmlns:p14="http://schemas.microsoft.com/office/powerpoint/2010/main" val="750016998"/>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2022/7/5</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2562151540"/>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a:prstGeom prst="rect">
            <a:avLst/>
          </a:prstGeo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p:spPr>
        <p:txBody>
          <a:bodyPr>
            <a:normAutofit/>
          </a:bodyPr>
          <a:lstStyle>
            <a:lvl1pPr marL="0" indent="0">
              <a:buNone/>
              <a:defRPr sz="1800">
                <a:ea typeface="字魂27号-布丁体" panose="00000500000000000000"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EFD9D74-47D9-4702-A33C-335B63B48DBF}"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2022/7/5</a:t>
            </a:fld>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ABC47A4-756D-490B-A52F-7D9E2C9FC05F}"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2514544855"/>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a:prstGeom prst="rect">
            <a:avLst/>
          </a:prstGeo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199" y="365125"/>
            <a:ext cx="9446443" cy="5811838"/>
          </a:xfrm>
        </p:spPr>
        <p:txBody>
          <a:bodyPr vert="eaVert"/>
          <a:lstStyle>
            <a:lvl1pPr>
              <a:defRPr>
                <a:ea typeface="字魂27号-布丁体" panose="00000500000000000000" charset="-122"/>
              </a:defRPr>
            </a:lvl1pPr>
            <a:lvl2pPr>
              <a:defRPr>
                <a:ea typeface="字魂27号-布丁体" panose="00000500000000000000" charset="-122"/>
              </a:defRPr>
            </a:lvl2pPr>
            <a:lvl3pPr>
              <a:defRPr>
                <a:ea typeface="字魂27号-布丁体" panose="00000500000000000000" charset="-122"/>
              </a:defRPr>
            </a:lvl3pPr>
            <a:lvl4pPr>
              <a:defRPr>
                <a:ea typeface="字魂27号-布丁体" panose="00000500000000000000" charset="-122"/>
              </a:defRPr>
            </a:lvl4pPr>
            <a:lvl5pPr>
              <a:defRPr>
                <a:ea typeface="字魂27号-布丁体" panose="00000500000000000000"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2022/7/5</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1989416694"/>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KSO_TEMPLATE" hidden="1"/>
          <p:cNvSpPr/>
          <p:nvPr userDrawn="1">
            <p:custDataLst>
              <p:tags r:id="rId12"/>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字魂27号-布丁体" panose="00000500000000000000" charset="-122"/>
              <a:cs typeface="+mn-cs"/>
            </a:endParaRPr>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9053971" y="-13227904"/>
            <a:ext cx="1251858" cy="2128807"/>
          </a:xfrm>
          <a:prstGeom prst="rect">
            <a:avLst/>
          </a:prstGeom>
        </p:spPr>
      </p:pic>
      <p:pic>
        <p:nvPicPr>
          <p:cNvPr id="12" name="Picture 1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9641800" y="16707811"/>
            <a:ext cx="1251858" cy="2128807"/>
          </a:xfrm>
          <a:prstGeom prst="rect">
            <a:avLst/>
          </a:prstGeom>
        </p:spPr>
      </p:pic>
      <p:pic>
        <p:nvPicPr>
          <p:cNvPr id="13" name="Picture 12"/>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563115" y="-12163501"/>
            <a:ext cx="1251858" cy="2128807"/>
          </a:xfrm>
          <a:prstGeom prst="rect">
            <a:avLst/>
          </a:prstGeom>
        </p:spPr>
      </p:pic>
      <p:pic>
        <p:nvPicPr>
          <p:cNvPr id="14" name="Picture 1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0193063" y="16707811"/>
            <a:ext cx="1763611" cy="2999052"/>
          </a:xfrm>
          <a:prstGeom prst="rect">
            <a:avLst/>
          </a:prstGeom>
        </p:spPr>
      </p:pic>
      <p:pic>
        <p:nvPicPr>
          <p:cNvPr id="15" name="Picture 14"/>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797629" y="-2128807"/>
            <a:ext cx="1251858" cy="2128807"/>
          </a:xfrm>
          <a:prstGeom prst="rect">
            <a:avLst/>
          </a:prstGeom>
        </p:spPr>
      </p:pic>
      <p:sp>
        <p:nvSpPr>
          <p:cNvPr id="16" name="Rectangle 15"/>
          <p:cNvSpPr/>
          <p:nvPr userDrawn="1"/>
        </p:nvSpPr>
        <p:spPr>
          <a:xfrm>
            <a:off x="3011040" y="16338479"/>
            <a:ext cx="5190267" cy="369332"/>
          </a:xfrm>
          <a:prstGeom prst="rect">
            <a:avLst/>
          </a:prstGeom>
        </p:spPr>
        <p:txBody>
          <a:bodyPr wrap="none">
            <a:spAutoFit/>
          </a:bodyPr>
          <a:lstStyle/>
          <a:p>
            <a:r>
              <a:rPr lang="en-US" sz="1800" b="1" i="1" dirty="0" smtClean="0">
                <a:solidFill>
                  <a:srgbClr val="F06E8A"/>
                </a:solidFill>
                <a:latin typeface="Times New Roman" panose="02020603050405020304" pitchFamily="18" charset="0"/>
                <a:ea typeface="Arial-Rounded" panose="020B0500000000000000" pitchFamily="34" charset="0"/>
                <a:cs typeface="Times New Roman" panose="02020603050405020304" pitchFamily="18" charset="0"/>
                <a:hlinkClick r:id="rId15"/>
              </a:rPr>
              <a:t>https://www.facebook.com/groups/629898828017053</a:t>
            </a:r>
            <a:endParaRPr lang="en-US" dirty="0"/>
          </a:p>
        </p:txBody>
      </p:sp>
      <p:sp>
        <p:nvSpPr>
          <p:cNvPr id="17" name="Rectangle 16"/>
          <p:cNvSpPr/>
          <p:nvPr userDrawn="1"/>
        </p:nvSpPr>
        <p:spPr>
          <a:xfrm>
            <a:off x="3309257" y="8719668"/>
            <a:ext cx="6096000" cy="1754326"/>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CHUYÊN GIÁO ÁN ĐIỆN TỬ THEO TUẦN KHỐI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BÀI THAO GIẢNG – ELEARNING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Nhóm</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chia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sẻ</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Quà</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tặng</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Măng</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Non –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Tiểu</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học</a:t>
            </a:r>
            <a:endPar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Page: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Măng</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Non –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Tiểu</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học</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SĐT ZALO : </a:t>
            </a:r>
            <a:r>
              <a:rPr kumimoji="0" lang="en-US" sz="1800" b="0" i="0" u="sng" strike="noStrike" kern="1200" cap="none" spc="0" normalizeH="0" baseline="0" noProof="0" dirty="0" smtClean="0">
                <a:ln>
                  <a:noFill/>
                </a:ln>
                <a:solidFill>
                  <a:srgbClr val="002060"/>
                </a:solidFill>
                <a:effectLst/>
                <a:uLnTx/>
                <a:uFillTx/>
                <a:latin typeface="Calibri" panose="020F0502020204030204"/>
                <a:ea typeface="+mn-ea"/>
                <a:cs typeface="+mn-cs"/>
              </a:rPr>
              <a:t>0382348780</a:t>
            </a:r>
            <a:r>
              <a:rPr kumimoji="0" lang="en-US" sz="1800" b="0" i="0" u="none" strike="noStrike" kern="1200" cap="none" spc="0" normalizeH="0" baseline="0" noProof="0" dirty="0" smtClean="0">
                <a:ln>
                  <a:noFill/>
                </a:ln>
                <a:solidFill>
                  <a:srgbClr val="002060"/>
                </a:solidFill>
                <a:effectLst/>
                <a:uLnTx/>
                <a:uFillTx/>
                <a:latin typeface="Calibri" panose="020F0502020204030204"/>
                <a:ea typeface="+mn-ea"/>
                <a:cs typeface="+mn-cs"/>
              </a:rPr>
              <a:t> - </a:t>
            </a:r>
            <a:r>
              <a:rPr kumimoji="0" lang="en-US" sz="1800" b="0" i="0" u="sng" strike="noStrike" kern="1200" cap="none" spc="0" normalizeH="0" baseline="0" noProof="0" dirty="0" smtClean="0">
                <a:ln>
                  <a:noFill/>
                </a:ln>
                <a:solidFill>
                  <a:srgbClr val="002060"/>
                </a:solidFill>
                <a:effectLst/>
                <a:uLnTx/>
                <a:uFillTx/>
                <a:latin typeface="Calibri" panose="020F0502020204030204"/>
                <a:ea typeface="+mn-ea"/>
                <a:cs typeface="+mn-cs"/>
              </a:rPr>
              <a:t>0984848929</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257078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字魂27号-布丁体" panose="00000500000000000000"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73285CA-3D3B-499B-A815-2AD862AD223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2022/7/5</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8130D7C-B902-4C8A-813F-8FDDF456C496}"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3757777973"/>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Lst>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tags" Target="../tags/tag2.xml"/><Relationship Id="rId1" Type="http://schemas.openxmlformats.org/officeDocument/2006/relationships/themeOverride" Target="../theme/themeOverride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1.xml"/><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tags" Target="../tags/tag3.xml"/><Relationship Id="rId1" Type="http://schemas.openxmlformats.org/officeDocument/2006/relationships/themeOverride" Target="../theme/themeOverride2.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11.xml"/><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pic>
        <p:nvPicPr>
          <p:cNvPr id="8" name="图片 7" descr="背背景景"/>
          <p:cNvPicPr>
            <a:picLocks noChangeAspect="1"/>
          </p:cNvPicPr>
          <p:nvPr/>
        </p:nvPicPr>
        <p:blipFill>
          <a:blip r:embed="rId6"/>
          <a:srcRect b="83485"/>
          <a:stretch>
            <a:fillRect/>
          </a:stretch>
        </p:blipFill>
        <p:spPr>
          <a:xfrm>
            <a:off x="36195" y="-11430"/>
            <a:ext cx="12135485" cy="830580"/>
          </a:xfrm>
          <a:prstGeom prst="rect">
            <a:avLst/>
          </a:prstGeom>
        </p:spPr>
      </p:pic>
      <p:pic>
        <p:nvPicPr>
          <p:cNvPr id="9" name="图片 8" descr="鹿"/>
          <p:cNvPicPr>
            <a:picLocks noChangeAspect="1"/>
          </p:cNvPicPr>
          <p:nvPr/>
        </p:nvPicPr>
        <p:blipFill>
          <a:blip r:embed="rId7"/>
          <a:srcRect l="72633" t="-290" r="448" b="290"/>
          <a:stretch>
            <a:fillRect/>
          </a:stretch>
        </p:blipFill>
        <p:spPr>
          <a:xfrm>
            <a:off x="8491220" y="316865"/>
            <a:ext cx="3693160" cy="6498590"/>
          </a:xfrm>
          <a:prstGeom prst="rect">
            <a:avLst/>
          </a:prstGeom>
        </p:spPr>
      </p:pic>
      <p:pic>
        <p:nvPicPr>
          <p:cNvPr id="10" name="图片 9" descr="游乐场"/>
          <p:cNvPicPr>
            <a:picLocks noChangeAspect="1"/>
          </p:cNvPicPr>
          <p:nvPr/>
        </p:nvPicPr>
        <p:blipFill>
          <a:blip r:embed="rId8"/>
          <a:srcRect t="45455" r="63725"/>
          <a:stretch>
            <a:fillRect/>
          </a:stretch>
        </p:blipFill>
        <p:spPr>
          <a:xfrm>
            <a:off x="36195" y="3917950"/>
            <a:ext cx="3648710" cy="2743200"/>
          </a:xfrm>
          <a:prstGeom prst="rect">
            <a:avLst/>
          </a:prstGeom>
        </p:spPr>
      </p:pic>
      <p:pic>
        <p:nvPicPr>
          <p:cNvPr id="11" name="图片 10" descr="气球"/>
          <p:cNvPicPr>
            <a:picLocks noChangeAspect="1"/>
          </p:cNvPicPr>
          <p:nvPr/>
        </p:nvPicPr>
        <p:blipFill>
          <a:blip r:embed="rId9"/>
          <a:srcRect r="74419" b="31780"/>
          <a:stretch>
            <a:fillRect/>
          </a:stretch>
        </p:blipFill>
        <p:spPr>
          <a:xfrm>
            <a:off x="-158115" y="-141605"/>
            <a:ext cx="4037330" cy="5383530"/>
          </a:xfrm>
          <a:prstGeom prst="rect">
            <a:avLst/>
          </a:prstGeom>
        </p:spPr>
      </p:pic>
      <p:sp>
        <p:nvSpPr>
          <p:cNvPr id="13" name="Rectangle 12"/>
          <p:cNvSpPr/>
          <p:nvPr/>
        </p:nvSpPr>
        <p:spPr>
          <a:xfrm>
            <a:off x="5525526" y="1822000"/>
            <a:ext cx="1984839" cy="923330"/>
          </a:xfrm>
          <a:prstGeom prst="rect">
            <a:avLst/>
          </a:prstGeom>
          <a:noFill/>
        </p:spPr>
        <p:txBody>
          <a:bodyPr wrap="none" lIns="91440" tIns="45720" rIns="91440" bIns="45720">
            <a:spAutoFit/>
          </a:bodyPr>
          <a:lstStyle/>
          <a:p>
            <a:pPr algn="ctr"/>
            <a:r>
              <a:rPr lang="en-US" sz="5400" dirty="0">
                <a:ln w="0"/>
                <a:solidFill>
                  <a:srgbClr val="00B0F0"/>
                </a:solidFill>
                <a:effectLst>
                  <a:outerShdw blurRad="38100" dist="19050" dir="2700000" algn="tl" rotWithShape="0">
                    <a:schemeClr val="dk1">
                      <a:alpha val="40000"/>
                    </a:schemeClr>
                  </a:outerShdw>
                  <a:reflection blurRad="6350" stA="55000" endA="300" endPos="45500" dir="5400000" sy="-100000" algn="bl" rotWithShape="0"/>
                </a:effectLst>
                <a:latin typeface="UVN Bai Sau Nang" panose="04030905020802020C03" pitchFamily="82" charset="0"/>
              </a:rPr>
              <a:t>TOÁN</a:t>
            </a:r>
            <a:endParaRPr lang="en-US" sz="5400" b="0" cap="none" spc="0" dirty="0">
              <a:ln w="0"/>
              <a:solidFill>
                <a:srgbClr val="00B0F0"/>
              </a:solidFill>
              <a:effectLst>
                <a:outerShdw blurRad="38100" dist="19050" dir="2700000" algn="tl" rotWithShape="0">
                  <a:schemeClr val="dk1">
                    <a:alpha val="40000"/>
                  </a:schemeClr>
                </a:outerShdw>
                <a:reflection blurRad="6350" stA="55000" endA="300" endPos="45500" dir="5400000" sy="-100000" algn="bl" rotWithShape="0"/>
              </a:effectLst>
              <a:latin typeface="UVN Bai Sau Nang" panose="04030905020802020C03" pitchFamily="82" charset="0"/>
            </a:endParaRPr>
          </a:p>
        </p:txBody>
      </p:sp>
      <p:sp>
        <p:nvSpPr>
          <p:cNvPr id="14" name="文本框 6">
            <a:extLst>
              <a:ext uri="{FF2B5EF4-FFF2-40B4-BE49-F238E27FC236}">
                <a16:creationId xmlns:a16="http://schemas.microsoft.com/office/drawing/2014/main" id="{27B9A3CB-F6A8-4E68-B6EF-DA5134FD9820}"/>
              </a:ext>
            </a:extLst>
          </p:cNvPr>
          <p:cNvSpPr txBox="1"/>
          <p:nvPr/>
        </p:nvSpPr>
        <p:spPr>
          <a:xfrm>
            <a:off x="2295696" y="2725222"/>
            <a:ext cx="8444498" cy="2646878"/>
          </a:xfrm>
          <a:prstGeom prst="rect">
            <a:avLst/>
          </a:prstGeom>
          <a:noFill/>
        </p:spPr>
        <p:txBody>
          <a:bodyPr wrap="square" rtlCol="0">
            <a:spAutoFit/>
          </a:bodyPr>
          <a:lstStyle/>
          <a:p>
            <a:pPr algn="ctr"/>
            <a:r>
              <a:rPr lang="vi-VN" altLang="zh-CN" sz="16600" b="1" dirty="0" smtClean="0">
                <a:ln>
                  <a:solidFill>
                    <a:srgbClr val="E4CBCB"/>
                  </a:solidFill>
                </a:ln>
                <a:solidFill>
                  <a:srgbClr val="E4729E"/>
                </a:solidFill>
                <a:effectLst>
                  <a:outerShdw blurRad="50800" dist="38100" dir="2700000" algn="tl" rotWithShape="0">
                    <a:prstClr val="black">
                      <a:alpha val="40000"/>
                    </a:prstClr>
                  </a:outerShdw>
                </a:effectLst>
                <a:latin typeface="UTM Billhead 1910" panose="02040603050506020204" pitchFamily="18" charset="0"/>
                <a:ea typeface="包图小白体" panose="02010601030101010101" pitchFamily="2" charset="-122"/>
              </a:rPr>
              <a:t>PHÉP TRỪ</a:t>
            </a:r>
            <a:endParaRPr lang="en-US" altLang="zh-CN" sz="16600" b="1" dirty="0">
              <a:ln>
                <a:solidFill>
                  <a:srgbClr val="E4CBCB"/>
                </a:solidFill>
              </a:ln>
              <a:solidFill>
                <a:srgbClr val="E4729E"/>
              </a:solidFill>
              <a:effectLst>
                <a:outerShdw blurRad="50800" dist="38100" dir="2700000" algn="tl" rotWithShape="0">
                  <a:prstClr val="black">
                    <a:alpha val="40000"/>
                  </a:prstClr>
                </a:outerShdw>
              </a:effectLst>
              <a:latin typeface="UTM Billhead 1910" panose="02040603050506020204" pitchFamily="18" charset="0"/>
              <a:ea typeface="包图小白体" panose="02010601030101010101" pitchFamily="2" charset="-122"/>
            </a:endParaRPr>
          </a:p>
        </p:txBody>
      </p:sp>
    </p:spTree>
    <p:custDataLst>
      <p:tags r:id="rId2"/>
    </p:custDataLst>
    <p:extLst>
      <p:ext uri="{BB962C8B-B14F-4D97-AF65-F5344CB8AC3E}">
        <p14:creationId xmlns:p14="http://schemas.microsoft.com/office/powerpoint/2010/main" val="285121668"/>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31"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1000" fill="hold"/>
                                        <p:tgtEl>
                                          <p:spTgt spid="14"/>
                                        </p:tgtEl>
                                        <p:attrNameLst>
                                          <p:attrName>ppt_w</p:attrName>
                                        </p:attrNameLst>
                                      </p:cBhvr>
                                      <p:tavLst>
                                        <p:tav tm="0">
                                          <p:val>
                                            <p:fltVal val="0"/>
                                          </p:val>
                                        </p:tav>
                                        <p:tav tm="100000">
                                          <p:val>
                                            <p:strVal val="#ppt_w"/>
                                          </p:val>
                                        </p:tav>
                                      </p:tavLst>
                                    </p:anim>
                                    <p:anim calcmode="lin" valueType="num">
                                      <p:cBhvr>
                                        <p:cTn id="11" dur="1000" fill="hold"/>
                                        <p:tgtEl>
                                          <p:spTgt spid="14"/>
                                        </p:tgtEl>
                                        <p:attrNameLst>
                                          <p:attrName>ppt_h</p:attrName>
                                        </p:attrNameLst>
                                      </p:cBhvr>
                                      <p:tavLst>
                                        <p:tav tm="0">
                                          <p:val>
                                            <p:fltVal val="0"/>
                                          </p:val>
                                        </p:tav>
                                        <p:tav tm="100000">
                                          <p:val>
                                            <p:strVal val="#ppt_h"/>
                                          </p:val>
                                        </p:tav>
                                      </p:tavLst>
                                    </p:anim>
                                    <p:anim calcmode="lin" valueType="num">
                                      <p:cBhvr>
                                        <p:cTn id="12" dur="1000" fill="hold"/>
                                        <p:tgtEl>
                                          <p:spTgt spid="14"/>
                                        </p:tgtEl>
                                        <p:attrNameLst>
                                          <p:attrName>style.rotation</p:attrName>
                                        </p:attrNameLst>
                                      </p:cBhvr>
                                      <p:tavLst>
                                        <p:tav tm="0">
                                          <p:val>
                                            <p:fltVal val="90"/>
                                          </p:val>
                                        </p:tav>
                                        <p:tav tm="100000">
                                          <p:val>
                                            <p:fltVal val="0"/>
                                          </p:val>
                                        </p:tav>
                                      </p:tavLst>
                                    </p:anim>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2157" y="446971"/>
            <a:ext cx="1987037" cy="2212517"/>
          </a:xfrm>
          <a:prstGeom prst="rect">
            <a:avLst/>
          </a:prstGeom>
        </p:spPr>
      </p:pic>
      <p:pic>
        <p:nvPicPr>
          <p:cNvPr id="19" name="图片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1892" y="5279390"/>
            <a:ext cx="5008245" cy="1578610"/>
          </a:xfrm>
          <a:prstGeom prst="rect">
            <a:avLst/>
          </a:prstGeom>
        </p:spPr>
      </p:pic>
      <p:pic>
        <p:nvPicPr>
          <p:cNvPr id="40" name="图片 3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0545" y="131133"/>
            <a:ext cx="1064800" cy="1060288"/>
          </a:xfrm>
          <a:prstGeom prst="rect">
            <a:avLst/>
          </a:prstGeom>
        </p:spPr>
      </p:pic>
      <p:grpSp>
        <p:nvGrpSpPr>
          <p:cNvPr id="10" name="Group 9"/>
          <p:cNvGrpSpPr/>
          <p:nvPr/>
        </p:nvGrpSpPr>
        <p:grpSpPr>
          <a:xfrm>
            <a:off x="2878316" y="-56963"/>
            <a:ext cx="2914650" cy="1725961"/>
            <a:chOff x="0" y="-190500"/>
            <a:chExt cx="2914650" cy="1725961"/>
          </a:xfrm>
        </p:grpSpPr>
        <p:sp>
          <p:nvSpPr>
            <p:cNvPr id="14" name="Flowchart: Terminator 13"/>
            <p:cNvSpPr/>
            <p:nvPr/>
          </p:nvSpPr>
          <p:spPr>
            <a:xfrm>
              <a:off x="949684" y="452943"/>
              <a:ext cx="1964966" cy="1082518"/>
            </a:xfrm>
            <a:prstGeom prst="flowChartTerminator">
              <a:avLst/>
            </a:prstGeom>
            <a:solidFill>
              <a:srgbClr val="F9E62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sp>
          <p:nvSpPr>
            <p:cNvPr id="15" name="Rectangle 14"/>
            <p:cNvSpPr/>
            <p:nvPr/>
          </p:nvSpPr>
          <p:spPr>
            <a:xfrm>
              <a:off x="1119778" y="554299"/>
              <a:ext cx="1510350" cy="769441"/>
            </a:xfrm>
            <a:prstGeom prst="rect">
              <a:avLst/>
            </a:prstGeom>
            <a:noFill/>
          </p:spPr>
          <p:txBody>
            <a:bodyPr wrap="none" lIns="91440" tIns="45720" rIns="91440" bIns="45720">
              <a:spAutoFit/>
            </a:bodyPr>
            <a:lstStyle/>
            <a:p>
              <a:pPr algn="ctr"/>
              <a:r>
                <a:rPr lang="en-US" sz="4400" cap="none" spc="0">
                  <a:ln w="0"/>
                  <a:solidFill>
                    <a:srgbClr val="FFC000"/>
                  </a:solidFill>
                  <a:latin typeface="UVN Bai Sau Nang" panose="04030905020802020C03" pitchFamily="82" charset="0"/>
                </a:rPr>
                <a:t>Bài 2</a:t>
              </a:r>
            </a:p>
          </p:txBody>
        </p:sp>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190500"/>
              <a:ext cx="1627303" cy="1514240"/>
            </a:xfrm>
            <a:prstGeom prst="rect">
              <a:avLst/>
            </a:prstGeom>
          </p:spPr>
        </p:pic>
      </p:grpSp>
      <p:sp>
        <p:nvSpPr>
          <p:cNvPr id="17" name="Rectangle 16"/>
          <p:cNvSpPr/>
          <p:nvPr/>
        </p:nvSpPr>
        <p:spPr>
          <a:xfrm>
            <a:off x="5759429" y="660737"/>
            <a:ext cx="1646605" cy="923330"/>
          </a:xfrm>
          <a:prstGeom prst="rect">
            <a:avLst/>
          </a:prstGeom>
          <a:noFill/>
        </p:spPr>
        <p:txBody>
          <a:bodyPr wrap="none" lIns="91440" tIns="45720" rIns="91440" bIns="45720">
            <a:spAutoFit/>
          </a:bodyPr>
          <a:lstStyle/>
          <a:p>
            <a:pPr algn="ctr"/>
            <a:r>
              <a:rPr lang="en-US" sz="5400" b="1">
                <a:ln w="0"/>
                <a:solidFill>
                  <a:srgbClr val="FFC000"/>
                </a:solidFill>
                <a:effectLst>
                  <a:glow rad="228600">
                    <a:schemeClr val="accent4">
                      <a:satMod val="175000"/>
                      <a:alpha val="40000"/>
                    </a:schemeClr>
                  </a:glow>
                  <a:outerShdw blurRad="38100" dist="19050" dir="2700000" algn="tl" rotWithShape="0">
                    <a:schemeClr val="dk1">
                      <a:alpha val="40000"/>
                    </a:schemeClr>
                  </a:outerShdw>
                </a:effectLst>
              </a:rPr>
              <a:t>Tính</a:t>
            </a:r>
            <a:endParaRPr lang="en-US" sz="5400" b="1" cap="none" spc="0">
              <a:ln w="0"/>
              <a:solidFill>
                <a:srgbClr val="FFC000"/>
              </a:solidFill>
              <a:effectLst>
                <a:glow rad="228600">
                  <a:schemeClr val="accent4">
                    <a:satMod val="175000"/>
                    <a:alpha val="40000"/>
                  </a:schemeClr>
                </a:glow>
                <a:outerShdw blurRad="38100" dist="19050" dir="2700000" algn="tl" rotWithShape="0">
                  <a:schemeClr val="dk1">
                    <a:alpha val="40000"/>
                  </a:schemeClr>
                </a:outerShdw>
              </a:effectLst>
            </a:endParaRPr>
          </a:p>
        </p:txBody>
      </p:sp>
      <p:sp>
        <p:nvSpPr>
          <p:cNvPr id="18" name="Rectangle 17"/>
          <p:cNvSpPr/>
          <p:nvPr/>
        </p:nvSpPr>
        <p:spPr>
          <a:xfrm>
            <a:off x="468158" y="1878604"/>
            <a:ext cx="8629285" cy="1184876"/>
          </a:xfrm>
          <a:prstGeom prst="rect">
            <a:avLst/>
          </a:prstGeom>
          <a:noFill/>
        </p:spPr>
        <p:txBody>
          <a:bodyPr wrap="none" lIns="91440" tIns="45720" rIns="91440" bIns="45720">
            <a:spAutoFit/>
          </a:bodyPr>
          <a:lstStyle/>
          <a:p>
            <a:pPr marL="914400" indent="-914400" algn="ctr">
              <a:lnSpc>
                <a:spcPct val="150000"/>
              </a:lnSpc>
              <a:buAutoNum type="alphaLcParenR"/>
            </a:pPr>
            <a:r>
              <a:rPr lang="en-US" sz="5400" b="1" cap="none" spc="0">
                <a:ln w="0"/>
                <a:solidFill>
                  <a:srgbClr val="FFC000"/>
                </a:solidFill>
              </a:rPr>
              <a:t>48 600 – 9 455 = 39 145</a:t>
            </a:r>
            <a:endParaRPr lang="en-US" sz="5400" b="1">
              <a:ln w="0"/>
              <a:solidFill>
                <a:srgbClr val="FFC000"/>
              </a:solidFill>
            </a:endParaRPr>
          </a:p>
        </p:txBody>
      </p:sp>
      <p:sp>
        <p:nvSpPr>
          <p:cNvPr id="20" name="Rectangle 19"/>
          <p:cNvSpPr/>
          <p:nvPr/>
        </p:nvSpPr>
        <p:spPr>
          <a:xfrm>
            <a:off x="365566" y="3463176"/>
            <a:ext cx="9321783" cy="1338828"/>
          </a:xfrm>
          <a:prstGeom prst="rect">
            <a:avLst/>
          </a:prstGeom>
          <a:noFill/>
        </p:spPr>
        <p:txBody>
          <a:bodyPr wrap="none" lIns="91440" tIns="45720" rIns="91440" bIns="45720">
            <a:spAutoFit/>
          </a:bodyPr>
          <a:lstStyle/>
          <a:p>
            <a:pPr algn="ctr">
              <a:lnSpc>
                <a:spcPct val="150000"/>
              </a:lnSpc>
            </a:pPr>
            <a:r>
              <a:rPr lang="en-US" sz="5400" b="1" cap="none" spc="0">
                <a:ln w="0"/>
                <a:solidFill>
                  <a:srgbClr val="FFC000"/>
                </a:solidFill>
              </a:rPr>
              <a:t>b)  80 000 – 48 765 = 31 235 </a:t>
            </a:r>
          </a:p>
        </p:txBody>
      </p:sp>
      <p:sp>
        <p:nvSpPr>
          <p:cNvPr id="21" name="Rectangle 20"/>
          <p:cNvSpPr/>
          <p:nvPr/>
        </p:nvSpPr>
        <p:spPr>
          <a:xfrm>
            <a:off x="6674666" y="2005394"/>
            <a:ext cx="2501325" cy="1290222"/>
          </a:xfrm>
          <a:prstGeom prst="rect">
            <a:avLst/>
          </a:prstGeom>
          <a:solidFill>
            <a:srgbClr val="CB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C9F2FA"/>
                </a:solidFill>
              </a:ln>
              <a:solidFill>
                <a:srgbClr val="C9F2FA"/>
              </a:solidFill>
            </a:endParaRPr>
          </a:p>
        </p:txBody>
      </p:sp>
      <p:sp>
        <p:nvSpPr>
          <p:cNvPr id="22" name="Rectangle 21"/>
          <p:cNvSpPr/>
          <p:nvPr/>
        </p:nvSpPr>
        <p:spPr>
          <a:xfrm>
            <a:off x="7186024" y="3487479"/>
            <a:ext cx="2501325" cy="1290222"/>
          </a:xfrm>
          <a:prstGeom prst="rect">
            <a:avLst/>
          </a:prstGeom>
          <a:solidFill>
            <a:srgbClr val="CB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spTree>
    <p:extLst>
      <p:ext uri="{BB962C8B-B14F-4D97-AF65-F5344CB8AC3E}">
        <p14:creationId xmlns:p14="http://schemas.microsoft.com/office/powerpoint/2010/main" val="73284961"/>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37"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outVertical)">
                                      <p:cBhvr>
                                        <p:cTn id="12" dur="500"/>
                                        <p:tgtEl>
                                          <p:spTgt spid="19"/>
                                        </p:tgtEl>
                                      </p:cBhvr>
                                    </p:animEffect>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40"/>
                                        </p:tgtEl>
                                        <p:attrNameLst>
                                          <p:attrName>style.visibility</p:attrName>
                                        </p:attrNameLst>
                                      </p:cBhvr>
                                      <p:to>
                                        <p:strVal val="visible"/>
                                      </p:to>
                                    </p:set>
                                    <p:anim calcmode="lin" valueType="num">
                                      <p:cBhvr>
                                        <p:cTn id="16" dur="500" fill="hold"/>
                                        <p:tgtEl>
                                          <p:spTgt spid="40"/>
                                        </p:tgtEl>
                                        <p:attrNameLst>
                                          <p:attrName>ppt_w</p:attrName>
                                        </p:attrNameLst>
                                      </p:cBhvr>
                                      <p:tavLst>
                                        <p:tav tm="0">
                                          <p:val>
                                            <p:fltVal val="0"/>
                                          </p:val>
                                        </p:tav>
                                        <p:tav tm="100000">
                                          <p:val>
                                            <p:strVal val="#ppt_w"/>
                                          </p:val>
                                        </p:tav>
                                      </p:tavLst>
                                    </p:anim>
                                    <p:anim calcmode="lin" valueType="num">
                                      <p:cBhvr>
                                        <p:cTn id="17" dur="500" fill="hold"/>
                                        <p:tgtEl>
                                          <p:spTgt spid="40"/>
                                        </p:tgtEl>
                                        <p:attrNameLst>
                                          <p:attrName>ppt_h</p:attrName>
                                        </p:attrNameLst>
                                      </p:cBhvr>
                                      <p:tavLst>
                                        <p:tav tm="0">
                                          <p:val>
                                            <p:fltVal val="0"/>
                                          </p:val>
                                        </p:tav>
                                        <p:tav tm="100000">
                                          <p:val>
                                            <p:strVal val="#ppt_h"/>
                                          </p:val>
                                        </p:tav>
                                      </p:tavLst>
                                    </p:anim>
                                    <p:animEffect transition="in" filter="fade">
                                      <p:cBhvr>
                                        <p:cTn id="18" dur="500"/>
                                        <p:tgtEl>
                                          <p:spTgt spid="40"/>
                                        </p:tgtEl>
                                      </p:cBhvr>
                                    </p:animEffect>
                                  </p:childTnLst>
                                </p:cTn>
                              </p:par>
                              <p:par>
                                <p:cTn id="19" presetID="16" presetClass="entr" presetSubtype="21" fill="hold" nodeType="withEffect">
                                  <p:stCondLst>
                                    <p:cond delay="0"/>
                                  </p:stCondLst>
                                  <p:iterate type="wd">
                                    <p:tmPct val="10000"/>
                                  </p:iterate>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par>
                                <p:cTn id="22" presetID="16" presetClass="entr" presetSubtype="21" fill="hold" grpId="0" nodeType="withEffect">
                                  <p:stCondLst>
                                    <p:cond delay="0"/>
                                  </p:stCondLst>
                                  <p:iterate type="wd">
                                    <p:tmPct val="10000"/>
                                  </p:iterate>
                                  <p:childTnLst>
                                    <p:set>
                                      <p:cBhvr>
                                        <p:cTn id="23" dur="1" fill="hold">
                                          <p:stCondLst>
                                            <p:cond delay="0"/>
                                          </p:stCondLst>
                                        </p:cTn>
                                        <p:tgtEl>
                                          <p:spTgt spid="17"/>
                                        </p:tgtEl>
                                        <p:attrNameLst>
                                          <p:attrName>style.visibility</p:attrName>
                                        </p:attrNameLst>
                                      </p:cBhvr>
                                      <p:to>
                                        <p:strVal val="visible"/>
                                      </p:to>
                                    </p:set>
                                    <p:animEffect transition="in" filter="barn(inVertical)">
                                      <p:cBhvr>
                                        <p:cTn id="24" dur="500"/>
                                        <p:tgtEl>
                                          <p:spTgt spid="17"/>
                                        </p:tgtEl>
                                      </p:cBhvr>
                                    </p:animEffect>
                                  </p:childTnLst>
                                </p:cTn>
                              </p:par>
                            </p:childTnLst>
                          </p:cTn>
                        </p:par>
                        <p:par>
                          <p:cTn id="25" fill="hold">
                            <p:stCondLst>
                              <p:cond delay="1500"/>
                            </p:stCondLst>
                            <p:childTnLst>
                              <p:par>
                                <p:cTn id="26" presetID="9" presetClass="entr" presetSubtype="0" fill="hold" grpId="0" nodeType="afterEffect">
                                  <p:stCondLst>
                                    <p:cond delay="0"/>
                                  </p:stCondLst>
                                  <p:iterate type="wd">
                                    <p:tmPct val="10000"/>
                                  </p:iterate>
                                  <p:childTnLst>
                                    <p:set>
                                      <p:cBhvr>
                                        <p:cTn id="27" dur="1" fill="hold">
                                          <p:stCondLst>
                                            <p:cond delay="0"/>
                                          </p:stCondLst>
                                        </p:cTn>
                                        <p:tgtEl>
                                          <p:spTgt spid="18"/>
                                        </p:tgtEl>
                                        <p:attrNameLst>
                                          <p:attrName>style.visibility</p:attrName>
                                        </p:attrNameLst>
                                      </p:cBhvr>
                                      <p:to>
                                        <p:strVal val="visible"/>
                                      </p:to>
                                    </p:set>
                                    <p:animEffect transition="in" filter="dissolve">
                                      <p:cBhvr>
                                        <p:cTn id="28" dur="500"/>
                                        <p:tgtEl>
                                          <p:spTgt spid="18"/>
                                        </p:tgtEl>
                                      </p:cBhvr>
                                    </p:animEffect>
                                  </p:childTnLst>
                                </p:cTn>
                              </p:par>
                              <p:par>
                                <p:cTn id="29" presetID="9" presetClass="entr" presetSubtype="0" fill="hold" grpId="0" nodeType="withEffect">
                                  <p:stCondLst>
                                    <p:cond delay="0"/>
                                  </p:stCondLst>
                                  <p:iterate type="wd">
                                    <p:tmPct val="10000"/>
                                  </p:iterate>
                                  <p:childTnLst>
                                    <p:set>
                                      <p:cBhvr>
                                        <p:cTn id="30" dur="1" fill="hold">
                                          <p:stCondLst>
                                            <p:cond delay="0"/>
                                          </p:stCondLst>
                                        </p:cTn>
                                        <p:tgtEl>
                                          <p:spTgt spid="20"/>
                                        </p:tgtEl>
                                        <p:attrNameLst>
                                          <p:attrName>style.visibility</p:attrName>
                                        </p:attrNameLst>
                                      </p:cBhvr>
                                      <p:to>
                                        <p:strVal val="visible"/>
                                      </p:to>
                                    </p:set>
                                    <p:animEffect transition="in" filter="dissolve">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xit" presetSubtype="32" fill="hold" grpId="0" nodeType="clickEffect">
                                  <p:stCondLst>
                                    <p:cond delay="0"/>
                                  </p:stCondLst>
                                  <p:iterate type="wd">
                                    <p:tmPct val="10000"/>
                                  </p:iterate>
                                  <p:childTnLst>
                                    <p:anim calcmode="lin" valueType="num">
                                      <p:cBhvr>
                                        <p:cTn id="35" dur="500"/>
                                        <p:tgtEl>
                                          <p:spTgt spid="21"/>
                                        </p:tgtEl>
                                        <p:attrNameLst>
                                          <p:attrName>ppt_w</p:attrName>
                                        </p:attrNameLst>
                                      </p:cBhvr>
                                      <p:tavLst>
                                        <p:tav tm="0">
                                          <p:val>
                                            <p:strVal val="ppt_w"/>
                                          </p:val>
                                        </p:tav>
                                        <p:tav tm="100000">
                                          <p:val>
                                            <p:fltVal val="0"/>
                                          </p:val>
                                        </p:tav>
                                      </p:tavLst>
                                    </p:anim>
                                    <p:anim calcmode="lin" valueType="num">
                                      <p:cBhvr>
                                        <p:cTn id="36" dur="500"/>
                                        <p:tgtEl>
                                          <p:spTgt spid="21"/>
                                        </p:tgtEl>
                                        <p:attrNameLst>
                                          <p:attrName>ppt_h</p:attrName>
                                        </p:attrNameLst>
                                      </p:cBhvr>
                                      <p:tavLst>
                                        <p:tav tm="0">
                                          <p:val>
                                            <p:strVal val="ppt_h"/>
                                          </p:val>
                                        </p:tav>
                                        <p:tav tm="100000">
                                          <p:val>
                                            <p:fltVal val="0"/>
                                          </p:val>
                                        </p:tav>
                                      </p:tavLst>
                                    </p:anim>
                                    <p:animEffect transition="out" filter="fade">
                                      <p:cBhvr>
                                        <p:cTn id="37" dur="500"/>
                                        <p:tgtEl>
                                          <p:spTgt spid="21"/>
                                        </p:tgtEl>
                                      </p:cBhvr>
                                    </p:animEffect>
                                    <p:set>
                                      <p:cBhvr>
                                        <p:cTn id="38" dur="1" fill="hold">
                                          <p:stCondLst>
                                            <p:cond delay="499"/>
                                          </p:stCondLst>
                                        </p:cTn>
                                        <p:tgtEl>
                                          <p:spTgt spid="21"/>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53" presetClass="exit" presetSubtype="32" fill="hold" grpId="0" nodeType="clickEffect">
                                  <p:stCondLst>
                                    <p:cond delay="0"/>
                                  </p:stCondLst>
                                  <p:iterate type="wd">
                                    <p:tmPct val="10000"/>
                                  </p:iterate>
                                  <p:childTnLst>
                                    <p:anim calcmode="lin" valueType="num">
                                      <p:cBhvr>
                                        <p:cTn id="42" dur="500"/>
                                        <p:tgtEl>
                                          <p:spTgt spid="22"/>
                                        </p:tgtEl>
                                        <p:attrNameLst>
                                          <p:attrName>ppt_w</p:attrName>
                                        </p:attrNameLst>
                                      </p:cBhvr>
                                      <p:tavLst>
                                        <p:tav tm="0">
                                          <p:val>
                                            <p:strVal val="ppt_w"/>
                                          </p:val>
                                        </p:tav>
                                        <p:tav tm="100000">
                                          <p:val>
                                            <p:fltVal val="0"/>
                                          </p:val>
                                        </p:tav>
                                      </p:tavLst>
                                    </p:anim>
                                    <p:anim calcmode="lin" valueType="num">
                                      <p:cBhvr>
                                        <p:cTn id="43" dur="500"/>
                                        <p:tgtEl>
                                          <p:spTgt spid="22"/>
                                        </p:tgtEl>
                                        <p:attrNameLst>
                                          <p:attrName>ppt_h</p:attrName>
                                        </p:attrNameLst>
                                      </p:cBhvr>
                                      <p:tavLst>
                                        <p:tav tm="0">
                                          <p:val>
                                            <p:strVal val="ppt_h"/>
                                          </p:val>
                                        </p:tav>
                                        <p:tav tm="100000">
                                          <p:val>
                                            <p:fltVal val="0"/>
                                          </p:val>
                                        </p:tav>
                                      </p:tavLst>
                                    </p:anim>
                                    <p:animEffect transition="out" filter="fade">
                                      <p:cBhvr>
                                        <p:cTn id="44" dur="500"/>
                                        <p:tgtEl>
                                          <p:spTgt spid="22"/>
                                        </p:tgtEl>
                                      </p:cBhvr>
                                    </p:animEffect>
                                    <p:set>
                                      <p:cBhvr>
                                        <p:cTn id="45"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0" grpId="0"/>
      <p:bldP spid="21" grpId="0" animBg="1"/>
      <p:bldP spid="2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7178563" y="2237474"/>
            <a:ext cx="2055020" cy="75525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889021" y="4059838"/>
            <a:ext cx="2324761" cy="75525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077563" y="3319992"/>
            <a:ext cx="5356169" cy="75525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830164" y="1376360"/>
            <a:ext cx="4542517" cy="75525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32974" y="2333877"/>
            <a:ext cx="4938259" cy="75525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889022" y="5084709"/>
            <a:ext cx="9716161" cy="75525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50858" y="1230368"/>
            <a:ext cx="10483659" cy="4708981"/>
          </a:xfrm>
          <a:prstGeom prst="rect">
            <a:avLst/>
          </a:prstGeom>
          <a:noFill/>
        </p:spPr>
        <p:txBody>
          <a:bodyPr wrap="square" lIns="91440" tIns="45720" rIns="91440" bIns="45720">
            <a:spAutoFit/>
          </a:bodyPr>
          <a:lstStyle/>
          <a:p>
            <a:pPr algn="just">
              <a:lnSpc>
                <a:spcPct val="150000"/>
              </a:lnSpc>
            </a:pPr>
            <a:r>
              <a:rPr lang="vi-VN" sz="4000" b="1" cap="none" spc="0">
                <a:ln w="0"/>
                <a:solidFill>
                  <a:srgbClr val="002060"/>
                </a:solidFill>
                <a:effectLst>
                  <a:outerShdw blurRad="38100" dist="19050" dir="2700000" algn="tl" rotWithShape="0">
                    <a:schemeClr val="dk1">
                      <a:alpha val="40000"/>
                    </a:schemeClr>
                  </a:outerShdw>
                </a:effectLst>
              </a:rPr>
              <a:t>Quãng đường xe lửa từ Hà Nội đến Thành phố Hồ Chí Minh dài 1730km. Quãng đường xe lửa từ Hà Nội đến Nha Trang dài 1315km. Tính quãng đường xe lửa từ </a:t>
            </a:r>
            <a:r>
              <a:rPr lang="en-US" sz="4000" b="1" cap="none" spc="0">
                <a:ln w="0"/>
                <a:solidFill>
                  <a:srgbClr val="002060"/>
                </a:solidFill>
                <a:effectLst>
                  <a:outerShdw blurRad="38100" dist="19050" dir="2700000" algn="tl" rotWithShape="0">
                    <a:schemeClr val="dk1">
                      <a:alpha val="40000"/>
                    </a:schemeClr>
                  </a:outerShdw>
                </a:effectLst>
              </a:rPr>
              <a:t/>
            </a:r>
            <a:br>
              <a:rPr lang="en-US" sz="4000" b="1" cap="none" spc="0">
                <a:ln w="0"/>
                <a:solidFill>
                  <a:srgbClr val="002060"/>
                </a:solidFill>
                <a:effectLst>
                  <a:outerShdw blurRad="38100" dist="19050" dir="2700000" algn="tl" rotWithShape="0">
                    <a:schemeClr val="dk1">
                      <a:alpha val="40000"/>
                    </a:schemeClr>
                  </a:outerShdw>
                </a:effectLst>
              </a:rPr>
            </a:br>
            <a:r>
              <a:rPr lang="vi-VN" sz="4000" b="1" cap="none" spc="0">
                <a:ln w="0"/>
                <a:solidFill>
                  <a:srgbClr val="002060"/>
                </a:solidFill>
                <a:effectLst>
                  <a:outerShdw blurRad="38100" dist="19050" dir="2700000" algn="tl" rotWithShape="0">
                    <a:schemeClr val="dk1">
                      <a:alpha val="40000"/>
                    </a:schemeClr>
                  </a:outerShdw>
                </a:effectLst>
              </a:rPr>
              <a:t>Nha Trang đến Thành phố Hồ Chí Minh.</a:t>
            </a:r>
            <a:endParaRPr lang="en-US" sz="4000" b="1" cap="none" spc="0">
              <a:ln w="0"/>
              <a:solidFill>
                <a:srgbClr val="002060"/>
              </a:solidFill>
              <a:effectLst>
                <a:outerShdw blurRad="38100" dist="19050" dir="2700000" algn="tl" rotWithShape="0">
                  <a:schemeClr val="dk1">
                    <a:alpha val="40000"/>
                  </a:schemeClr>
                </a:outerShdw>
              </a:effectLst>
            </a:endParaRPr>
          </a:p>
        </p:txBody>
      </p:sp>
      <p:grpSp>
        <p:nvGrpSpPr>
          <p:cNvPr id="16" name="Group 15"/>
          <p:cNvGrpSpPr/>
          <p:nvPr/>
        </p:nvGrpSpPr>
        <p:grpSpPr>
          <a:xfrm>
            <a:off x="5213597" y="147850"/>
            <a:ext cx="1964966" cy="1082518"/>
            <a:chOff x="949684" y="452943"/>
            <a:chExt cx="1964966" cy="1082518"/>
          </a:xfrm>
        </p:grpSpPr>
        <p:sp>
          <p:nvSpPr>
            <p:cNvPr id="17" name="Flowchart: Terminator 16"/>
            <p:cNvSpPr/>
            <p:nvPr/>
          </p:nvSpPr>
          <p:spPr>
            <a:xfrm>
              <a:off x="949684" y="452943"/>
              <a:ext cx="1964966" cy="1082518"/>
            </a:xfrm>
            <a:prstGeom prst="flowChartTerminator">
              <a:avLst/>
            </a:prstGeom>
            <a:solidFill>
              <a:srgbClr val="F9E62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119778" y="554299"/>
              <a:ext cx="1510350" cy="769441"/>
            </a:xfrm>
            <a:prstGeom prst="rect">
              <a:avLst/>
            </a:prstGeom>
            <a:noFill/>
          </p:spPr>
          <p:txBody>
            <a:bodyPr wrap="none" lIns="91440" tIns="45720" rIns="91440" bIns="45720">
              <a:spAutoFit/>
            </a:bodyPr>
            <a:lstStyle/>
            <a:p>
              <a:pPr algn="ctr"/>
              <a:r>
                <a:rPr lang="en-US" sz="4400" cap="none" spc="0">
                  <a:ln w="0"/>
                  <a:solidFill>
                    <a:srgbClr val="48316E"/>
                  </a:solidFill>
                  <a:latin typeface="UVN Bai Sau Nang" panose="04030905020802020C03" pitchFamily="82" charset="0"/>
                </a:rPr>
                <a:t>Bài 3</a:t>
              </a:r>
            </a:p>
          </p:txBody>
        </p:sp>
      </p:grpSp>
    </p:spTree>
    <p:extLst>
      <p:ext uri="{BB962C8B-B14F-4D97-AF65-F5344CB8AC3E}">
        <p14:creationId xmlns:p14="http://schemas.microsoft.com/office/powerpoint/2010/main" val="3407856403"/>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iterate type="wd">
                                    <p:tmPct val="10000"/>
                                  </p:iterate>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par>
                          <p:cTn id="8" fill="hold">
                            <p:stCondLst>
                              <p:cond delay="500"/>
                            </p:stCondLst>
                            <p:childTnLst>
                              <p:par>
                                <p:cTn id="9" presetID="23" presetClass="entr" presetSubtype="16" fill="hold" grpId="0" nodeType="afterEffect">
                                  <p:stCondLst>
                                    <p:cond delay="0"/>
                                  </p:stCondLst>
                                  <p:iterate type="wd">
                                    <p:tmPct val="10000"/>
                                  </p:iterate>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iterate type="wd">
                                    <p:tmPct val="10000"/>
                                  </p:iterate>
                                  <p:childTnLst>
                                    <p:set>
                                      <p:cBhvr>
                                        <p:cTn id="16" dur="1" fill="hold">
                                          <p:stCondLst>
                                            <p:cond delay="0"/>
                                          </p:stCondLst>
                                        </p:cTn>
                                        <p:tgtEl>
                                          <p:spTgt spid="12"/>
                                        </p:tgtEl>
                                        <p:attrNameLst>
                                          <p:attrName>style.visibility</p:attrName>
                                        </p:attrNameLst>
                                      </p:cBhvr>
                                      <p:to>
                                        <p:strVal val="visible"/>
                                      </p:to>
                                    </p:set>
                                    <p:animEffect transition="in" filter="strips(downLeft)">
                                      <p:cBhvr>
                                        <p:cTn id="17" dur="500"/>
                                        <p:tgtEl>
                                          <p:spTgt spid="12"/>
                                        </p:tgtEl>
                                      </p:cBhvr>
                                    </p:animEffect>
                                  </p:childTnLst>
                                </p:cTn>
                              </p:par>
                              <p:par>
                                <p:cTn id="18" presetID="18" presetClass="entr" presetSubtype="12" fill="hold" grpId="0" nodeType="withEffect">
                                  <p:stCondLst>
                                    <p:cond delay="0"/>
                                  </p:stCondLst>
                                  <p:iterate type="wd">
                                    <p:tmPct val="10000"/>
                                  </p:iterate>
                                  <p:childTnLst>
                                    <p:set>
                                      <p:cBhvr>
                                        <p:cTn id="19" dur="1" fill="hold">
                                          <p:stCondLst>
                                            <p:cond delay="0"/>
                                          </p:stCondLst>
                                        </p:cTn>
                                        <p:tgtEl>
                                          <p:spTgt spid="13"/>
                                        </p:tgtEl>
                                        <p:attrNameLst>
                                          <p:attrName>style.visibility</p:attrName>
                                        </p:attrNameLst>
                                      </p:cBhvr>
                                      <p:to>
                                        <p:strVal val="visible"/>
                                      </p:to>
                                    </p:set>
                                    <p:animEffect transition="in" filter="strips(downLeft)">
                                      <p:cBhvr>
                                        <p:cTn id="20" dur="500"/>
                                        <p:tgtEl>
                                          <p:spTgt spid="13"/>
                                        </p:tgtEl>
                                      </p:cBhvr>
                                    </p:animEffect>
                                  </p:childTnLst>
                                </p:cTn>
                              </p:par>
                            </p:childTnLst>
                          </p:cTn>
                        </p:par>
                        <p:par>
                          <p:cTn id="21" fill="hold">
                            <p:stCondLst>
                              <p:cond delay="500"/>
                            </p:stCondLst>
                            <p:childTnLst>
                              <p:par>
                                <p:cTn id="22" presetID="18" presetClass="entr" presetSubtype="12" fill="hold" grpId="0" nodeType="afterEffect">
                                  <p:stCondLst>
                                    <p:cond delay="0"/>
                                  </p:stCondLst>
                                  <p:iterate type="wd">
                                    <p:tmPct val="10000"/>
                                  </p:iterate>
                                  <p:childTnLst>
                                    <p:set>
                                      <p:cBhvr>
                                        <p:cTn id="23" dur="1" fill="hold">
                                          <p:stCondLst>
                                            <p:cond delay="0"/>
                                          </p:stCondLst>
                                        </p:cTn>
                                        <p:tgtEl>
                                          <p:spTgt spid="8"/>
                                        </p:tgtEl>
                                        <p:attrNameLst>
                                          <p:attrName>style.visibility</p:attrName>
                                        </p:attrNameLst>
                                      </p:cBhvr>
                                      <p:to>
                                        <p:strVal val="visible"/>
                                      </p:to>
                                    </p:set>
                                    <p:animEffect transition="in" filter="strips(down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8" presetClass="entr" presetSubtype="12" fill="hold" grpId="0" nodeType="clickEffect">
                                  <p:stCondLst>
                                    <p:cond delay="0"/>
                                  </p:stCondLst>
                                  <p:iterate type="wd">
                                    <p:tmPct val="10000"/>
                                  </p:iterate>
                                  <p:childTnLst>
                                    <p:set>
                                      <p:cBhvr>
                                        <p:cTn id="28" dur="1" fill="hold">
                                          <p:stCondLst>
                                            <p:cond delay="0"/>
                                          </p:stCondLst>
                                        </p:cTn>
                                        <p:tgtEl>
                                          <p:spTgt spid="11"/>
                                        </p:tgtEl>
                                        <p:attrNameLst>
                                          <p:attrName>style.visibility</p:attrName>
                                        </p:attrNameLst>
                                      </p:cBhvr>
                                      <p:to>
                                        <p:strVal val="visible"/>
                                      </p:to>
                                    </p:set>
                                    <p:animEffect transition="in" filter="strips(downLeft)">
                                      <p:cBhvr>
                                        <p:cTn id="29" dur="500"/>
                                        <p:tgtEl>
                                          <p:spTgt spid="11"/>
                                        </p:tgtEl>
                                      </p:cBhvr>
                                    </p:animEffect>
                                  </p:childTnLst>
                                </p:cTn>
                              </p:par>
                            </p:childTnLst>
                          </p:cTn>
                        </p:par>
                        <p:par>
                          <p:cTn id="30" fill="hold">
                            <p:stCondLst>
                              <p:cond delay="500"/>
                            </p:stCondLst>
                            <p:childTnLst>
                              <p:par>
                                <p:cTn id="31" presetID="18" presetClass="entr" presetSubtype="12" fill="hold" grpId="0" nodeType="afterEffect">
                                  <p:stCondLst>
                                    <p:cond delay="0"/>
                                  </p:stCondLst>
                                  <p:iterate type="wd">
                                    <p:tmPct val="10000"/>
                                  </p:iterate>
                                  <p:childTnLst>
                                    <p:set>
                                      <p:cBhvr>
                                        <p:cTn id="32" dur="1" fill="hold">
                                          <p:stCondLst>
                                            <p:cond delay="0"/>
                                          </p:stCondLst>
                                        </p:cTn>
                                        <p:tgtEl>
                                          <p:spTgt spid="10"/>
                                        </p:tgtEl>
                                        <p:attrNameLst>
                                          <p:attrName>style.visibility</p:attrName>
                                        </p:attrNameLst>
                                      </p:cBhvr>
                                      <p:to>
                                        <p:strVal val="visible"/>
                                      </p:to>
                                    </p:set>
                                    <p:animEffect transition="in" filter="strips(downLeft)">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grpId="0" nodeType="clickEffect">
                                  <p:stCondLst>
                                    <p:cond delay="0"/>
                                  </p:stCondLst>
                                  <p:iterate type="wd">
                                    <p:tmPct val="10000"/>
                                  </p:iterate>
                                  <p:childTnLst>
                                    <p:set>
                                      <p:cBhvr>
                                        <p:cTn id="37" dur="1" fill="hold">
                                          <p:stCondLst>
                                            <p:cond delay="0"/>
                                          </p:stCondLst>
                                        </p:cTn>
                                        <p:tgtEl>
                                          <p:spTgt spid="14"/>
                                        </p:tgtEl>
                                        <p:attrNameLst>
                                          <p:attrName>style.visibility</p:attrName>
                                        </p:attrNameLst>
                                      </p:cBhvr>
                                      <p:to>
                                        <p:strVal val="visible"/>
                                      </p:to>
                                    </p:set>
                                    <p:animEffect transition="in" filter="strips(downLeft)">
                                      <p:cBhvr>
                                        <p:cTn id="3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P spid="13" grpId="0" animBg="1"/>
      <p:bldP spid="14" grpId="0" animBg="1"/>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1" r="2240" b="5716"/>
          <a:stretch/>
        </p:blipFill>
        <p:spPr>
          <a:xfrm>
            <a:off x="964905" y="4666313"/>
            <a:ext cx="9833083" cy="221766"/>
          </a:xfrm>
          <a:prstGeom prst="rect">
            <a:avLst/>
          </a:prstGeom>
        </p:spPr>
      </p:pic>
      <p:sp>
        <p:nvSpPr>
          <p:cNvPr id="3" name="Rectangle 2"/>
          <p:cNvSpPr/>
          <p:nvPr/>
        </p:nvSpPr>
        <p:spPr>
          <a:xfrm>
            <a:off x="65297" y="4526804"/>
            <a:ext cx="899605" cy="400110"/>
          </a:xfrm>
          <a:prstGeom prst="rect">
            <a:avLst/>
          </a:prstGeom>
          <a:noFill/>
        </p:spPr>
        <p:txBody>
          <a:bodyPr wrap="none" lIns="91440" tIns="45720" rIns="91440" bIns="45720">
            <a:spAutoFit/>
          </a:bodyPr>
          <a:lstStyle/>
          <a:p>
            <a:pPr algn="ctr"/>
            <a:r>
              <a:rPr lang="en-US" sz="2000" b="1" cap="none" spc="0">
                <a:ln w="0"/>
                <a:solidFill>
                  <a:srgbClr val="DE252C"/>
                </a:solidFill>
                <a:effectLst>
                  <a:outerShdw blurRad="38100" dist="19050" dir="2700000" algn="tl" rotWithShape="0">
                    <a:schemeClr val="dk1">
                      <a:alpha val="40000"/>
                    </a:schemeClr>
                  </a:outerShdw>
                </a:effectLst>
              </a:rPr>
              <a:t>Hà Nội</a:t>
            </a:r>
          </a:p>
        </p:txBody>
      </p:sp>
      <p:sp>
        <p:nvSpPr>
          <p:cNvPr id="4" name="Rectangle 3"/>
          <p:cNvSpPr/>
          <p:nvPr/>
        </p:nvSpPr>
        <p:spPr>
          <a:xfrm>
            <a:off x="10331619" y="4298361"/>
            <a:ext cx="1860381" cy="400110"/>
          </a:xfrm>
          <a:prstGeom prst="rect">
            <a:avLst/>
          </a:prstGeom>
          <a:noFill/>
        </p:spPr>
        <p:txBody>
          <a:bodyPr wrap="none" lIns="91440" tIns="45720" rIns="91440" bIns="45720">
            <a:spAutoFit/>
          </a:bodyPr>
          <a:lstStyle/>
          <a:p>
            <a:pPr algn="ctr"/>
            <a:r>
              <a:rPr lang="en-US" sz="2000" b="1" cap="none" spc="0">
                <a:ln w="0"/>
                <a:solidFill>
                  <a:srgbClr val="DE252C"/>
                </a:solidFill>
                <a:effectLst>
                  <a:outerShdw blurRad="38100" dist="19050" dir="2700000" algn="tl" rotWithShape="0">
                    <a:schemeClr val="dk1">
                      <a:alpha val="40000"/>
                    </a:schemeClr>
                  </a:outerShdw>
                </a:effectLst>
              </a:rPr>
              <a:t>TP. Hồ Chí Minh</a:t>
            </a:r>
          </a:p>
        </p:txBody>
      </p:sp>
      <p:sp>
        <p:nvSpPr>
          <p:cNvPr id="5" name="Right Bracket 4"/>
          <p:cNvSpPr/>
          <p:nvPr/>
        </p:nvSpPr>
        <p:spPr>
          <a:xfrm rot="5400000">
            <a:off x="5713380" y="160494"/>
            <a:ext cx="336128" cy="9833085"/>
          </a:xfrm>
          <a:prstGeom prst="rightBracket">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Rectangle 5"/>
          <p:cNvSpPr/>
          <p:nvPr/>
        </p:nvSpPr>
        <p:spPr>
          <a:xfrm>
            <a:off x="5060546" y="5357448"/>
            <a:ext cx="1641796" cy="584775"/>
          </a:xfrm>
          <a:prstGeom prst="rect">
            <a:avLst/>
          </a:prstGeom>
          <a:noFill/>
        </p:spPr>
        <p:txBody>
          <a:bodyPr wrap="none" lIns="91440" tIns="45720" rIns="91440" bIns="45720">
            <a:spAutoFit/>
          </a:bodyPr>
          <a:lstStyle/>
          <a:p>
            <a:pPr algn="ctr"/>
            <a:r>
              <a:rPr lang="en-US" sz="3200" b="1" cap="none" spc="0">
                <a:ln w="0"/>
                <a:solidFill>
                  <a:srgbClr val="DE252C"/>
                </a:solidFill>
                <a:effectLst>
                  <a:outerShdw blurRad="38100" dist="19050" dir="2700000" algn="tl" rotWithShape="0">
                    <a:schemeClr val="dk1">
                      <a:alpha val="40000"/>
                    </a:schemeClr>
                  </a:outerShdw>
                </a:effectLst>
              </a:rPr>
              <a:t>1 730km</a:t>
            </a:r>
          </a:p>
        </p:txBody>
      </p:sp>
      <p:sp>
        <p:nvSpPr>
          <p:cNvPr id="7" name="Rectangle 6"/>
          <p:cNvSpPr/>
          <p:nvPr/>
        </p:nvSpPr>
        <p:spPr>
          <a:xfrm>
            <a:off x="7642781" y="4844991"/>
            <a:ext cx="1260730" cy="400110"/>
          </a:xfrm>
          <a:prstGeom prst="rect">
            <a:avLst/>
          </a:prstGeom>
          <a:noFill/>
        </p:spPr>
        <p:txBody>
          <a:bodyPr wrap="none" lIns="91440" tIns="45720" rIns="91440" bIns="45720">
            <a:spAutoFit/>
          </a:bodyPr>
          <a:lstStyle/>
          <a:p>
            <a:pPr algn="ctr"/>
            <a:r>
              <a:rPr lang="en-US" sz="2000" b="1" cap="none" spc="0">
                <a:ln w="0"/>
                <a:solidFill>
                  <a:srgbClr val="DE252C"/>
                </a:solidFill>
                <a:effectLst>
                  <a:outerShdw blurRad="38100" dist="19050" dir="2700000" algn="tl" rotWithShape="0">
                    <a:schemeClr val="dk1">
                      <a:alpha val="40000"/>
                    </a:schemeClr>
                  </a:outerShdw>
                </a:effectLst>
              </a:rPr>
              <a:t>Nha Trang</a:t>
            </a:r>
          </a:p>
        </p:txBody>
      </p:sp>
      <p:sp>
        <p:nvSpPr>
          <p:cNvPr id="8" name="Rectangle 7"/>
          <p:cNvSpPr/>
          <p:nvPr/>
        </p:nvSpPr>
        <p:spPr>
          <a:xfrm>
            <a:off x="3854190" y="3255712"/>
            <a:ext cx="1641796" cy="584775"/>
          </a:xfrm>
          <a:prstGeom prst="rect">
            <a:avLst/>
          </a:prstGeom>
          <a:noFill/>
        </p:spPr>
        <p:txBody>
          <a:bodyPr wrap="none" lIns="91440" tIns="45720" rIns="91440" bIns="45720">
            <a:spAutoFit/>
          </a:bodyPr>
          <a:lstStyle/>
          <a:p>
            <a:pPr algn="ctr"/>
            <a:r>
              <a:rPr lang="en-US" sz="3200" b="1" cap="none" spc="0">
                <a:ln w="0"/>
                <a:solidFill>
                  <a:srgbClr val="DE252C"/>
                </a:solidFill>
                <a:effectLst>
                  <a:outerShdw blurRad="38100" dist="19050" dir="2700000" algn="tl" rotWithShape="0">
                    <a:schemeClr val="dk1">
                      <a:alpha val="40000"/>
                    </a:schemeClr>
                  </a:outerShdw>
                </a:effectLst>
              </a:rPr>
              <a:t>1 315km</a:t>
            </a:r>
          </a:p>
        </p:txBody>
      </p:sp>
      <p:sp>
        <p:nvSpPr>
          <p:cNvPr id="9" name="Left Brace 8"/>
          <p:cNvSpPr/>
          <p:nvPr/>
        </p:nvSpPr>
        <p:spPr>
          <a:xfrm rot="5400000">
            <a:off x="9103070" y="3010564"/>
            <a:ext cx="864994" cy="2524841"/>
          </a:xfrm>
          <a:prstGeom prst="leftBrace">
            <a:avLst>
              <a:gd name="adj1" fmla="val 33799"/>
              <a:gd name="adj2" fmla="val 50575"/>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Left Brace 9"/>
          <p:cNvSpPr/>
          <p:nvPr/>
        </p:nvSpPr>
        <p:spPr>
          <a:xfrm rot="5400000">
            <a:off x="4180323" y="625066"/>
            <a:ext cx="877402" cy="7308244"/>
          </a:xfrm>
          <a:prstGeom prst="leftBrace">
            <a:avLst>
              <a:gd name="adj1" fmla="val 33799"/>
              <a:gd name="adj2" fmla="val 50575"/>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Rectangle 10"/>
          <p:cNvSpPr/>
          <p:nvPr/>
        </p:nvSpPr>
        <p:spPr>
          <a:xfrm>
            <a:off x="8942454" y="3255712"/>
            <a:ext cx="998991" cy="584775"/>
          </a:xfrm>
          <a:prstGeom prst="rect">
            <a:avLst/>
          </a:prstGeom>
          <a:noFill/>
        </p:spPr>
        <p:txBody>
          <a:bodyPr wrap="none" lIns="91440" tIns="45720" rIns="91440" bIns="45720">
            <a:spAutoFit/>
          </a:bodyPr>
          <a:lstStyle/>
          <a:p>
            <a:pPr algn="ctr"/>
            <a:r>
              <a:rPr lang="en-US" sz="3200" b="1" cap="none" spc="0">
                <a:ln w="0"/>
                <a:solidFill>
                  <a:srgbClr val="DE252C"/>
                </a:solidFill>
                <a:effectLst>
                  <a:outerShdw blurRad="38100" dist="19050" dir="2700000" algn="tl" rotWithShape="0">
                    <a:schemeClr val="dk1">
                      <a:alpha val="40000"/>
                    </a:schemeClr>
                  </a:outerShdw>
                </a:effectLst>
              </a:rPr>
              <a:t>? km</a:t>
            </a:r>
          </a:p>
        </p:txBody>
      </p:sp>
      <p:sp>
        <p:nvSpPr>
          <p:cNvPr id="14" name="Rectangle 13"/>
          <p:cNvSpPr/>
          <p:nvPr/>
        </p:nvSpPr>
        <p:spPr>
          <a:xfrm>
            <a:off x="225030" y="209550"/>
            <a:ext cx="2318263" cy="830997"/>
          </a:xfrm>
          <a:prstGeom prst="rect">
            <a:avLst/>
          </a:prstGeom>
          <a:noFill/>
        </p:spPr>
        <p:txBody>
          <a:bodyPr wrap="none" lIns="91440" tIns="45720" rIns="91440" bIns="45720">
            <a:spAutoFit/>
          </a:bodyPr>
          <a:lstStyle/>
          <a:p>
            <a:pPr algn="ctr"/>
            <a:r>
              <a:rPr lang="en-US" sz="4800" cap="none" spc="0">
                <a:ln w="0"/>
                <a:solidFill>
                  <a:srgbClr val="48316E"/>
                </a:solidFill>
                <a:latin typeface="UVN Bai Sau Nang" panose="04030905020802020C03" pitchFamily="82" charset="0"/>
              </a:rPr>
              <a:t>Tóm tắt</a:t>
            </a:r>
          </a:p>
        </p:txBody>
      </p:sp>
      <p:sp>
        <p:nvSpPr>
          <p:cNvPr id="15" name="Rectangle 14"/>
          <p:cNvSpPr/>
          <p:nvPr/>
        </p:nvSpPr>
        <p:spPr>
          <a:xfrm>
            <a:off x="1597368" y="1180056"/>
            <a:ext cx="7938199" cy="2000548"/>
          </a:xfrm>
          <a:prstGeom prst="rect">
            <a:avLst/>
          </a:prstGeom>
          <a:noFill/>
        </p:spPr>
        <p:txBody>
          <a:bodyPr wrap="none" lIns="91440" tIns="45720" rIns="91440" bIns="45720">
            <a:spAutoFit/>
          </a:bodyPr>
          <a:lstStyle/>
          <a:p>
            <a:pPr algn="ctr"/>
            <a:r>
              <a:rPr lang="en-US" sz="3200" b="1">
                <a:ln w="0"/>
                <a:solidFill>
                  <a:srgbClr val="48316E"/>
                </a:solidFill>
                <a:latin typeface="Arial" panose="020B0604020202020204" pitchFamily="34" charset="0"/>
                <a:cs typeface="Arial" panose="020B0604020202020204" pitchFamily="34" charset="0"/>
              </a:rPr>
              <a:t>Để t</a:t>
            </a:r>
            <a:r>
              <a:rPr lang="vi-VN" sz="3200" b="1">
                <a:ln w="0"/>
                <a:solidFill>
                  <a:srgbClr val="48316E"/>
                </a:solidFill>
                <a:latin typeface="Arial" panose="020B0604020202020204" pitchFamily="34" charset="0"/>
                <a:cs typeface="Arial" panose="020B0604020202020204" pitchFamily="34" charset="0"/>
              </a:rPr>
              <a:t>ính quãng đường xe lửa từ </a:t>
            </a:r>
            <a:br>
              <a:rPr lang="vi-VN" sz="3200" b="1">
                <a:ln w="0"/>
                <a:solidFill>
                  <a:srgbClr val="48316E"/>
                </a:solidFill>
                <a:latin typeface="Arial" panose="020B0604020202020204" pitchFamily="34" charset="0"/>
                <a:cs typeface="Arial" panose="020B0604020202020204" pitchFamily="34" charset="0"/>
              </a:rPr>
            </a:br>
            <a:r>
              <a:rPr lang="vi-VN" sz="3200" b="1">
                <a:ln w="0"/>
                <a:solidFill>
                  <a:srgbClr val="48316E"/>
                </a:solidFill>
                <a:latin typeface="Arial" panose="020B0604020202020204" pitchFamily="34" charset="0"/>
                <a:cs typeface="Arial" panose="020B0604020202020204" pitchFamily="34" charset="0"/>
              </a:rPr>
              <a:t>Nha Trang đến Thành phố Hồ Chí Minh</a:t>
            </a:r>
            <a:r>
              <a:rPr lang="en-US" sz="3200" b="1">
                <a:ln w="0"/>
                <a:solidFill>
                  <a:srgbClr val="48316E"/>
                </a:solidFill>
                <a:latin typeface="Arial" panose="020B0604020202020204" pitchFamily="34" charset="0"/>
                <a:cs typeface="Arial" panose="020B0604020202020204" pitchFamily="34" charset="0"/>
              </a:rPr>
              <a:t>, </a:t>
            </a:r>
          </a:p>
          <a:p>
            <a:pPr algn="ctr"/>
            <a:r>
              <a:rPr lang="en-US" sz="3200" b="1">
                <a:ln w="0"/>
                <a:solidFill>
                  <a:srgbClr val="48316E"/>
                </a:solidFill>
                <a:latin typeface="Arial" panose="020B0604020202020204" pitchFamily="34" charset="0"/>
                <a:cs typeface="Arial" panose="020B0604020202020204" pitchFamily="34" charset="0"/>
              </a:rPr>
              <a:t>em phải làm gì?</a:t>
            </a:r>
            <a:endParaRPr lang="vi-VN" sz="3200" b="1">
              <a:ln w="0"/>
              <a:solidFill>
                <a:srgbClr val="48316E"/>
              </a:solidFill>
              <a:latin typeface="Arial" panose="020B0604020202020204" pitchFamily="34" charset="0"/>
              <a:cs typeface="Arial" panose="020B0604020202020204" pitchFamily="34" charset="0"/>
            </a:endParaRPr>
          </a:p>
          <a:p>
            <a:pPr algn="ctr"/>
            <a:endParaRPr lang="en-US" sz="2800" b="1" cap="none" spc="0">
              <a:ln w="0"/>
              <a:solidFill>
                <a:srgbClr val="48316E"/>
              </a:solidFill>
            </a:endParaRPr>
          </a:p>
        </p:txBody>
      </p:sp>
      <p:sp>
        <p:nvSpPr>
          <p:cNvPr id="16" name="Sun 15"/>
          <p:cNvSpPr/>
          <p:nvPr/>
        </p:nvSpPr>
        <p:spPr>
          <a:xfrm>
            <a:off x="8096356" y="4621023"/>
            <a:ext cx="360000" cy="360000"/>
          </a:xfrm>
          <a:prstGeom prst="sun">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2755112"/>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iterate type="wd">
                                    <p:tmPct val="10000"/>
                                  </p:iterate>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50"/>
                            </p:stCondLst>
                            <p:childTnLst>
                              <p:par>
                                <p:cTn id="9" presetID="14" presetClass="entr" presetSubtype="10" fill="hold"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childTnLst>
                          </p:cTn>
                        </p:par>
                        <p:par>
                          <p:cTn id="12" fill="hold">
                            <p:stCondLst>
                              <p:cond delay="1050"/>
                            </p:stCondLst>
                            <p:childTnLst>
                              <p:par>
                                <p:cTn id="13" presetID="23" presetClass="entr" presetSubtype="16" fill="hold" grpId="0" nodeType="afterEffect">
                                  <p:stCondLst>
                                    <p:cond delay="0"/>
                                  </p:stCondLst>
                                  <p:iterate type="wd">
                                    <p:tmPct val="10000"/>
                                  </p:iterate>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iterate type="wd">
                                    <p:tmPct val="10000"/>
                                  </p:iterate>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iterate type="wd">
                                    <p:tmPct val="10000"/>
                                  </p:iterate>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par>
                          <p:cTn id="26" fill="hold">
                            <p:stCondLst>
                              <p:cond delay="500"/>
                            </p:stCondLst>
                            <p:childTnLst>
                              <p:par>
                                <p:cTn id="27" presetID="5" presetClass="entr" presetSubtype="10" fill="hold" grpId="0" nodeType="afterEffect">
                                  <p:stCondLst>
                                    <p:cond delay="0"/>
                                  </p:stCondLst>
                                  <p:iterate type="wd">
                                    <p:tmPct val="10000"/>
                                  </p:iterate>
                                  <p:childTnLst>
                                    <p:set>
                                      <p:cBhvr>
                                        <p:cTn id="28" dur="1" fill="hold">
                                          <p:stCondLst>
                                            <p:cond delay="0"/>
                                          </p:stCondLst>
                                        </p:cTn>
                                        <p:tgtEl>
                                          <p:spTgt spid="6"/>
                                        </p:tgtEl>
                                        <p:attrNameLst>
                                          <p:attrName>style.visibility</p:attrName>
                                        </p:attrNameLst>
                                      </p:cBhvr>
                                      <p:to>
                                        <p:strVal val="visible"/>
                                      </p:to>
                                    </p:set>
                                    <p:animEffect transition="in" filter="checkerboard(across)">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childTnLst>
                          </p:cTn>
                        </p:par>
                        <p:par>
                          <p:cTn id="35" fill="hold">
                            <p:stCondLst>
                              <p:cond delay="500"/>
                            </p:stCondLst>
                            <p:childTnLst>
                              <p:par>
                                <p:cTn id="36" presetID="42" presetClass="entr" presetSubtype="0" fill="hold" grpId="0" nodeType="afterEffect">
                                  <p:stCondLst>
                                    <p:cond delay="0"/>
                                  </p:stCondLst>
                                  <p:iterate type="wd">
                                    <p:tmPct val="10000"/>
                                  </p:iterate>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anim calcmode="lin" valueType="num">
                                      <p:cBhvr>
                                        <p:cTn id="39" dur="500" fill="hold"/>
                                        <p:tgtEl>
                                          <p:spTgt spid="7"/>
                                        </p:tgtEl>
                                        <p:attrNameLst>
                                          <p:attrName>ppt_x</p:attrName>
                                        </p:attrNameLst>
                                      </p:cBhvr>
                                      <p:tavLst>
                                        <p:tav tm="0">
                                          <p:val>
                                            <p:strVal val="#ppt_x"/>
                                          </p:val>
                                        </p:tav>
                                        <p:tav tm="100000">
                                          <p:val>
                                            <p:strVal val="#ppt_x"/>
                                          </p:val>
                                        </p:tav>
                                      </p:tavLst>
                                    </p:anim>
                                    <p:anim calcmode="lin" valueType="num">
                                      <p:cBhvr>
                                        <p:cTn id="40" dur="500" fill="hold"/>
                                        <p:tgtEl>
                                          <p:spTgt spid="7"/>
                                        </p:tgtEl>
                                        <p:attrNameLst>
                                          <p:attrName>ppt_y</p:attrName>
                                        </p:attrNameLst>
                                      </p:cBhvr>
                                      <p:tavLst>
                                        <p:tav tm="0">
                                          <p:val>
                                            <p:strVal val="#ppt_y+.1"/>
                                          </p:val>
                                        </p:tav>
                                        <p:tav tm="100000">
                                          <p:val>
                                            <p:strVal val="#ppt_y"/>
                                          </p:val>
                                        </p:tav>
                                      </p:tavLst>
                                    </p:anim>
                                  </p:childTnLst>
                                </p:cTn>
                              </p:par>
                              <p:par>
                                <p:cTn id="41" presetID="8" presetClass="emph" presetSubtype="0" repeatCount="indefinite" fill="hold" grpId="1" nodeType="withEffect">
                                  <p:stCondLst>
                                    <p:cond delay="0"/>
                                  </p:stCondLst>
                                  <p:childTnLst>
                                    <p:animRot by="21600000">
                                      <p:cBhvr>
                                        <p:cTn id="42" dur="2000" fill="hold"/>
                                        <p:tgtEl>
                                          <p:spTgt spid="16"/>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iterate type="wd">
                                    <p:tmPct val="10000"/>
                                  </p:iterate>
                                  <p:childTnLst>
                                    <p:set>
                                      <p:cBhvr>
                                        <p:cTn id="46" dur="1" fill="hold">
                                          <p:stCondLst>
                                            <p:cond delay="0"/>
                                          </p:stCondLst>
                                        </p:cTn>
                                        <p:tgtEl>
                                          <p:spTgt spid="10"/>
                                        </p:tgtEl>
                                        <p:attrNameLst>
                                          <p:attrName>style.visibility</p:attrName>
                                        </p:attrNameLst>
                                      </p:cBhvr>
                                      <p:to>
                                        <p:strVal val="visible"/>
                                      </p:to>
                                    </p:set>
                                    <p:animEffect transition="in" filter="randombar(horizontal)">
                                      <p:cBhvr>
                                        <p:cTn id="47" dur="500"/>
                                        <p:tgtEl>
                                          <p:spTgt spid="10"/>
                                        </p:tgtEl>
                                      </p:cBhvr>
                                    </p:animEffect>
                                  </p:childTnLst>
                                </p:cTn>
                              </p:par>
                            </p:childTnLst>
                          </p:cTn>
                        </p:par>
                        <p:par>
                          <p:cTn id="48" fill="hold">
                            <p:stCondLst>
                              <p:cond delay="500"/>
                            </p:stCondLst>
                            <p:childTnLst>
                              <p:par>
                                <p:cTn id="49" presetID="16" presetClass="entr" presetSubtype="21" fill="hold" grpId="0" nodeType="afterEffect">
                                  <p:stCondLst>
                                    <p:cond delay="0"/>
                                  </p:stCondLst>
                                  <p:iterate type="wd">
                                    <p:tmPct val="10000"/>
                                  </p:iterate>
                                  <p:childTnLst>
                                    <p:set>
                                      <p:cBhvr>
                                        <p:cTn id="50" dur="1" fill="hold">
                                          <p:stCondLst>
                                            <p:cond delay="0"/>
                                          </p:stCondLst>
                                        </p:cTn>
                                        <p:tgtEl>
                                          <p:spTgt spid="8"/>
                                        </p:tgtEl>
                                        <p:attrNameLst>
                                          <p:attrName>style.visibility</p:attrName>
                                        </p:attrNameLst>
                                      </p:cBhvr>
                                      <p:to>
                                        <p:strVal val="visible"/>
                                      </p:to>
                                    </p:set>
                                    <p:animEffect transition="in" filter="barn(inVertical)">
                                      <p:cBhvr>
                                        <p:cTn id="51" dur="500"/>
                                        <p:tgtEl>
                                          <p:spTgt spid="8"/>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iterate type="wd">
                                    <p:tmPct val="10000"/>
                                  </p:iterate>
                                  <p:childTnLst>
                                    <p:set>
                                      <p:cBhvr>
                                        <p:cTn id="55" dur="1" fill="hold">
                                          <p:stCondLst>
                                            <p:cond delay="0"/>
                                          </p:stCondLst>
                                        </p:cTn>
                                        <p:tgtEl>
                                          <p:spTgt spid="9"/>
                                        </p:tgtEl>
                                        <p:attrNameLst>
                                          <p:attrName>style.visibility</p:attrName>
                                        </p:attrNameLst>
                                      </p:cBhvr>
                                      <p:to>
                                        <p:strVal val="visible"/>
                                      </p:to>
                                    </p:set>
                                    <p:animEffect transition="in" filter="barn(inVertical)">
                                      <p:cBhvr>
                                        <p:cTn id="56" dur="500"/>
                                        <p:tgtEl>
                                          <p:spTgt spid="9"/>
                                        </p:tgtEl>
                                      </p:cBhvr>
                                    </p:animEffect>
                                  </p:childTnLst>
                                </p:cTn>
                              </p:par>
                            </p:childTnLst>
                          </p:cTn>
                        </p:par>
                        <p:par>
                          <p:cTn id="57" fill="hold">
                            <p:stCondLst>
                              <p:cond delay="500"/>
                            </p:stCondLst>
                            <p:childTnLst>
                              <p:par>
                                <p:cTn id="58" presetID="8" presetClass="entr" presetSubtype="16" fill="hold" grpId="0" nodeType="afterEffect">
                                  <p:stCondLst>
                                    <p:cond delay="0"/>
                                  </p:stCondLst>
                                  <p:iterate type="wd">
                                    <p:tmPct val="10000"/>
                                  </p:iterate>
                                  <p:childTnLst>
                                    <p:set>
                                      <p:cBhvr>
                                        <p:cTn id="59" dur="1" fill="hold">
                                          <p:stCondLst>
                                            <p:cond delay="0"/>
                                          </p:stCondLst>
                                        </p:cTn>
                                        <p:tgtEl>
                                          <p:spTgt spid="11"/>
                                        </p:tgtEl>
                                        <p:attrNameLst>
                                          <p:attrName>style.visibility</p:attrName>
                                        </p:attrNameLst>
                                      </p:cBhvr>
                                      <p:to>
                                        <p:strVal val="visible"/>
                                      </p:to>
                                    </p:set>
                                    <p:animEffect transition="in" filter="diamond(in)">
                                      <p:cBhvr>
                                        <p:cTn id="60" dur="500"/>
                                        <p:tgtEl>
                                          <p:spTgt spid="11"/>
                                        </p:tgtEl>
                                      </p:cBhvr>
                                    </p:animEffect>
                                  </p:childTnLst>
                                </p:cTn>
                              </p:par>
                            </p:childTnLst>
                          </p:cTn>
                        </p:par>
                        <p:par>
                          <p:cTn id="61" fill="hold">
                            <p:stCondLst>
                              <p:cond delay="1050"/>
                            </p:stCondLst>
                            <p:childTnLst>
                              <p:par>
                                <p:cTn id="62" presetID="26" presetClass="emph" presetSubtype="0" repeatCount="indefinite" fill="hold" grpId="1" nodeType="afterEffect">
                                  <p:stCondLst>
                                    <p:cond delay="0"/>
                                  </p:stCondLst>
                                  <p:iterate type="wd">
                                    <p:tmPct val="10000"/>
                                  </p:iterate>
                                  <p:childTnLst>
                                    <p:animEffect transition="out" filter="fade">
                                      <p:cBhvr>
                                        <p:cTn id="63" dur="500" tmFilter="0, 0; .2, .5; .8, .5; 1, 0"/>
                                        <p:tgtEl>
                                          <p:spTgt spid="11"/>
                                        </p:tgtEl>
                                      </p:cBhvr>
                                    </p:animEffect>
                                    <p:animScale>
                                      <p:cBhvr>
                                        <p:cTn id="64" dur="250" autoRev="1" fill="hold"/>
                                        <p:tgtEl>
                                          <p:spTgt spid="11"/>
                                        </p:tgtEl>
                                      </p:cBhvr>
                                      <p:by x="105000" y="105000"/>
                                    </p:animScale>
                                  </p:childTnLst>
                                </p:cTn>
                              </p:par>
                            </p:childTnLst>
                          </p:cTn>
                        </p:par>
                      </p:childTnLst>
                    </p:cTn>
                  </p:par>
                  <p:par>
                    <p:cTn id="65" fill="hold">
                      <p:stCondLst>
                        <p:cond delay="indefinite"/>
                      </p:stCondLst>
                      <p:childTnLst>
                        <p:par>
                          <p:cTn id="66" fill="hold">
                            <p:stCondLst>
                              <p:cond delay="0"/>
                            </p:stCondLst>
                            <p:childTnLst>
                              <p:par>
                                <p:cTn id="67" presetID="18" presetClass="entr" presetSubtype="12" fill="hold" grpId="0" nodeType="clickEffect">
                                  <p:stCondLst>
                                    <p:cond delay="0"/>
                                  </p:stCondLst>
                                  <p:iterate type="wd">
                                    <p:tmPct val="10000"/>
                                  </p:iterate>
                                  <p:childTnLst>
                                    <p:set>
                                      <p:cBhvr>
                                        <p:cTn id="68" dur="1" fill="hold">
                                          <p:stCondLst>
                                            <p:cond delay="0"/>
                                          </p:stCondLst>
                                        </p:cTn>
                                        <p:tgtEl>
                                          <p:spTgt spid="15"/>
                                        </p:tgtEl>
                                        <p:attrNameLst>
                                          <p:attrName>style.visibility</p:attrName>
                                        </p:attrNameLst>
                                      </p:cBhvr>
                                      <p:to>
                                        <p:strVal val="visible"/>
                                      </p:to>
                                    </p:set>
                                    <p:animEffect transition="in" filter="strips(downLeft)">
                                      <p:cBhvr>
                                        <p:cTn id="6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6" grpId="0"/>
      <p:bldP spid="7" grpId="0"/>
      <p:bldP spid="8" grpId="0"/>
      <p:bldP spid="9" grpId="0" animBg="1"/>
      <p:bldP spid="10" grpId="0" animBg="1"/>
      <p:bldP spid="11" grpId="0"/>
      <p:bldP spid="11" grpId="1"/>
      <p:bldP spid="14" grpId="0"/>
      <p:bldP spid="15" grpId="0"/>
      <p:bldP spid="16" grpId="0" animBg="1"/>
      <p:bldP spid="16"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47619" y="205085"/>
            <a:ext cx="2877712" cy="923330"/>
          </a:xfrm>
          <a:prstGeom prst="rect">
            <a:avLst/>
          </a:prstGeom>
          <a:noFill/>
        </p:spPr>
        <p:txBody>
          <a:bodyPr wrap="none" lIns="91440" tIns="45720" rIns="91440" bIns="45720">
            <a:spAutoFit/>
          </a:bodyPr>
          <a:lstStyle/>
          <a:p>
            <a:pPr algn="ctr"/>
            <a:r>
              <a:rPr lang="en-US" sz="5400" b="1" u="sng" cap="none" spc="0">
                <a:ln w="0"/>
                <a:solidFill>
                  <a:schemeClr val="accent1">
                    <a:lumMod val="50000"/>
                  </a:schemeClr>
                </a:solidFill>
                <a:effectLst>
                  <a:outerShdw blurRad="38100" dist="19050" dir="2700000" algn="tl" rotWithShape="0">
                    <a:schemeClr val="dk1">
                      <a:alpha val="40000"/>
                    </a:schemeClr>
                  </a:outerShdw>
                </a:effectLst>
              </a:rPr>
              <a:t>Bài giải:</a:t>
            </a:r>
          </a:p>
        </p:txBody>
      </p:sp>
      <p:sp>
        <p:nvSpPr>
          <p:cNvPr id="3" name="Rectangle 2"/>
          <p:cNvSpPr/>
          <p:nvPr/>
        </p:nvSpPr>
        <p:spPr>
          <a:xfrm>
            <a:off x="857249" y="1128415"/>
            <a:ext cx="10801350" cy="4524315"/>
          </a:xfrm>
          <a:prstGeom prst="rect">
            <a:avLst/>
          </a:prstGeom>
        </p:spPr>
        <p:txBody>
          <a:bodyPr wrap="square">
            <a:spAutoFit/>
          </a:bodyPr>
          <a:lstStyle/>
          <a:p>
            <a:pPr>
              <a:lnSpc>
                <a:spcPct val="150000"/>
              </a:lnSpc>
            </a:pPr>
            <a:r>
              <a:rPr lang="en-US" sz="4800" b="1">
                <a:ln w="0"/>
                <a:solidFill>
                  <a:schemeClr val="accent1">
                    <a:lumMod val="50000"/>
                  </a:schemeClr>
                </a:solidFill>
                <a:cs typeface="Arial" panose="020B0604020202020204" pitchFamily="34" charset="0"/>
              </a:rPr>
              <a:t>Độ dài </a:t>
            </a:r>
            <a:r>
              <a:rPr lang="vi-VN" sz="4800" b="1">
                <a:ln w="0"/>
                <a:solidFill>
                  <a:schemeClr val="accent1">
                    <a:lumMod val="50000"/>
                  </a:schemeClr>
                </a:solidFill>
                <a:latin typeface="Calibri" panose="020F0502020204030204" pitchFamily="34" charset="0"/>
                <a:cs typeface="Calibri" panose="020F0502020204030204" pitchFamily="34" charset="0"/>
              </a:rPr>
              <a:t>quãng đường xe lửa từ Nha Trang đến Thành phố Hồ Chí Minh</a:t>
            </a:r>
            <a:r>
              <a:rPr lang="en-US" sz="4800" b="1">
                <a:ln w="0"/>
                <a:solidFill>
                  <a:schemeClr val="accent1">
                    <a:lumMod val="50000"/>
                  </a:schemeClr>
                </a:solidFill>
                <a:latin typeface="Calibri" panose="020F0502020204030204" pitchFamily="34" charset="0"/>
                <a:cs typeface="Calibri" panose="020F0502020204030204" pitchFamily="34" charset="0"/>
              </a:rPr>
              <a:t> là:</a:t>
            </a:r>
          </a:p>
          <a:p>
            <a:pPr algn="ctr">
              <a:lnSpc>
                <a:spcPct val="150000"/>
              </a:lnSpc>
            </a:pPr>
            <a:r>
              <a:rPr lang="en-US" sz="4800" b="1">
                <a:ln w="0"/>
                <a:solidFill>
                  <a:schemeClr val="accent1">
                    <a:lumMod val="50000"/>
                  </a:schemeClr>
                </a:solidFill>
                <a:latin typeface="Calibri" panose="020F0502020204030204" pitchFamily="34" charset="0"/>
                <a:cs typeface="Calibri" panose="020F0502020204030204" pitchFamily="34" charset="0"/>
              </a:rPr>
              <a:t>1 730 – 1 315 = 415 (km)</a:t>
            </a:r>
          </a:p>
          <a:p>
            <a:pPr algn="ctr">
              <a:lnSpc>
                <a:spcPct val="150000"/>
              </a:lnSpc>
            </a:pPr>
            <a:r>
              <a:rPr lang="en-US" sz="4800" b="1">
                <a:ln w="0"/>
                <a:solidFill>
                  <a:schemeClr val="accent1">
                    <a:lumMod val="50000"/>
                  </a:schemeClr>
                </a:solidFill>
                <a:latin typeface="Calibri" panose="020F0502020204030204" pitchFamily="34" charset="0"/>
                <a:cs typeface="Calibri" panose="020F0502020204030204" pitchFamily="34" charset="0"/>
              </a:rPr>
              <a:t>				Đáp số: 415 km</a:t>
            </a:r>
            <a:endParaRPr lang="en-US" sz="4800">
              <a:solidFill>
                <a:schemeClr val="accent1">
                  <a:lumMod val="50000"/>
                </a:schemeClr>
              </a:solidFill>
              <a:latin typeface="Calibri" panose="020F0502020204030204" pitchFamily="34" charset="0"/>
              <a:cs typeface="Calibri" panose="020F0502020204030204" pitchFamily="34" charset="0"/>
            </a:endParaRPr>
          </a:p>
        </p:txBody>
      </p:sp>
      <p:pic>
        <p:nvPicPr>
          <p:cNvPr id="4" name="图片 1" descr="8d46074e482e7d13b5d9f03903282453"/>
          <p:cNvPicPr>
            <a:picLocks noChangeAspect="1"/>
          </p:cNvPicPr>
          <p:nvPr/>
        </p:nvPicPr>
        <p:blipFill>
          <a:blip r:embed="rId2"/>
          <a:stretch>
            <a:fillRect/>
          </a:stretch>
        </p:blipFill>
        <p:spPr>
          <a:xfrm>
            <a:off x="-653935" y="3604087"/>
            <a:ext cx="4316730" cy="3841750"/>
          </a:xfrm>
          <a:prstGeom prst="rect">
            <a:avLst/>
          </a:prstGeom>
        </p:spPr>
      </p:pic>
    </p:spTree>
    <p:extLst>
      <p:ext uri="{BB962C8B-B14F-4D97-AF65-F5344CB8AC3E}">
        <p14:creationId xmlns:p14="http://schemas.microsoft.com/office/powerpoint/2010/main" val="3778577346"/>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iterate type="wd">
                                    <p:tmPct val="10000"/>
                                  </p:iterate>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nodeType="clickEffect">
                                  <p:stCondLst>
                                    <p:cond delay="0"/>
                                  </p:stCondLst>
                                  <p:iterate type="wd">
                                    <p:tmPct val="10000"/>
                                  </p:iterate>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strVal val="#ppt_w+.3"/>
                                          </p:val>
                                        </p:tav>
                                        <p:tav tm="100000">
                                          <p:val>
                                            <p:strVal val="#ppt_w"/>
                                          </p:val>
                                        </p:tav>
                                      </p:tavLst>
                                    </p:anim>
                                    <p:anim calcmode="lin" valueType="num">
                                      <p:cBhvr>
                                        <p:cTn id="18" dur="5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iterate type="wd">
                                    <p:tmPct val="10000"/>
                                  </p:iterate>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pic>
        <p:nvPicPr>
          <p:cNvPr id="8" name="图片 7" descr="背背景景"/>
          <p:cNvPicPr>
            <a:picLocks noChangeAspect="1"/>
          </p:cNvPicPr>
          <p:nvPr/>
        </p:nvPicPr>
        <p:blipFill>
          <a:blip r:embed="rId6"/>
          <a:srcRect b="83485"/>
          <a:stretch>
            <a:fillRect/>
          </a:stretch>
        </p:blipFill>
        <p:spPr>
          <a:xfrm>
            <a:off x="36195" y="-11430"/>
            <a:ext cx="12135485" cy="830580"/>
          </a:xfrm>
          <a:prstGeom prst="rect">
            <a:avLst/>
          </a:prstGeom>
        </p:spPr>
      </p:pic>
      <p:pic>
        <p:nvPicPr>
          <p:cNvPr id="9" name="图片 8" descr="鹿"/>
          <p:cNvPicPr>
            <a:picLocks noChangeAspect="1"/>
          </p:cNvPicPr>
          <p:nvPr/>
        </p:nvPicPr>
        <p:blipFill>
          <a:blip r:embed="rId7"/>
          <a:srcRect l="72633" t="-290" r="448" b="290"/>
          <a:stretch>
            <a:fillRect/>
          </a:stretch>
        </p:blipFill>
        <p:spPr>
          <a:xfrm>
            <a:off x="8491220" y="316865"/>
            <a:ext cx="3693160" cy="6498590"/>
          </a:xfrm>
          <a:prstGeom prst="rect">
            <a:avLst/>
          </a:prstGeom>
        </p:spPr>
      </p:pic>
      <p:pic>
        <p:nvPicPr>
          <p:cNvPr id="10" name="图片 9" descr="游乐场"/>
          <p:cNvPicPr>
            <a:picLocks noChangeAspect="1"/>
          </p:cNvPicPr>
          <p:nvPr/>
        </p:nvPicPr>
        <p:blipFill>
          <a:blip r:embed="rId8"/>
          <a:srcRect t="45455" r="63725"/>
          <a:stretch>
            <a:fillRect/>
          </a:stretch>
        </p:blipFill>
        <p:spPr>
          <a:xfrm>
            <a:off x="36195" y="3917950"/>
            <a:ext cx="3648710" cy="2743200"/>
          </a:xfrm>
          <a:prstGeom prst="rect">
            <a:avLst/>
          </a:prstGeom>
        </p:spPr>
      </p:pic>
      <p:pic>
        <p:nvPicPr>
          <p:cNvPr id="11" name="图片 10" descr="气球"/>
          <p:cNvPicPr>
            <a:picLocks noChangeAspect="1"/>
          </p:cNvPicPr>
          <p:nvPr/>
        </p:nvPicPr>
        <p:blipFill>
          <a:blip r:embed="rId9"/>
          <a:srcRect r="74419" b="31780"/>
          <a:stretch>
            <a:fillRect/>
          </a:stretch>
        </p:blipFill>
        <p:spPr>
          <a:xfrm>
            <a:off x="-158115" y="-141605"/>
            <a:ext cx="4037330" cy="5383530"/>
          </a:xfrm>
          <a:prstGeom prst="rect">
            <a:avLst/>
          </a:prstGeom>
        </p:spPr>
      </p:pic>
      <p:sp>
        <p:nvSpPr>
          <p:cNvPr id="12" name="Rectangle 11"/>
          <p:cNvSpPr/>
          <p:nvPr/>
        </p:nvSpPr>
        <p:spPr>
          <a:xfrm>
            <a:off x="3684905" y="1045845"/>
            <a:ext cx="6094554" cy="6474336"/>
          </a:xfrm>
          <a:prstGeom prst="rect">
            <a:avLst/>
          </a:prstGeom>
          <a:noFill/>
        </p:spPr>
        <p:txBody>
          <a:bodyPr wrap="none" lIns="91440" tIns="45720" rIns="91440" bIns="45720">
            <a:spAutoFit/>
          </a:bodyPr>
          <a:lstStyle/>
          <a:p>
            <a:pPr algn="ctr">
              <a:lnSpc>
                <a:spcPct val="150000"/>
              </a:lnSpc>
            </a:pPr>
            <a:r>
              <a:rPr lang="en-US" sz="9600" cap="none" spc="0" dirty="0" err="1">
                <a:ln w="0"/>
                <a:solidFill>
                  <a:srgbClr val="48316E"/>
                </a:solidFill>
                <a:latin typeface="UVN Bay Buom Nang" panose="00000900000000000000" pitchFamily="2" charset="0"/>
              </a:rPr>
              <a:t>Tạm</a:t>
            </a:r>
            <a:r>
              <a:rPr lang="en-US" sz="9600" cap="none" spc="0" dirty="0">
                <a:ln w="0"/>
                <a:solidFill>
                  <a:srgbClr val="48316E"/>
                </a:solidFill>
                <a:latin typeface="UVN Bay Buom Nang" panose="00000900000000000000" pitchFamily="2" charset="0"/>
              </a:rPr>
              <a:t> </a:t>
            </a:r>
            <a:r>
              <a:rPr lang="en-US" sz="9600" cap="none" spc="0" dirty="0" err="1">
                <a:ln w="0"/>
                <a:solidFill>
                  <a:srgbClr val="48316E"/>
                </a:solidFill>
                <a:latin typeface="UVN Bay Buom Nang" panose="00000900000000000000" pitchFamily="2" charset="0"/>
              </a:rPr>
              <a:t>biệt</a:t>
            </a:r>
            <a:r>
              <a:rPr lang="en-US" sz="9600" cap="none" spc="0" dirty="0">
                <a:ln w="0"/>
                <a:solidFill>
                  <a:srgbClr val="48316E"/>
                </a:solidFill>
                <a:latin typeface="UVN Bay Buom Nang" panose="00000900000000000000" pitchFamily="2" charset="0"/>
              </a:rPr>
              <a:t> </a:t>
            </a:r>
          </a:p>
          <a:p>
            <a:pPr algn="ctr">
              <a:lnSpc>
                <a:spcPct val="150000"/>
              </a:lnSpc>
            </a:pPr>
            <a:r>
              <a:rPr lang="en-US" sz="9600" cap="none" spc="0" dirty="0" err="1">
                <a:ln w="0"/>
                <a:solidFill>
                  <a:srgbClr val="48316E"/>
                </a:solidFill>
                <a:latin typeface="UVN Bay Buom Nang" panose="00000900000000000000" pitchFamily="2" charset="0"/>
              </a:rPr>
              <a:t>các</a:t>
            </a:r>
            <a:r>
              <a:rPr lang="en-US" sz="9600" cap="none" spc="0" dirty="0">
                <a:ln w="0"/>
                <a:solidFill>
                  <a:srgbClr val="48316E"/>
                </a:solidFill>
                <a:latin typeface="UVN Bay Buom Nang" panose="00000900000000000000" pitchFamily="2" charset="0"/>
              </a:rPr>
              <a:t> </a:t>
            </a:r>
            <a:r>
              <a:rPr lang="en-US" sz="9600" cap="none" spc="0" dirty="0" err="1">
                <a:ln w="0"/>
                <a:solidFill>
                  <a:srgbClr val="48316E"/>
                </a:solidFill>
                <a:latin typeface="UVN Bay Buom Nang" panose="00000900000000000000" pitchFamily="2" charset="0"/>
              </a:rPr>
              <a:t>em</a:t>
            </a:r>
            <a:r>
              <a:rPr lang="en-US" sz="9600" cap="none" spc="0" dirty="0">
                <a:ln w="0"/>
                <a:solidFill>
                  <a:srgbClr val="48316E"/>
                </a:solidFill>
                <a:latin typeface="UVN Bay Buom Nang" panose="00000900000000000000" pitchFamily="2" charset="0"/>
              </a:rPr>
              <a:t>!</a:t>
            </a:r>
          </a:p>
          <a:p>
            <a:pPr algn="ctr">
              <a:lnSpc>
                <a:spcPct val="150000"/>
              </a:lnSpc>
            </a:pPr>
            <a:endParaRPr lang="en-US" sz="9600" cap="none" spc="0" dirty="0">
              <a:ln w="0"/>
              <a:solidFill>
                <a:srgbClr val="48316E"/>
              </a:solidFill>
              <a:latin typeface="UVN Bay Buom Nang" panose="00000900000000000000" pitchFamily="2" charset="0"/>
            </a:endParaRPr>
          </a:p>
        </p:txBody>
      </p:sp>
    </p:spTree>
    <p:custDataLst>
      <p:tags r:id="rId2"/>
    </p:custDataLst>
    <p:extLst>
      <p:ext uri="{BB962C8B-B14F-4D97-AF65-F5344CB8AC3E}">
        <p14:creationId xmlns:p14="http://schemas.microsoft.com/office/powerpoint/2010/main" val="2561124381"/>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 name="图片 2" descr="背背景景"/>
          <p:cNvPicPr>
            <a:picLocks noChangeAspect="1"/>
          </p:cNvPicPr>
          <p:nvPr/>
        </p:nvPicPr>
        <p:blipFill>
          <a:blip r:embed="rId4"/>
          <a:srcRect b="83485"/>
          <a:stretch>
            <a:fillRect/>
          </a:stretch>
        </p:blipFill>
        <p:spPr>
          <a:xfrm>
            <a:off x="36195" y="-11430"/>
            <a:ext cx="12135485" cy="830580"/>
          </a:xfrm>
          <a:prstGeom prst="rect">
            <a:avLst/>
          </a:prstGeom>
        </p:spPr>
      </p:pic>
      <p:pic>
        <p:nvPicPr>
          <p:cNvPr id="4" name="图片 3" descr="159e1e6b31dbdf740029d13bb0aea655_看图王"/>
          <p:cNvPicPr>
            <a:picLocks noChangeAspect="1"/>
          </p:cNvPicPr>
          <p:nvPr/>
        </p:nvPicPr>
        <p:blipFill>
          <a:blip r:embed="rId5"/>
          <a:stretch>
            <a:fillRect/>
          </a:stretch>
        </p:blipFill>
        <p:spPr>
          <a:xfrm>
            <a:off x="-440055" y="381000"/>
            <a:ext cx="6096000" cy="6096000"/>
          </a:xfrm>
          <a:prstGeom prst="rect">
            <a:avLst/>
          </a:prstGeom>
        </p:spPr>
      </p:pic>
      <p:sp>
        <p:nvSpPr>
          <p:cNvPr id="15" name="Flowchart: Terminator 14"/>
          <p:cNvSpPr/>
          <p:nvPr/>
        </p:nvSpPr>
        <p:spPr>
          <a:xfrm>
            <a:off x="5183979" y="2132577"/>
            <a:ext cx="6553200" cy="1638300"/>
          </a:xfrm>
          <a:prstGeom prst="flowChartTerminator">
            <a:avLst/>
          </a:prstGeom>
          <a:solidFill>
            <a:srgbClr val="F9E62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6286746" y="2397729"/>
            <a:ext cx="4347665" cy="1107996"/>
          </a:xfrm>
          <a:prstGeom prst="rect">
            <a:avLst/>
          </a:prstGeom>
          <a:noFill/>
        </p:spPr>
        <p:txBody>
          <a:bodyPr wrap="none" lIns="91440" tIns="45720" rIns="91440" bIns="45720">
            <a:spAutoFit/>
          </a:bodyPr>
          <a:lstStyle/>
          <a:p>
            <a:pPr algn="ctr"/>
            <a:r>
              <a:rPr lang="en-US" sz="6600" cap="none" spc="0" dirty="0">
                <a:ln w="0"/>
                <a:solidFill>
                  <a:srgbClr val="48316E"/>
                </a:solidFill>
                <a:latin typeface="UVN Bai Sau Nang" panose="04030905020802020C03" pitchFamily="82" charset="0"/>
              </a:rPr>
              <a:t>KHÁM PHÁ</a:t>
            </a:r>
          </a:p>
        </p:txBody>
      </p:sp>
    </p:spTree>
    <p:extLst>
      <p:ext uri="{BB962C8B-B14F-4D97-AF65-F5344CB8AC3E}">
        <p14:creationId xmlns:p14="http://schemas.microsoft.com/office/powerpoint/2010/main" val="1713155043"/>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iterate type="lt">
                                    <p:tmPct val="10000"/>
                                  </p:iterate>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iterate type="lt">
                                    <p:tmPct val="10000"/>
                                  </p:iterate>
                                  <p:childTnLst>
                                    <p:set>
                                      <p:cBhvr>
                                        <p:cTn id="10" dur="1" fill="hold">
                                          <p:stCondLst>
                                            <p:cond delay="0"/>
                                          </p:stCondLst>
                                        </p:cTn>
                                        <p:tgtEl>
                                          <p:spTgt spid="16"/>
                                        </p:tgtEl>
                                        <p:attrNameLst>
                                          <p:attrName>style.visibility</p:attrName>
                                        </p:attrNameLst>
                                      </p:cBhvr>
                                      <p:to>
                                        <p:strVal val="visible"/>
                                      </p:to>
                                    </p:set>
                                    <p:anim calcmode="lin" valueType="num">
                                      <p:cBhvr>
                                        <p:cTn id="11" dur="500" fill="hold"/>
                                        <p:tgtEl>
                                          <p:spTgt spid="16"/>
                                        </p:tgtEl>
                                        <p:attrNameLst>
                                          <p:attrName>ppt_w</p:attrName>
                                        </p:attrNameLst>
                                      </p:cBhvr>
                                      <p:tavLst>
                                        <p:tav tm="0">
                                          <p:val>
                                            <p:fltVal val="0"/>
                                          </p:val>
                                        </p:tav>
                                        <p:tav tm="100000">
                                          <p:val>
                                            <p:strVal val="#ppt_w"/>
                                          </p:val>
                                        </p:tav>
                                      </p:tavLst>
                                    </p:anim>
                                    <p:anim calcmode="lin" valueType="num">
                                      <p:cBhvr>
                                        <p:cTn id="12" dur="500" fill="hold"/>
                                        <p:tgtEl>
                                          <p:spTgt spid="16"/>
                                        </p:tgtEl>
                                        <p:attrNameLst>
                                          <p:attrName>ppt_h</p:attrName>
                                        </p:attrNameLst>
                                      </p:cBhvr>
                                      <p:tavLst>
                                        <p:tav tm="0">
                                          <p:val>
                                            <p:fltVal val="0"/>
                                          </p:val>
                                        </p:tav>
                                        <p:tav tm="100000">
                                          <p:val>
                                            <p:strVal val="#ppt_h"/>
                                          </p:val>
                                        </p:tav>
                                      </p:tavLst>
                                    </p:anim>
                                    <p:animEffect transition="in" filter="fade">
                                      <p:cBhvr>
                                        <p:cTn id="13" dur="500"/>
                                        <p:tgtEl>
                                          <p:spTgt spid="16"/>
                                        </p:tgtEl>
                                      </p:cBhvr>
                                    </p:animEffect>
                                  </p:childTnLst>
                                </p:cTn>
                              </p:par>
                            </p:childTnLst>
                          </p:cTn>
                        </p:par>
                        <p:par>
                          <p:cTn id="14" fill="hold">
                            <p:stCondLst>
                              <p:cond delay="1300"/>
                            </p:stCondLst>
                            <p:childTnLst>
                              <p:par>
                                <p:cTn id="15" presetID="26" presetClass="emph" presetSubtype="0" fill="hold" grpId="1" nodeType="afterEffect">
                                  <p:stCondLst>
                                    <p:cond delay="0"/>
                                  </p:stCondLst>
                                  <p:iterate type="lt">
                                    <p:tmPct val="0"/>
                                  </p:iterate>
                                  <p:childTnLst>
                                    <p:animEffect transition="out" filter="fade">
                                      <p:cBhvr>
                                        <p:cTn id="16" dur="500" tmFilter="0, 0; .2, .5; .8, .5; 1, 0"/>
                                        <p:tgtEl>
                                          <p:spTgt spid="15"/>
                                        </p:tgtEl>
                                      </p:cBhvr>
                                    </p:animEffect>
                                    <p:animScale>
                                      <p:cBhvr>
                                        <p:cTn id="17" dur="25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221" y="131133"/>
            <a:ext cx="1064800" cy="1060288"/>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2809034320"/>
              </p:ext>
            </p:extLst>
          </p:nvPr>
        </p:nvGraphicFramePr>
        <p:xfrm>
          <a:off x="1022355" y="1279373"/>
          <a:ext cx="5030100" cy="1188056"/>
        </p:xfrm>
        <a:graphic>
          <a:graphicData uri="http://schemas.openxmlformats.org/drawingml/2006/table">
            <a:tbl>
              <a:tblPr firstRow="1" bandRow="1">
                <a:tableStyleId>{5940675A-B579-460E-94D1-54222C63F5DA}</a:tableStyleId>
              </a:tblPr>
              <a:tblGrid>
                <a:gridCol w="838350">
                  <a:extLst>
                    <a:ext uri="{9D8B030D-6E8A-4147-A177-3AD203B41FA5}">
                      <a16:colId xmlns:a16="http://schemas.microsoft.com/office/drawing/2014/main" val="2868388082"/>
                    </a:ext>
                  </a:extLst>
                </a:gridCol>
                <a:gridCol w="838350">
                  <a:extLst>
                    <a:ext uri="{9D8B030D-6E8A-4147-A177-3AD203B41FA5}">
                      <a16:colId xmlns:a16="http://schemas.microsoft.com/office/drawing/2014/main" val="1557590837"/>
                    </a:ext>
                  </a:extLst>
                </a:gridCol>
                <a:gridCol w="838350">
                  <a:extLst>
                    <a:ext uri="{9D8B030D-6E8A-4147-A177-3AD203B41FA5}">
                      <a16:colId xmlns:a16="http://schemas.microsoft.com/office/drawing/2014/main" val="2673681062"/>
                    </a:ext>
                  </a:extLst>
                </a:gridCol>
                <a:gridCol w="838350">
                  <a:extLst>
                    <a:ext uri="{9D8B030D-6E8A-4147-A177-3AD203B41FA5}">
                      <a16:colId xmlns:a16="http://schemas.microsoft.com/office/drawing/2014/main" val="463301757"/>
                    </a:ext>
                  </a:extLst>
                </a:gridCol>
                <a:gridCol w="838350">
                  <a:extLst>
                    <a:ext uri="{9D8B030D-6E8A-4147-A177-3AD203B41FA5}">
                      <a16:colId xmlns:a16="http://schemas.microsoft.com/office/drawing/2014/main" val="2945294302"/>
                    </a:ext>
                  </a:extLst>
                </a:gridCol>
                <a:gridCol w="838350">
                  <a:extLst>
                    <a:ext uri="{9D8B030D-6E8A-4147-A177-3AD203B41FA5}">
                      <a16:colId xmlns:a16="http://schemas.microsoft.com/office/drawing/2014/main" val="3263452874"/>
                    </a:ext>
                  </a:extLst>
                </a:gridCol>
              </a:tblGrid>
              <a:tr h="1188056">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extLst>
                  <a:ext uri="{0D108BD9-81ED-4DB2-BD59-A6C34878D82A}">
                    <a16:rowId xmlns:a16="http://schemas.microsoft.com/office/drawing/2014/main" val="270235978"/>
                  </a:ext>
                </a:extLst>
              </a:tr>
            </a:tbl>
          </a:graphicData>
        </a:graphic>
      </p:graphicFrame>
      <p:sp>
        <p:nvSpPr>
          <p:cNvPr id="8" name="Rectangle 7"/>
          <p:cNvSpPr/>
          <p:nvPr/>
        </p:nvSpPr>
        <p:spPr>
          <a:xfrm>
            <a:off x="2773262" y="0"/>
            <a:ext cx="6226384" cy="923330"/>
          </a:xfrm>
          <a:prstGeom prst="rect">
            <a:avLst/>
          </a:prstGeom>
          <a:noFill/>
        </p:spPr>
        <p:txBody>
          <a:bodyPr wrap="none" lIns="91440" tIns="45720" rIns="91440" bIns="45720">
            <a:spAutoFit/>
          </a:bodyPr>
          <a:lstStyle/>
          <a:p>
            <a:pPr algn="ctr"/>
            <a:r>
              <a:rPr lang="en-US" sz="5400">
                <a:ln w="0"/>
                <a:solidFill>
                  <a:srgbClr val="0070C0"/>
                </a:solidFill>
                <a:effectLst>
                  <a:outerShdw blurRad="38100" dist="19050" dir="2700000" algn="tl" rotWithShape="0">
                    <a:schemeClr val="dk1">
                      <a:alpha val="40000"/>
                    </a:schemeClr>
                  </a:outerShdw>
                </a:effectLst>
              </a:rPr>
              <a:t>a) 865 279 – 450 237 </a:t>
            </a:r>
            <a:endParaRPr lang="en-US" sz="5400" b="0" cap="none" spc="0">
              <a:ln w="0"/>
              <a:solidFill>
                <a:srgbClr val="0070C0"/>
              </a:solidFill>
              <a:effectLst>
                <a:outerShdw blurRad="38100" dist="19050" dir="2700000" algn="tl" rotWithShape="0">
                  <a:schemeClr val="dk1">
                    <a:alpha val="40000"/>
                  </a:schemeClr>
                </a:outerShdw>
              </a:effectLst>
            </a:endParaRPr>
          </a:p>
        </p:txBody>
      </p:sp>
      <p:sp>
        <p:nvSpPr>
          <p:cNvPr id="9" name="Rectangle 8"/>
          <p:cNvSpPr/>
          <p:nvPr/>
        </p:nvSpPr>
        <p:spPr>
          <a:xfrm>
            <a:off x="1104495" y="1150126"/>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8</a:t>
            </a:r>
          </a:p>
        </p:txBody>
      </p:sp>
      <p:sp>
        <p:nvSpPr>
          <p:cNvPr id="10" name="Rectangle 9"/>
          <p:cNvSpPr/>
          <p:nvPr/>
        </p:nvSpPr>
        <p:spPr>
          <a:xfrm>
            <a:off x="1898399" y="1150126"/>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6</a:t>
            </a:r>
          </a:p>
        </p:txBody>
      </p:sp>
      <p:sp>
        <p:nvSpPr>
          <p:cNvPr id="11" name="Rectangle 10"/>
          <p:cNvSpPr/>
          <p:nvPr/>
        </p:nvSpPr>
        <p:spPr>
          <a:xfrm>
            <a:off x="2754819" y="1150126"/>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5</a:t>
            </a:r>
          </a:p>
        </p:txBody>
      </p:sp>
      <p:sp>
        <p:nvSpPr>
          <p:cNvPr id="12" name="Rectangle 11"/>
          <p:cNvSpPr/>
          <p:nvPr/>
        </p:nvSpPr>
        <p:spPr>
          <a:xfrm>
            <a:off x="3611239" y="1150126"/>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2</a:t>
            </a:r>
          </a:p>
        </p:txBody>
      </p:sp>
      <p:sp>
        <p:nvSpPr>
          <p:cNvPr id="13" name="Rectangle 12"/>
          <p:cNvSpPr/>
          <p:nvPr/>
        </p:nvSpPr>
        <p:spPr>
          <a:xfrm>
            <a:off x="4467659" y="1150126"/>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7</a:t>
            </a:r>
          </a:p>
        </p:txBody>
      </p:sp>
      <p:sp>
        <p:nvSpPr>
          <p:cNvPr id="14" name="Rectangle 13"/>
          <p:cNvSpPr/>
          <p:nvPr/>
        </p:nvSpPr>
        <p:spPr>
          <a:xfrm>
            <a:off x="5247233" y="1150126"/>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9</a:t>
            </a:r>
          </a:p>
        </p:txBody>
      </p:sp>
      <p:graphicFrame>
        <p:nvGraphicFramePr>
          <p:cNvPr id="15" name="Table 14"/>
          <p:cNvGraphicFramePr>
            <a:graphicFrameLocks noGrp="1"/>
          </p:cNvGraphicFramePr>
          <p:nvPr>
            <p:extLst>
              <p:ext uri="{D42A27DB-BD31-4B8C-83A1-F6EECF244321}">
                <p14:modId xmlns:p14="http://schemas.microsoft.com/office/powerpoint/2010/main" val="3720080222"/>
              </p:ext>
            </p:extLst>
          </p:nvPr>
        </p:nvGraphicFramePr>
        <p:xfrm>
          <a:off x="1019342" y="3205076"/>
          <a:ext cx="5030100" cy="1188056"/>
        </p:xfrm>
        <a:graphic>
          <a:graphicData uri="http://schemas.openxmlformats.org/drawingml/2006/table">
            <a:tbl>
              <a:tblPr firstRow="1" bandRow="1">
                <a:tableStyleId>{5940675A-B579-460E-94D1-54222C63F5DA}</a:tableStyleId>
              </a:tblPr>
              <a:tblGrid>
                <a:gridCol w="838350">
                  <a:extLst>
                    <a:ext uri="{9D8B030D-6E8A-4147-A177-3AD203B41FA5}">
                      <a16:colId xmlns:a16="http://schemas.microsoft.com/office/drawing/2014/main" val="2868388082"/>
                    </a:ext>
                  </a:extLst>
                </a:gridCol>
                <a:gridCol w="838350">
                  <a:extLst>
                    <a:ext uri="{9D8B030D-6E8A-4147-A177-3AD203B41FA5}">
                      <a16:colId xmlns:a16="http://schemas.microsoft.com/office/drawing/2014/main" val="1557590837"/>
                    </a:ext>
                  </a:extLst>
                </a:gridCol>
                <a:gridCol w="838350">
                  <a:extLst>
                    <a:ext uri="{9D8B030D-6E8A-4147-A177-3AD203B41FA5}">
                      <a16:colId xmlns:a16="http://schemas.microsoft.com/office/drawing/2014/main" val="2673681062"/>
                    </a:ext>
                  </a:extLst>
                </a:gridCol>
                <a:gridCol w="838350">
                  <a:extLst>
                    <a:ext uri="{9D8B030D-6E8A-4147-A177-3AD203B41FA5}">
                      <a16:colId xmlns:a16="http://schemas.microsoft.com/office/drawing/2014/main" val="463301757"/>
                    </a:ext>
                  </a:extLst>
                </a:gridCol>
                <a:gridCol w="838350">
                  <a:extLst>
                    <a:ext uri="{9D8B030D-6E8A-4147-A177-3AD203B41FA5}">
                      <a16:colId xmlns:a16="http://schemas.microsoft.com/office/drawing/2014/main" val="2945294302"/>
                    </a:ext>
                  </a:extLst>
                </a:gridCol>
                <a:gridCol w="838350">
                  <a:extLst>
                    <a:ext uri="{9D8B030D-6E8A-4147-A177-3AD203B41FA5}">
                      <a16:colId xmlns:a16="http://schemas.microsoft.com/office/drawing/2014/main" val="3263452874"/>
                    </a:ext>
                  </a:extLst>
                </a:gridCol>
              </a:tblGrid>
              <a:tr h="1188056">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extLst>
                  <a:ext uri="{0D108BD9-81ED-4DB2-BD59-A6C34878D82A}">
                    <a16:rowId xmlns:a16="http://schemas.microsoft.com/office/drawing/2014/main" val="270235978"/>
                  </a:ext>
                </a:extLst>
              </a:tr>
            </a:tbl>
          </a:graphicData>
        </a:graphic>
      </p:graphicFrame>
      <p:sp>
        <p:nvSpPr>
          <p:cNvPr id="16" name="Rectangle 15"/>
          <p:cNvSpPr/>
          <p:nvPr/>
        </p:nvSpPr>
        <p:spPr>
          <a:xfrm>
            <a:off x="1101482" y="307582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4</a:t>
            </a:r>
          </a:p>
        </p:txBody>
      </p:sp>
      <p:sp>
        <p:nvSpPr>
          <p:cNvPr id="17" name="Rectangle 16"/>
          <p:cNvSpPr/>
          <p:nvPr/>
        </p:nvSpPr>
        <p:spPr>
          <a:xfrm>
            <a:off x="1895386" y="307582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5</a:t>
            </a:r>
          </a:p>
        </p:txBody>
      </p:sp>
      <p:sp>
        <p:nvSpPr>
          <p:cNvPr id="18" name="Rectangle 17"/>
          <p:cNvSpPr/>
          <p:nvPr/>
        </p:nvSpPr>
        <p:spPr>
          <a:xfrm>
            <a:off x="2751806" y="307582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0</a:t>
            </a:r>
          </a:p>
        </p:txBody>
      </p:sp>
      <p:sp>
        <p:nvSpPr>
          <p:cNvPr id="19" name="Rectangle 18"/>
          <p:cNvSpPr/>
          <p:nvPr/>
        </p:nvSpPr>
        <p:spPr>
          <a:xfrm>
            <a:off x="3608226" y="307582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2</a:t>
            </a:r>
          </a:p>
        </p:txBody>
      </p:sp>
      <p:sp>
        <p:nvSpPr>
          <p:cNvPr id="20" name="Rectangle 19"/>
          <p:cNvSpPr/>
          <p:nvPr/>
        </p:nvSpPr>
        <p:spPr>
          <a:xfrm>
            <a:off x="4464646" y="307582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3</a:t>
            </a:r>
          </a:p>
        </p:txBody>
      </p:sp>
      <p:sp>
        <p:nvSpPr>
          <p:cNvPr id="21" name="Rectangle 20"/>
          <p:cNvSpPr/>
          <p:nvPr/>
        </p:nvSpPr>
        <p:spPr>
          <a:xfrm>
            <a:off x="5244220" y="307582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7</a:t>
            </a:r>
          </a:p>
        </p:txBody>
      </p:sp>
      <p:sp>
        <p:nvSpPr>
          <p:cNvPr id="22" name="Rectangle 21"/>
          <p:cNvSpPr/>
          <p:nvPr/>
        </p:nvSpPr>
        <p:spPr>
          <a:xfrm>
            <a:off x="286354" y="1969297"/>
            <a:ext cx="561371"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a:t>
            </a:r>
          </a:p>
        </p:txBody>
      </p:sp>
      <p:cxnSp>
        <p:nvCxnSpPr>
          <p:cNvPr id="23" name="Straight Connector 22"/>
          <p:cNvCxnSpPr/>
          <p:nvPr/>
        </p:nvCxnSpPr>
        <p:spPr>
          <a:xfrm>
            <a:off x="933450" y="4645489"/>
            <a:ext cx="5230292"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24" name="Rounded Rectangle 23"/>
          <p:cNvSpPr/>
          <p:nvPr/>
        </p:nvSpPr>
        <p:spPr>
          <a:xfrm>
            <a:off x="6610350" y="1242146"/>
            <a:ext cx="5410200" cy="529470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endParaRPr lang="en-US"/>
          </a:p>
        </p:txBody>
      </p:sp>
      <p:sp>
        <p:nvSpPr>
          <p:cNvPr id="25" name="Rectangle 24"/>
          <p:cNvSpPr/>
          <p:nvPr/>
        </p:nvSpPr>
        <p:spPr>
          <a:xfrm>
            <a:off x="6843346" y="1213781"/>
            <a:ext cx="5177204" cy="5518242"/>
          </a:xfrm>
          <a:prstGeom prst="rect">
            <a:avLst/>
          </a:prstGeom>
          <a:noFill/>
        </p:spPr>
        <p:txBody>
          <a:bodyPr wrap="square" lIns="91440" tIns="45720" rIns="91440" bIns="45720">
            <a:spAutoFit/>
          </a:bodyPr>
          <a:lstStyle/>
          <a:p>
            <a:pPr marL="571500" indent="-571500">
              <a:lnSpc>
                <a:spcPct val="150000"/>
              </a:lnSpc>
              <a:buFont typeface="Wingdings" panose="05000000000000000000" pitchFamily="2" charset="2"/>
              <a:buChar char="ü"/>
            </a:pPr>
            <a:r>
              <a:rPr lang="en-US" sz="4000" b="1" dirty="0" err="1">
                <a:ln w="0"/>
                <a:solidFill>
                  <a:srgbClr val="002060"/>
                </a:solidFill>
                <a:effectLst>
                  <a:outerShdw blurRad="38100" dist="19050" dir="2700000" algn="tl" rotWithShape="0">
                    <a:schemeClr val="dk1">
                      <a:alpha val="40000"/>
                    </a:schemeClr>
                  </a:outerShdw>
                </a:effectLst>
              </a:rPr>
              <a:t>Đặt</a:t>
            </a:r>
            <a:r>
              <a:rPr lang="en-US" sz="4000" b="1" dirty="0">
                <a:ln w="0"/>
                <a:solidFill>
                  <a:srgbClr val="002060"/>
                </a:solidFill>
                <a:effectLst>
                  <a:outerShdw blurRad="38100" dist="19050" dir="2700000" algn="tl" rotWithShape="0">
                    <a:schemeClr val="dk1">
                      <a:alpha val="40000"/>
                    </a:schemeClr>
                  </a:outerShdw>
                </a:effectLst>
              </a:rPr>
              <a:t> </a:t>
            </a:r>
            <a:r>
              <a:rPr lang="en-US" sz="4000" b="1" dirty="0" err="1">
                <a:ln w="0"/>
                <a:solidFill>
                  <a:srgbClr val="002060"/>
                </a:solidFill>
                <a:effectLst>
                  <a:outerShdw blurRad="38100" dist="19050" dir="2700000" algn="tl" rotWithShape="0">
                    <a:schemeClr val="dk1">
                      <a:alpha val="40000"/>
                    </a:schemeClr>
                  </a:outerShdw>
                </a:effectLst>
              </a:rPr>
              <a:t>tính</a:t>
            </a:r>
            <a:r>
              <a:rPr lang="en-US" sz="4000" b="1" dirty="0">
                <a:ln w="0"/>
                <a:solidFill>
                  <a:srgbClr val="002060"/>
                </a:solidFill>
                <a:effectLst>
                  <a:outerShdw blurRad="38100" dist="19050" dir="2700000" algn="tl" rotWithShape="0">
                    <a:schemeClr val="dk1">
                      <a:alpha val="40000"/>
                    </a:schemeClr>
                  </a:outerShdw>
                </a:effectLst>
              </a:rPr>
              <a:t> </a:t>
            </a:r>
            <a:r>
              <a:rPr lang="en-US" sz="4000" b="1" dirty="0" err="1">
                <a:ln w="0"/>
                <a:solidFill>
                  <a:srgbClr val="002060"/>
                </a:solidFill>
                <a:effectLst>
                  <a:outerShdw blurRad="38100" dist="19050" dir="2700000" algn="tl" rotWithShape="0">
                    <a:schemeClr val="dk1">
                      <a:alpha val="40000"/>
                    </a:schemeClr>
                  </a:outerShdw>
                </a:effectLst>
              </a:rPr>
              <a:t>sao</a:t>
            </a:r>
            <a:r>
              <a:rPr lang="en-US" sz="4000" b="1" dirty="0">
                <a:ln w="0"/>
                <a:solidFill>
                  <a:srgbClr val="002060"/>
                </a:solidFill>
                <a:effectLst>
                  <a:outerShdw blurRad="38100" dist="19050" dir="2700000" algn="tl" rotWithShape="0">
                    <a:schemeClr val="dk1">
                      <a:alpha val="40000"/>
                    </a:schemeClr>
                  </a:outerShdw>
                </a:effectLst>
              </a:rPr>
              <a:t> </a:t>
            </a:r>
            <a:r>
              <a:rPr lang="en-US" sz="4000" b="1" dirty="0" err="1">
                <a:ln w="0"/>
                <a:solidFill>
                  <a:srgbClr val="002060"/>
                </a:solidFill>
                <a:effectLst>
                  <a:outerShdw blurRad="38100" dist="19050" dir="2700000" algn="tl" rotWithShape="0">
                    <a:schemeClr val="dk1">
                      <a:alpha val="40000"/>
                    </a:schemeClr>
                  </a:outerShdw>
                </a:effectLst>
              </a:rPr>
              <a:t>cho</a:t>
            </a:r>
            <a:r>
              <a:rPr lang="en-US" sz="4000" b="1" dirty="0">
                <a:ln w="0"/>
                <a:solidFill>
                  <a:srgbClr val="002060"/>
                </a:solidFill>
                <a:effectLst>
                  <a:outerShdw blurRad="38100" dist="19050" dir="2700000" algn="tl" rotWithShape="0">
                    <a:schemeClr val="dk1">
                      <a:alpha val="40000"/>
                    </a:schemeClr>
                  </a:outerShdw>
                </a:effectLst>
              </a:rPr>
              <a:t> </a:t>
            </a:r>
            <a:r>
              <a:rPr lang="en-US" sz="4000" b="1" dirty="0" err="1">
                <a:ln w="0"/>
                <a:solidFill>
                  <a:srgbClr val="002060"/>
                </a:solidFill>
                <a:effectLst>
                  <a:outerShdw blurRad="38100" dist="19050" dir="2700000" algn="tl" rotWithShape="0">
                    <a:schemeClr val="dk1">
                      <a:alpha val="40000"/>
                    </a:schemeClr>
                  </a:outerShdw>
                </a:effectLst>
              </a:rPr>
              <a:t>các</a:t>
            </a:r>
            <a:r>
              <a:rPr lang="en-US" sz="4000" b="1" dirty="0">
                <a:ln w="0"/>
                <a:solidFill>
                  <a:srgbClr val="002060"/>
                </a:solidFill>
                <a:effectLst>
                  <a:outerShdw blurRad="38100" dist="19050" dir="2700000" algn="tl" rotWithShape="0">
                    <a:schemeClr val="dk1">
                      <a:alpha val="40000"/>
                    </a:schemeClr>
                  </a:outerShdw>
                </a:effectLst>
              </a:rPr>
              <a:t> </a:t>
            </a:r>
            <a:r>
              <a:rPr lang="en-US" sz="4000" b="1" dirty="0" err="1">
                <a:ln w="0"/>
                <a:solidFill>
                  <a:srgbClr val="002060"/>
                </a:solidFill>
                <a:effectLst>
                  <a:outerShdw blurRad="38100" dist="19050" dir="2700000" algn="tl" rotWithShape="0">
                    <a:schemeClr val="dk1">
                      <a:alpha val="40000"/>
                    </a:schemeClr>
                  </a:outerShdw>
                </a:effectLst>
              </a:rPr>
              <a:t>hàng</a:t>
            </a:r>
            <a:r>
              <a:rPr lang="en-US" sz="4000" b="1" dirty="0">
                <a:ln w="0"/>
                <a:solidFill>
                  <a:srgbClr val="002060"/>
                </a:solidFill>
                <a:effectLst>
                  <a:outerShdw blurRad="38100" dist="19050" dir="2700000" algn="tl" rotWithShape="0">
                    <a:schemeClr val="dk1">
                      <a:alpha val="40000"/>
                    </a:schemeClr>
                  </a:outerShdw>
                </a:effectLst>
              </a:rPr>
              <a:t> </a:t>
            </a:r>
            <a:r>
              <a:rPr lang="en-US" sz="4000" b="1" dirty="0" err="1">
                <a:ln w="0"/>
                <a:solidFill>
                  <a:srgbClr val="002060"/>
                </a:solidFill>
                <a:effectLst>
                  <a:outerShdw blurRad="38100" dist="19050" dir="2700000" algn="tl" rotWithShape="0">
                    <a:schemeClr val="dk1">
                      <a:alpha val="40000"/>
                    </a:schemeClr>
                  </a:outerShdw>
                </a:effectLst>
              </a:rPr>
              <a:t>thẳng</a:t>
            </a:r>
            <a:r>
              <a:rPr lang="en-US" sz="4000" b="1" dirty="0">
                <a:ln w="0"/>
                <a:solidFill>
                  <a:srgbClr val="002060"/>
                </a:solidFill>
                <a:effectLst>
                  <a:outerShdw blurRad="38100" dist="19050" dir="2700000" algn="tl" rotWithShape="0">
                    <a:schemeClr val="dk1">
                      <a:alpha val="40000"/>
                    </a:schemeClr>
                  </a:outerShdw>
                </a:effectLst>
              </a:rPr>
              <a:t> </a:t>
            </a:r>
            <a:r>
              <a:rPr lang="en-US" sz="4000" b="1" dirty="0" err="1">
                <a:ln w="0"/>
                <a:solidFill>
                  <a:srgbClr val="002060"/>
                </a:solidFill>
                <a:effectLst>
                  <a:outerShdw blurRad="38100" dist="19050" dir="2700000" algn="tl" rotWithShape="0">
                    <a:schemeClr val="dk1">
                      <a:alpha val="40000"/>
                    </a:schemeClr>
                  </a:outerShdw>
                </a:effectLst>
              </a:rPr>
              <a:t>cột</a:t>
            </a:r>
            <a:r>
              <a:rPr lang="en-US" sz="4000" b="1" dirty="0">
                <a:ln w="0"/>
                <a:solidFill>
                  <a:srgbClr val="002060"/>
                </a:solidFill>
                <a:effectLst>
                  <a:outerShdw blurRad="38100" dist="19050" dir="2700000" algn="tl" rotWithShape="0">
                    <a:schemeClr val="dk1">
                      <a:alpha val="40000"/>
                    </a:schemeClr>
                  </a:outerShdw>
                </a:effectLst>
              </a:rPr>
              <a:t> </a:t>
            </a:r>
            <a:br>
              <a:rPr lang="en-US" sz="4000" b="1" dirty="0">
                <a:ln w="0"/>
                <a:solidFill>
                  <a:srgbClr val="002060"/>
                </a:solidFill>
                <a:effectLst>
                  <a:outerShdw blurRad="38100" dist="19050" dir="2700000" algn="tl" rotWithShape="0">
                    <a:schemeClr val="dk1">
                      <a:alpha val="40000"/>
                    </a:schemeClr>
                  </a:outerShdw>
                </a:effectLst>
              </a:rPr>
            </a:br>
            <a:r>
              <a:rPr lang="en-US" sz="4000" b="1" dirty="0" err="1">
                <a:ln w="0"/>
                <a:solidFill>
                  <a:srgbClr val="002060"/>
                </a:solidFill>
                <a:effectLst>
                  <a:outerShdw blurRad="38100" dist="19050" dir="2700000" algn="tl" rotWithShape="0">
                    <a:schemeClr val="dk1">
                      <a:alpha val="40000"/>
                    </a:schemeClr>
                  </a:outerShdw>
                </a:effectLst>
              </a:rPr>
              <a:t>với</a:t>
            </a:r>
            <a:r>
              <a:rPr lang="en-US" sz="4000" b="1" dirty="0">
                <a:ln w="0"/>
                <a:solidFill>
                  <a:srgbClr val="002060"/>
                </a:solidFill>
                <a:effectLst>
                  <a:outerShdw blurRad="38100" dist="19050" dir="2700000" algn="tl" rotWithShape="0">
                    <a:schemeClr val="dk1">
                      <a:alpha val="40000"/>
                    </a:schemeClr>
                  </a:outerShdw>
                </a:effectLst>
              </a:rPr>
              <a:t> </a:t>
            </a:r>
            <a:r>
              <a:rPr lang="en-US" sz="4000" b="1" dirty="0" err="1">
                <a:ln w="0"/>
                <a:solidFill>
                  <a:srgbClr val="002060"/>
                </a:solidFill>
                <a:effectLst>
                  <a:outerShdw blurRad="38100" dist="19050" dir="2700000" algn="tl" rotWithShape="0">
                    <a:schemeClr val="dk1">
                      <a:alpha val="40000"/>
                    </a:schemeClr>
                  </a:outerShdw>
                </a:effectLst>
              </a:rPr>
              <a:t>nhau</a:t>
            </a:r>
            <a:endParaRPr lang="en-US" sz="4000" b="1" dirty="0">
              <a:ln w="0"/>
              <a:solidFill>
                <a:srgbClr val="002060"/>
              </a:solidFill>
              <a:effectLst>
                <a:outerShdw blurRad="38100" dist="19050" dir="2700000" algn="tl" rotWithShape="0">
                  <a:schemeClr val="dk1">
                    <a:alpha val="40000"/>
                  </a:schemeClr>
                </a:outerShdw>
              </a:effectLst>
            </a:endParaRPr>
          </a:p>
          <a:p>
            <a:pPr marL="571500" indent="-571500">
              <a:lnSpc>
                <a:spcPct val="150000"/>
              </a:lnSpc>
              <a:buFont typeface="Wingdings" panose="05000000000000000000" pitchFamily="2" charset="2"/>
              <a:buChar char="ü"/>
            </a:pPr>
            <a:r>
              <a:rPr lang="en-US" sz="4000" b="1" cap="none" spc="0" dirty="0" err="1">
                <a:ln w="0"/>
                <a:solidFill>
                  <a:srgbClr val="002060"/>
                </a:solidFill>
                <a:effectLst>
                  <a:outerShdw blurRad="38100" dist="19050" dir="2700000" algn="tl" rotWithShape="0">
                    <a:schemeClr val="dk1">
                      <a:alpha val="40000"/>
                    </a:schemeClr>
                  </a:outerShdw>
                </a:effectLst>
              </a:rPr>
              <a:t>Viết</a:t>
            </a:r>
            <a:r>
              <a:rPr lang="en-US" sz="4000" b="1" cap="none" spc="0" dirty="0">
                <a:ln w="0"/>
                <a:solidFill>
                  <a:srgbClr val="002060"/>
                </a:solidFill>
                <a:effectLst>
                  <a:outerShdw blurRad="38100" dist="19050" dir="2700000" algn="tl" rotWithShape="0">
                    <a:schemeClr val="dk1">
                      <a:alpha val="40000"/>
                    </a:schemeClr>
                  </a:outerShdw>
                </a:effectLst>
              </a:rPr>
              <a:t> </a:t>
            </a:r>
            <a:r>
              <a:rPr lang="en-US" sz="4000" b="1" cap="none" spc="0" dirty="0" err="1">
                <a:ln w="0"/>
                <a:solidFill>
                  <a:srgbClr val="002060"/>
                </a:solidFill>
                <a:effectLst>
                  <a:outerShdw blurRad="38100" dist="19050" dir="2700000" algn="tl" rotWithShape="0">
                    <a:schemeClr val="dk1">
                      <a:alpha val="40000"/>
                    </a:schemeClr>
                  </a:outerShdw>
                </a:effectLst>
              </a:rPr>
              <a:t>dấu</a:t>
            </a:r>
            <a:r>
              <a:rPr lang="en-US" sz="4000" b="1" cap="none" spc="0" dirty="0">
                <a:ln w="0"/>
                <a:solidFill>
                  <a:srgbClr val="002060"/>
                </a:solidFill>
                <a:effectLst>
                  <a:outerShdw blurRad="38100" dist="19050" dir="2700000" algn="tl" rotWithShape="0">
                    <a:schemeClr val="dk1">
                      <a:alpha val="40000"/>
                    </a:schemeClr>
                  </a:outerShdw>
                </a:effectLst>
              </a:rPr>
              <a:t> -</a:t>
            </a:r>
          </a:p>
          <a:p>
            <a:pPr marL="571500" indent="-571500">
              <a:lnSpc>
                <a:spcPct val="150000"/>
              </a:lnSpc>
              <a:buFont typeface="Wingdings" panose="05000000000000000000" pitchFamily="2" charset="2"/>
              <a:buChar char="ü"/>
            </a:pPr>
            <a:r>
              <a:rPr lang="en-US" sz="4000" b="1" dirty="0" err="1">
                <a:ln w="0"/>
                <a:solidFill>
                  <a:srgbClr val="002060"/>
                </a:solidFill>
                <a:effectLst>
                  <a:outerShdw blurRad="38100" dist="19050" dir="2700000" algn="tl" rotWithShape="0">
                    <a:schemeClr val="dk1">
                      <a:alpha val="40000"/>
                    </a:schemeClr>
                  </a:outerShdw>
                </a:effectLst>
              </a:rPr>
              <a:t>Kẻ</a:t>
            </a:r>
            <a:r>
              <a:rPr lang="en-US" sz="4000" b="1" dirty="0">
                <a:ln w="0"/>
                <a:solidFill>
                  <a:srgbClr val="002060"/>
                </a:solidFill>
                <a:effectLst>
                  <a:outerShdw blurRad="38100" dist="19050" dir="2700000" algn="tl" rotWithShape="0">
                    <a:schemeClr val="dk1">
                      <a:alpha val="40000"/>
                    </a:schemeClr>
                  </a:outerShdw>
                </a:effectLst>
              </a:rPr>
              <a:t> </a:t>
            </a:r>
            <a:r>
              <a:rPr lang="en-US" sz="4000" b="1" dirty="0" err="1">
                <a:ln w="0"/>
                <a:solidFill>
                  <a:srgbClr val="002060"/>
                </a:solidFill>
                <a:effectLst>
                  <a:outerShdw blurRad="38100" dist="19050" dir="2700000" algn="tl" rotWithShape="0">
                    <a:schemeClr val="dk1">
                      <a:alpha val="40000"/>
                    </a:schemeClr>
                  </a:outerShdw>
                </a:effectLst>
              </a:rPr>
              <a:t>gạch</a:t>
            </a:r>
            <a:r>
              <a:rPr lang="en-US" sz="4000" b="1" dirty="0">
                <a:ln w="0"/>
                <a:solidFill>
                  <a:srgbClr val="002060"/>
                </a:solidFill>
                <a:effectLst>
                  <a:outerShdw blurRad="38100" dist="19050" dir="2700000" algn="tl" rotWithShape="0">
                    <a:schemeClr val="dk1">
                      <a:alpha val="40000"/>
                    </a:schemeClr>
                  </a:outerShdw>
                </a:effectLst>
              </a:rPr>
              <a:t> </a:t>
            </a:r>
            <a:r>
              <a:rPr lang="en-US" sz="4000" b="1" dirty="0" err="1">
                <a:ln w="0"/>
                <a:solidFill>
                  <a:srgbClr val="002060"/>
                </a:solidFill>
                <a:effectLst>
                  <a:outerShdw blurRad="38100" dist="19050" dir="2700000" algn="tl" rotWithShape="0">
                    <a:schemeClr val="dk1">
                      <a:alpha val="40000"/>
                    </a:schemeClr>
                  </a:outerShdw>
                </a:effectLst>
              </a:rPr>
              <a:t>ngang</a:t>
            </a:r>
            <a:endParaRPr lang="en-US" sz="4000" b="1" cap="none" spc="0" dirty="0">
              <a:ln w="0"/>
              <a:solidFill>
                <a:srgbClr val="00206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715906400"/>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childTnLst>
                                </p:cTn>
                              </p:par>
                              <p:par>
                                <p:cTn id="10" presetID="42" presetClass="entr" presetSubtype="0" fill="hold" grpId="0" nodeType="withEffect">
                                  <p:stCondLst>
                                    <p:cond delay="0"/>
                                  </p:stCondLst>
                                  <p:iterate type="wd">
                                    <p:tmPct val="10000"/>
                                  </p:iterate>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iterate type="wd">
                                    <p:tmPct val="10000"/>
                                  </p:iterate>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childTnLst>
                                </p:cTn>
                              </p:par>
                            </p:childTnLst>
                          </p:cTn>
                        </p:par>
                        <p:par>
                          <p:cTn id="21" fill="hold">
                            <p:stCondLst>
                              <p:cond delay="500"/>
                            </p:stCondLst>
                            <p:childTnLst>
                              <p:par>
                                <p:cTn id="22" presetID="23" presetClass="entr" presetSubtype="16" fill="hold" grpId="0" nodeType="afterEffect">
                                  <p:stCondLst>
                                    <p:cond delay="0"/>
                                  </p:stCondLst>
                                  <p:iterate type="wd">
                                    <p:tmPct val="10000"/>
                                  </p:iterate>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childTnLst>
                                </p:cTn>
                              </p:par>
                            </p:childTnLst>
                          </p:cTn>
                        </p:par>
                        <p:par>
                          <p:cTn id="26" fill="hold">
                            <p:stCondLst>
                              <p:cond delay="1000"/>
                            </p:stCondLst>
                            <p:childTnLst>
                              <p:par>
                                <p:cTn id="27" presetID="23" presetClass="entr" presetSubtype="16" fill="hold" grpId="0" nodeType="afterEffect">
                                  <p:stCondLst>
                                    <p:cond delay="0"/>
                                  </p:stCondLst>
                                  <p:iterate type="wd">
                                    <p:tmPct val="10000"/>
                                  </p:iterate>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childTnLst>
                                </p:cTn>
                              </p:par>
                            </p:childTnLst>
                          </p:cTn>
                        </p:par>
                        <p:par>
                          <p:cTn id="31" fill="hold">
                            <p:stCondLst>
                              <p:cond delay="1500"/>
                            </p:stCondLst>
                            <p:childTnLst>
                              <p:par>
                                <p:cTn id="32" presetID="23" presetClass="entr" presetSubtype="16" fill="hold" grpId="0" nodeType="afterEffect">
                                  <p:stCondLst>
                                    <p:cond delay="0"/>
                                  </p:stCondLst>
                                  <p:iterate type="wd">
                                    <p:tmPct val="10000"/>
                                  </p:iterate>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childTnLst>
                                </p:cTn>
                              </p:par>
                            </p:childTnLst>
                          </p:cTn>
                        </p:par>
                        <p:par>
                          <p:cTn id="36" fill="hold">
                            <p:stCondLst>
                              <p:cond delay="2000"/>
                            </p:stCondLst>
                            <p:childTnLst>
                              <p:par>
                                <p:cTn id="37" presetID="23" presetClass="entr" presetSubtype="16" fill="hold" grpId="0" nodeType="afterEffect">
                                  <p:stCondLst>
                                    <p:cond delay="0"/>
                                  </p:stCondLst>
                                  <p:iterate type="wd">
                                    <p:tmPct val="10000"/>
                                  </p:iterate>
                                  <p:childTnLst>
                                    <p:set>
                                      <p:cBhvr>
                                        <p:cTn id="38" dur="1" fill="hold">
                                          <p:stCondLst>
                                            <p:cond delay="0"/>
                                          </p:stCondLst>
                                        </p:cTn>
                                        <p:tgtEl>
                                          <p:spTgt spid="13"/>
                                        </p:tgtEl>
                                        <p:attrNameLst>
                                          <p:attrName>style.visibility</p:attrName>
                                        </p:attrNameLst>
                                      </p:cBhvr>
                                      <p:to>
                                        <p:strVal val="visible"/>
                                      </p:to>
                                    </p:set>
                                    <p:anim calcmode="lin" valueType="num">
                                      <p:cBhvr>
                                        <p:cTn id="39" dur="500" fill="hold"/>
                                        <p:tgtEl>
                                          <p:spTgt spid="13"/>
                                        </p:tgtEl>
                                        <p:attrNameLst>
                                          <p:attrName>ppt_w</p:attrName>
                                        </p:attrNameLst>
                                      </p:cBhvr>
                                      <p:tavLst>
                                        <p:tav tm="0">
                                          <p:val>
                                            <p:fltVal val="0"/>
                                          </p:val>
                                        </p:tav>
                                        <p:tav tm="100000">
                                          <p:val>
                                            <p:strVal val="#ppt_w"/>
                                          </p:val>
                                        </p:tav>
                                      </p:tavLst>
                                    </p:anim>
                                    <p:anim calcmode="lin" valueType="num">
                                      <p:cBhvr>
                                        <p:cTn id="40" dur="500" fill="hold"/>
                                        <p:tgtEl>
                                          <p:spTgt spid="13"/>
                                        </p:tgtEl>
                                        <p:attrNameLst>
                                          <p:attrName>ppt_h</p:attrName>
                                        </p:attrNameLst>
                                      </p:cBhvr>
                                      <p:tavLst>
                                        <p:tav tm="0">
                                          <p:val>
                                            <p:fltVal val="0"/>
                                          </p:val>
                                        </p:tav>
                                        <p:tav tm="100000">
                                          <p:val>
                                            <p:strVal val="#ppt_h"/>
                                          </p:val>
                                        </p:tav>
                                      </p:tavLst>
                                    </p:anim>
                                  </p:childTnLst>
                                </p:cTn>
                              </p:par>
                            </p:childTnLst>
                          </p:cTn>
                        </p:par>
                        <p:par>
                          <p:cTn id="41" fill="hold">
                            <p:stCondLst>
                              <p:cond delay="2500"/>
                            </p:stCondLst>
                            <p:childTnLst>
                              <p:par>
                                <p:cTn id="42" presetID="23" presetClass="entr" presetSubtype="16" fill="hold" grpId="0" nodeType="afterEffect">
                                  <p:stCondLst>
                                    <p:cond delay="0"/>
                                  </p:stCondLst>
                                  <p:iterate type="wd">
                                    <p:tmPct val="10000"/>
                                  </p:iterate>
                                  <p:childTnLst>
                                    <p:set>
                                      <p:cBhvr>
                                        <p:cTn id="43" dur="1" fill="hold">
                                          <p:stCondLst>
                                            <p:cond delay="0"/>
                                          </p:stCondLst>
                                        </p:cTn>
                                        <p:tgtEl>
                                          <p:spTgt spid="14"/>
                                        </p:tgtEl>
                                        <p:attrNameLst>
                                          <p:attrName>style.visibility</p:attrName>
                                        </p:attrNameLst>
                                      </p:cBhvr>
                                      <p:to>
                                        <p:strVal val="visible"/>
                                      </p:to>
                                    </p:set>
                                    <p:anim calcmode="lin" valueType="num">
                                      <p:cBhvr>
                                        <p:cTn id="44" dur="500" fill="hold"/>
                                        <p:tgtEl>
                                          <p:spTgt spid="14"/>
                                        </p:tgtEl>
                                        <p:attrNameLst>
                                          <p:attrName>ppt_w</p:attrName>
                                        </p:attrNameLst>
                                      </p:cBhvr>
                                      <p:tavLst>
                                        <p:tav tm="0">
                                          <p:val>
                                            <p:fltVal val="0"/>
                                          </p:val>
                                        </p:tav>
                                        <p:tav tm="100000">
                                          <p:val>
                                            <p:strVal val="#ppt_w"/>
                                          </p:val>
                                        </p:tav>
                                      </p:tavLst>
                                    </p:anim>
                                    <p:anim calcmode="lin" valueType="num">
                                      <p:cBhvr>
                                        <p:cTn id="45"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3" presetClass="entr" presetSubtype="16" fill="hold" nodeType="clickEffect">
                                  <p:stCondLst>
                                    <p:cond delay="0"/>
                                  </p:stCondLst>
                                  <p:iterate type="wd">
                                    <p:tmPct val="10000"/>
                                  </p:iterate>
                                  <p:childTnLst>
                                    <p:set>
                                      <p:cBhvr>
                                        <p:cTn id="49" dur="1" fill="hold">
                                          <p:stCondLst>
                                            <p:cond delay="0"/>
                                          </p:stCondLst>
                                        </p:cTn>
                                        <p:tgtEl>
                                          <p:spTgt spid="25">
                                            <p:txEl>
                                              <p:pRg st="0" end="0"/>
                                            </p:txEl>
                                          </p:spTgt>
                                        </p:tgtEl>
                                        <p:attrNameLst>
                                          <p:attrName>style.visibility</p:attrName>
                                        </p:attrNameLst>
                                      </p:cBhvr>
                                      <p:to>
                                        <p:strVal val="visible"/>
                                      </p:to>
                                    </p:set>
                                    <p:anim calcmode="lin" valueType="num">
                                      <p:cBhvr>
                                        <p:cTn id="50" dur="500" fill="hold"/>
                                        <p:tgtEl>
                                          <p:spTgt spid="25">
                                            <p:txEl>
                                              <p:pRg st="0" end="0"/>
                                            </p:txEl>
                                          </p:spTgt>
                                        </p:tgtEl>
                                        <p:attrNameLst>
                                          <p:attrName>ppt_w</p:attrName>
                                        </p:attrNameLst>
                                      </p:cBhvr>
                                      <p:tavLst>
                                        <p:tav tm="0">
                                          <p:val>
                                            <p:fltVal val="0"/>
                                          </p:val>
                                        </p:tav>
                                        <p:tav tm="100000">
                                          <p:val>
                                            <p:strVal val="#ppt_w"/>
                                          </p:val>
                                        </p:tav>
                                      </p:tavLst>
                                    </p:anim>
                                    <p:anim calcmode="lin" valueType="num">
                                      <p:cBhvr>
                                        <p:cTn id="51" dur="500" fill="hold"/>
                                        <p:tgtEl>
                                          <p:spTgt spid="25">
                                            <p:txEl>
                                              <p:pRg st="0" end="0"/>
                                            </p:txEl>
                                          </p:spTgt>
                                        </p:tgtEl>
                                        <p:attrNameLst>
                                          <p:attrName>ppt_h</p:attrName>
                                        </p:attrNameLst>
                                      </p:cBhvr>
                                      <p:tavLst>
                                        <p:tav tm="0">
                                          <p:val>
                                            <p:fltVal val="0"/>
                                          </p:val>
                                        </p:tav>
                                        <p:tav tm="100000">
                                          <p:val>
                                            <p:strVal val="#ppt_h"/>
                                          </p:val>
                                        </p:tav>
                                      </p:tavLst>
                                    </p:anim>
                                  </p:childTnLst>
                                </p:cTn>
                              </p:par>
                            </p:childTnLst>
                          </p:cTn>
                        </p:par>
                        <p:par>
                          <p:cTn id="52" fill="hold">
                            <p:stCondLst>
                              <p:cond delay="950"/>
                            </p:stCondLst>
                            <p:childTnLst>
                              <p:par>
                                <p:cTn id="53" presetID="23" presetClass="entr" presetSubtype="16" fill="hold" grpId="0" nodeType="afterEffect">
                                  <p:stCondLst>
                                    <p:cond delay="0"/>
                                  </p:stCondLst>
                                  <p:iterate type="wd">
                                    <p:tmPct val="10000"/>
                                  </p:iterate>
                                  <p:childTnLst>
                                    <p:set>
                                      <p:cBhvr>
                                        <p:cTn id="54" dur="1" fill="hold">
                                          <p:stCondLst>
                                            <p:cond delay="0"/>
                                          </p:stCondLst>
                                        </p:cTn>
                                        <p:tgtEl>
                                          <p:spTgt spid="21"/>
                                        </p:tgtEl>
                                        <p:attrNameLst>
                                          <p:attrName>style.visibility</p:attrName>
                                        </p:attrNameLst>
                                      </p:cBhvr>
                                      <p:to>
                                        <p:strVal val="visible"/>
                                      </p:to>
                                    </p:set>
                                    <p:anim calcmode="lin" valueType="num">
                                      <p:cBhvr>
                                        <p:cTn id="55" dur="500" fill="hold"/>
                                        <p:tgtEl>
                                          <p:spTgt spid="21"/>
                                        </p:tgtEl>
                                        <p:attrNameLst>
                                          <p:attrName>ppt_w</p:attrName>
                                        </p:attrNameLst>
                                      </p:cBhvr>
                                      <p:tavLst>
                                        <p:tav tm="0">
                                          <p:val>
                                            <p:fltVal val="0"/>
                                          </p:val>
                                        </p:tav>
                                        <p:tav tm="100000">
                                          <p:val>
                                            <p:strVal val="#ppt_w"/>
                                          </p:val>
                                        </p:tav>
                                      </p:tavLst>
                                    </p:anim>
                                    <p:anim calcmode="lin" valueType="num">
                                      <p:cBhvr>
                                        <p:cTn id="56" dur="500" fill="hold"/>
                                        <p:tgtEl>
                                          <p:spTgt spid="21"/>
                                        </p:tgtEl>
                                        <p:attrNameLst>
                                          <p:attrName>ppt_h</p:attrName>
                                        </p:attrNameLst>
                                      </p:cBhvr>
                                      <p:tavLst>
                                        <p:tav tm="0">
                                          <p:val>
                                            <p:fltVal val="0"/>
                                          </p:val>
                                        </p:tav>
                                        <p:tav tm="100000">
                                          <p:val>
                                            <p:strVal val="#ppt_h"/>
                                          </p:val>
                                        </p:tav>
                                      </p:tavLst>
                                    </p:anim>
                                  </p:childTnLst>
                                </p:cTn>
                              </p:par>
                            </p:childTnLst>
                          </p:cTn>
                        </p:par>
                        <p:par>
                          <p:cTn id="57" fill="hold">
                            <p:stCondLst>
                              <p:cond delay="1450"/>
                            </p:stCondLst>
                            <p:childTnLst>
                              <p:par>
                                <p:cTn id="58" presetID="23" presetClass="entr" presetSubtype="16" fill="hold" grpId="0" nodeType="afterEffect">
                                  <p:stCondLst>
                                    <p:cond delay="0"/>
                                  </p:stCondLst>
                                  <p:iterate type="wd">
                                    <p:tmPct val="10000"/>
                                  </p:iterate>
                                  <p:childTnLst>
                                    <p:set>
                                      <p:cBhvr>
                                        <p:cTn id="59" dur="1" fill="hold">
                                          <p:stCondLst>
                                            <p:cond delay="0"/>
                                          </p:stCondLst>
                                        </p:cTn>
                                        <p:tgtEl>
                                          <p:spTgt spid="20"/>
                                        </p:tgtEl>
                                        <p:attrNameLst>
                                          <p:attrName>style.visibility</p:attrName>
                                        </p:attrNameLst>
                                      </p:cBhvr>
                                      <p:to>
                                        <p:strVal val="visible"/>
                                      </p:to>
                                    </p:set>
                                    <p:anim calcmode="lin" valueType="num">
                                      <p:cBhvr>
                                        <p:cTn id="60" dur="500" fill="hold"/>
                                        <p:tgtEl>
                                          <p:spTgt spid="20"/>
                                        </p:tgtEl>
                                        <p:attrNameLst>
                                          <p:attrName>ppt_w</p:attrName>
                                        </p:attrNameLst>
                                      </p:cBhvr>
                                      <p:tavLst>
                                        <p:tav tm="0">
                                          <p:val>
                                            <p:fltVal val="0"/>
                                          </p:val>
                                        </p:tav>
                                        <p:tav tm="100000">
                                          <p:val>
                                            <p:strVal val="#ppt_w"/>
                                          </p:val>
                                        </p:tav>
                                      </p:tavLst>
                                    </p:anim>
                                    <p:anim calcmode="lin" valueType="num">
                                      <p:cBhvr>
                                        <p:cTn id="61" dur="500" fill="hold"/>
                                        <p:tgtEl>
                                          <p:spTgt spid="20"/>
                                        </p:tgtEl>
                                        <p:attrNameLst>
                                          <p:attrName>ppt_h</p:attrName>
                                        </p:attrNameLst>
                                      </p:cBhvr>
                                      <p:tavLst>
                                        <p:tav tm="0">
                                          <p:val>
                                            <p:fltVal val="0"/>
                                          </p:val>
                                        </p:tav>
                                        <p:tav tm="100000">
                                          <p:val>
                                            <p:strVal val="#ppt_h"/>
                                          </p:val>
                                        </p:tav>
                                      </p:tavLst>
                                    </p:anim>
                                  </p:childTnLst>
                                </p:cTn>
                              </p:par>
                            </p:childTnLst>
                          </p:cTn>
                        </p:par>
                        <p:par>
                          <p:cTn id="62" fill="hold">
                            <p:stCondLst>
                              <p:cond delay="1950"/>
                            </p:stCondLst>
                            <p:childTnLst>
                              <p:par>
                                <p:cTn id="63" presetID="23" presetClass="entr" presetSubtype="16" fill="hold" grpId="0" nodeType="afterEffect">
                                  <p:stCondLst>
                                    <p:cond delay="0"/>
                                  </p:stCondLst>
                                  <p:iterate type="wd">
                                    <p:tmPct val="10000"/>
                                  </p:iterate>
                                  <p:childTnLst>
                                    <p:set>
                                      <p:cBhvr>
                                        <p:cTn id="64" dur="1" fill="hold">
                                          <p:stCondLst>
                                            <p:cond delay="0"/>
                                          </p:stCondLst>
                                        </p:cTn>
                                        <p:tgtEl>
                                          <p:spTgt spid="19"/>
                                        </p:tgtEl>
                                        <p:attrNameLst>
                                          <p:attrName>style.visibility</p:attrName>
                                        </p:attrNameLst>
                                      </p:cBhvr>
                                      <p:to>
                                        <p:strVal val="visible"/>
                                      </p:to>
                                    </p:set>
                                    <p:anim calcmode="lin" valueType="num">
                                      <p:cBhvr>
                                        <p:cTn id="65" dur="500" fill="hold"/>
                                        <p:tgtEl>
                                          <p:spTgt spid="19"/>
                                        </p:tgtEl>
                                        <p:attrNameLst>
                                          <p:attrName>ppt_w</p:attrName>
                                        </p:attrNameLst>
                                      </p:cBhvr>
                                      <p:tavLst>
                                        <p:tav tm="0">
                                          <p:val>
                                            <p:fltVal val="0"/>
                                          </p:val>
                                        </p:tav>
                                        <p:tav tm="100000">
                                          <p:val>
                                            <p:strVal val="#ppt_w"/>
                                          </p:val>
                                        </p:tav>
                                      </p:tavLst>
                                    </p:anim>
                                    <p:anim calcmode="lin" valueType="num">
                                      <p:cBhvr>
                                        <p:cTn id="66" dur="500" fill="hold"/>
                                        <p:tgtEl>
                                          <p:spTgt spid="19"/>
                                        </p:tgtEl>
                                        <p:attrNameLst>
                                          <p:attrName>ppt_h</p:attrName>
                                        </p:attrNameLst>
                                      </p:cBhvr>
                                      <p:tavLst>
                                        <p:tav tm="0">
                                          <p:val>
                                            <p:fltVal val="0"/>
                                          </p:val>
                                        </p:tav>
                                        <p:tav tm="100000">
                                          <p:val>
                                            <p:strVal val="#ppt_h"/>
                                          </p:val>
                                        </p:tav>
                                      </p:tavLst>
                                    </p:anim>
                                  </p:childTnLst>
                                </p:cTn>
                              </p:par>
                            </p:childTnLst>
                          </p:cTn>
                        </p:par>
                        <p:par>
                          <p:cTn id="67" fill="hold">
                            <p:stCondLst>
                              <p:cond delay="2450"/>
                            </p:stCondLst>
                            <p:childTnLst>
                              <p:par>
                                <p:cTn id="68" presetID="23" presetClass="entr" presetSubtype="16" fill="hold" grpId="0" nodeType="afterEffect">
                                  <p:stCondLst>
                                    <p:cond delay="0"/>
                                  </p:stCondLst>
                                  <p:iterate type="wd">
                                    <p:tmPct val="10000"/>
                                  </p:iterate>
                                  <p:childTnLst>
                                    <p:set>
                                      <p:cBhvr>
                                        <p:cTn id="69" dur="1" fill="hold">
                                          <p:stCondLst>
                                            <p:cond delay="0"/>
                                          </p:stCondLst>
                                        </p:cTn>
                                        <p:tgtEl>
                                          <p:spTgt spid="18"/>
                                        </p:tgtEl>
                                        <p:attrNameLst>
                                          <p:attrName>style.visibility</p:attrName>
                                        </p:attrNameLst>
                                      </p:cBhvr>
                                      <p:to>
                                        <p:strVal val="visible"/>
                                      </p:to>
                                    </p:set>
                                    <p:anim calcmode="lin" valueType="num">
                                      <p:cBhvr>
                                        <p:cTn id="70" dur="500" fill="hold"/>
                                        <p:tgtEl>
                                          <p:spTgt spid="18"/>
                                        </p:tgtEl>
                                        <p:attrNameLst>
                                          <p:attrName>ppt_w</p:attrName>
                                        </p:attrNameLst>
                                      </p:cBhvr>
                                      <p:tavLst>
                                        <p:tav tm="0">
                                          <p:val>
                                            <p:fltVal val="0"/>
                                          </p:val>
                                        </p:tav>
                                        <p:tav tm="100000">
                                          <p:val>
                                            <p:strVal val="#ppt_w"/>
                                          </p:val>
                                        </p:tav>
                                      </p:tavLst>
                                    </p:anim>
                                    <p:anim calcmode="lin" valueType="num">
                                      <p:cBhvr>
                                        <p:cTn id="71" dur="500" fill="hold"/>
                                        <p:tgtEl>
                                          <p:spTgt spid="18"/>
                                        </p:tgtEl>
                                        <p:attrNameLst>
                                          <p:attrName>ppt_h</p:attrName>
                                        </p:attrNameLst>
                                      </p:cBhvr>
                                      <p:tavLst>
                                        <p:tav tm="0">
                                          <p:val>
                                            <p:fltVal val="0"/>
                                          </p:val>
                                        </p:tav>
                                        <p:tav tm="100000">
                                          <p:val>
                                            <p:strVal val="#ppt_h"/>
                                          </p:val>
                                        </p:tav>
                                      </p:tavLst>
                                    </p:anim>
                                  </p:childTnLst>
                                </p:cTn>
                              </p:par>
                            </p:childTnLst>
                          </p:cTn>
                        </p:par>
                        <p:par>
                          <p:cTn id="72" fill="hold">
                            <p:stCondLst>
                              <p:cond delay="2950"/>
                            </p:stCondLst>
                            <p:childTnLst>
                              <p:par>
                                <p:cTn id="73" presetID="23" presetClass="entr" presetSubtype="16" fill="hold" grpId="0" nodeType="afterEffect">
                                  <p:stCondLst>
                                    <p:cond delay="0"/>
                                  </p:stCondLst>
                                  <p:iterate type="wd">
                                    <p:tmPct val="10000"/>
                                  </p:iterate>
                                  <p:childTnLst>
                                    <p:set>
                                      <p:cBhvr>
                                        <p:cTn id="74" dur="1" fill="hold">
                                          <p:stCondLst>
                                            <p:cond delay="0"/>
                                          </p:stCondLst>
                                        </p:cTn>
                                        <p:tgtEl>
                                          <p:spTgt spid="17"/>
                                        </p:tgtEl>
                                        <p:attrNameLst>
                                          <p:attrName>style.visibility</p:attrName>
                                        </p:attrNameLst>
                                      </p:cBhvr>
                                      <p:to>
                                        <p:strVal val="visible"/>
                                      </p:to>
                                    </p:set>
                                    <p:anim calcmode="lin" valueType="num">
                                      <p:cBhvr>
                                        <p:cTn id="75" dur="500" fill="hold"/>
                                        <p:tgtEl>
                                          <p:spTgt spid="17"/>
                                        </p:tgtEl>
                                        <p:attrNameLst>
                                          <p:attrName>ppt_w</p:attrName>
                                        </p:attrNameLst>
                                      </p:cBhvr>
                                      <p:tavLst>
                                        <p:tav tm="0">
                                          <p:val>
                                            <p:fltVal val="0"/>
                                          </p:val>
                                        </p:tav>
                                        <p:tav tm="100000">
                                          <p:val>
                                            <p:strVal val="#ppt_w"/>
                                          </p:val>
                                        </p:tav>
                                      </p:tavLst>
                                    </p:anim>
                                    <p:anim calcmode="lin" valueType="num">
                                      <p:cBhvr>
                                        <p:cTn id="76" dur="500" fill="hold"/>
                                        <p:tgtEl>
                                          <p:spTgt spid="17"/>
                                        </p:tgtEl>
                                        <p:attrNameLst>
                                          <p:attrName>ppt_h</p:attrName>
                                        </p:attrNameLst>
                                      </p:cBhvr>
                                      <p:tavLst>
                                        <p:tav tm="0">
                                          <p:val>
                                            <p:fltVal val="0"/>
                                          </p:val>
                                        </p:tav>
                                        <p:tav tm="100000">
                                          <p:val>
                                            <p:strVal val="#ppt_h"/>
                                          </p:val>
                                        </p:tav>
                                      </p:tavLst>
                                    </p:anim>
                                  </p:childTnLst>
                                </p:cTn>
                              </p:par>
                            </p:childTnLst>
                          </p:cTn>
                        </p:par>
                        <p:par>
                          <p:cTn id="77" fill="hold">
                            <p:stCondLst>
                              <p:cond delay="3450"/>
                            </p:stCondLst>
                            <p:childTnLst>
                              <p:par>
                                <p:cTn id="78" presetID="23" presetClass="entr" presetSubtype="16" fill="hold" grpId="0" nodeType="afterEffect">
                                  <p:stCondLst>
                                    <p:cond delay="0"/>
                                  </p:stCondLst>
                                  <p:iterate type="wd">
                                    <p:tmPct val="10000"/>
                                  </p:iterate>
                                  <p:childTnLst>
                                    <p:set>
                                      <p:cBhvr>
                                        <p:cTn id="79" dur="1" fill="hold">
                                          <p:stCondLst>
                                            <p:cond delay="0"/>
                                          </p:stCondLst>
                                        </p:cTn>
                                        <p:tgtEl>
                                          <p:spTgt spid="16"/>
                                        </p:tgtEl>
                                        <p:attrNameLst>
                                          <p:attrName>style.visibility</p:attrName>
                                        </p:attrNameLst>
                                      </p:cBhvr>
                                      <p:to>
                                        <p:strVal val="visible"/>
                                      </p:to>
                                    </p:set>
                                    <p:anim calcmode="lin" valueType="num">
                                      <p:cBhvr>
                                        <p:cTn id="80" dur="500" fill="hold"/>
                                        <p:tgtEl>
                                          <p:spTgt spid="16"/>
                                        </p:tgtEl>
                                        <p:attrNameLst>
                                          <p:attrName>ppt_w</p:attrName>
                                        </p:attrNameLst>
                                      </p:cBhvr>
                                      <p:tavLst>
                                        <p:tav tm="0">
                                          <p:val>
                                            <p:fltVal val="0"/>
                                          </p:val>
                                        </p:tav>
                                        <p:tav tm="100000">
                                          <p:val>
                                            <p:strVal val="#ppt_w"/>
                                          </p:val>
                                        </p:tav>
                                      </p:tavLst>
                                    </p:anim>
                                    <p:anim calcmode="lin" valueType="num">
                                      <p:cBhvr>
                                        <p:cTn id="81"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14" presetClass="entr" presetSubtype="10" fill="hold" nodeType="clickEffect">
                                  <p:stCondLst>
                                    <p:cond delay="0"/>
                                  </p:stCondLst>
                                  <p:iterate type="wd">
                                    <p:tmPct val="10000"/>
                                  </p:iterate>
                                  <p:childTnLst>
                                    <p:set>
                                      <p:cBhvr>
                                        <p:cTn id="85"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86" dur="500"/>
                                        <p:tgtEl>
                                          <p:spTgt spid="25">
                                            <p:txEl>
                                              <p:pRg st="1" end="1"/>
                                            </p:txEl>
                                          </p:spTgt>
                                        </p:tgtEl>
                                      </p:cBhvr>
                                    </p:animEffect>
                                  </p:childTnLst>
                                </p:cTn>
                              </p:par>
                            </p:childTnLst>
                          </p:cTn>
                        </p:par>
                        <p:par>
                          <p:cTn id="87" fill="hold">
                            <p:stCondLst>
                              <p:cond delay="600"/>
                            </p:stCondLst>
                            <p:childTnLst>
                              <p:par>
                                <p:cTn id="88" presetID="16" presetClass="entr" presetSubtype="21" fill="hold" grpId="0" nodeType="afterEffect">
                                  <p:stCondLst>
                                    <p:cond delay="0"/>
                                  </p:stCondLst>
                                  <p:iterate type="wd">
                                    <p:tmPct val="10000"/>
                                  </p:iterate>
                                  <p:childTnLst>
                                    <p:set>
                                      <p:cBhvr>
                                        <p:cTn id="89" dur="1" fill="hold">
                                          <p:stCondLst>
                                            <p:cond delay="0"/>
                                          </p:stCondLst>
                                        </p:cTn>
                                        <p:tgtEl>
                                          <p:spTgt spid="22"/>
                                        </p:tgtEl>
                                        <p:attrNameLst>
                                          <p:attrName>style.visibility</p:attrName>
                                        </p:attrNameLst>
                                      </p:cBhvr>
                                      <p:to>
                                        <p:strVal val="visible"/>
                                      </p:to>
                                    </p:set>
                                    <p:animEffect transition="in" filter="barn(inVertical)">
                                      <p:cBhvr>
                                        <p:cTn id="90" dur="500"/>
                                        <p:tgtEl>
                                          <p:spTgt spid="22"/>
                                        </p:tgtEl>
                                      </p:cBhvr>
                                    </p:animEffect>
                                  </p:childTnLst>
                                </p:cTn>
                              </p:par>
                            </p:childTnLst>
                          </p:cTn>
                        </p:par>
                      </p:childTnLst>
                    </p:cTn>
                  </p:par>
                  <p:par>
                    <p:cTn id="91" fill="hold">
                      <p:stCondLst>
                        <p:cond delay="indefinite"/>
                      </p:stCondLst>
                      <p:childTnLst>
                        <p:par>
                          <p:cTn id="92" fill="hold">
                            <p:stCondLst>
                              <p:cond delay="0"/>
                            </p:stCondLst>
                            <p:childTnLst>
                              <p:par>
                                <p:cTn id="93" presetID="14" presetClass="entr" presetSubtype="10" fill="hold" nodeType="clickEffect">
                                  <p:stCondLst>
                                    <p:cond delay="0"/>
                                  </p:stCondLst>
                                  <p:iterate type="wd">
                                    <p:tmPct val="10000"/>
                                  </p:iterate>
                                  <p:childTnLst>
                                    <p:set>
                                      <p:cBhvr>
                                        <p:cTn id="94"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95" dur="500"/>
                                        <p:tgtEl>
                                          <p:spTgt spid="25">
                                            <p:txEl>
                                              <p:pRg st="2" end="2"/>
                                            </p:txEl>
                                          </p:spTgt>
                                        </p:tgtEl>
                                      </p:cBhvr>
                                    </p:animEffect>
                                  </p:childTnLst>
                                </p:cTn>
                              </p:par>
                            </p:childTnLst>
                          </p:cTn>
                        </p:par>
                        <p:par>
                          <p:cTn id="96" fill="hold">
                            <p:stCondLst>
                              <p:cond delay="600"/>
                            </p:stCondLst>
                            <p:childTnLst>
                              <p:par>
                                <p:cTn id="97" presetID="16" presetClass="entr" presetSubtype="21" fill="hold" nodeType="afterEffect">
                                  <p:stCondLst>
                                    <p:cond delay="0"/>
                                  </p:stCondLst>
                                  <p:iterate type="wd">
                                    <p:tmPct val="10000"/>
                                  </p:iterate>
                                  <p:childTnLst>
                                    <p:set>
                                      <p:cBhvr>
                                        <p:cTn id="98" dur="1" fill="hold">
                                          <p:stCondLst>
                                            <p:cond delay="0"/>
                                          </p:stCondLst>
                                        </p:cTn>
                                        <p:tgtEl>
                                          <p:spTgt spid="23"/>
                                        </p:tgtEl>
                                        <p:attrNameLst>
                                          <p:attrName>style.visibility</p:attrName>
                                        </p:attrNameLst>
                                      </p:cBhvr>
                                      <p:to>
                                        <p:strVal val="visible"/>
                                      </p:to>
                                    </p:set>
                                    <p:animEffect transition="in" filter="barn(inVertical)">
                                      <p:cBhvr>
                                        <p:cTn id="9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6" grpId="0"/>
      <p:bldP spid="17" grpId="0"/>
      <p:bldP spid="18" grpId="0"/>
      <p:bldP spid="19" grpId="0"/>
      <p:bldP spid="20" grpId="0"/>
      <p:bldP spid="21"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 name="Table 51"/>
          <p:cNvGraphicFramePr>
            <a:graphicFrameLocks noGrp="1"/>
          </p:cNvGraphicFramePr>
          <p:nvPr/>
        </p:nvGraphicFramePr>
        <p:xfrm>
          <a:off x="1022355" y="1279373"/>
          <a:ext cx="5030100" cy="1188056"/>
        </p:xfrm>
        <a:graphic>
          <a:graphicData uri="http://schemas.openxmlformats.org/drawingml/2006/table">
            <a:tbl>
              <a:tblPr firstRow="1" bandRow="1">
                <a:tableStyleId>{5940675A-B579-460E-94D1-54222C63F5DA}</a:tableStyleId>
              </a:tblPr>
              <a:tblGrid>
                <a:gridCol w="838350">
                  <a:extLst>
                    <a:ext uri="{9D8B030D-6E8A-4147-A177-3AD203B41FA5}">
                      <a16:colId xmlns:a16="http://schemas.microsoft.com/office/drawing/2014/main" val="2868388082"/>
                    </a:ext>
                  </a:extLst>
                </a:gridCol>
                <a:gridCol w="838350">
                  <a:extLst>
                    <a:ext uri="{9D8B030D-6E8A-4147-A177-3AD203B41FA5}">
                      <a16:colId xmlns:a16="http://schemas.microsoft.com/office/drawing/2014/main" val="1557590837"/>
                    </a:ext>
                  </a:extLst>
                </a:gridCol>
                <a:gridCol w="838350">
                  <a:extLst>
                    <a:ext uri="{9D8B030D-6E8A-4147-A177-3AD203B41FA5}">
                      <a16:colId xmlns:a16="http://schemas.microsoft.com/office/drawing/2014/main" val="2673681062"/>
                    </a:ext>
                  </a:extLst>
                </a:gridCol>
                <a:gridCol w="838350">
                  <a:extLst>
                    <a:ext uri="{9D8B030D-6E8A-4147-A177-3AD203B41FA5}">
                      <a16:colId xmlns:a16="http://schemas.microsoft.com/office/drawing/2014/main" val="463301757"/>
                    </a:ext>
                  </a:extLst>
                </a:gridCol>
                <a:gridCol w="838350">
                  <a:extLst>
                    <a:ext uri="{9D8B030D-6E8A-4147-A177-3AD203B41FA5}">
                      <a16:colId xmlns:a16="http://schemas.microsoft.com/office/drawing/2014/main" val="2945294302"/>
                    </a:ext>
                  </a:extLst>
                </a:gridCol>
                <a:gridCol w="838350">
                  <a:extLst>
                    <a:ext uri="{9D8B030D-6E8A-4147-A177-3AD203B41FA5}">
                      <a16:colId xmlns:a16="http://schemas.microsoft.com/office/drawing/2014/main" val="3263452874"/>
                    </a:ext>
                  </a:extLst>
                </a:gridCol>
              </a:tblGrid>
              <a:tr h="1188056">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extLst>
                  <a:ext uri="{0D108BD9-81ED-4DB2-BD59-A6C34878D82A}">
                    <a16:rowId xmlns:a16="http://schemas.microsoft.com/office/drawing/2014/main" val="270235978"/>
                  </a:ext>
                </a:extLst>
              </a:tr>
            </a:tbl>
          </a:graphicData>
        </a:graphic>
      </p:graphicFrame>
      <p:sp>
        <p:nvSpPr>
          <p:cNvPr id="53" name="Rectangle 52"/>
          <p:cNvSpPr/>
          <p:nvPr/>
        </p:nvSpPr>
        <p:spPr>
          <a:xfrm>
            <a:off x="218164" y="75121"/>
            <a:ext cx="5779147" cy="923330"/>
          </a:xfrm>
          <a:prstGeom prst="rect">
            <a:avLst/>
          </a:prstGeom>
          <a:noFill/>
        </p:spPr>
        <p:txBody>
          <a:bodyPr wrap="none" lIns="91440" tIns="45720" rIns="91440" bIns="45720">
            <a:spAutoFit/>
          </a:bodyPr>
          <a:lstStyle/>
          <a:p>
            <a:pPr algn="ctr"/>
            <a:r>
              <a:rPr lang="en-US" sz="5400">
                <a:ln w="0"/>
                <a:solidFill>
                  <a:srgbClr val="0070C0"/>
                </a:solidFill>
                <a:effectLst>
                  <a:outerShdw blurRad="38100" dist="19050" dir="2700000" algn="tl" rotWithShape="0">
                    <a:schemeClr val="dk1">
                      <a:alpha val="40000"/>
                    </a:schemeClr>
                  </a:outerShdw>
                </a:effectLst>
              </a:rPr>
              <a:t>a) 865279 - 450237 </a:t>
            </a:r>
            <a:endParaRPr lang="en-US" sz="5400" b="0" cap="none" spc="0">
              <a:ln w="0"/>
              <a:solidFill>
                <a:srgbClr val="0070C0"/>
              </a:solidFill>
              <a:effectLst>
                <a:outerShdw blurRad="38100" dist="19050" dir="2700000" algn="tl" rotWithShape="0">
                  <a:schemeClr val="dk1">
                    <a:alpha val="40000"/>
                  </a:schemeClr>
                </a:outerShdw>
              </a:effectLst>
            </a:endParaRPr>
          </a:p>
        </p:txBody>
      </p:sp>
      <p:sp>
        <p:nvSpPr>
          <p:cNvPr id="54" name="Rectangle 53"/>
          <p:cNvSpPr/>
          <p:nvPr/>
        </p:nvSpPr>
        <p:spPr>
          <a:xfrm>
            <a:off x="1104495" y="1150126"/>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8</a:t>
            </a:r>
          </a:p>
        </p:txBody>
      </p:sp>
      <p:sp>
        <p:nvSpPr>
          <p:cNvPr id="55" name="Rectangle 54"/>
          <p:cNvSpPr/>
          <p:nvPr/>
        </p:nvSpPr>
        <p:spPr>
          <a:xfrm>
            <a:off x="1898399" y="1150126"/>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6</a:t>
            </a:r>
          </a:p>
        </p:txBody>
      </p:sp>
      <p:sp>
        <p:nvSpPr>
          <p:cNvPr id="56" name="Rectangle 55"/>
          <p:cNvSpPr/>
          <p:nvPr/>
        </p:nvSpPr>
        <p:spPr>
          <a:xfrm>
            <a:off x="2754819" y="1150126"/>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5</a:t>
            </a:r>
          </a:p>
        </p:txBody>
      </p:sp>
      <p:sp>
        <p:nvSpPr>
          <p:cNvPr id="57" name="Rectangle 56"/>
          <p:cNvSpPr/>
          <p:nvPr/>
        </p:nvSpPr>
        <p:spPr>
          <a:xfrm>
            <a:off x="3611239" y="1150126"/>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2</a:t>
            </a:r>
          </a:p>
        </p:txBody>
      </p:sp>
      <p:sp>
        <p:nvSpPr>
          <p:cNvPr id="58" name="Rectangle 57"/>
          <p:cNvSpPr/>
          <p:nvPr/>
        </p:nvSpPr>
        <p:spPr>
          <a:xfrm>
            <a:off x="4467659" y="1150126"/>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7</a:t>
            </a:r>
          </a:p>
        </p:txBody>
      </p:sp>
      <p:sp>
        <p:nvSpPr>
          <p:cNvPr id="59" name="Rectangle 58"/>
          <p:cNvSpPr/>
          <p:nvPr/>
        </p:nvSpPr>
        <p:spPr>
          <a:xfrm>
            <a:off x="5247233" y="1150126"/>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9</a:t>
            </a:r>
          </a:p>
        </p:txBody>
      </p:sp>
      <p:graphicFrame>
        <p:nvGraphicFramePr>
          <p:cNvPr id="60" name="Table 59"/>
          <p:cNvGraphicFramePr>
            <a:graphicFrameLocks noGrp="1"/>
          </p:cNvGraphicFramePr>
          <p:nvPr/>
        </p:nvGraphicFramePr>
        <p:xfrm>
          <a:off x="1019342" y="3205076"/>
          <a:ext cx="5030100" cy="1188056"/>
        </p:xfrm>
        <a:graphic>
          <a:graphicData uri="http://schemas.openxmlformats.org/drawingml/2006/table">
            <a:tbl>
              <a:tblPr firstRow="1" bandRow="1">
                <a:tableStyleId>{5940675A-B579-460E-94D1-54222C63F5DA}</a:tableStyleId>
              </a:tblPr>
              <a:tblGrid>
                <a:gridCol w="838350">
                  <a:extLst>
                    <a:ext uri="{9D8B030D-6E8A-4147-A177-3AD203B41FA5}">
                      <a16:colId xmlns:a16="http://schemas.microsoft.com/office/drawing/2014/main" val="2868388082"/>
                    </a:ext>
                  </a:extLst>
                </a:gridCol>
                <a:gridCol w="838350">
                  <a:extLst>
                    <a:ext uri="{9D8B030D-6E8A-4147-A177-3AD203B41FA5}">
                      <a16:colId xmlns:a16="http://schemas.microsoft.com/office/drawing/2014/main" val="1557590837"/>
                    </a:ext>
                  </a:extLst>
                </a:gridCol>
                <a:gridCol w="838350">
                  <a:extLst>
                    <a:ext uri="{9D8B030D-6E8A-4147-A177-3AD203B41FA5}">
                      <a16:colId xmlns:a16="http://schemas.microsoft.com/office/drawing/2014/main" val="2673681062"/>
                    </a:ext>
                  </a:extLst>
                </a:gridCol>
                <a:gridCol w="838350">
                  <a:extLst>
                    <a:ext uri="{9D8B030D-6E8A-4147-A177-3AD203B41FA5}">
                      <a16:colId xmlns:a16="http://schemas.microsoft.com/office/drawing/2014/main" val="463301757"/>
                    </a:ext>
                  </a:extLst>
                </a:gridCol>
                <a:gridCol w="838350">
                  <a:extLst>
                    <a:ext uri="{9D8B030D-6E8A-4147-A177-3AD203B41FA5}">
                      <a16:colId xmlns:a16="http://schemas.microsoft.com/office/drawing/2014/main" val="2945294302"/>
                    </a:ext>
                  </a:extLst>
                </a:gridCol>
                <a:gridCol w="838350">
                  <a:extLst>
                    <a:ext uri="{9D8B030D-6E8A-4147-A177-3AD203B41FA5}">
                      <a16:colId xmlns:a16="http://schemas.microsoft.com/office/drawing/2014/main" val="3263452874"/>
                    </a:ext>
                  </a:extLst>
                </a:gridCol>
              </a:tblGrid>
              <a:tr h="1188056">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extLst>
                  <a:ext uri="{0D108BD9-81ED-4DB2-BD59-A6C34878D82A}">
                    <a16:rowId xmlns:a16="http://schemas.microsoft.com/office/drawing/2014/main" val="270235978"/>
                  </a:ext>
                </a:extLst>
              </a:tr>
            </a:tbl>
          </a:graphicData>
        </a:graphic>
      </p:graphicFrame>
      <p:sp>
        <p:nvSpPr>
          <p:cNvPr id="61" name="Rectangle 60"/>
          <p:cNvSpPr/>
          <p:nvPr/>
        </p:nvSpPr>
        <p:spPr>
          <a:xfrm>
            <a:off x="1101482" y="307582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4</a:t>
            </a:r>
          </a:p>
        </p:txBody>
      </p:sp>
      <p:sp>
        <p:nvSpPr>
          <p:cNvPr id="62" name="Rectangle 61"/>
          <p:cNvSpPr/>
          <p:nvPr/>
        </p:nvSpPr>
        <p:spPr>
          <a:xfrm>
            <a:off x="1895386" y="307582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5</a:t>
            </a:r>
          </a:p>
        </p:txBody>
      </p:sp>
      <p:sp>
        <p:nvSpPr>
          <p:cNvPr id="63" name="Rectangle 62"/>
          <p:cNvSpPr/>
          <p:nvPr/>
        </p:nvSpPr>
        <p:spPr>
          <a:xfrm>
            <a:off x="2751806" y="307582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0</a:t>
            </a:r>
          </a:p>
        </p:txBody>
      </p:sp>
      <p:sp>
        <p:nvSpPr>
          <p:cNvPr id="64" name="Rectangle 63"/>
          <p:cNvSpPr/>
          <p:nvPr/>
        </p:nvSpPr>
        <p:spPr>
          <a:xfrm>
            <a:off x="3608226" y="307582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2</a:t>
            </a:r>
          </a:p>
        </p:txBody>
      </p:sp>
      <p:sp>
        <p:nvSpPr>
          <p:cNvPr id="65" name="Rectangle 64"/>
          <p:cNvSpPr/>
          <p:nvPr/>
        </p:nvSpPr>
        <p:spPr>
          <a:xfrm>
            <a:off x="4464646" y="307582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3</a:t>
            </a:r>
          </a:p>
        </p:txBody>
      </p:sp>
      <p:sp>
        <p:nvSpPr>
          <p:cNvPr id="66" name="Rectangle 65"/>
          <p:cNvSpPr/>
          <p:nvPr/>
        </p:nvSpPr>
        <p:spPr>
          <a:xfrm>
            <a:off x="5244220" y="307582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7</a:t>
            </a:r>
          </a:p>
        </p:txBody>
      </p:sp>
      <p:sp>
        <p:nvSpPr>
          <p:cNvPr id="67" name="Rectangle 66"/>
          <p:cNvSpPr/>
          <p:nvPr/>
        </p:nvSpPr>
        <p:spPr>
          <a:xfrm>
            <a:off x="286354" y="1969297"/>
            <a:ext cx="561371"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a:t>
            </a:r>
          </a:p>
        </p:txBody>
      </p:sp>
      <p:cxnSp>
        <p:nvCxnSpPr>
          <p:cNvPr id="68" name="Straight Connector 67"/>
          <p:cNvCxnSpPr/>
          <p:nvPr/>
        </p:nvCxnSpPr>
        <p:spPr>
          <a:xfrm>
            <a:off x="933450" y="4645489"/>
            <a:ext cx="5230292"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graphicFrame>
        <p:nvGraphicFramePr>
          <p:cNvPr id="69" name="Table 68"/>
          <p:cNvGraphicFramePr>
            <a:graphicFrameLocks noGrp="1"/>
          </p:cNvGraphicFramePr>
          <p:nvPr/>
        </p:nvGraphicFramePr>
        <p:xfrm>
          <a:off x="971157" y="5096438"/>
          <a:ext cx="5030100" cy="1188056"/>
        </p:xfrm>
        <a:graphic>
          <a:graphicData uri="http://schemas.openxmlformats.org/drawingml/2006/table">
            <a:tbl>
              <a:tblPr firstRow="1" bandRow="1">
                <a:tableStyleId>{5940675A-B579-460E-94D1-54222C63F5DA}</a:tableStyleId>
              </a:tblPr>
              <a:tblGrid>
                <a:gridCol w="838350">
                  <a:extLst>
                    <a:ext uri="{9D8B030D-6E8A-4147-A177-3AD203B41FA5}">
                      <a16:colId xmlns:a16="http://schemas.microsoft.com/office/drawing/2014/main" val="2868388082"/>
                    </a:ext>
                  </a:extLst>
                </a:gridCol>
                <a:gridCol w="838350">
                  <a:extLst>
                    <a:ext uri="{9D8B030D-6E8A-4147-A177-3AD203B41FA5}">
                      <a16:colId xmlns:a16="http://schemas.microsoft.com/office/drawing/2014/main" val="1557590837"/>
                    </a:ext>
                  </a:extLst>
                </a:gridCol>
                <a:gridCol w="838350">
                  <a:extLst>
                    <a:ext uri="{9D8B030D-6E8A-4147-A177-3AD203B41FA5}">
                      <a16:colId xmlns:a16="http://schemas.microsoft.com/office/drawing/2014/main" val="2673681062"/>
                    </a:ext>
                  </a:extLst>
                </a:gridCol>
                <a:gridCol w="838350">
                  <a:extLst>
                    <a:ext uri="{9D8B030D-6E8A-4147-A177-3AD203B41FA5}">
                      <a16:colId xmlns:a16="http://schemas.microsoft.com/office/drawing/2014/main" val="463301757"/>
                    </a:ext>
                  </a:extLst>
                </a:gridCol>
                <a:gridCol w="838350">
                  <a:extLst>
                    <a:ext uri="{9D8B030D-6E8A-4147-A177-3AD203B41FA5}">
                      <a16:colId xmlns:a16="http://schemas.microsoft.com/office/drawing/2014/main" val="2945294302"/>
                    </a:ext>
                  </a:extLst>
                </a:gridCol>
                <a:gridCol w="838350">
                  <a:extLst>
                    <a:ext uri="{9D8B030D-6E8A-4147-A177-3AD203B41FA5}">
                      <a16:colId xmlns:a16="http://schemas.microsoft.com/office/drawing/2014/main" val="3263452874"/>
                    </a:ext>
                  </a:extLst>
                </a:gridCol>
              </a:tblGrid>
              <a:tr h="1188056">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extLst>
                  <a:ext uri="{0D108BD9-81ED-4DB2-BD59-A6C34878D82A}">
                    <a16:rowId xmlns:a16="http://schemas.microsoft.com/office/drawing/2014/main" val="270235978"/>
                  </a:ext>
                </a:extLst>
              </a:tr>
            </a:tbl>
          </a:graphicData>
        </a:graphic>
      </p:graphicFrame>
      <p:sp>
        <p:nvSpPr>
          <p:cNvPr id="70" name="Rectangle 69"/>
          <p:cNvSpPr/>
          <p:nvPr/>
        </p:nvSpPr>
        <p:spPr>
          <a:xfrm>
            <a:off x="5195515" y="4897846"/>
            <a:ext cx="808235" cy="1569660"/>
          </a:xfrm>
          <a:prstGeom prst="rect">
            <a:avLst/>
          </a:prstGeom>
          <a:noFill/>
        </p:spPr>
        <p:txBody>
          <a:bodyPr wrap="none" lIns="91440" tIns="45720" rIns="91440" bIns="45720">
            <a:spAutoFit/>
          </a:bodyPr>
          <a:lstStyle/>
          <a:p>
            <a:pPr algn="ctr"/>
            <a:r>
              <a:rPr lang="en-US" sz="9600" b="1" cap="none" spc="0">
                <a:ln w="0"/>
                <a:solidFill>
                  <a:srgbClr val="C00000"/>
                </a:solidFill>
                <a:effectLst>
                  <a:outerShdw blurRad="38100" dist="19050" dir="2700000" algn="tl" rotWithShape="0">
                    <a:schemeClr val="dk1">
                      <a:alpha val="40000"/>
                    </a:schemeClr>
                  </a:outerShdw>
                </a:effectLst>
              </a:rPr>
              <a:t>2</a:t>
            </a:r>
          </a:p>
        </p:txBody>
      </p:sp>
      <p:sp>
        <p:nvSpPr>
          <p:cNvPr id="71" name="Rounded Rectangle 70"/>
          <p:cNvSpPr/>
          <p:nvPr/>
        </p:nvSpPr>
        <p:spPr>
          <a:xfrm>
            <a:off x="6406415" y="179832"/>
            <a:ext cx="5410200" cy="529470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endParaRPr lang="en-US"/>
          </a:p>
        </p:txBody>
      </p:sp>
      <p:sp>
        <p:nvSpPr>
          <p:cNvPr id="72" name="Rectangle 71"/>
          <p:cNvSpPr/>
          <p:nvPr/>
        </p:nvSpPr>
        <p:spPr>
          <a:xfrm>
            <a:off x="6642424" y="309079"/>
            <a:ext cx="5549576" cy="5432256"/>
          </a:xfrm>
          <a:prstGeom prst="rect">
            <a:avLst/>
          </a:prstGeom>
          <a:noFill/>
        </p:spPr>
        <p:txBody>
          <a:bodyPr wrap="square" lIns="91440" tIns="45720" rIns="91440" bIns="45720">
            <a:spAutoFit/>
          </a:bodyPr>
          <a:lstStyle/>
          <a:p>
            <a:pPr>
              <a:lnSpc>
                <a:spcPct val="125000"/>
              </a:lnSpc>
              <a:spcAft>
                <a:spcPts val="600"/>
              </a:spcAft>
            </a:pPr>
            <a:r>
              <a:rPr lang="en-US" sz="3600" b="1">
                <a:ln w="0"/>
                <a:solidFill>
                  <a:srgbClr val="002060"/>
                </a:solidFill>
                <a:effectLst>
                  <a:outerShdw blurRad="38100" dist="19050" dir="2700000" algn="tl" rotWithShape="0">
                    <a:schemeClr val="dk1">
                      <a:alpha val="40000"/>
                    </a:schemeClr>
                  </a:outerShdw>
                </a:effectLst>
              </a:rPr>
              <a:t>Trừ theo thứ tự từ phải sang trái:</a:t>
            </a:r>
          </a:p>
          <a:p>
            <a:pPr marL="571500" indent="-571500">
              <a:buFont typeface="Arial" panose="020B0604020202020204" pitchFamily="34" charset="0"/>
              <a:buChar char="•"/>
            </a:pPr>
            <a:r>
              <a:rPr lang="en-US" sz="3600" b="1">
                <a:ln w="0"/>
                <a:solidFill>
                  <a:srgbClr val="002060"/>
                </a:solidFill>
                <a:effectLst>
                  <a:outerShdw blurRad="38100" dist="19050" dir="2700000" algn="tl" rotWithShape="0">
                    <a:schemeClr val="dk1">
                      <a:alpha val="40000"/>
                    </a:schemeClr>
                  </a:outerShdw>
                </a:effectLst>
              </a:rPr>
              <a:t>9 trừ 7 bằng 2, viết 2.</a:t>
            </a:r>
          </a:p>
          <a:p>
            <a:pPr marL="571500" indent="-571500">
              <a:buFont typeface="Arial" panose="020B0604020202020204" pitchFamily="34" charset="0"/>
              <a:buChar char="•"/>
            </a:pPr>
            <a:r>
              <a:rPr lang="en-US" sz="3600" b="1">
                <a:ln w="0"/>
                <a:solidFill>
                  <a:srgbClr val="002060"/>
                </a:solidFill>
                <a:effectLst>
                  <a:outerShdw blurRad="38100" dist="19050" dir="2700000" algn="tl" rotWithShape="0">
                    <a:schemeClr val="dk1">
                      <a:alpha val="40000"/>
                    </a:schemeClr>
                  </a:outerShdw>
                </a:effectLst>
              </a:rPr>
              <a:t>7 trừ 3 bằng 4, viết 4.</a:t>
            </a:r>
          </a:p>
          <a:p>
            <a:pPr marL="571500" indent="-571500">
              <a:buFont typeface="Arial" panose="020B0604020202020204" pitchFamily="34" charset="0"/>
              <a:buChar char="•"/>
            </a:pPr>
            <a:r>
              <a:rPr lang="en-US" sz="3600" b="1">
                <a:ln w="0"/>
                <a:solidFill>
                  <a:srgbClr val="002060"/>
                </a:solidFill>
                <a:effectLst>
                  <a:outerShdw blurRad="38100" dist="19050" dir="2700000" algn="tl" rotWithShape="0">
                    <a:schemeClr val="dk1">
                      <a:alpha val="40000"/>
                    </a:schemeClr>
                  </a:outerShdw>
                </a:effectLst>
              </a:rPr>
              <a:t>2 trừ 2 bằng 0, viết 0.</a:t>
            </a:r>
          </a:p>
          <a:p>
            <a:pPr marL="571500" indent="-571500">
              <a:buFont typeface="Arial" panose="020B0604020202020204" pitchFamily="34" charset="0"/>
              <a:buChar char="•"/>
            </a:pPr>
            <a:r>
              <a:rPr lang="en-US" sz="3600" b="1">
                <a:ln w="0"/>
                <a:solidFill>
                  <a:srgbClr val="002060"/>
                </a:solidFill>
                <a:effectLst>
                  <a:outerShdw blurRad="38100" dist="19050" dir="2700000" algn="tl" rotWithShape="0">
                    <a:schemeClr val="dk1">
                      <a:alpha val="40000"/>
                    </a:schemeClr>
                  </a:outerShdw>
                </a:effectLst>
              </a:rPr>
              <a:t>5 trừ 0 bằng 5, viết 5.</a:t>
            </a:r>
          </a:p>
          <a:p>
            <a:pPr marL="571500" indent="-571500">
              <a:buFont typeface="Arial" panose="020B0604020202020204" pitchFamily="34" charset="0"/>
              <a:buChar char="•"/>
            </a:pPr>
            <a:r>
              <a:rPr lang="en-US" sz="3600" b="1">
                <a:ln w="0"/>
                <a:solidFill>
                  <a:srgbClr val="002060"/>
                </a:solidFill>
                <a:effectLst>
                  <a:outerShdw blurRad="38100" dist="19050" dir="2700000" algn="tl" rotWithShape="0">
                    <a:schemeClr val="dk1">
                      <a:alpha val="40000"/>
                    </a:schemeClr>
                  </a:outerShdw>
                </a:effectLst>
              </a:rPr>
              <a:t>6 trừ 5 bằng 1, viết 1.</a:t>
            </a:r>
          </a:p>
          <a:p>
            <a:pPr marL="571500" indent="-571500">
              <a:buFont typeface="Arial" panose="020B0604020202020204" pitchFamily="34" charset="0"/>
              <a:buChar char="•"/>
            </a:pPr>
            <a:r>
              <a:rPr lang="en-US" sz="3600" b="1">
                <a:ln w="0"/>
                <a:solidFill>
                  <a:srgbClr val="002060"/>
                </a:solidFill>
                <a:effectLst>
                  <a:outerShdw blurRad="38100" dist="19050" dir="2700000" algn="tl" rotWithShape="0">
                    <a:schemeClr val="dk1">
                      <a:alpha val="40000"/>
                    </a:schemeClr>
                  </a:outerShdw>
                </a:effectLst>
              </a:rPr>
              <a:t>8 trừ 4 bằng 4, viết 4.</a:t>
            </a:r>
          </a:p>
          <a:p>
            <a:pPr marL="571500" indent="-571500">
              <a:buFont typeface="Arial" panose="020B0604020202020204" pitchFamily="34" charset="0"/>
              <a:buChar char="•"/>
            </a:pPr>
            <a:endParaRPr lang="en-US" sz="3600" b="1" cap="none" spc="0">
              <a:ln w="0"/>
              <a:solidFill>
                <a:srgbClr val="002060"/>
              </a:solidFill>
              <a:effectLst>
                <a:outerShdw blurRad="38100" dist="19050" dir="2700000" algn="tl" rotWithShape="0">
                  <a:schemeClr val="dk1">
                    <a:alpha val="40000"/>
                  </a:schemeClr>
                </a:outerShdw>
              </a:effectLst>
            </a:endParaRPr>
          </a:p>
        </p:txBody>
      </p:sp>
      <p:sp>
        <p:nvSpPr>
          <p:cNvPr id="73" name="Rectangle 72"/>
          <p:cNvSpPr/>
          <p:nvPr/>
        </p:nvSpPr>
        <p:spPr>
          <a:xfrm>
            <a:off x="5898836" y="6143990"/>
            <a:ext cx="6165470" cy="646331"/>
          </a:xfrm>
          <a:prstGeom prst="rect">
            <a:avLst/>
          </a:prstGeom>
          <a:noFill/>
        </p:spPr>
        <p:txBody>
          <a:bodyPr wrap="none" lIns="91440" tIns="45720" rIns="91440" bIns="45720">
            <a:spAutoFit/>
          </a:bodyPr>
          <a:lstStyle/>
          <a:p>
            <a:pPr algn="ctr"/>
            <a:r>
              <a:rPr lang="en-US" sz="3600" b="1" dirty="0">
                <a:ln w="0"/>
                <a:solidFill>
                  <a:schemeClr val="accent2">
                    <a:lumMod val="75000"/>
                  </a:schemeClr>
                </a:solidFill>
                <a:effectLst>
                  <a:outerShdw blurRad="38100" dist="19050" dir="2700000" algn="tl" rotWithShape="0">
                    <a:schemeClr val="dk1">
                      <a:alpha val="40000"/>
                    </a:schemeClr>
                  </a:outerShdw>
                </a:effectLst>
              </a:rPr>
              <a:t>a) 865 279 – 450 237 = 415 042 </a:t>
            </a:r>
            <a:endParaRPr lang="en-US" sz="3600" b="1" cap="none" spc="0" dirty="0">
              <a:ln w="0"/>
              <a:solidFill>
                <a:schemeClr val="accent2">
                  <a:lumMod val="75000"/>
                </a:schemeClr>
              </a:solidFill>
              <a:effectLst>
                <a:outerShdw blurRad="38100" dist="19050" dir="2700000" algn="tl" rotWithShape="0">
                  <a:schemeClr val="dk1">
                    <a:alpha val="40000"/>
                  </a:schemeClr>
                </a:outerShdw>
              </a:effectLst>
            </a:endParaRPr>
          </a:p>
        </p:txBody>
      </p:sp>
      <p:sp>
        <p:nvSpPr>
          <p:cNvPr id="74" name="Rectangle 73"/>
          <p:cNvSpPr/>
          <p:nvPr/>
        </p:nvSpPr>
        <p:spPr>
          <a:xfrm>
            <a:off x="5229890" y="110841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9</a:t>
            </a:r>
          </a:p>
        </p:txBody>
      </p:sp>
      <p:sp>
        <p:nvSpPr>
          <p:cNvPr id="75" name="Rectangle 74"/>
          <p:cNvSpPr/>
          <p:nvPr/>
        </p:nvSpPr>
        <p:spPr>
          <a:xfrm>
            <a:off x="4461365" y="1127698"/>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7</a:t>
            </a:r>
          </a:p>
        </p:txBody>
      </p:sp>
      <p:sp>
        <p:nvSpPr>
          <p:cNvPr id="76" name="Rectangle 75"/>
          <p:cNvSpPr/>
          <p:nvPr/>
        </p:nvSpPr>
        <p:spPr>
          <a:xfrm>
            <a:off x="3619388" y="1139932"/>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2</a:t>
            </a:r>
          </a:p>
        </p:txBody>
      </p:sp>
      <p:sp>
        <p:nvSpPr>
          <p:cNvPr id="77" name="Rectangle 76"/>
          <p:cNvSpPr/>
          <p:nvPr/>
        </p:nvSpPr>
        <p:spPr>
          <a:xfrm>
            <a:off x="2778911" y="1157526"/>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5</a:t>
            </a:r>
          </a:p>
        </p:txBody>
      </p:sp>
      <p:sp>
        <p:nvSpPr>
          <p:cNvPr id="78" name="Rectangle 77"/>
          <p:cNvSpPr/>
          <p:nvPr/>
        </p:nvSpPr>
        <p:spPr>
          <a:xfrm>
            <a:off x="1910445" y="1169974"/>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6</a:t>
            </a:r>
          </a:p>
        </p:txBody>
      </p:sp>
      <p:sp>
        <p:nvSpPr>
          <p:cNvPr id="79" name="Rectangle 78"/>
          <p:cNvSpPr/>
          <p:nvPr/>
        </p:nvSpPr>
        <p:spPr>
          <a:xfrm>
            <a:off x="1082622" y="115545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8</a:t>
            </a:r>
          </a:p>
        </p:txBody>
      </p:sp>
      <p:sp>
        <p:nvSpPr>
          <p:cNvPr id="80" name="Rectangle 79"/>
          <p:cNvSpPr/>
          <p:nvPr/>
        </p:nvSpPr>
        <p:spPr>
          <a:xfrm>
            <a:off x="4350626" y="4934774"/>
            <a:ext cx="808235" cy="1569660"/>
          </a:xfrm>
          <a:prstGeom prst="rect">
            <a:avLst/>
          </a:prstGeom>
          <a:noFill/>
        </p:spPr>
        <p:txBody>
          <a:bodyPr wrap="none" lIns="91440" tIns="45720" rIns="91440" bIns="45720">
            <a:spAutoFit/>
          </a:bodyPr>
          <a:lstStyle/>
          <a:p>
            <a:pPr algn="ctr"/>
            <a:r>
              <a:rPr lang="en-US" sz="9600" b="1" cap="none" spc="0">
                <a:ln w="0"/>
                <a:solidFill>
                  <a:srgbClr val="C00000"/>
                </a:solidFill>
                <a:effectLst>
                  <a:outerShdw blurRad="38100" dist="19050" dir="2700000" algn="tl" rotWithShape="0">
                    <a:schemeClr val="dk1">
                      <a:alpha val="40000"/>
                    </a:schemeClr>
                  </a:outerShdw>
                </a:effectLst>
              </a:rPr>
              <a:t>4</a:t>
            </a:r>
          </a:p>
        </p:txBody>
      </p:sp>
      <p:sp>
        <p:nvSpPr>
          <p:cNvPr id="81" name="Rectangle 80"/>
          <p:cNvSpPr/>
          <p:nvPr/>
        </p:nvSpPr>
        <p:spPr>
          <a:xfrm>
            <a:off x="3537405" y="4888616"/>
            <a:ext cx="808235" cy="1569660"/>
          </a:xfrm>
          <a:prstGeom prst="rect">
            <a:avLst/>
          </a:prstGeom>
          <a:noFill/>
        </p:spPr>
        <p:txBody>
          <a:bodyPr wrap="none" lIns="91440" tIns="45720" rIns="91440" bIns="45720">
            <a:spAutoFit/>
          </a:bodyPr>
          <a:lstStyle/>
          <a:p>
            <a:pPr algn="ctr"/>
            <a:r>
              <a:rPr lang="en-US" sz="9600" b="1" cap="none" spc="0">
                <a:ln w="0"/>
                <a:solidFill>
                  <a:srgbClr val="C00000"/>
                </a:solidFill>
                <a:effectLst>
                  <a:outerShdw blurRad="38100" dist="19050" dir="2700000" algn="tl" rotWithShape="0">
                    <a:schemeClr val="dk1">
                      <a:alpha val="40000"/>
                    </a:schemeClr>
                  </a:outerShdw>
                </a:effectLst>
              </a:rPr>
              <a:t>0</a:t>
            </a:r>
          </a:p>
        </p:txBody>
      </p:sp>
      <p:sp>
        <p:nvSpPr>
          <p:cNvPr id="82" name="Rectangle 81"/>
          <p:cNvSpPr/>
          <p:nvPr/>
        </p:nvSpPr>
        <p:spPr>
          <a:xfrm>
            <a:off x="2660422" y="4905636"/>
            <a:ext cx="808235" cy="1569660"/>
          </a:xfrm>
          <a:prstGeom prst="rect">
            <a:avLst/>
          </a:prstGeom>
          <a:noFill/>
        </p:spPr>
        <p:txBody>
          <a:bodyPr wrap="none" lIns="91440" tIns="45720" rIns="91440" bIns="45720">
            <a:spAutoFit/>
          </a:bodyPr>
          <a:lstStyle/>
          <a:p>
            <a:pPr algn="ctr"/>
            <a:r>
              <a:rPr lang="en-US" sz="9600" b="1" cap="none" spc="0">
                <a:ln w="0"/>
                <a:solidFill>
                  <a:srgbClr val="C00000"/>
                </a:solidFill>
                <a:effectLst>
                  <a:outerShdw blurRad="38100" dist="19050" dir="2700000" algn="tl" rotWithShape="0">
                    <a:schemeClr val="dk1">
                      <a:alpha val="40000"/>
                    </a:schemeClr>
                  </a:outerShdw>
                </a:effectLst>
              </a:rPr>
              <a:t>5</a:t>
            </a:r>
          </a:p>
        </p:txBody>
      </p:sp>
      <p:sp>
        <p:nvSpPr>
          <p:cNvPr id="83" name="Rectangle 82"/>
          <p:cNvSpPr/>
          <p:nvPr/>
        </p:nvSpPr>
        <p:spPr>
          <a:xfrm>
            <a:off x="1776752" y="4921260"/>
            <a:ext cx="808235" cy="1569660"/>
          </a:xfrm>
          <a:prstGeom prst="rect">
            <a:avLst/>
          </a:prstGeom>
          <a:noFill/>
        </p:spPr>
        <p:txBody>
          <a:bodyPr wrap="none" lIns="91440" tIns="45720" rIns="91440" bIns="45720">
            <a:spAutoFit/>
          </a:bodyPr>
          <a:lstStyle/>
          <a:p>
            <a:pPr algn="ctr"/>
            <a:r>
              <a:rPr lang="en-US" sz="9600" b="1" cap="none" spc="0">
                <a:ln w="0"/>
                <a:solidFill>
                  <a:srgbClr val="C00000"/>
                </a:solidFill>
                <a:effectLst>
                  <a:outerShdw blurRad="38100" dist="19050" dir="2700000" algn="tl" rotWithShape="0">
                    <a:schemeClr val="dk1">
                      <a:alpha val="40000"/>
                    </a:schemeClr>
                  </a:outerShdw>
                </a:effectLst>
              </a:rPr>
              <a:t>1</a:t>
            </a:r>
          </a:p>
        </p:txBody>
      </p:sp>
      <p:sp>
        <p:nvSpPr>
          <p:cNvPr id="84" name="Rectangle 83"/>
          <p:cNvSpPr/>
          <p:nvPr/>
        </p:nvSpPr>
        <p:spPr>
          <a:xfrm>
            <a:off x="1008750" y="4931744"/>
            <a:ext cx="808235" cy="1569660"/>
          </a:xfrm>
          <a:prstGeom prst="rect">
            <a:avLst/>
          </a:prstGeom>
          <a:noFill/>
        </p:spPr>
        <p:txBody>
          <a:bodyPr wrap="none" lIns="91440" tIns="45720" rIns="91440" bIns="45720">
            <a:spAutoFit/>
          </a:bodyPr>
          <a:lstStyle/>
          <a:p>
            <a:pPr algn="ctr"/>
            <a:r>
              <a:rPr lang="en-US" sz="9600" b="1">
                <a:ln w="0"/>
                <a:solidFill>
                  <a:srgbClr val="C00000"/>
                </a:solidFill>
                <a:effectLst>
                  <a:outerShdw blurRad="38100" dist="19050" dir="2700000" algn="tl" rotWithShape="0">
                    <a:schemeClr val="dk1">
                      <a:alpha val="40000"/>
                    </a:schemeClr>
                  </a:outerShdw>
                </a:effectLst>
              </a:rPr>
              <a:t>4</a:t>
            </a:r>
            <a:endParaRPr lang="en-US" sz="9600" b="1" cap="none" spc="0">
              <a:ln w="0"/>
              <a:solidFill>
                <a:srgbClr val="C0000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651285925"/>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iterate type="wd">
                                    <p:tmPct val="10000"/>
                                  </p:iterate>
                                  <p:childTnLst>
                                    <p:set>
                                      <p:cBhvr>
                                        <p:cTn id="6" dur="1" fill="hold">
                                          <p:stCondLst>
                                            <p:cond delay="0"/>
                                          </p:stCondLst>
                                        </p:cTn>
                                        <p:tgtEl>
                                          <p:spTgt spid="72">
                                            <p:txEl>
                                              <p:pRg st="0" end="0"/>
                                            </p:txEl>
                                          </p:spTgt>
                                        </p:tgtEl>
                                        <p:attrNameLst>
                                          <p:attrName>style.visibility</p:attrName>
                                        </p:attrNameLst>
                                      </p:cBhvr>
                                      <p:to>
                                        <p:strVal val="visible"/>
                                      </p:to>
                                    </p:set>
                                    <p:animEffect transition="in" filter="randombar(horizontal)">
                                      <p:cBhvr>
                                        <p:cTn id="7" dur="500"/>
                                        <p:tgtEl>
                                          <p:spTgt spid="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0" nodeType="clickEffect">
                                  <p:stCondLst>
                                    <p:cond delay="0"/>
                                  </p:stCondLst>
                                  <p:iterate type="wd">
                                    <p:tmPct val="10000"/>
                                  </p:iterate>
                                  <p:childTnLst>
                                    <p:animMotion origin="layout" path="M 6.25E-7 4.07407E-6 L -0.003 0.29282 " pathEditMode="relative" rAng="0" ptsTypes="AA">
                                      <p:cBhvr>
                                        <p:cTn id="11" dur="500" fill="hold"/>
                                        <p:tgtEl>
                                          <p:spTgt spid="74"/>
                                        </p:tgtEl>
                                        <p:attrNameLst>
                                          <p:attrName>ppt_x</p:attrName>
                                          <p:attrName>ppt_y</p:attrName>
                                        </p:attrNameLst>
                                      </p:cBhvr>
                                      <p:rCtr x="-156" y="14630"/>
                                    </p:animMotion>
                                  </p:childTnLst>
                                </p:cTn>
                              </p:par>
                            </p:childTnLst>
                          </p:cTn>
                        </p:par>
                        <p:par>
                          <p:cTn id="12" fill="hold">
                            <p:stCondLst>
                              <p:cond delay="500"/>
                            </p:stCondLst>
                            <p:childTnLst>
                              <p:par>
                                <p:cTn id="13" presetID="55" presetClass="exit" presetSubtype="0" fill="hold" grpId="1" nodeType="afterEffect">
                                  <p:stCondLst>
                                    <p:cond delay="0"/>
                                  </p:stCondLst>
                                  <p:iterate type="wd">
                                    <p:tmPct val="10000"/>
                                  </p:iterate>
                                  <p:childTnLst>
                                    <p:anim calcmode="lin" valueType="num">
                                      <p:cBhvr>
                                        <p:cTn id="14" dur="500"/>
                                        <p:tgtEl>
                                          <p:spTgt spid="74"/>
                                        </p:tgtEl>
                                        <p:attrNameLst>
                                          <p:attrName>ppt_w</p:attrName>
                                        </p:attrNameLst>
                                      </p:cBhvr>
                                      <p:tavLst>
                                        <p:tav tm="0">
                                          <p:val>
                                            <p:strVal val="ppt_w"/>
                                          </p:val>
                                        </p:tav>
                                        <p:tav tm="100000">
                                          <p:val>
                                            <p:strVal val="ppt_w*0.70"/>
                                          </p:val>
                                        </p:tav>
                                      </p:tavLst>
                                    </p:anim>
                                    <p:anim calcmode="lin" valueType="num">
                                      <p:cBhvr>
                                        <p:cTn id="15" dur="500"/>
                                        <p:tgtEl>
                                          <p:spTgt spid="74"/>
                                        </p:tgtEl>
                                        <p:attrNameLst>
                                          <p:attrName>ppt_h</p:attrName>
                                        </p:attrNameLst>
                                      </p:cBhvr>
                                      <p:tavLst>
                                        <p:tav tm="0">
                                          <p:val>
                                            <p:strVal val="ppt_h"/>
                                          </p:val>
                                        </p:tav>
                                        <p:tav tm="100000">
                                          <p:val>
                                            <p:strVal val="ppt_h"/>
                                          </p:val>
                                        </p:tav>
                                      </p:tavLst>
                                    </p:anim>
                                    <p:animEffect transition="out" filter="fade">
                                      <p:cBhvr>
                                        <p:cTn id="16" dur="500"/>
                                        <p:tgtEl>
                                          <p:spTgt spid="74"/>
                                        </p:tgtEl>
                                      </p:cBhvr>
                                    </p:animEffect>
                                    <p:set>
                                      <p:cBhvr>
                                        <p:cTn id="17" dur="1" fill="hold">
                                          <p:stCondLst>
                                            <p:cond delay="499"/>
                                          </p:stCondLst>
                                        </p:cTn>
                                        <p:tgtEl>
                                          <p:spTgt spid="74"/>
                                        </p:tgtEl>
                                        <p:attrNameLst>
                                          <p:attrName>style.visibility</p:attrName>
                                        </p:attrNameLst>
                                      </p:cBhvr>
                                      <p:to>
                                        <p:strVal val="hidden"/>
                                      </p:to>
                                    </p:set>
                                  </p:childTnLst>
                                </p:cTn>
                              </p:par>
                            </p:childTnLst>
                          </p:cTn>
                        </p:par>
                        <p:par>
                          <p:cTn id="18" fill="hold">
                            <p:stCondLst>
                              <p:cond delay="1000"/>
                            </p:stCondLst>
                            <p:childTnLst>
                              <p:par>
                                <p:cTn id="19" presetID="47" presetClass="entr" presetSubtype="0" fill="hold" grpId="0" nodeType="afterEffect">
                                  <p:stCondLst>
                                    <p:cond delay="0"/>
                                  </p:stCondLst>
                                  <p:iterate type="wd">
                                    <p:tmPct val="10000"/>
                                  </p:iterate>
                                  <p:childTnLst>
                                    <p:set>
                                      <p:cBhvr>
                                        <p:cTn id="20" dur="1" fill="hold">
                                          <p:stCondLst>
                                            <p:cond delay="0"/>
                                          </p:stCondLst>
                                        </p:cTn>
                                        <p:tgtEl>
                                          <p:spTgt spid="70"/>
                                        </p:tgtEl>
                                        <p:attrNameLst>
                                          <p:attrName>style.visibility</p:attrName>
                                        </p:attrNameLst>
                                      </p:cBhvr>
                                      <p:to>
                                        <p:strVal val="visible"/>
                                      </p:to>
                                    </p:set>
                                    <p:animEffect transition="in" filter="fade">
                                      <p:cBhvr>
                                        <p:cTn id="21" dur="500"/>
                                        <p:tgtEl>
                                          <p:spTgt spid="70"/>
                                        </p:tgtEl>
                                      </p:cBhvr>
                                    </p:animEffect>
                                    <p:anim calcmode="lin" valueType="num">
                                      <p:cBhvr>
                                        <p:cTn id="22" dur="500" fill="hold"/>
                                        <p:tgtEl>
                                          <p:spTgt spid="70"/>
                                        </p:tgtEl>
                                        <p:attrNameLst>
                                          <p:attrName>ppt_x</p:attrName>
                                        </p:attrNameLst>
                                      </p:cBhvr>
                                      <p:tavLst>
                                        <p:tav tm="0">
                                          <p:val>
                                            <p:strVal val="#ppt_x"/>
                                          </p:val>
                                        </p:tav>
                                        <p:tav tm="100000">
                                          <p:val>
                                            <p:strVal val="#ppt_x"/>
                                          </p:val>
                                        </p:tav>
                                      </p:tavLst>
                                    </p:anim>
                                    <p:anim calcmode="lin" valueType="num">
                                      <p:cBhvr>
                                        <p:cTn id="23" dur="500" fill="hold"/>
                                        <p:tgtEl>
                                          <p:spTgt spid="70"/>
                                        </p:tgtEl>
                                        <p:attrNameLst>
                                          <p:attrName>ppt_y</p:attrName>
                                        </p:attrNameLst>
                                      </p:cBhvr>
                                      <p:tavLst>
                                        <p:tav tm="0">
                                          <p:val>
                                            <p:strVal val="#ppt_y-.1"/>
                                          </p:val>
                                        </p:tav>
                                        <p:tav tm="100000">
                                          <p:val>
                                            <p:strVal val="#ppt_y"/>
                                          </p:val>
                                        </p:tav>
                                      </p:tavLst>
                                    </p:anim>
                                  </p:childTnLst>
                                </p:cTn>
                              </p:par>
                            </p:childTnLst>
                          </p:cTn>
                        </p:par>
                        <p:par>
                          <p:cTn id="24" fill="hold">
                            <p:stCondLst>
                              <p:cond delay="1500"/>
                            </p:stCondLst>
                            <p:childTnLst>
                              <p:par>
                                <p:cTn id="25" presetID="16" presetClass="entr" presetSubtype="21" fill="hold" nodeType="afterEffect">
                                  <p:stCondLst>
                                    <p:cond delay="0"/>
                                  </p:stCondLst>
                                  <p:iterate type="wd">
                                    <p:tmPct val="10000"/>
                                  </p:iterate>
                                  <p:childTnLst>
                                    <p:set>
                                      <p:cBhvr>
                                        <p:cTn id="26" dur="1" fill="hold">
                                          <p:stCondLst>
                                            <p:cond delay="0"/>
                                          </p:stCondLst>
                                        </p:cTn>
                                        <p:tgtEl>
                                          <p:spTgt spid="72">
                                            <p:txEl>
                                              <p:pRg st="1" end="1"/>
                                            </p:txEl>
                                          </p:spTgt>
                                        </p:tgtEl>
                                        <p:attrNameLst>
                                          <p:attrName>style.visibility</p:attrName>
                                        </p:attrNameLst>
                                      </p:cBhvr>
                                      <p:to>
                                        <p:strVal val="visible"/>
                                      </p:to>
                                    </p:set>
                                    <p:animEffect transition="in" filter="barn(inVertical)">
                                      <p:cBhvr>
                                        <p:cTn id="27" dur="500"/>
                                        <p:tgtEl>
                                          <p:spTgt spid="72">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grpId="0" nodeType="clickEffect">
                                  <p:stCondLst>
                                    <p:cond delay="0"/>
                                  </p:stCondLst>
                                  <p:iterate type="wd">
                                    <p:tmPct val="10000"/>
                                  </p:iterate>
                                  <p:childTnLst>
                                    <p:animMotion origin="layout" path="M 1.66667E-6 -3.7037E-6 L -0.003 0.29283 " pathEditMode="relative" rAng="0" ptsTypes="AA">
                                      <p:cBhvr>
                                        <p:cTn id="31" dur="500" fill="hold"/>
                                        <p:tgtEl>
                                          <p:spTgt spid="75"/>
                                        </p:tgtEl>
                                        <p:attrNameLst>
                                          <p:attrName>ppt_x</p:attrName>
                                          <p:attrName>ppt_y</p:attrName>
                                        </p:attrNameLst>
                                      </p:cBhvr>
                                      <p:rCtr x="-156" y="14630"/>
                                    </p:animMotion>
                                  </p:childTnLst>
                                </p:cTn>
                              </p:par>
                            </p:childTnLst>
                          </p:cTn>
                        </p:par>
                        <p:par>
                          <p:cTn id="32" fill="hold">
                            <p:stCondLst>
                              <p:cond delay="500"/>
                            </p:stCondLst>
                            <p:childTnLst>
                              <p:par>
                                <p:cTn id="33" presetID="55" presetClass="exit" presetSubtype="0" fill="hold" grpId="1" nodeType="afterEffect">
                                  <p:stCondLst>
                                    <p:cond delay="0"/>
                                  </p:stCondLst>
                                  <p:iterate type="wd">
                                    <p:tmPct val="10000"/>
                                  </p:iterate>
                                  <p:childTnLst>
                                    <p:anim calcmode="lin" valueType="num">
                                      <p:cBhvr>
                                        <p:cTn id="34" dur="500"/>
                                        <p:tgtEl>
                                          <p:spTgt spid="75"/>
                                        </p:tgtEl>
                                        <p:attrNameLst>
                                          <p:attrName>ppt_w</p:attrName>
                                        </p:attrNameLst>
                                      </p:cBhvr>
                                      <p:tavLst>
                                        <p:tav tm="0">
                                          <p:val>
                                            <p:strVal val="ppt_w"/>
                                          </p:val>
                                        </p:tav>
                                        <p:tav tm="100000">
                                          <p:val>
                                            <p:strVal val="ppt_w*0.70"/>
                                          </p:val>
                                        </p:tav>
                                      </p:tavLst>
                                    </p:anim>
                                    <p:anim calcmode="lin" valueType="num">
                                      <p:cBhvr>
                                        <p:cTn id="35" dur="500"/>
                                        <p:tgtEl>
                                          <p:spTgt spid="75"/>
                                        </p:tgtEl>
                                        <p:attrNameLst>
                                          <p:attrName>ppt_h</p:attrName>
                                        </p:attrNameLst>
                                      </p:cBhvr>
                                      <p:tavLst>
                                        <p:tav tm="0">
                                          <p:val>
                                            <p:strVal val="ppt_h"/>
                                          </p:val>
                                        </p:tav>
                                        <p:tav tm="100000">
                                          <p:val>
                                            <p:strVal val="ppt_h"/>
                                          </p:val>
                                        </p:tav>
                                      </p:tavLst>
                                    </p:anim>
                                    <p:animEffect transition="out" filter="fade">
                                      <p:cBhvr>
                                        <p:cTn id="36" dur="500"/>
                                        <p:tgtEl>
                                          <p:spTgt spid="75"/>
                                        </p:tgtEl>
                                      </p:cBhvr>
                                    </p:animEffect>
                                    <p:set>
                                      <p:cBhvr>
                                        <p:cTn id="37" dur="1" fill="hold">
                                          <p:stCondLst>
                                            <p:cond delay="499"/>
                                          </p:stCondLst>
                                        </p:cTn>
                                        <p:tgtEl>
                                          <p:spTgt spid="75"/>
                                        </p:tgtEl>
                                        <p:attrNameLst>
                                          <p:attrName>style.visibility</p:attrName>
                                        </p:attrNameLst>
                                      </p:cBhvr>
                                      <p:to>
                                        <p:strVal val="hidden"/>
                                      </p:to>
                                    </p:set>
                                  </p:childTnLst>
                                </p:cTn>
                              </p:par>
                            </p:childTnLst>
                          </p:cTn>
                        </p:par>
                        <p:par>
                          <p:cTn id="38" fill="hold">
                            <p:stCondLst>
                              <p:cond delay="1000"/>
                            </p:stCondLst>
                            <p:childTnLst>
                              <p:par>
                                <p:cTn id="39" presetID="47" presetClass="entr" presetSubtype="0" fill="hold" grpId="0" nodeType="afterEffect">
                                  <p:stCondLst>
                                    <p:cond delay="0"/>
                                  </p:stCondLst>
                                  <p:iterate type="wd">
                                    <p:tmPct val="10000"/>
                                  </p:iterate>
                                  <p:childTnLst>
                                    <p:set>
                                      <p:cBhvr>
                                        <p:cTn id="40" dur="1" fill="hold">
                                          <p:stCondLst>
                                            <p:cond delay="0"/>
                                          </p:stCondLst>
                                        </p:cTn>
                                        <p:tgtEl>
                                          <p:spTgt spid="80"/>
                                        </p:tgtEl>
                                        <p:attrNameLst>
                                          <p:attrName>style.visibility</p:attrName>
                                        </p:attrNameLst>
                                      </p:cBhvr>
                                      <p:to>
                                        <p:strVal val="visible"/>
                                      </p:to>
                                    </p:set>
                                    <p:animEffect transition="in" filter="fade">
                                      <p:cBhvr>
                                        <p:cTn id="41" dur="500"/>
                                        <p:tgtEl>
                                          <p:spTgt spid="80"/>
                                        </p:tgtEl>
                                      </p:cBhvr>
                                    </p:animEffect>
                                    <p:anim calcmode="lin" valueType="num">
                                      <p:cBhvr>
                                        <p:cTn id="42" dur="500" fill="hold"/>
                                        <p:tgtEl>
                                          <p:spTgt spid="80"/>
                                        </p:tgtEl>
                                        <p:attrNameLst>
                                          <p:attrName>ppt_x</p:attrName>
                                        </p:attrNameLst>
                                      </p:cBhvr>
                                      <p:tavLst>
                                        <p:tav tm="0">
                                          <p:val>
                                            <p:strVal val="#ppt_x"/>
                                          </p:val>
                                        </p:tav>
                                        <p:tav tm="100000">
                                          <p:val>
                                            <p:strVal val="#ppt_x"/>
                                          </p:val>
                                        </p:tav>
                                      </p:tavLst>
                                    </p:anim>
                                    <p:anim calcmode="lin" valueType="num">
                                      <p:cBhvr>
                                        <p:cTn id="43" dur="500" fill="hold"/>
                                        <p:tgtEl>
                                          <p:spTgt spid="80"/>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16" presetClass="entr" presetSubtype="21" fill="hold" nodeType="afterEffect">
                                  <p:stCondLst>
                                    <p:cond delay="0"/>
                                  </p:stCondLst>
                                  <p:iterate type="wd">
                                    <p:tmPct val="10000"/>
                                  </p:iterate>
                                  <p:childTnLst>
                                    <p:set>
                                      <p:cBhvr>
                                        <p:cTn id="46" dur="1" fill="hold">
                                          <p:stCondLst>
                                            <p:cond delay="0"/>
                                          </p:stCondLst>
                                        </p:cTn>
                                        <p:tgtEl>
                                          <p:spTgt spid="72">
                                            <p:txEl>
                                              <p:pRg st="2" end="2"/>
                                            </p:txEl>
                                          </p:spTgt>
                                        </p:tgtEl>
                                        <p:attrNameLst>
                                          <p:attrName>style.visibility</p:attrName>
                                        </p:attrNameLst>
                                      </p:cBhvr>
                                      <p:to>
                                        <p:strVal val="visible"/>
                                      </p:to>
                                    </p:set>
                                    <p:animEffect transition="in" filter="barn(inVertical)">
                                      <p:cBhvr>
                                        <p:cTn id="47" dur="500"/>
                                        <p:tgtEl>
                                          <p:spTgt spid="72">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path" presetSubtype="0" accel="50000" decel="50000" fill="hold" grpId="0" nodeType="clickEffect">
                                  <p:stCondLst>
                                    <p:cond delay="0"/>
                                  </p:stCondLst>
                                  <p:iterate type="wd">
                                    <p:tmPct val="10000"/>
                                  </p:iterate>
                                  <p:childTnLst>
                                    <p:animMotion origin="layout" path="M 6.25E-7 4.07407E-6 L -0.003 0.29282 " pathEditMode="relative" rAng="0" ptsTypes="AA">
                                      <p:cBhvr>
                                        <p:cTn id="51" dur="500" fill="hold"/>
                                        <p:tgtEl>
                                          <p:spTgt spid="76"/>
                                        </p:tgtEl>
                                        <p:attrNameLst>
                                          <p:attrName>ppt_x</p:attrName>
                                          <p:attrName>ppt_y</p:attrName>
                                        </p:attrNameLst>
                                      </p:cBhvr>
                                      <p:rCtr x="-156" y="14630"/>
                                    </p:animMotion>
                                  </p:childTnLst>
                                </p:cTn>
                              </p:par>
                            </p:childTnLst>
                          </p:cTn>
                        </p:par>
                        <p:par>
                          <p:cTn id="52" fill="hold">
                            <p:stCondLst>
                              <p:cond delay="500"/>
                            </p:stCondLst>
                            <p:childTnLst>
                              <p:par>
                                <p:cTn id="53" presetID="55" presetClass="exit" presetSubtype="0" fill="hold" grpId="1" nodeType="afterEffect">
                                  <p:stCondLst>
                                    <p:cond delay="0"/>
                                  </p:stCondLst>
                                  <p:iterate type="wd">
                                    <p:tmPct val="10000"/>
                                  </p:iterate>
                                  <p:childTnLst>
                                    <p:anim calcmode="lin" valueType="num">
                                      <p:cBhvr>
                                        <p:cTn id="54" dur="500"/>
                                        <p:tgtEl>
                                          <p:spTgt spid="76"/>
                                        </p:tgtEl>
                                        <p:attrNameLst>
                                          <p:attrName>ppt_w</p:attrName>
                                        </p:attrNameLst>
                                      </p:cBhvr>
                                      <p:tavLst>
                                        <p:tav tm="0">
                                          <p:val>
                                            <p:strVal val="ppt_w"/>
                                          </p:val>
                                        </p:tav>
                                        <p:tav tm="100000">
                                          <p:val>
                                            <p:strVal val="ppt_w*0.70"/>
                                          </p:val>
                                        </p:tav>
                                      </p:tavLst>
                                    </p:anim>
                                    <p:anim calcmode="lin" valueType="num">
                                      <p:cBhvr>
                                        <p:cTn id="55" dur="500"/>
                                        <p:tgtEl>
                                          <p:spTgt spid="76"/>
                                        </p:tgtEl>
                                        <p:attrNameLst>
                                          <p:attrName>ppt_h</p:attrName>
                                        </p:attrNameLst>
                                      </p:cBhvr>
                                      <p:tavLst>
                                        <p:tav tm="0">
                                          <p:val>
                                            <p:strVal val="ppt_h"/>
                                          </p:val>
                                        </p:tav>
                                        <p:tav tm="100000">
                                          <p:val>
                                            <p:strVal val="ppt_h"/>
                                          </p:val>
                                        </p:tav>
                                      </p:tavLst>
                                    </p:anim>
                                    <p:animEffect transition="out" filter="fade">
                                      <p:cBhvr>
                                        <p:cTn id="56" dur="500"/>
                                        <p:tgtEl>
                                          <p:spTgt spid="76"/>
                                        </p:tgtEl>
                                      </p:cBhvr>
                                    </p:animEffect>
                                    <p:set>
                                      <p:cBhvr>
                                        <p:cTn id="57" dur="1" fill="hold">
                                          <p:stCondLst>
                                            <p:cond delay="499"/>
                                          </p:stCondLst>
                                        </p:cTn>
                                        <p:tgtEl>
                                          <p:spTgt spid="76"/>
                                        </p:tgtEl>
                                        <p:attrNameLst>
                                          <p:attrName>style.visibility</p:attrName>
                                        </p:attrNameLst>
                                      </p:cBhvr>
                                      <p:to>
                                        <p:strVal val="hidden"/>
                                      </p:to>
                                    </p:set>
                                  </p:childTnLst>
                                </p:cTn>
                              </p:par>
                            </p:childTnLst>
                          </p:cTn>
                        </p:par>
                        <p:par>
                          <p:cTn id="58" fill="hold">
                            <p:stCondLst>
                              <p:cond delay="1000"/>
                            </p:stCondLst>
                            <p:childTnLst>
                              <p:par>
                                <p:cTn id="59" presetID="47" presetClass="entr" presetSubtype="0" fill="hold" grpId="0" nodeType="afterEffect">
                                  <p:stCondLst>
                                    <p:cond delay="0"/>
                                  </p:stCondLst>
                                  <p:iterate type="wd">
                                    <p:tmPct val="10000"/>
                                  </p:iterate>
                                  <p:childTnLst>
                                    <p:set>
                                      <p:cBhvr>
                                        <p:cTn id="60" dur="1" fill="hold">
                                          <p:stCondLst>
                                            <p:cond delay="0"/>
                                          </p:stCondLst>
                                        </p:cTn>
                                        <p:tgtEl>
                                          <p:spTgt spid="81"/>
                                        </p:tgtEl>
                                        <p:attrNameLst>
                                          <p:attrName>style.visibility</p:attrName>
                                        </p:attrNameLst>
                                      </p:cBhvr>
                                      <p:to>
                                        <p:strVal val="visible"/>
                                      </p:to>
                                    </p:set>
                                    <p:animEffect transition="in" filter="fade">
                                      <p:cBhvr>
                                        <p:cTn id="61" dur="500"/>
                                        <p:tgtEl>
                                          <p:spTgt spid="81"/>
                                        </p:tgtEl>
                                      </p:cBhvr>
                                    </p:animEffect>
                                    <p:anim calcmode="lin" valueType="num">
                                      <p:cBhvr>
                                        <p:cTn id="62" dur="500" fill="hold"/>
                                        <p:tgtEl>
                                          <p:spTgt spid="81"/>
                                        </p:tgtEl>
                                        <p:attrNameLst>
                                          <p:attrName>ppt_x</p:attrName>
                                        </p:attrNameLst>
                                      </p:cBhvr>
                                      <p:tavLst>
                                        <p:tav tm="0">
                                          <p:val>
                                            <p:strVal val="#ppt_x"/>
                                          </p:val>
                                        </p:tav>
                                        <p:tav tm="100000">
                                          <p:val>
                                            <p:strVal val="#ppt_x"/>
                                          </p:val>
                                        </p:tav>
                                      </p:tavLst>
                                    </p:anim>
                                    <p:anim calcmode="lin" valueType="num">
                                      <p:cBhvr>
                                        <p:cTn id="63" dur="500" fill="hold"/>
                                        <p:tgtEl>
                                          <p:spTgt spid="81"/>
                                        </p:tgtEl>
                                        <p:attrNameLst>
                                          <p:attrName>ppt_y</p:attrName>
                                        </p:attrNameLst>
                                      </p:cBhvr>
                                      <p:tavLst>
                                        <p:tav tm="0">
                                          <p:val>
                                            <p:strVal val="#ppt_y-.1"/>
                                          </p:val>
                                        </p:tav>
                                        <p:tav tm="100000">
                                          <p:val>
                                            <p:strVal val="#ppt_y"/>
                                          </p:val>
                                        </p:tav>
                                      </p:tavLst>
                                    </p:anim>
                                  </p:childTnLst>
                                </p:cTn>
                              </p:par>
                            </p:childTnLst>
                          </p:cTn>
                        </p:par>
                        <p:par>
                          <p:cTn id="64" fill="hold">
                            <p:stCondLst>
                              <p:cond delay="1500"/>
                            </p:stCondLst>
                            <p:childTnLst>
                              <p:par>
                                <p:cTn id="65" presetID="16" presetClass="entr" presetSubtype="21" fill="hold" nodeType="afterEffect">
                                  <p:stCondLst>
                                    <p:cond delay="0"/>
                                  </p:stCondLst>
                                  <p:iterate type="wd">
                                    <p:tmPct val="10000"/>
                                  </p:iterate>
                                  <p:childTnLst>
                                    <p:set>
                                      <p:cBhvr>
                                        <p:cTn id="66" dur="1" fill="hold">
                                          <p:stCondLst>
                                            <p:cond delay="0"/>
                                          </p:stCondLst>
                                        </p:cTn>
                                        <p:tgtEl>
                                          <p:spTgt spid="72">
                                            <p:txEl>
                                              <p:pRg st="3" end="3"/>
                                            </p:txEl>
                                          </p:spTgt>
                                        </p:tgtEl>
                                        <p:attrNameLst>
                                          <p:attrName>style.visibility</p:attrName>
                                        </p:attrNameLst>
                                      </p:cBhvr>
                                      <p:to>
                                        <p:strVal val="visible"/>
                                      </p:to>
                                    </p:set>
                                    <p:animEffect transition="in" filter="barn(inVertical)">
                                      <p:cBhvr>
                                        <p:cTn id="67" dur="500"/>
                                        <p:tgtEl>
                                          <p:spTgt spid="72">
                                            <p:txEl>
                                              <p:pRg st="3" end="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42" presetClass="path" presetSubtype="0" accel="50000" decel="50000" fill="hold" grpId="0" nodeType="clickEffect">
                                  <p:stCondLst>
                                    <p:cond delay="0"/>
                                  </p:stCondLst>
                                  <p:iterate type="wd">
                                    <p:tmPct val="10000"/>
                                  </p:iterate>
                                  <p:childTnLst>
                                    <p:animMotion origin="layout" path="M 6.25E-7 4.07407E-6 L -0.003 0.29282 " pathEditMode="relative" rAng="0" ptsTypes="AA">
                                      <p:cBhvr>
                                        <p:cTn id="71" dur="500" fill="hold"/>
                                        <p:tgtEl>
                                          <p:spTgt spid="77"/>
                                        </p:tgtEl>
                                        <p:attrNameLst>
                                          <p:attrName>ppt_x</p:attrName>
                                          <p:attrName>ppt_y</p:attrName>
                                        </p:attrNameLst>
                                      </p:cBhvr>
                                      <p:rCtr x="-156" y="14630"/>
                                    </p:animMotion>
                                  </p:childTnLst>
                                </p:cTn>
                              </p:par>
                            </p:childTnLst>
                          </p:cTn>
                        </p:par>
                        <p:par>
                          <p:cTn id="72" fill="hold">
                            <p:stCondLst>
                              <p:cond delay="500"/>
                            </p:stCondLst>
                            <p:childTnLst>
                              <p:par>
                                <p:cTn id="73" presetID="55" presetClass="exit" presetSubtype="0" fill="hold" grpId="1" nodeType="afterEffect">
                                  <p:stCondLst>
                                    <p:cond delay="0"/>
                                  </p:stCondLst>
                                  <p:iterate type="wd">
                                    <p:tmPct val="10000"/>
                                  </p:iterate>
                                  <p:childTnLst>
                                    <p:anim calcmode="lin" valueType="num">
                                      <p:cBhvr>
                                        <p:cTn id="74" dur="500"/>
                                        <p:tgtEl>
                                          <p:spTgt spid="77"/>
                                        </p:tgtEl>
                                        <p:attrNameLst>
                                          <p:attrName>ppt_w</p:attrName>
                                        </p:attrNameLst>
                                      </p:cBhvr>
                                      <p:tavLst>
                                        <p:tav tm="0">
                                          <p:val>
                                            <p:strVal val="ppt_w"/>
                                          </p:val>
                                        </p:tav>
                                        <p:tav tm="100000">
                                          <p:val>
                                            <p:strVal val="ppt_w*0.70"/>
                                          </p:val>
                                        </p:tav>
                                      </p:tavLst>
                                    </p:anim>
                                    <p:anim calcmode="lin" valueType="num">
                                      <p:cBhvr>
                                        <p:cTn id="75" dur="500"/>
                                        <p:tgtEl>
                                          <p:spTgt spid="77"/>
                                        </p:tgtEl>
                                        <p:attrNameLst>
                                          <p:attrName>ppt_h</p:attrName>
                                        </p:attrNameLst>
                                      </p:cBhvr>
                                      <p:tavLst>
                                        <p:tav tm="0">
                                          <p:val>
                                            <p:strVal val="ppt_h"/>
                                          </p:val>
                                        </p:tav>
                                        <p:tav tm="100000">
                                          <p:val>
                                            <p:strVal val="ppt_h"/>
                                          </p:val>
                                        </p:tav>
                                      </p:tavLst>
                                    </p:anim>
                                    <p:animEffect transition="out" filter="fade">
                                      <p:cBhvr>
                                        <p:cTn id="76" dur="500"/>
                                        <p:tgtEl>
                                          <p:spTgt spid="77"/>
                                        </p:tgtEl>
                                      </p:cBhvr>
                                    </p:animEffect>
                                    <p:set>
                                      <p:cBhvr>
                                        <p:cTn id="77" dur="1" fill="hold">
                                          <p:stCondLst>
                                            <p:cond delay="499"/>
                                          </p:stCondLst>
                                        </p:cTn>
                                        <p:tgtEl>
                                          <p:spTgt spid="77"/>
                                        </p:tgtEl>
                                        <p:attrNameLst>
                                          <p:attrName>style.visibility</p:attrName>
                                        </p:attrNameLst>
                                      </p:cBhvr>
                                      <p:to>
                                        <p:strVal val="hidden"/>
                                      </p:to>
                                    </p:set>
                                  </p:childTnLst>
                                </p:cTn>
                              </p:par>
                            </p:childTnLst>
                          </p:cTn>
                        </p:par>
                        <p:par>
                          <p:cTn id="78" fill="hold">
                            <p:stCondLst>
                              <p:cond delay="1000"/>
                            </p:stCondLst>
                            <p:childTnLst>
                              <p:par>
                                <p:cTn id="79" presetID="47" presetClass="entr" presetSubtype="0" fill="hold" grpId="0" nodeType="afterEffect">
                                  <p:stCondLst>
                                    <p:cond delay="0"/>
                                  </p:stCondLst>
                                  <p:iterate type="wd">
                                    <p:tmPct val="10000"/>
                                  </p:iterate>
                                  <p:childTnLst>
                                    <p:set>
                                      <p:cBhvr>
                                        <p:cTn id="80" dur="1" fill="hold">
                                          <p:stCondLst>
                                            <p:cond delay="0"/>
                                          </p:stCondLst>
                                        </p:cTn>
                                        <p:tgtEl>
                                          <p:spTgt spid="82"/>
                                        </p:tgtEl>
                                        <p:attrNameLst>
                                          <p:attrName>style.visibility</p:attrName>
                                        </p:attrNameLst>
                                      </p:cBhvr>
                                      <p:to>
                                        <p:strVal val="visible"/>
                                      </p:to>
                                    </p:set>
                                    <p:animEffect transition="in" filter="fade">
                                      <p:cBhvr>
                                        <p:cTn id="81" dur="500"/>
                                        <p:tgtEl>
                                          <p:spTgt spid="82"/>
                                        </p:tgtEl>
                                      </p:cBhvr>
                                    </p:animEffect>
                                    <p:anim calcmode="lin" valueType="num">
                                      <p:cBhvr>
                                        <p:cTn id="82" dur="500" fill="hold"/>
                                        <p:tgtEl>
                                          <p:spTgt spid="82"/>
                                        </p:tgtEl>
                                        <p:attrNameLst>
                                          <p:attrName>ppt_x</p:attrName>
                                        </p:attrNameLst>
                                      </p:cBhvr>
                                      <p:tavLst>
                                        <p:tav tm="0">
                                          <p:val>
                                            <p:strVal val="#ppt_x"/>
                                          </p:val>
                                        </p:tav>
                                        <p:tav tm="100000">
                                          <p:val>
                                            <p:strVal val="#ppt_x"/>
                                          </p:val>
                                        </p:tav>
                                      </p:tavLst>
                                    </p:anim>
                                    <p:anim calcmode="lin" valueType="num">
                                      <p:cBhvr>
                                        <p:cTn id="83" dur="500" fill="hold"/>
                                        <p:tgtEl>
                                          <p:spTgt spid="82"/>
                                        </p:tgtEl>
                                        <p:attrNameLst>
                                          <p:attrName>ppt_y</p:attrName>
                                        </p:attrNameLst>
                                      </p:cBhvr>
                                      <p:tavLst>
                                        <p:tav tm="0">
                                          <p:val>
                                            <p:strVal val="#ppt_y-.1"/>
                                          </p:val>
                                        </p:tav>
                                        <p:tav tm="100000">
                                          <p:val>
                                            <p:strVal val="#ppt_y"/>
                                          </p:val>
                                        </p:tav>
                                      </p:tavLst>
                                    </p:anim>
                                  </p:childTnLst>
                                </p:cTn>
                              </p:par>
                            </p:childTnLst>
                          </p:cTn>
                        </p:par>
                        <p:par>
                          <p:cTn id="84" fill="hold">
                            <p:stCondLst>
                              <p:cond delay="1500"/>
                            </p:stCondLst>
                            <p:childTnLst>
                              <p:par>
                                <p:cTn id="85" presetID="16" presetClass="entr" presetSubtype="21" fill="hold" nodeType="afterEffect">
                                  <p:stCondLst>
                                    <p:cond delay="0"/>
                                  </p:stCondLst>
                                  <p:iterate type="wd">
                                    <p:tmPct val="10000"/>
                                  </p:iterate>
                                  <p:childTnLst>
                                    <p:set>
                                      <p:cBhvr>
                                        <p:cTn id="86" dur="1" fill="hold">
                                          <p:stCondLst>
                                            <p:cond delay="0"/>
                                          </p:stCondLst>
                                        </p:cTn>
                                        <p:tgtEl>
                                          <p:spTgt spid="72">
                                            <p:txEl>
                                              <p:pRg st="4" end="4"/>
                                            </p:txEl>
                                          </p:spTgt>
                                        </p:tgtEl>
                                        <p:attrNameLst>
                                          <p:attrName>style.visibility</p:attrName>
                                        </p:attrNameLst>
                                      </p:cBhvr>
                                      <p:to>
                                        <p:strVal val="visible"/>
                                      </p:to>
                                    </p:set>
                                    <p:animEffect transition="in" filter="barn(inVertical)">
                                      <p:cBhvr>
                                        <p:cTn id="87" dur="500"/>
                                        <p:tgtEl>
                                          <p:spTgt spid="72">
                                            <p:txEl>
                                              <p:pRg st="4" end="4"/>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42" presetClass="path" presetSubtype="0" accel="50000" decel="50000" fill="hold" grpId="0" nodeType="clickEffect">
                                  <p:stCondLst>
                                    <p:cond delay="0"/>
                                  </p:stCondLst>
                                  <p:iterate type="wd">
                                    <p:tmPct val="10000"/>
                                  </p:iterate>
                                  <p:childTnLst>
                                    <p:animMotion origin="layout" path="M 6.25E-7 4.07407E-6 L -0.003 0.29282 " pathEditMode="relative" rAng="0" ptsTypes="AA">
                                      <p:cBhvr>
                                        <p:cTn id="91" dur="500" fill="hold"/>
                                        <p:tgtEl>
                                          <p:spTgt spid="78"/>
                                        </p:tgtEl>
                                        <p:attrNameLst>
                                          <p:attrName>ppt_x</p:attrName>
                                          <p:attrName>ppt_y</p:attrName>
                                        </p:attrNameLst>
                                      </p:cBhvr>
                                      <p:rCtr x="-156" y="14630"/>
                                    </p:animMotion>
                                  </p:childTnLst>
                                </p:cTn>
                              </p:par>
                            </p:childTnLst>
                          </p:cTn>
                        </p:par>
                        <p:par>
                          <p:cTn id="92" fill="hold">
                            <p:stCondLst>
                              <p:cond delay="500"/>
                            </p:stCondLst>
                            <p:childTnLst>
                              <p:par>
                                <p:cTn id="93" presetID="55" presetClass="exit" presetSubtype="0" fill="hold" grpId="1" nodeType="afterEffect">
                                  <p:stCondLst>
                                    <p:cond delay="0"/>
                                  </p:stCondLst>
                                  <p:iterate type="wd">
                                    <p:tmPct val="10000"/>
                                  </p:iterate>
                                  <p:childTnLst>
                                    <p:anim calcmode="lin" valueType="num">
                                      <p:cBhvr>
                                        <p:cTn id="94" dur="500"/>
                                        <p:tgtEl>
                                          <p:spTgt spid="78"/>
                                        </p:tgtEl>
                                        <p:attrNameLst>
                                          <p:attrName>ppt_w</p:attrName>
                                        </p:attrNameLst>
                                      </p:cBhvr>
                                      <p:tavLst>
                                        <p:tav tm="0">
                                          <p:val>
                                            <p:strVal val="ppt_w"/>
                                          </p:val>
                                        </p:tav>
                                        <p:tav tm="100000">
                                          <p:val>
                                            <p:strVal val="ppt_w*0.70"/>
                                          </p:val>
                                        </p:tav>
                                      </p:tavLst>
                                    </p:anim>
                                    <p:anim calcmode="lin" valueType="num">
                                      <p:cBhvr>
                                        <p:cTn id="95" dur="500"/>
                                        <p:tgtEl>
                                          <p:spTgt spid="78"/>
                                        </p:tgtEl>
                                        <p:attrNameLst>
                                          <p:attrName>ppt_h</p:attrName>
                                        </p:attrNameLst>
                                      </p:cBhvr>
                                      <p:tavLst>
                                        <p:tav tm="0">
                                          <p:val>
                                            <p:strVal val="ppt_h"/>
                                          </p:val>
                                        </p:tav>
                                        <p:tav tm="100000">
                                          <p:val>
                                            <p:strVal val="ppt_h"/>
                                          </p:val>
                                        </p:tav>
                                      </p:tavLst>
                                    </p:anim>
                                    <p:animEffect transition="out" filter="fade">
                                      <p:cBhvr>
                                        <p:cTn id="96" dur="500"/>
                                        <p:tgtEl>
                                          <p:spTgt spid="78"/>
                                        </p:tgtEl>
                                      </p:cBhvr>
                                    </p:animEffect>
                                    <p:set>
                                      <p:cBhvr>
                                        <p:cTn id="97" dur="1" fill="hold">
                                          <p:stCondLst>
                                            <p:cond delay="499"/>
                                          </p:stCondLst>
                                        </p:cTn>
                                        <p:tgtEl>
                                          <p:spTgt spid="78"/>
                                        </p:tgtEl>
                                        <p:attrNameLst>
                                          <p:attrName>style.visibility</p:attrName>
                                        </p:attrNameLst>
                                      </p:cBhvr>
                                      <p:to>
                                        <p:strVal val="hidden"/>
                                      </p:to>
                                    </p:set>
                                  </p:childTnLst>
                                </p:cTn>
                              </p:par>
                            </p:childTnLst>
                          </p:cTn>
                        </p:par>
                        <p:par>
                          <p:cTn id="98" fill="hold">
                            <p:stCondLst>
                              <p:cond delay="1000"/>
                            </p:stCondLst>
                            <p:childTnLst>
                              <p:par>
                                <p:cTn id="99" presetID="47" presetClass="entr" presetSubtype="0" fill="hold" grpId="0" nodeType="afterEffect">
                                  <p:stCondLst>
                                    <p:cond delay="0"/>
                                  </p:stCondLst>
                                  <p:iterate type="wd">
                                    <p:tmPct val="10000"/>
                                  </p:iterate>
                                  <p:childTnLst>
                                    <p:set>
                                      <p:cBhvr>
                                        <p:cTn id="100" dur="1" fill="hold">
                                          <p:stCondLst>
                                            <p:cond delay="0"/>
                                          </p:stCondLst>
                                        </p:cTn>
                                        <p:tgtEl>
                                          <p:spTgt spid="83"/>
                                        </p:tgtEl>
                                        <p:attrNameLst>
                                          <p:attrName>style.visibility</p:attrName>
                                        </p:attrNameLst>
                                      </p:cBhvr>
                                      <p:to>
                                        <p:strVal val="visible"/>
                                      </p:to>
                                    </p:set>
                                    <p:animEffect transition="in" filter="fade">
                                      <p:cBhvr>
                                        <p:cTn id="101" dur="500"/>
                                        <p:tgtEl>
                                          <p:spTgt spid="83"/>
                                        </p:tgtEl>
                                      </p:cBhvr>
                                    </p:animEffect>
                                    <p:anim calcmode="lin" valueType="num">
                                      <p:cBhvr>
                                        <p:cTn id="102" dur="500" fill="hold"/>
                                        <p:tgtEl>
                                          <p:spTgt spid="83"/>
                                        </p:tgtEl>
                                        <p:attrNameLst>
                                          <p:attrName>ppt_x</p:attrName>
                                        </p:attrNameLst>
                                      </p:cBhvr>
                                      <p:tavLst>
                                        <p:tav tm="0">
                                          <p:val>
                                            <p:strVal val="#ppt_x"/>
                                          </p:val>
                                        </p:tav>
                                        <p:tav tm="100000">
                                          <p:val>
                                            <p:strVal val="#ppt_x"/>
                                          </p:val>
                                        </p:tav>
                                      </p:tavLst>
                                    </p:anim>
                                    <p:anim calcmode="lin" valueType="num">
                                      <p:cBhvr>
                                        <p:cTn id="103" dur="500" fill="hold"/>
                                        <p:tgtEl>
                                          <p:spTgt spid="83"/>
                                        </p:tgtEl>
                                        <p:attrNameLst>
                                          <p:attrName>ppt_y</p:attrName>
                                        </p:attrNameLst>
                                      </p:cBhvr>
                                      <p:tavLst>
                                        <p:tav tm="0">
                                          <p:val>
                                            <p:strVal val="#ppt_y-.1"/>
                                          </p:val>
                                        </p:tav>
                                        <p:tav tm="100000">
                                          <p:val>
                                            <p:strVal val="#ppt_y"/>
                                          </p:val>
                                        </p:tav>
                                      </p:tavLst>
                                    </p:anim>
                                  </p:childTnLst>
                                </p:cTn>
                              </p:par>
                            </p:childTnLst>
                          </p:cTn>
                        </p:par>
                        <p:par>
                          <p:cTn id="104" fill="hold">
                            <p:stCondLst>
                              <p:cond delay="1500"/>
                            </p:stCondLst>
                            <p:childTnLst>
                              <p:par>
                                <p:cTn id="105" presetID="16" presetClass="entr" presetSubtype="21" fill="hold" nodeType="afterEffect">
                                  <p:stCondLst>
                                    <p:cond delay="0"/>
                                  </p:stCondLst>
                                  <p:iterate type="wd">
                                    <p:tmPct val="10000"/>
                                  </p:iterate>
                                  <p:childTnLst>
                                    <p:set>
                                      <p:cBhvr>
                                        <p:cTn id="106" dur="1" fill="hold">
                                          <p:stCondLst>
                                            <p:cond delay="0"/>
                                          </p:stCondLst>
                                        </p:cTn>
                                        <p:tgtEl>
                                          <p:spTgt spid="72">
                                            <p:txEl>
                                              <p:pRg st="5" end="5"/>
                                            </p:txEl>
                                          </p:spTgt>
                                        </p:tgtEl>
                                        <p:attrNameLst>
                                          <p:attrName>style.visibility</p:attrName>
                                        </p:attrNameLst>
                                      </p:cBhvr>
                                      <p:to>
                                        <p:strVal val="visible"/>
                                      </p:to>
                                    </p:set>
                                    <p:animEffect transition="in" filter="barn(inVertical)">
                                      <p:cBhvr>
                                        <p:cTn id="107" dur="500"/>
                                        <p:tgtEl>
                                          <p:spTgt spid="72">
                                            <p:txEl>
                                              <p:pRg st="5" end="5"/>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42" presetClass="path" presetSubtype="0" accel="50000" decel="50000" fill="hold" grpId="0" nodeType="clickEffect">
                                  <p:stCondLst>
                                    <p:cond delay="0"/>
                                  </p:stCondLst>
                                  <p:iterate type="wd">
                                    <p:tmPct val="10000"/>
                                  </p:iterate>
                                  <p:childTnLst>
                                    <p:animMotion origin="layout" path="M 6.25E-7 4.07407E-6 L -0.003 0.29282 " pathEditMode="relative" rAng="0" ptsTypes="AA">
                                      <p:cBhvr>
                                        <p:cTn id="111" dur="500" fill="hold"/>
                                        <p:tgtEl>
                                          <p:spTgt spid="79"/>
                                        </p:tgtEl>
                                        <p:attrNameLst>
                                          <p:attrName>ppt_x</p:attrName>
                                          <p:attrName>ppt_y</p:attrName>
                                        </p:attrNameLst>
                                      </p:cBhvr>
                                      <p:rCtr x="-156" y="14630"/>
                                    </p:animMotion>
                                  </p:childTnLst>
                                </p:cTn>
                              </p:par>
                            </p:childTnLst>
                          </p:cTn>
                        </p:par>
                        <p:par>
                          <p:cTn id="112" fill="hold">
                            <p:stCondLst>
                              <p:cond delay="500"/>
                            </p:stCondLst>
                            <p:childTnLst>
                              <p:par>
                                <p:cTn id="113" presetID="55" presetClass="exit" presetSubtype="0" fill="hold" grpId="1" nodeType="afterEffect">
                                  <p:stCondLst>
                                    <p:cond delay="0"/>
                                  </p:stCondLst>
                                  <p:iterate type="wd">
                                    <p:tmPct val="10000"/>
                                  </p:iterate>
                                  <p:childTnLst>
                                    <p:anim calcmode="lin" valueType="num">
                                      <p:cBhvr>
                                        <p:cTn id="114" dur="500"/>
                                        <p:tgtEl>
                                          <p:spTgt spid="79"/>
                                        </p:tgtEl>
                                        <p:attrNameLst>
                                          <p:attrName>ppt_w</p:attrName>
                                        </p:attrNameLst>
                                      </p:cBhvr>
                                      <p:tavLst>
                                        <p:tav tm="0">
                                          <p:val>
                                            <p:strVal val="ppt_w"/>
                                          </p:val>
                                        </p:tav>
                                        <p:tav tm="100000">
                                          <p:val>
                                            <p:strVal val="ppt_w*0.70"/>
                                          </p:val>
                                        </p:tav>
                                      </p:tavLst>
                                    </p:anim>
                                    <p:anim calcmode="lin" valueType="num">
                                      <p:cBhvr>
                                        <p:cTn id="115" dur="500"/>
                                        <p:tgtEl>
                                          <p:spTgt spid="79"/>
                                        </p:tgtEl>
                                        <p:attrNameLst>
                                          <p:attrName>ppt_h</p:attrName>
                                        </p:attrNameLst>
                                      </p:cBhvr>
                                      <p:tavLst>
                                        <p:tav tm="0">
                                          <p:val>
                                            <p:strVal val="ppt_h"/>
                                          </p:val>
                                        </p:tav>
                                        <p:tav tm="100000">
                                          <p:val>
                                            <p:strVal val="ppt_h"/>
                                          </p:val>
                                        </p:tav>
                                      </p:tavLst>
                                    </p:anim>
                                    <p:animEffect transition="out" filter="fade">
                                      <p:cBhvr>
                                        <p:cTn id="116" dur="500"/>
                                        <p:tgtEl>
                                          <p:spTgt spid="79"/>
                                        </p:tgtEl>
                                      </p:cBhvr>
                                    </p:animEffect>
                                    <p:set>
                                      <p:cBhvr>
                                        <p:cTn id="117" dur="1" fill="hold">
                                          <p:stCondLst>
                                            <p:cond delay="499"/>
                                          </p:stCondLst>
                                        </p:cTn>
                                        <p:tgtEl>
                                          <p:spTgt spid="79"/>
                                        </p:tgtEl>
                                        <p:attrNameLst>
                                          <p:attrName>style.visibility</p:attrName>
                                        </p:attrNameLst>
                                      </p:cBhvr>
                                      <p:to>
                                        <p:strVal val="hidden"/>
                                      </p:to>
                                    </p:set>
                                  </p:childTnLst>
                                </p:cTn>
                              </p:par>
                            </p:childTnLst>
                          </p:cTn>
                        </p:par>
                        <p:par>
                          <p:cTn id="118" fill="hold">
                            <p:stCondLst>
                              <p:cond delay="1000"/>
                            </p:stCondLst>
                            <p:childTnLst>
                              <p:par>
                                <p:cTn id="119" presetID="47" presetClass="entr" presetSubtype="0" fill="hold" grpId="0" nodeType="afterEffect">
                                  <p:stCondLst>
                                    <p:cond delay="0"/>
                                  </p:stCondLst>
                                  <p:iterate type="wd">
                                    <p:tmPct val="10000"/>
                                  </p:iterate>
                                  <p:childTnLst>
                                    <p:set>
                                      <p:cBhvr>
                                        <p:cTn id="120" dur="1" fill="hold">
                                          <p:stCondLst>
                                            <p:cond delay="0"/>
                                          </p:stCondLst>
                                        </p:cTn>
                                        <p:tgtEl>
                                          <p:spTgt spid="84"/>
                                        </p:tgtEl>
                                        <p:attrNameLst>
                                          <p:attrName>style.visibility</p:attrName>
                                        </p:attrNameLst>
                                      </p:cBhvr>
                                      <p:to>
                                        <p:strVal val="visible"/>
                                      </p:to>
                                    </p:set>
                                    <p:animEffect transition="in" filter="fade">
                                      <p:cBhvr>
                                        <p:cTn id="121" dur="500"/>
                                        <p:tgtEl>
                                          <p:spTgt spid="84"/>
                                        </p:tgtEl>
                                      </p:cBhvr>
                                    </p:animEffect>
                                    <p:anim calcmode="lin" valueType="num">
                                      <p:cBhvr>
                                        <p:cTn id="122" dur="500" fill="hold"/>
                                        <p:tgtEl>
                                          <p:spTgt spid="84"/>
                                        </p:tgtEl>
                                        <p:attrNameLst>
                                          <p:attrName>ppt_x</p:attrName>
                                        </p:attrNameLst>
                                      </p:cBhvr>
                                      <p:tavLst>
                                        <p:tav tm="0">
                                          <p:val>
                                            <p:strVal val="#ppt_x"/>
                                          </p:val>
                                        </p:tav>
                                        <p:tav tm="100000">
                                          <p:val>
                                            <p:strVal val="#ppt_x"/>
                                          </p:val>
                                        </p:tav>
                                      </p:tavLst>
                                    </p:anim>
                                    <p:anim calcmode="lin" valueType="num">
                                      <p:cBhvr>
                                        <p:cTn id="123" dur="500" fill="hold"/>
                                        <p:tgtEl>
                                          <p:spTgt spid="84"/>
                                        </p:tgtEl>
                                        <p:attrNameLst>
                                          <p:attrName>ppt_y</p:attrName>
                                        </p:attrNameLst>
                                      </p:cBhvr>
                                      <p:tavLst>
                                        <p:tav tm="0">
                                          <p:val>
                                            <p:strVal val="#ppt_y-.1"/>
                                          </p:val>
                                        </p:tav>
                                        <p:tav tm="100000">
                                          <p:val>
                                            <p:strVal val="#ppt_y"/>
                                          </p:val>
                                        </p:tav>
                                      </p:tavLst>
                                    </p:anim>
                                  </p:childTnLst>
                                </p:cTn>
                              </p:par>
                            </p:childTnLst>
                          </p:cTn>
                        </p:par>
                        <p:par>
                          <p:cTn id="124" fill="hold">
                            <p:stCondLst>
                              <p:cond delay="1500"/>
                            </p:stCondLst>
                            <p:childTnLst>
                              <p:par>
                                <p:cTn id="125" presetID="16" presetClass="entr" presetSubtype="21" fill="hold" nodeType="afterEffect">
                                  <p:stCondLst>
                                    <p:cond delay="0"/>
                                  </p:stCondLst>
                                  <p:iterate type="wd">
                                    <p:tmPct val="10000"/>
                                  </p:iterate>
                                  <p:childTnLst>
                                    <p:set>
                                      <p:cBhvr>
                                        <p:cTn id="126" dur="1" fill="hold">
                                          <p:stCondLst>
                                            <p:cond delay="0"/>
                                          </p:stCondLst>
                                        </p:cTn>
                                        <p:tgtEl>
                                          <p:spTgt spid="72">
                                            <p:txEl>
                                              <p:pRg st="6" end="6"/>
                                            </p:txEl>
                                          </p:spTgt>
                                        </p:tgtEl>
                                        <p:attrNameLst>
                                          <p:attrName>style.visibility</p:attrName>
                                        </p:attrNameLst>
                                      </p:cBhvr>
                                      <p:to>
                                        <p:strVal val="visible"/>
                                      </p:to>
                                    </p:set>
                                    <p:animEffect transition="in" filter="barn(inVertical)">
                                      <p:cBhvr>
                                        <p:cTn id="127" dur="500"/>
                                        <p:tgtEl>
                                          <p:spTgt spid="72">
                                            <p:txEl>
                                              <p:pRg st="6" end="6"/>
                                            </p:txEl>
                                          </p:spTgt>
                                        </p:tgtEl>
                                      </p:cBhvr>
                                    </p:animEffect>
                                  </p:childTnLst>
                                </p:cTn>
                              </p:par>
                              <p:par>
                                <p:cTn id="128" presetID="53" presetClass="exit" presetSubtype="32" fill="hold" nodeType="withEffect">
                                  <p:stCondLst>
                                    <p:cond delay="0"/>
                                  </p:stCondLst>
                                  <p:childTnLst>
                                    <p:anim calcmode="lin" valueType="num">
                                      <p:cBhvr>
                                        <p:cTn id="129" dur="500"/>
                                        <p:tgtEl>
                                          <p:spTgt spid="52"/>
                                        </p:tgtEl>
                                        <p:attrNameLst>
                                          <p:attrName>ppt_w</p:attrName>
                                        </p:attrNameLst>
                                      </p:cBhvr>
                                      <p:tavLst>
                                        <p:tav tm="0">
                                          <p:val>
                                            <p:strVal val="ppt_w"/>
                                          </p:val>
                                        </p:tav>
                                        <p:tav tm="100000">
                                          <p:val>
                                            <p:fltVal val="0"/>
                                          </p:val>
                                        </p:tav>
                                      </p:tavLst>
                                    </p:anim>
                                    <p:anim calcmode="lin" valueType="num">
                                      <p:cBhvr>
                                        <p:cTn id="130" dur="500"/>
                                        <p:tgtEl>
                                          <p:spTgt spid="52"/>
                                        </p:tgtEl>
                                        <p:attrNameLst>
                                          <p:attrName>ppt_h</p:attrName>
                                        </p:attrNameLst>
                                      </p:cBhvr>
                                      <p:tavLst>
                                        <p:tav tm="0">
                                          <p:val>
                                            <p:strVal val="ppt_h"/>
                                          </p:val>
                                        </p:tav>
                                        <p:tav tm="100000">
                                          <p:val>
                                            <p:fltVal val="0"/>
                                          </p:val>
                                        </p:tav>
                                      </p:tavLst>
                                    </p:anim>
                                    <p:animEffect transition="out" filter="fade">
                                      <p:cBhvr>
                                        <p:cTn id="131" dur="500"/>
                                        <p:tgtEl>
                                          <p:spTgt spid="52"/>
                                        </p:tgtEl>
                                      </p:cBhvr>
                                    </p:animEffect>
                                    <p:set>
                                      <p:cBhvr>
                                        <p:cTn id="132" dur="1" fill="hold">
                                          <p:stCondLst>
                                            <p:cond delay="499"/>
                                          </p:stCondLst>
                                        </p:cTn>
                                        <p:tgtEl>
                                          <p:spTgt spid="52"/>
                                        </p:tgtEl>
                                        <p:attrNameLst>
                                          <p:attrName>style.visibility</p:attrName>
                                        </p:attrNameLst>
                                      </p:cBhvr>
                                      <p:to>
                                        <p:strVal val="hidden"/>
                                      </p:to>
                                    </p:set>
                                  </p:childTnLst>
                                </p:cTn>
                              </p:par>
                              <p:par>
                                <p:cTn id="133" presetID="53" presetClass="exit" presetSubtype="32" fill="hold" nodeType="withEffect">
                                  <p:stCondLst>
                                    <p:cond delay="0"/>
                                  </p:stCondLst>
                                  <p:childTnLst>
                                    <p:anim calcmode="lin" valueType="num">
                                      <p:cBhvr>
                                        <p:cTn id="134" dur="500"/>
                                        <p:tgtEl>
                                          <p:spTgt spid="60"/>
                                        </p:tgtEl>
                                        <p:attrNameLst>
                                          <p:attrName>ppt_w</p:attrName>
                                        </p:attrNameLst>
                                      </p:cBhvr>
                                      <p:tavLst>
                                        <p:tav tm="0">
                                          <p:val>
                                            <p:strVal val="ppt_w"/>
                                          </p:val>
                                        </p:tav>
                                        <p:tav tm="100000">
                                          <p:val>
                                            <p:fltVal val="0"/>
                                          </p:val>
                                        </p:tav>
                                      </p:tavLst>
                                    </p:anim>
                                    <p:anim calcmode="lin" valueType="num">
                                      <p:cBhvr>
                                        <p:cTn id="135" dur="500"/>
                                        <p:tgtEl>
                                          <p:spTgt spid="60"/>
                                        </p:tgtEl>
                                        <p:attrNameLst>
                                          <p:attrName>ppt_h</p:attrName>
                                        </p:attrNameLst>
                                      </p:cBhvr>
                                      <p:tavLst>
                                        <p:tav tm="0">
                                          <p:val>
                                            <p:strVal val="ppt_h"/>
                                          </p:val>
                                        </p:tav>
                                        <p:tav tm="100000">
                                          <p:val>
                                            <p:fltVal val="0"/>
                                          </p:val>
                                        </p:tav>
                                      </p:tavLst>
                                    </p:anim>
                                    <p:animEffect transition="out" filter="fade">
                                      <p:cBhvr>
                                        <p:cTn id="136" dur="500"/>
                                        <p:tgtEl>
                                          <p:spTgt spid="60"/>
                                        </p:tgtEl>
                                      </p:cBhvr>
                                    </p:animEffect>
                                    <p:set>
                                      <p:cBhvr>
                                        <p:cTn id="137" dur="1" fill="hold">
                                          <p:stCondLst>
                                            <p:cond delay="499"/>
                                          </p:stCondLst>
                                        </p:cTn>
                                        <p:tgtEl>
                                          <p:spTgt spid="60"/>
                                        </p:tgtEl>
                                        <p:attrNameLst>
                                          <p:attrName>style.visibility</p:attrName>
                                        </p:attrNameLst>
                                      </p:cBhvr>
                                      <p:to>
                                        <p:strVal val="hidden"/>
                                      </p:to>
                                    </p:set>
                                  </p:childTnLst>
                                </p:cTn>
                              </p:par>
                              <p:par>
                                <p:cTn id="138" presetID="53" presetClass="exit" presetSubtype="32" fill="hold" nodeType="withEffect">
                                  <p:stCondLst>
                                    <p:cond delay="0"/>
                                  </p:stCondLst>
                                  <p:childTnLst>
                                    <p:anim calcmode="lin" valueType="num">
                                      <p:cBhvr>
                                        <p:cTn id="139" dur="500"/>
                                        <p:tgtEl>
                                          <p:spTgt spid="69"/>
                                        </p:tgtEl>
                                        <p:attrNameLst>
                                          <p:attrName>ppt_w</p:attrName>
                                        </p:attrNameLst>
                                      </p:cBhvr>
                                      <p:tavLst>
                                        <p:tav tm="0">
                                          <p:val>
                                            <p:strVal val="ppt_w"/>
                                          </p:val>
                                        </p:tav>
                                        <p:tav tm="100000">
                                          <p:val>
                                            <p:fltVal val="0"/>
                                          </p:val>
                                        </p:tav>
                                      </p:tavLst>
                                    </p:anim>
                                    <p:anim calcmode="lin" valueType="num">
                                      <p:cBhvr>
                                        <p:cTn id="140" dur="500"/>
                                        <p:tgtEl>
                                          <p:spTgt spid="69"/>
                                        </p:tgtEl>
                                        <p:attrNameLst>
                                          <p:attrName>ppt_h</p:attrName>
                                        </p:attrNameLst>
                                      </p:cBhvr>
                                      <p:tavLst>
                                        <p:tav tm="0">
                                          <p:val>
                                            <p:strVal val="ppt_h"/>
                                          </p:val>
                                        </p:tav>
                                        <p:tav tm="100000">
                                          <p:val>
                                            <p:fltVal val="0"/>
                                          </p:val>
                                        </p:tav>
                                      </p:tavLst>
                                    </p:anim>
                                    <p:animEffect transition="out" filter="fade">
                                      <p:cBhvr>
                                        <p:cTn id="141" dur="500"/>
                                        <p:tgtEl>
                                          <p:spTgt spid="69"/>
                                        </p:tgtEl>
                                      </p:cBhvr>
                                    </p:animEffect>
                                    <p:set>
                                      <p:cBhvr>
                                        <p:cTn id="142" dur="1" fill="hold">
                                          <p:stCondLst>
                                            <p:cond delay="499"/>
                                          </p:stCondLst>
                                        </p:cTn>
                                        <p:tgtEl>
                                          <p:spTgt spid="69"/>
                                        </p:tgtEl>
                                        <p:attrNameLst>
                                          <p:attrName>style.visibility</p:attrName>
                                        </p:attrNameLst>
                                      </p:cBhvr>
                                      <p:to>
                                        <p:strVal val="hidden"/>
                                      </p:to>
                                    </p:set>
                                  </p:childTnLst>
                                </p:cTn>
                              </p:par>
                            </p:childTnLst>
                          </p:cTn>
                        </p:par>
                      </p:childTnLst>
                    </p:cTn>
                  </p:par>
                  <p:par>
                    <p:cTn id="143" fill="hold">
                      <p:stCondLst>
                        <p:cond delay="indefinite"/>
                      </p:stCondLst>
                      <p:childTnLst>
                        <p:par>
                          <p:cTn id="144" fill="hold">
                            <p:stCondLst>
                              <p:cond delay="0"/>
                            </p:stCondLst>
                            <p:childTnLst>
                              <p:par>
                                <p:cTn id="145" presetID="14" presetClass="entr" presetSubtype="10" fill="hold" nodeType="clickEffect">
                                  <p:stCondLst>
                                    <p:cond delay="0"/>
                                  </p:stCondLst>
                                  <p:iterate type="wd">
                                    <p:tmPct val="10000"/>
                                  </p:iterate>
                                  <p:childTnLst>
                                    <p:set>
                                      <p:cBhvr>
                                        <p:cTn id="146" dur="1" fill="hold">
                                          <p:stCondLst>
                                            <p:cond delay="0"/>
                                          </p:stCondLst>
                                        </p:cTn>
                                        <p:tgtEl>
                                          <p:spTgt spid="73">
                                            <p:txEl>
                                              <p:pRg st="0" end="0"/>
                                            </p:txEl>
                                          </p:spTgt>
                                        </p:tgtEl>
                                        <p:attrNameLst>
                                          <p:attrName>style.visibility</p:attrName>
                                        </p:attrNameLst>
                                      </p:cBhvr>
                                      <p:to>
                                        <p:strVal val="visible"/>
                                      </p:to>
                                    </p:set>
                                    <p:animEffect transition="in" filter="randombar(horizontal)">
                                      <p:cBhvr>
                                        <p:cTn id="147" dur="500"/>
                                        <p:tgtEl>
                                          <p:spTgt spid="73">
                                            <p:txEl>
                                              <p:pRg st="0" end="0"/>
                                            </p:txEl>
                                          </p:spTgt>
                                        </p:tgtEl>
                                      </p:cBhvr>
                                    </p:animEffect>
                                  </p:childTnLst>
                                </p:cTn>
                              </p:par>
                            </p:childTnLst>
                          </p:cTn>
                        </p:par>
                        <p:par>
                          <p:cTn id="148" fill="hold">
                            <p:stCondLst>
                              <p:cond delay="950"/>
                            </p:stCondLst>
                            <p:childTnLst>
                              <p:par>
                                <p:cTn id="149" presetID="26" presetClass="emph" presetSubtype="0" repeatCount="2000" fill="hold" grpId="0" nodeType="afterEffect">
                                  <p:stCondLst>
                                    <p:cond delay="0"/>
                                  </p:stCondLst>
                                  <p:iterate type="wd">
                                    <p:tmPct val="10000"/>
                                  </p:iterate>
                                  <p:childTnLst>
                                    <p:animEffect transition="out" filter="fade">
                                      <p:cBhvr>
                                        <p:cTn id="150" dur="500" tmFilter="0, 0; .2, .5; .8, .5; 1, 0"/>
                                        <p:tgtEl>
                                          <p:spTgt spid="73">
                                            <p:txEl>
                                              <p:pRg st="0" end="0"/>
                                            </p:txEl>
                                          </p:spTgt>
                                        </p:tgtEl>
                                      </p:cBhvr>
                                    </p:animEffect>
                                    <p:animScale>
                                      <p:cBhvr>
                                        <p:cTn id="151" dur="250" autoRev="1" fill="hold"/>
                                        <p:tgtEl>
                                          <p:spTgt spid="73">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3" grpId="0" build="allAtOnce"/>
      <p:bldP spid="74" grpId="0"/>
      <p:bldP spid="74" grpId="1"/>
      <p:bldP spid="75" grpId="0"/>
      <p:bldP spid="75" grpId="1"/>
      <p:bldP spid="76" grpId="0"/>
      <p:bldP spid="76" grpId="1"/>
      <p:bldP spid="77" grpId="0"/>
      <p:bldP spid="77" grpId="1"/>
      <p:bldP spid="78" grpId="0"/>
      <p:bldP spid="78" grpId="1"/>
      <p:bldP spid="79" grpId="0"/>
      <p:bldP spid="79" grpId="1"/>
      <p:bldP spid="80" grpId="0"/>
      <p:bldP spid="81" grpId="0"/>
      <p:bldP spid="82" grpId="0"/>
      <p:bldP spid="83" grpId="0"/>
      <p:bldP spid="8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22355" y="1279373"/>
          <a:ext cx="5030100" cy="1188056"/>
        </p:xfrm>
        <a:graphic>
          <a:graphicData uri="http://schemas.openxmlformats.org/drawingml/2006/table">
            <a:tbl>
              <a:tblPr firstRow="1" bandRow="1">
                <a:tableStyleId>{5940675A-B579-460E-94D1-54222C63F5DA}</a:tableStyleId>
              </a:tblPr>
              <a:tblGrid>
                <a:gridCol w="838350">
                  <a:extLst>
                    <a:ext uri="{9D8B030D-6E8A-4147-A177-3AD203B41FA5}">
                      <a16:colId xmlns:a16="http://schemas.microsoft.com/office/drawing/2014/main" val="2868388082"/>
                    </a:ext>
                  </a:extLst>
                </a:gridCol>
                <a:gridCol w="838350">
                  <a:extLst>
                    <a:ext uri="{9D8B030D-6E8A-4147-A177-3AD203B41FA5}">
                      <a16:colId xmlns:a16="http://schemas.microsoft.com/office/drawing/2014/main" val="1557590837"/>
                    </a:ext>
                  </a:extLst>
                </a:gridCol>
                <a:gridCol w="838350">
                  <a:extLst>
                    <a:ext uri="{9D8B030D-6E8A-4147-A177-3AD203B41FA5}">
                      <a16:colId xmlns:a16="http://schemas.microsoft.com/office/drawing/2014/main" val="2673681062"/>
                    </a:ext>
                  </a:extLst>
                </a:gridCol>
                <a:gridCol w="838350">
                  <a:extLst>
                    <a:ext uri="{9D8B030D-6E8A-4147-A177-3AD203B41FA5}">
                      <a16:colId xmlns:a16="http://schemas.microsoft.com/office/drawing/2014/main" val="463301757"/>
                    </a:ext>
                  </a:extLst>
                </a:gridCol>
                <a:gridCol w="838350">
                  <a:extLst>
                    <a:ext uri="{9D8B030D-6E8A-4147-A177-3AD203B41FA5}">
                      <a16:colId xmlns:a16="http://schemas.microsoft.com/office/drawing/2014/main" val="2945294302"/>
                    </a:ext>
                  </a:extLst>
                </a:gridCol>
                <a:gridCol w="838350">
                  <a:extLst>
                    <a:ext uri="{9D8B030D-6E8A-4147-A177-3AD203B41FA5}">
                      <a16:colId xmlns:a16="http://schemas.microsoft.com/office/drawing/2014/main" val="3263452874"/>
                    </a:ext>
                  </a:extLst>
                </a:gridCol>
              </a:tblGrid>
              <a:tr h="1188056">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extLst>
                  <a:ext uri="{0D108BD9-81ED-4DB2-BD59-A6C34878D82A}">
                    <a16:rowId xmlns:a16="http://schemas.microsoft.com/office/drawing/2014/main" val="270235978"/>
                  </a:ext>
                </a:extLst>
              </a:tr>
            </a:tbl>
          </a:graphicData>
        </a:graphic>
      </p:graphicFrame>
      <p:sp>
        <p:nvSpPr>
          <p:cNvPr id="3" name="Rectangle 2"/>
          <p:cNvSpPr/>
          <p:nvPr/>
        </p:nvSpPr>
        <p:spPr>
          <a:xfrm>
            <a:off x="-21484" y="75121"/>
            <a:ext cx="6258445" cy="923330"/>
          </a:xfrm>
          <a:prstGeom prst="rect">
            <a:avLst/>
          </a:prstGeom>
          <a:noFill/>
        </p:spPr>
        <p:txBody>
          <a:bodyPr wrap="none" lIns="91440" tIns="45720" rIns="91440" bIns="45720">
            <a:spAutoFit/>
          </a:bodyPr>
          <a:lstStyle/>
          <a:p>
            <a:pPr algn="ctr"/>
            <a:r>
              <a:rPr lang="en-US" sz="5400">
                <a:ln w="0"/>
                <a:solidFill>
                  <a:srgbClr val="0070C0"/>
                </a:solidFill>
                <a:effectLst>
                  <a:outerShdw blurRad="38100" dist="19050" dir="2700000" algn="tl" rotWithShape="0">
                    <a:schemeClr val="dk1">
                      <a:alpha val="40000"/>
                    </a:schemeClr>
                  </a:outerShdw>
                </a:effectLst>
              </a:rPr>
              <a:t>b) 647 253 – 285 749 </a:t>
            </a:r>
            <a:endParaRPr lang="en-US" sz="5400" b="0" cap="none" spc="0">
              <a:ln w="0"/>
              <a:solidFill>
                <a:srgbClr val="0070C0"/>
              </a:solidFill>
              <a:effectLst>
                <a:outerShdw blurRad="38100" dist="19050" dir="2700000" algn="tl" rotWithShape="0">
                  <a:schemeClr val="dk1">
                    <a:alpha val="40000"/>
                  </a:schemeClr>
                </a:outerShdw>
              </a:effectLst>
            </a:endParaRPr>
          </a:p>
        </p:txBody>
      </p:sp>
      <p:sp>
        <p:nvSpPr>
          <p:cNvPr id="4" name="Rectangle 3"/>
          <p:cNvSpPr/>
          <p:nvPr/>
        </p:nvSpPr>
        <p:spPr>
          <a:xfrm>
            <a:off x="1104495" y="1150126"/>
            <a:ext cx="808235" cy="1569660"/>
          </a:xfrm>
          <a:prstGeom prst="rect">
            <a:avLst/>
          </a:prstGeom>
          <a:noFill/>
        </p:spPr>
        <p:txBody>
          <a:bodyPr wrap="none" lIns="91440" tIns="45720" rIns="91440" bIns="45720">
            <a:spAutoFit/>
          </a:bodyPr>
          <a:lstStyle/>
          <a:p>
            <a:pPr algn="ctr"/>
            <a:r>
              <a:rPr lang="en-US" sz="9600" b="1">
                <a:ln w="0"/>
                <a:solidFill>
                  <a:srgbClr val="00B050"/>
                </a:solidFill>
                <a:effectLst>
                  <a:outerShdw blurRad="38100" dist="19050" dir="2700000" algn="tl" rotWithShape="0">
                    <a:schemeClr val="dk1">
                      <a:alpha val="40000"/>
                    </a:schemeClr>
                  </a:outerShdw>
                </a:effectLst>
              </a:rPr>
              <a:t>6</a:t>
            </a:r>
            <a:endParaRPr lang="en-US" sz="9600" b="1" cap="none" spc="0">
              <a:ln w="0"/>
              <a:solidFill>
                <a:srgbClr val="00B050"/>
              </a:solidFill>
              <a:effectLst>
                <a:outerShdw blurRad="38100" dist="19050" dir="2700000" algn="tl" rotWithShape="0">
                  <a:schemeClr val="dk1">
                    <a:alpha val="40000"/>
                  </a:schemeClr>
                </a:outerShdw>
              </a:effectLst>
            </a:endParaRPr>
          </a:p>
        </p:txBody>
      </p:sp>
      <p:sp>
        <p:nvSpPr>
          <p:cNvPr id="5" name="Rectangle 4"/>
          <p:cNvSpPr/>
          <p:nvPr/>
        </p:nvSpPr>
        <p:spPr>
          <a:xfrm>
            <a:off x="1898399" y="1150126"/>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4</a:t>
            </a:r>
          </a:p>
        </p:txBody>
      </p:sp>
      <p:sp>
        <p:nvSpPr>
          <p:cNvPr id="6" name="Rectangle 5"/>
          <p:cNvSpPr/>
          <p:nvPr/>
        </p:nvSpPr>
        <p:spPr>
          <a:xfrm>
            <a:off x="2754819" y="1150126"/>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7</a:t>
            </a:r>
          </a:p>
        </p:txBody>
      </p:sp>
      <p:sp>
        <p:nvSpPr>
          <p:cNvPr id="7" name="Rectangle 6"/>
          <p:cNvSpPr/>
          <p:nvPr/>
        </p:nvSpPr>
        <p:spPr>
          <a:xfrm>
            <a:off x="3611239" y="1150126"/>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2</a:t>
            </a:r>
          </a:p>
        </p:txBody>
      </p:sp>
      <p:sp>
        <p:nvSpPr>
          <p:cNvPr id="8" name="Rectangle 7"/>
          <p:cNvSpPr/>
          <p:nvPr/>
        </p:nvSpPr>
        <p:spPr>
          <a:xfrm>
            <a:off x="4467659" y="1150126"/>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5</a:t>
            </a:r>
          </a:p>
        </p:txBody>
      </p:sp>
      <p:sp>
        <p:nvSpPr>
          <p:cNvPr id="9" name="Rectangle 8"/>
          <p:cNvSpPr/>
          <p:nvPr/>
        </p:nvSpPr>
        <p:spPr>
          <a:xfrm>
            <a:off x="5247233" y="1150126"/>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3</a:t>
            </a:r>
          </a:p>
        </p:txBody>
      </p:sp>
      <p:graphicFrame>
        <p:nvGraphicFramePr>
          <p:cNvPr id="10" name="Table 9"/>
          <p:cNvGraphicFramePr>
            <a:graphicFrameLocks noGrp="1"/>
          </p:cNvGraphicFramePr>
          <p:nvPr/>
        </p:nvGraphicFramePr>
        <p:xfrm>
          <a:off x="1019342" y="3205076"/>
          <a:ext cx="5030100" cy="1188056"/>
        </p:xfrm>
        <a:graphic>
          <a:graphicData uri="http://schemas.openxmlformats.org/drawingml/2006/table">
            <a:tbl>
              <a:tblPr firstRow="1" bandRow="1">
                <a:tableStyleId>{5940675A-B579-460E-94D1-54222C63F5DA}</a:tableStyleId>
              </a:tblPr>
              <a:tblGrid>
                <a:gridCol w="838350">
                  <a:extLst>
                    <a:ext uri="{9D8B030D-6E8A-4147-A177-3AD203B41FA5}">
                      <a16:colId xmlns:a16="http://schemas.microsoft.com/office/drawing/2014/main" val="2868388082"/>
                    </a:ext>
                  </a:extLst>
                </a:gridCol>
                <a:gridCol w="838350">
                  <a:extLst>
                    <a:ext uri="{9D8B030D-6E8A-4147-A177-3AD203B41FA5}">
                      <a16:colId xmlns:a16="http://schemas.microsoft.com/office/drawing/2014/main" val="1557590837"/>
                    </a:ext>
                  </a:extLst>
                </a:gridCol>
                <a:gridCol w="838350">
                  <a:extLst>
                    <a:ext uri="{9D8B030D-6E8A-4147-A177-3AD203B41FA5}">
                      <a16:colId xmlns:a16="http://schemas.microsoft.com/office/drawing/2014/main" val="2673681062"/>
                    </a:ext>
                  </a:extLst>
                </a:gridCol>
                <a:gridCol w="838350">
                  <a:extLst>
                    <a:ext uri="{9D8B030D-6E8A-4147-A177-3AD203B41FA5}">
                      <a16:colId xmlns:a16="http://schemas.microsoft.com/office/drawing/2014/main" val="463301757"/>
                    </a:ext>
                  </a:extLst>
                </a:gridCol>
                <a:gridCol w="838350">
                  <a:extLst>
                    <a:ext uri="{9D8B030D-6E8A-4147-A177-3AD203B41FA5}">
                      <a16:colId xmlns:a16="http://schemas.microsoft.com/office/drawing/2014/main" val="2945294302"/>
                    </a:ext>
                  </a:extLst>
                </a:gridCol>
                <a:gridCol w="838350">
                  <a:extLst>
                    <a:ext uri="{9D8B030D-6E8A-4147-A177-3AD203B41FA5}">
                      <a16:colId xmlns:a16="http://schemas.microsoft.com/office/drawing/2014/main" val="3263452874"/>
                    </a:ext>
                  </a:extLst>
                </a:gridCol>
              </a:tblGrid>
              <a:tr h="1188056">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extLst>
                  <a:ext uri="{0D108BD9-81ED-4DB2-BD59-A6C34878D82A}">
                    <a16:rowId xmlns:a16="http://schemas.microsoft.com/office/drawing/2014/main" val="270235978"/>
                  </a:ext>
                </a:extLst>
              </a:tr>
            </a:tbl>
          </a:graphicData>
        </a:graphic>
      </p:graphicFrame>
      <p:sp>
        <p:nvSpPr>
          <p:cNvPr id="11" name="Rectangle 10"/>
          <p:cNvSpPr/>
          <p:nvPr/>
        </p:nvSpPr>
        <p:spPr>
          <a:xfrm>
            <a:off x="1101482" y="307582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2</a:t>
            </a:r>
          </a:p>
        </p:txBody>
      </p:sp>
      <p:sp>
        <p:nvSpPr>
          <p:cNvPr id="12" name="Rectangle 11"/>
          <p:cNvSpPr/>
          <p:nvPr/>
        </p:nvSpPr>
        <p:spPr>
          <a:xfrm>
            <a:off x="1895386" y="307582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8</a:t>
            </a:r>
          </a:p>
        </p:txBody>
      </p:sp>
      <p:sp>
        <p:nvSpPr>
          <p:cNvPr id="13" name="Rectangle 12"/>
          <p:cNvSpPr/>
          <p:nvPr/>
        </p:nvSpPr>
        <p:spPr>
          <a:xfrm>
            <a:off x="2751806" y="307582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5</a:t>
            </a:r>
          </a:p>
        </p:txBody>
      </p:sp>
      <p:sp>
        <p:nvSpPr>
          <p:cNvPr id="14" name="Rectangle 13"/>
          <p:cNvSpPr/>
          <p:nvPr/>
        </p:nvSpPr>
        <p:spPr>
          <a:xfrm>
            <a:off x="3608226" y="307582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7</a:t>
            </a:r>
          </a:p>
        </p:txBody>
      </p:sp>
      <p:sp>
        <p:nvSpPr>
          <p:cNvPr id="15" name="Rectangle 14"/>
          <p:cNvSpPr/>
          <p:nvPr/>
        </p:nvSpPr>
        <p:spPr>
          <a:xfrm>
            <a:off x="4464646" y="307582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4</a:t>
            </a:r>
          </a:p>
        </p:txBody>
      </p:sp>
      <p:sp>
        <p:nvSpPr>
          <p:cNvPr id="16" name="Rectangle 15"/>
          <p:cNvSpPr/>
          <p:nvPr/>
        </p:nvSpPr>
        <p:spPr>
          <a:xfrm>
            <a:off x="5244220" y="3075829"/>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9</a:t>
            </a:r>
          </a:p>
        </p:txBody>
      </p:sp>
      <p:sp>
        <p:nvSpPr>
          <p:cNvPr id="17" name="Rectangle 16"/>
          <p:cNvSpPr/>
          <p:nvPr/>
        </p:nvSpPr>
        <p:spPr>
          <a:xfrm>
            <a:off x="286354" y="1969297"/>
            <a:ext cx="561371"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a:t>
            </a:r>
          </a:p>
        </p:txBody>
      </p:sp>
      <p:cxnSp>
        <p:nvCxnSpPr>
          <p:cNvPr id="18" name="Straight Connector 17"/>
          <p:cNvCxnSpPr/>
          <p:nvPr/>
        </p:nvCxnSpPr>
        <p:spPr>
          <a:xfrm>
            <a:off x="933450" y="4645489"/>
            <a:ext cx="5230292"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graphicFrame>
        <p:nvGraphicFramePr>
          <p:cNvPr id="19" name="Table 18"/>
          <p:cNvGraphicFramePr>
            <a:graphicFrameLocks noGrp="1"/>
          </p:cNvGraphicFramePr>
          <p:nvPr/>
        </p:nvGraphicFramePr>
        <p:xfrm>
          <a:off x="971157" y="5096438"/>
          <a:ext cx="5030100" cy="1188056"/>
        </p:xfrm>
        <a:graphic>
          <a:graphicData uri="http://schemas.openxmlformats.org/drawingml/2006/table">
            <a:tbl>
              <a:tblPr firstRow="1" bandRow="1">
                <a:tableStyleId>{5940675A-B579-460E-94D1-54222C63F5DA}</a:tableStyleId>
              </a:tblPr>
              <a:tblGrid>
                <a:gridCol w="838350">
                  <a:extLst>
                    <a:ext uri="{9D8B030D-6E8A-4147-A177-3AD203B41FA5}">
                      <a16:colId xmlns:a16="http://schemas.microsoft.com/office/drawing/2014/main" val="2868388082"/>
                    </a:ext>
                  </a:extLst>
                </a:gridCol>
                <a:gridCol w="838350">
                  <a:extLst>
                    <a:ext uri="{9D8B030D-6E8A-4147-A177-3AD203B41FA5}">
                      <a16:colId xmlns:a16="http://schemas.microsoft.com/office/drawing/2014/main" val="1557590837"/>
                    </a:ext>
                  </a:extLst>
                </a:gridCol>
                <a:gridCol w="838350">
                  <a:extLst>
                    <a:ext uri="{9D8B030D-6E8A-4147-A177-3AD203B41FA5}">
                      <a16:colId xmlns:a16="http://schemas.microsoft.com/office/drawing/2014/main" val="2673681062"/>
                    </a:ext>
                  </a:extLst>
                </a:gridCol>
                <a:gridCol w="838350">
                  <a:extLst>
                    <a:ext uri="{9D8B030D-6E8A-4147-A177-3AD203B41FA5}">
                      <a16:colId xmlns:a16="http://schemas.microsoft.com/office/drawing/2014/main" val="463301757"/>
                    </a:ext>
                  </a:extLst>
                </a:gridCol>
                <a:gridCol w="838350">
                  <a:extLst>
                    <a:ext uri="{9D8B030D-6E8A-4147-A177-3AD203B41FA5}">
                      <a16:colId xmlns:a16="http://schemas.microsoft.com/office/drawing/2014/main" val="2945294302"/>
                    </a:ext>
                  </a:extLst>
                </a:gridCol>
                <a:gridCol w="838350">
                  <a:extLst>
                    <a:ext uri="{9D8B030D-6E8A-4147-A177-3AD203B41FA5}">
                      <a16:colId xmlns:a16="http://schemas.microsoft.com/office/drawing/2014/main" val="3263452874"/>
                    </a:ext>
                  </a:extLst>
                </a:gridCol>
              </a:tblGrid>
              <a:tr h="1188056">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prst="riblet"/>
                      <a:lightRig rig="flood" dir="t"/>
                    </a:cell3D>
                  </a:tcPr>
                </a:tc>
                <a:extLst>
                  <a:ext uri="{0D108BD9-81ED-4DB2-BD59-A6C34878D82A}">
                    <a16:rowId xmlns:a16="http://schemas.microsoft.com/office/drawing/2014/main" val="270235978"/>
                  </a:ext>
                </a:extLst>
              </a:tr>
            </a:tbl>
          </a:graphicData>
        </a:graphic>
      </p:graphicFrame>
      <p:sp>
        <p:nvSpPr>
          <p:cNvPr id="20" name="Rectangle 19"/>
          <p:cNvSpPr/>
          <p:nvPr/>
        </p:nvSpPr>
        <p:spPr>
          <a:xfrm>
            <a:off x="5195515" y="4897846"/>
            <a:ext cx="808235" cy="1569660"/>
          </a:xfrm>
          <a:prstGeom prst="rect">
            <a:avLst/>
          </a:prstGeom>
          <a:noFill/>
        </p:spPr>
        <p:txBody>
          <a:bodyPr wrap="none" lIns="91440" tIns="45720" rIns="91440" bIns="45720">
            <a:spAutoFit/>
          </a:bodyPr>
          <a:lstStyle/>
          <a:p>
            <a:pPr algn="ctr"/>
            <a:r>
              <a:rPr lang="en-US" sz="9600" b="1" cap="none" spc="0">
                <a:ln w="0"/>
                <a:solidFill>
                  <a:srgbClr val="C00000"/>
                </a:solidFill>
                <a:effectLst>
                  <a:outerShdw blurRad="38100" dist="19050" dir="2700000" algn="tl" rotWithShape="0">
                    <a:schemeClr val="dk1">
                      <a:alpha val="40000"/>
                    </a:schemeClr>
                  </a:outerShdw>
                </a:effectLst>
              </a:rPr>
              <a:t>4</a:t>
            </a:r>
          </a:p>
        </p:txBody>
      </p:sp>
      <p:sp>
        <p:nvSpPr>
          <p:cNvPr id="21" name="Rounded Rectangle 20"/>
          <p:cNvSpPr/>
          <p:nvPr/>
        </p:nvSpPr>
        <p:spPr>
          <a:xfrm>
            <a:off x="6406415" y="179832"/>
            <a:ext cx="5410200" cy="529470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endParaRPr lang="en-US"/>
          </a:p>
        </p:txBody>
      </p:sp>
      <p:sp>
        <p:nvSpPr>
          <p:cNvPr id="22" name="Rectangle 21"/>
          <p:cNvSpPr/>
          <p:nvPr/>
        </p:nvSpPr>
        <p:spPr>
          <a:xfrm>
            <a:off x="6406415" y="1043040"/>
            <a:ext cx="5549576" cy="3862596"/>
          </a:xfrm>
          <a:prstGeom prst="rect">
            <a:avLst/>
          </a:prstGeom>
          <a:noFill/>
        </p:spPr>
        <p:txBody>
          <a:bodyPr wrap="square" lIns="91440" tIns="45720" rIns="91440" bIns="45720">
            <a:spAutoFit/>
          </a:bodyPr>
          <a:lstStyle/>
          <a:p>
            <a:pPr>
              <a:spcAft>
                <a:spcPts val="600"/>
              </a:spcAft>
            </a:pPr>
            <a:r>
              <a:rPr lang="en-US" sz="2400" b="1" dirty="0" err="1">
                <a:ln w="0"/>
                <a:solidFill>
                  <a:srgbClr val="002060"/>
                </a:solidFill>
                <a:effectLst>
                  <a:outerShdw blurRad="38100" dist="19050" dir="2700000" algn="tl" rotWithShape="0">
                    <a:schemeClr val="dk1">
                      <a:alpha val="40000"/>
                    </a:schemeClr>
                  </a:outerShdw>
                </a:effectLst>
              </a:rPr>
              <a:t>Trừ</a:t>
            </a:r>
            <a:r>
              <a:rPr lang="en-US" sz="2400" b="1" dirty="0">
                <a:ln w="0"/>
                <a:solidFill>
                  <a:srgbClr val="002060"/>
                </a:solidFill>
                <a:effectLst>
                  <a:outerShdw blurRad="38100" dist="19050" dir="2700000" algn="tl" rotWithShape="0">
                    <a:schemeClr val="dk1">
                      <a:alpha val="40000"/>
                    </a:schemeClr>
                  </a:outerShdw>
                </a:effectLst>
              </a:rPr>
              <a:t> </a:t>
            </a:r>
            <a:r>
              <a:rPr lang="en-US" sz="2400" b="1" dirty="0" err="1">
                <a:ln w="0"/>
                <a:solidFill>
                  <a:srgbClr val="002060"/>
                </a:solidFill>
                <a:effectLst>
                  <a:outerShdw blurRad="38100" dist="19050" dir="2700000" algn="tl" rotWithShape="0">
                    <a:schemeClr val="dk1">
                      <a:alpha val="40000"/>
                    </a:schemeClr>
                  </a:outerShdw>
                </a:effectLst>
              </a:rPr>
              <a:t>theo</a:t>
            </a:r>
            <a:r>
              <a:rPr lang="en-US" sz="2400" b="1" dirty="0">
                <a:ln w="0"/>
                <a:solidFill>
                  <a:srgbClr val="002060"/>
                </a:solidFill>
                <a:effectLst>
                  <a:outerShdw blurRad="38100" dist="19050" dir="2700000" algn="tl" rotWithShape="0">
                    <a:schemeClr val="dk1">
                      <a:alpha val="40000"/>
                    </a:schemeClr>
                  </a:outerShdw>
                </a:effectLst>
              </a:rPr>
              <a:t> </a:t>
            </a:r>
            <a:r>
              <a:rPr lang="en-US" sz="2400" b="1" dirty="0" err="1">
                <a:ln w="0"/>
                <a:solidFill>
                  <a:srgbClr val="002060"/>
                </a:solidFill>
                <a:effectLst>
                  <a:outerShdw blurRad="38100" dist="19050" dir="2700000" algn="tl" rotWithShape="0">
                    <a:schemeClr val="dk1">
                      <a:alpha val="40000"/>
                    </a:schemeClr>
                  </a:outerShdw>
                </a:effectLst>
              </a:rPr>
              <a:t>thứ</a:t>
            </a:r>
            <a:r>
              <a:rPr lang="en-US" sz="2400" b="1" dirty="0">
                <a:ln w="0"/>
                <a:solidFill>
                  <a:srgbClr val="002060"/>
                </a:solidFill>
                <a:effectLst>
                  <a:outerShdw blurRad="38100" dist="19050" dir="2700000" algn="tl" rotWithShape="0">
                    <a:schemeClr val="dk1">
                      <a:alpha val="40000"/>
                    </a:schemeClr>
                  </a:outerShdw>
                </a:effectLst>
              </a:rPr>
              <a:t> </a:t>
            </a:r>
            <a:r>
              <a:rPr lang="en-US" sz="2400" b="1" dirty="0" err="1">
                <a:ln w="0"/>
                <a:solidFill>
                  <a:srgbClr val="002060"/>
                </a:solidFill>
                <a:effectLst>
                  <a:outerShdw blurRad="38100" dist="19050" dir="2700000" algn="tl" rotWithShape="0">
                    <a:schemeClr val="dk1">
                      <a:alpha val="40000"/>
                    </a:schemeClr>
                  </a:outerShdw>
                </a:effectLst>
              </a:rPr>
              <a:t>tự</a:t>
            </a:r>
            <a:r>
              <a:rPr lang="en-US" sz="2400" b="1" dirty="0">
                <a:ln w="0"/>
                <a:solidFill>
                  <a:srgbClr val="002060"/>
                </a:solidFill>
                <a:effectLst>
                  <a:outerShdw blurRad="38100" dist="19050" dir="2700000" algn="tl" rotWithShape="0">
                    <a:schemeClr val="dk1">
                      <a:alpha val="40000"/>
                    </a:schemeClr>
                  </a:outerShdw>
                </a:effectLst>
              </a:rPr>
              <a:t> </a:t>
            </a:r>
            <a:r>
              <a:rPr lang="en-US" sz="2400" b="1" dirty="0" err="1">
                <a:ln w="0"/>
                <a:solidFill>
                  <a:srgbClr val="002060"/>
                </a:solidFill>
                <a:effectLst>
                  <a:outerShdw blurRad="38100" dist="19050" dir="2700000" algn="tl" rotWithShape="0">
                    <a:schemeClr val="dk1">
                      <a:alpha val="40000"/>
                    </a:schemeClr>
                  </a:outerShdw>
                </a:effectLst>
              </a:rPr>
              <a:t>từ</a:t>
            </a:r>
            <a:r>
              <a:rPr lang="en-US" sz="2400" b="1" dirty="0">
                <a:ln w="0"/>
                <a:solidFill>
                  <a:srgbClr val="002060"/>
                </a:solidFill>
                <a:effectLst>
                  <a:outerShdw blurRad="38100" dist="19050" dir="2700000" algn="tl" rotWithShape="0">
                    <a:schemeClr val="dk1">
                      <a:alpha val="40000"/>
                    </a:schemeClr>
                  </a:outerShdw>
                </a:effectLst>
              </a:rPr>
              <a:t> </a:t>
            </a:r>
            <a:r>
              <a:rPr lang="en-US" sz="2400" b="1" dirty="0" err="1">
                <a:ln w="0"/>
                <a:solidFill>
                  <a:srgbClr val="002060"/>
                </a:solidFill>
                <a:effectLst>
                  <a:outerShdw blurRad="38100" dist="19050" dir="2700000" algn="tl" rotWithShape="0">
                    <a:schemeClr val="dk1">
                      <a:alpha val="40000"/>
                    </a:schemeClr>
                  </a:outerShdw>
                </a:effectLst>
              </a:rPr>
              <a:t>phải</a:t>
            </a:r>
            <a:r>
              <a:rPr lang="en-US" sz="2400" b="1" dirty="0">
                <a:ln w="0"/>
                <a:solidFill>
                  <a:srgbClr val="002060"/>
                </a:solidFill>
                <a:effectLst>
                  <a:outerShdw blurRad="38100" dist="19050" dir="2700000" algn="tl" rotWithShape="0">
                    <a:schemeClr val="dk1">
                      <a:alpha val="40000"/>
                    </a:schemeClr>
                  </a:outerShdw>
                </a:effectLst>
              </a:rPr>
              <a:t> sang </a:t>
            </a:r>
            <a:r>
              <a:rPr lang="en-US" sz="2400" b="1" dirty="0" err="1">
                <a:ln w="0"/>
                <a:solidFill>
                  <a:srgbClr val="002060"/>
                </a:solidFill>
                <a:effectLst>
                  <a:outerShdw blurRad="38100" dist="19050" dir="2700000" algn="tl" rotWithShape="0">
                    <a:schemeClr val="dk1">
                      <a:alpha val="40000"/>
                    </a:schemeClr>
                  </a:outerShdw>
                </a:effectLst>
              </a:rPr>
              <a:t>trái</a:t>
            </a:r>
            <a:r>
              <a:rPr lang="en-US" sz="2400" b="1" dirty="0">
                <a:ln w="0"/>
                <a:solidFill>
                  <a:srgbClr val="002060"/>
                </a:solidFill>
                <a:effectLst>
                  <a:outerShdw blurRad="38100" dist="19050" dir="2700000" algn="tl" rotWithShape="0">
                    <a:schemeClr val="dk1">
                      <a:alpha val="40000"/>
                    </a:schemeClr>
                  </a:outerShdw>
                </a:effectLst>
              </a:rPr>
              <a:t>:</a:t>
            </a:r>
          </a:p>
          <a:p>
            <a:pPr marL="571500" indent="-571500">
              <a:buFont typeface="Arial" panose="020B0604020202020204" pitchFamily="34" charset="0"/>
              <a:buChar char="•"/>
            </a:pPr>
            <a:r>
              <a:rPr lang="en-US" sz="2400" b="1" dirty="0">
                <a:ln w="0"/>
                <a:solidFill>
                  <a:srgbClr val="002060"/>
                </a:solidFill>
                <a:effectLst>
                  <a:outerShdw blurRad="38100" dist="19050" dir="2700000" algn="tl" rotWithShape="0">
                    <a:schemeClr val="dk1">
                      <a:alpha val="40000"/>
                    </a:schemeClr>
                  </a:outerShdw>
                </a:effectLst>
              </a:rPr>
              <a:t>13 </a:t>
            </a:r>
            <a:r>
              <a:rPr lang="en-US" sz="2400" b="1" dirty="0" err="1">
                <a:ln w="0"/>
                <a:solidFill>
                  <a:srgbClr val="002060"/>
                </a:solidFill>
                <a:effectLst>
                  <a:outerShdw blurRad="38100" dist="19050" dir="2700000" algn="tl" rotWithShape="0">
                    <a:schemeClr val="dk1">
                      <a:alpha val="40000"/>
                    </a:schemeClr>
                  </a:outerShdw>
                </a:effectLst>
              </a:rPr>
              <a:t>trừ</a:t>
            </a:r>
            <a:r>
              <a:rPr lang="en-US" sz="2400" b="1" dirty="0">
                <a:ln w="0"/>
                <a:solidFill>
                  <a:srgbClr val="002060"/>
                </a:solidFill>
                <a:effectLst>
                  <a:outerShdw blurRad="38100" dist="19050" dir="2700000" algn="tl" rotWithShape="0">
                    <a:schemeClr val="dk1">
                      <a:alpha val="40000"/>
                    </a:schemeClr>
                  </a:outerShdw>
                </a:effectLst>
              </a:rPr>
              <a:t> 9 </a:t>
            </a:r>
            <a:r>
              <a:rPr lang="en-US" sz="2400" b="1" dirty="0" err="1">
                <a:ln w="0"/>
                <a:solidFill>
                  <a:srgbClr val="002060"/>
                </a:solidFill>
                <a:effectLst>
                  <a:outerShdw blurRad="38100" dist="19050" dir="2700000" algn="tl" rotWithShape="0">
                    <a:schemeClr val="dk1">
                      <a:alpha val="40000"/>
                    </a:schemeClr>
                  </a:outerShdw>
                </a:effectLst>
              </a:rPr>
              <a:t>bằng</a:t>
            </a:r>
            <a:r>
              <a:rPr lang="en-US" sz="2400" b="1" dirty="0">
                <a:ln w="0"/>
                <a:solidFill>
                  <a:srgbClr val="002060"/>
                </a:solidFill>
                <a:effectLst>
                  <a:outerShdw blurRad="38100" dist="19050" dir="2700000" algn="tl" rotWithShape="0">
                    <a:schemeClr val="dk1">
                      <a:alpha val="40000"/>
                    </a:schemeClr>
                  </a:outerShdw>
                </a:effectLst>
              </a:rPr>
              <a:t> 4, </a:t>
            </a:r>
            <a:r>
              <a:rPr lang="en-US" sz="2400" b="1" dirty="0" err="1">
                <a:ln w="0"/>
                <a:solidFill>
                  <a:srgbClr val="002060"/>
                </a:solidFill>
                <a:effectLst>
                  <a:outerShdw blurRad="38100" dist="19050" dir="2700000" algn="tl" rotWithShape="0">
                    <a:schemeClr val="dk1">
                      <a:alpha val="40000"/>
                    </a:schemeClr>
                  </a:outerShdw>
                </a:effectLst>
              </a:rPr>
              <a:t>viết</a:t>
            </a:r>
            <a:r>
              <a:rPr lang="en-US" sz="2400" b="1" dirty="0">
                <a:ln w="0"/>
                <a:solidFill>
                  <a:srgbClr val="002060"/>
                </a:solidFill>
                <a:effectLst>
                  <a:outerShdw blurRad="38100" dist="19050" dir="2700000" algn="tl" rotWithShape="0">
                    <a:schemeClr val="dk1">
                      <a:alpha val="40000"/>
                    </a:schemeClr>
                  </a:outerShdw>
                </a:effectLst>
              </a:rPr>
              <a:t> 4 </a:t>
            </a:r>
            <a:r>
              <a:rPr lang="en-US" sz="2400" b="1" dirty="0" err="1">
                <a:ln w="0"/>
                <a:solidFill>
                  <a:srgbClr val="002060"/>
                </a:solidFill>
                <a:effectLst>
                  <a:outerShdw blurRad="38100" dist="19050" dir="2700000" algn="tl" rotWithShape="0">
                    <a:schemeClr val="dk1">
                      <a:alpha val="40000"/>
                    </a:schemeClr>
                  </a:outerShdw>
                </a:effectLst>
              </a:rPr>
              <a:t>nhớ</a:t>
            </a:r>
            <a:r>
              <a:rPr lang="en-US" sz="2400" b="1" dirty="0">
                <a:ln w="0"/>
                <a:solidFill>
                  <a:srgbClr val="002060"/>
                </a:solidFill>
                <a:effectLst>
                  <a:outerShdw blurRad="38100" dist="19050" dir="2700000" algn="tl" rotWithShape="0">
                    <a:schemeClr val="dk1">
                      <a:alpha val="40000"/>
                    </a:schemeClr>
                  </a:outerShdw>
                </a:effectLst>
              </a:rPr>
              <a:t> 1.</a:t>
            </a:r>
          </a:p>
          <a:p>
            <a:pPr marL="571500" indent="-571500">
              <a:buFont typeface="Arial" panose="020B0604020202020204" pitchFamily="34" charset="0"/>
              <a:buChar char="•"/>
            </a:pPr>
            <a:r>
              <a:rPr lang="en-US" sz="2400" b="1" dirty="0">
                <a:ln w="0"/>
                <a:solidFill>
                  <a:srgbClr val="002060"/>
                </a:solidFill>
                <a:effectLst>
                  <a:outerShdw blurRad="38100" dist="19050" dir="2700000" algn="tl" rotWithShape="0">
                    <a:schemeClr val="dk1">
                      <a:alpha val="40000"/>
                    </a:schemeClr>
                  </a:outerShdw>
                </a:effectLst>
              </a:rPr>
              <a:t>4 </a:t>
            </a:r>
            <a:r>
              <a:rPr lang="en-US" sz="2400" b="1" dirty="0" err="1">
                <a:ln w="0"/>
                <a:solidFill>
                  <a:srgbClr val="002060"/>
                </a:solidFill>
                <a:effectLst>
                  <a:outerShdw blurRad="38100" dist="19050" dir="2700000" algn="tl" rotWithShape="0">
                    <a:schemeClr val="dk1">
                      <a:alpha val="40000"/>
                    </a:schemeClr>
                  </a:outerShdw>
                </a:effectLst>
              </a:rPr>
              <a:t>thêm</a:t>
            </a:r>
            <a:r>
              <a:rPr lang="en-US" sz="2400" b="1" dirty="0">
                <a:ln w="0"/>
                <a:solidFill>
                  <a:srgbClr val="002060"/>
                </a:solidFill>
                <a:effectLst>
                  <a:outerShdw blurRad="38100" dist="19050" dir="2700000" algn="tl" rotWithShape="0">
                    <a:schemeClr val="dk1">
                      <a:alpha val="40000"/>
                    </a:schemeClr>
                  </a:outerShdw>
                </a:effectLst>
              </a:rPr>
              <a:t> 1 </a:t>
            </a:r>
            <a:r>
              <a:rPr lang="en-US" sz="2400" b="1" dirty="0" err="1">
                <a:ln w="0"/>
                <a:solidFill>
                  <a:srgbClr val="002060"/>
                </a:solidFill>
                <a:effectLst>
                  <a:outerShdw blurRad="38100" dist="19050" dir="2700000" algn="tl" rotWithShape="0">
                    <a:schemeClr val="dk1">
                      <a:alpha val="40000"/>
                    </a:schemeClr>
                  </a:outerShdw>
                </a:effectLst>
              </a:rPr>
              <a:t>bằng</a:t>
            </a:r>
            <a:r>
              <a:rPr lang="en-US" sz="2400" b="1" dirty="0">
                <a:ln w="0"/>
                <a:solidFill>
                  <a:srgbClr val="002060"/>
                </a:solidFill>
                <a:effectLst>
                  <a:outerShdw blurRad="38100" dist="19050" dir="2700000" algn="tl" rotWithShape="0">
                    <a:schemeClr val="dk1">
                      <a:alpha val="40000"/>
                    </a:schemeClr>
                  </a:outerShdw>
                </a:effectLst>
              </a:rPr>
              <a:t> 5, 5 </a:t>
            </a:r>
            <a:r>
              <a:rPr lang="en-US" sz="2400" b="1" dirty="0" err="1">
                <a:ln w="0"/>
                <a:solidFill>
                  <a:srgbClr val="002060"/>
                </a:solidFill>
                <a:effectLst>
                  <a:outerShdw blurRad="38100" dist="19050" dir="2700000" algn="tl" rotWithShape="0">
                    <a:schemeClr val="dk1">
                      <a:alpha val="40000"/>
                    </a:schemeClr>
                  </a:outerShdw>
                </a:effectLst>
              </a:rPr>
              <a:t>trừ</a:t>
            </a:r>
            <a:r>
              <a:rPr lang="en-US" sz="2400" b="1" dirty="0">
                <a:ln w="0"/>
                <a:solidFill>
                  <a:srgbClr val="002060"/>
                </a:solidFill>
                <a:effectLst>
                  <a:outerShdw blurRad="38100" dist="19050" dir="2700000" algn="tl" rotWithShape="0">
                    <a:schemeClr val="dk1">
                      <a:alpha val="40000"/>
                    </a:schemeClr>
                  </a:outerShdw>
                </a:effectLst>
              </a:rPr>
              <a:t> 5 </a:t>
            </a:r>
            <a:r>
              <a:rPr lang="en-US" sz="2400" b="1" dirty="0" err="1">
                <a:ln w="0"/>
                <a:solidFill>
                  <a:srgbClr val="002060"/>
                </a:solidFill>
                <a:effectLst>
                  <a:outerShdw blurRad="38100" dist="19050" dir="2700000" algn="tl" rotWithShape="0">
                    <a:schemeClr val="dk1">
                      <a:alpha val="40000"/>
                    </a:schemeClr>
                  </a:outerShdw>
                </a:effectLst>
              </a:rPr>
              <a:t>bằng</a:t>
            </a:r>
            <a:r>
              <a:rPr lang="en-US" sz="2400" b="1" dirty="0">
                <a:ln w="0"/>
                <a:solidFill>
                  <a:srgbClr val="002060"/>
                </a:solidFill>
                <a:effectLst>
                  <a:outerShdw blurRad="38100" dist="19050" dir="2700000" algn="tl" rotWithShape="0">
                    <a:schemeClr val="dk1">
                      <a:alpha val="40000"/>
                    </a:schemeClr>
                  </a:outerShdw>
                </a:effectLst>
              </a:rPr>
              <a:t> 0, </a:t>
            </a:r>
            <a:r>
              <a:rPr lang="en-US" sz="2400" b="1" dirty="0" err="1">
                <a:ln w="0"/>
                <a:solidFill>
                  <a:srgbClr val="002060"/>
                </a:solidFill>
                <a:effectLst>
                  <a:outerShdw blurRad="38100" dist="19050" dir="2700000" algn="tl" rotWithShape="0">
                    <a:schemeClr val="dk1">
                      <a:alpha val="40000"/>
                    </a:schemeClr>
                  </a:outerShdw>
                </a:effectLst>
              </a:rPr>
              <a:t>viết</a:t>
            </a:r>
            <a:r>
              <a:rPr lang="en-US" sz="2400" b="1" dirty="0">
                <a:ln w="0"/>
                <a:solidFill>
                  <a:srgbClr val="002060"/>
                </a:solidFill>
                <a:effectLst>
                  <a:outerShdw blurRad="38100" dist="19050" dir="2700000" algn="tl" rotWithShape="0">
                    <a:schemeClr val="dk1">
                      <a:alpha val="40000"/>
                    </a:schemeClr>
                  </a:outerShdw>
                </a:effectLst>
              </a:rPr>
              <a:t> 0.</a:t>
            </a:r>
          </a:p>
          <a:p>
            <a:pPr marL="571500" indent="-571500">
              <a:buFont typeface="Arial" panose="020B0604020202020204" pitchFamily="34" charset="0"/>
              <a:buChar char="•"/>
            </a:pPr>
            <a:r>
              <a:rPr lang="en-US" sz="2400" b="1" dirty="0">
                <a:ln w="0"/>
                <a:solidFill>
                  <a:srgbClr val="002060"/>
                </a:solidFill>
                <a:effectLst>
                  <a:outerShdw blurRad="38100" dist="19050" dir="2700000" algn="tl" rotWithShape="0">
                    <a:schemeClr val="dk1">
                      <a:alpha val="40000"/>
                    </a:schemeClr>
                  </a:outerShdw>
                </a:effectLst>
              </a:rPr>
              <a:t>12 </a:t>
            </a:r>
            <a:r>
              <a:rPr lang="en-US" sz="2400" b="1" dirty="0" err="1">
                <a:ln w="0"/>
                <a:solidFill>
                  <a:srgbClr val="002060"/>
                </a:solidFill>
                <a:effectLst>
                  <a:outerShdw blurRad="38100" dist="19050" dir="2700000" algn="tl" rotWithShape="0">
                    <a:schemeClr val="dk1">
                      <a:alpha val="40000"/>
                    </a:schemeClr>
                  </a:outerShdw>
                </a:effectLst>
              </a:rPr>
              <a:t>trừ</a:t>
            </a:r>
            <a:r>
              <a:rPr lang="en-US" sz="2400" b="1" dirty="0">
                <a:ln w="0"/>
                <a:solidFill>
                  <a:srgbClr val="002060"/>
                </a:solidFill>
                <a:effectLst>
                  <a:outerShdw blurRad="38100" dist="19050" dir="2700000" algn="tl" rotWithShape="0">
                    <a:schemeClr val="dk1">
                      <a:alpha val="40000"/>
                    </a:schemeClr>
                  </a:outerShdw>
                </a:effectLst>
              </a:rPr>
              <a:t> 7 </a:t>
            </a:r>
            <a:r>
              <a:rPr lang="en-US" sz="2400" b="1" dirty="0" err="1">
                <a:ln w="0"/>
                <a:solidFill>
                  <a:srgbClr val="002060"/>
                </a:solidFill>
                <a:effectLst>
                  <a:outerShdw blurRad="38100" dist="19050" dir="2700000" algn="tl" rotWithShape="0">
                    <a:schemeClr val="dk1">
                      <a:alpha val="40000"/>
                    </a:schemeClr>
                  </a:outerShdw>
                </a:effectLst>
              </a:rPr>
              <a:t>bằng</a:t>
            </a:r>
            <a:r>
              <a:rPr lang="en-US" sz="2400" b="1" dirty="0">
                <a:ln w="0"/>
                <a:solidFill>
                  <a:srgbClr val="002060"/>
                </a:solidFill>
                <a:effectLst>
                  <a:outerShdw blurRad="38100" dist="19050" dir="2700000" algn="tl" rotWithShape="0">
                    <a:schemeClr val="dk1">
                      <a:alpha val="40000"/>
                    </a:schemeClr>
                  </a:outerShdw>
                </a:effectLst>
              </a:rPr>
              <a:t> 5, </a:t>
            </a:r>
            <a:r>
              <a:rPr lang="en-US" sz="2400" b="1" dirty="0" err="1">
                <a:ln w="0"/>
                <a:solidFill>
                  <a:srgbClr val="002060"/>
                </a:solidFill>
                <a:effectLst>
                  <a:outerShdw blurRad="38100" dist="19050" dir="2700000" algn="tl" rotWithShape="0">
                    <a:schemeClr val="dk1">
                      <a:alpha val="40000"/>
                    </a:schemeClr>
                  </a:outerShdw>
                </a:effectLst>
              </a:rPr>
              <a:t>viết</a:t>
            </a:r>
            <a:r>
              <a:rPr lang="en-US" sz="2400" b="1" dirty="0">
                <a:ln w="0"/>
                <a:solidFill>
                  <a:srgbClr val="002060"/>
                </a:solidFill>
                <a:effectLst>
                  <a:outerShdw blurRad="38100" dist="19050" dir="2700000" algn="tl" rotWithShape="0">
                    <a:schemeClr val="dk1">
                      <a:alpha val="40000"/>
                    </a:schemeClr>
                  </a:outerShdw>
                </a:effectLst>
              </a:rPr>
              <a:t> 5 </a:t>
            </a:r>
            <a:r>
              <a:rPr lang="en-US" sz="2400" b="1" dirty="0" err="1">
                <a:ln w="0"/>
                <a:solidFill>
                  <a:srgbClr val="002060"/>
                </a:solidFill>
                <a:effectLst>
                  <a:outerShdw blurRad="38100" dist="19050" dir="2700000" algn="tl" rotWithShape="0">
                    <a:schemeClr val="dk1">
                      <a:alpha val="40000"/>
                    </a:schemeClr>
                  </a:outerShdw>
                </a:effectLst>
              </a:rPr>
              <a:t>nhớ</a:t>
            </a:r>
            <a:r>
              <a:rPr lang="en-US" sz="2400" b="1" dirty="0">
                <a:ln w="0"/>
                <a:solidFill>
                  <a:srgbClr val="002060"/>
                </a:solidFill>
                <a:effectLst>
                  <a:outerShdw blurRad="38100" dist="19050" dir="2700000" algn="tl" rotWithShape="0">
                    <a:schemeClr val="dk1">
                      <a:alpha val="40000"/>
                    </a:schemeClr>
                  </a:outerShdw>
                </a:effectLst>
              </a:rPr>
              <a:t> 1.</a:t>
            </a:r>
          </a:p>
          <a:p>
            <a:pPr marL="571500" indent="-571500">
              <a:buFont typeface="Arial" panose="020B0604020202020204" pitchFamily="34" charset="0"/>
              <a:buChar char="•"/>
            </a:pPr>
            <a:r>
              <a:rPr lang="en-US" sz="2400" b="1" dirty="0">
                <a:ln w="0"/>
                <a:solidFill>
                  <a:srgbClr val="002060"/>
                </a:solidFill>
                <a:effectLst>
                  <a:outerShdw blurRad="38100" dist="19050" dir="2700000" algn="tl" rotWithShape="0">
                    <a:schemeClr val="dk1">
                      <a:alpha val="40000"/>
                    </a:schemeClr>
                  </a:outerShdw>
                </a:effectLst>
              </a:rPr>
              <a:t>5 </a:t>
            </a:r>
            <a:r>
              <a:rPr lang="en-US" sz="2400" b="1" dirty="0" err="1">
                <a:ln w="0"/>
                <a:solidFill>
                  <a:srgbClr val="002060"/>
                </a:solidFill>
                <a:effectLst>
                  <a:outerShdw blurRad="38100" dist="19050" dir="2700000" algn="tl" rotWithShape="0">
                    <a:schemeClr val="dk1">
                      <a:alpha val="40000"/>
                    </a:schemeClr>
                  </a:outerShdw>
                </a:effectLst>
              </a:rPr>
              <a:t>thêm</a:t>
            </a:r>
            <a:r>
              <a:rPr lang="en-US" sz="2400" b="1" dirty="0">
                <a:ln w="0"/>
                <a:solidFill>
                  <a:srgbClr val="002060"/>
                </a:solidFill>
                <a:effectLst>
                  <a:outerShdw blurRad="38100" dist="19050" dir="2700000" algn="tl" rotWithShape="0">
                    <a:schemeClr val="dk1">
                      <a:alpha val="40000"/>
                    </a:schemeClr>
                  </a:outerShdw>
                </a:effectLst>
              </a:rPr>
              <a:t> 1 </a:t>
            </a:r>
            <a:r>
              <a:rPr lang="en-US" sz="2400" b="1" dirty="0" err="1">
                <a:ln w="0"/>
                <a:solidFill>
                  <a:srgbClr val="002060"/>
                </a:solidFill>
                <a:effectLst>
                  <a:outerShdw blurRad="38100" dist="19050" dir="2700000" algn="tl" rotWithShape="0">
                    <a:schemeClr val="dk1">
                      <a:alpha val="40000"/>
                    </a:schemeClr>
                  </a:outerShdw>
                </a:effectLst>
              </a:rPr>
              <a:t>bằng</a:t>
            </a:r>
            <a:r>
              <a:rPr lang="en-US" sz="2400" b="1" dirty="0">
                <a:ln w="0"/>
                <a:solidFill>
                  <a:srgbClr val="002060"/>
                </a:solidFill>
                <a:effectLst>
                  <a:outerShdw blurRad="38100" dist="19050" dir="2700000" algn="tl" rotWithShape="0">
                    <a:schemeClr val="dk1">
                      <a:alpha val="40000"/>
                    </a:schemeClr>
                  </a:outerShdw>
                </a:effectLst>
              </a:rPr>
              <a:t> 6, 7 </a:t>
            </a:r>
            <a:r>
              <a:rPr lang="en-US" sz="2400" b="1" dirty="0" err="1">
                <a:ln w="0"/>
                <a:solidFill>
                  <a:srgbClr val="002060"/>
                </a:solidFill>
                <a:effectLst>
                  <a:outerShdw blurRad="38100" dist="19050" dir="2700000" algn="tl" rotWithShape="0">
                    <a:schemeClr val="dk1">
                      <a:alpha val="40000"/>
                    </a:schemeClr>
                  </a:outerShdw>
                </a:effectLst>
              </a:rPr>
              <a:t>trừ</a:t>
            </a:r>
            <a:r>
              <a:rPr lang="en-US" sz="2400" b="1" dirty="0">
                <a:ln w="0"/>
                <a:solidFill>
                  <a:srgbClr val="002060"/>
                </a:solidFill>
                <a:effectLst>
                  <a:outerShdw blurRad="38100" dist="19050" dir="2700000" algn="tl" rotWithShape="0">
                    <a:schemeClr val="dk1">
                      <a:alpha val="40000"/>
                    </a:schemeClr>
                  </a:outerShdw>
                </a:effectLst>
              </a:rPr>
              <a:t> 6 </a:t>
            </a:r>
            <a:r>
              <a:rPr lang="en-US" sz="2400" b="1" dirty="0" err="1">
                <a:ln w="0"/>
                <a:solidFill>
                  <a:srgbClr val="002060"/>
                </a:solidFill>
                <a:effectLst>
                  <a:outerShdw blurRad="38100" dist="19050" dir="2700000" algn="tl" rotWithShape="0">
                    <a:schemeClr val="dk1">
                      <a:alpha val="40000"/>
                    </a:schemeClr>
                  </a:outerShdw>
                </a:effectLst>
              </a:rPr>
              <a:t>bằng</a:t>
            </a:r>
            <a:r>
              <a:rPr lang="en-US" sz="2400" b="1" dirty="0">
                <a:ln w="0"/>
                <a:solidFill>
                  <a:srgbClr val="002060"/>
                </a:solidFill>
                <a:effectLst>
                  <a:outerShdw blurRad="38100" dist="19050" dir="2700000" algn="tl" rotWithShape="0">
                    <a:schemeClr val="dk1">
                      <a:alpha val="40000"/>
                    </a:schemeClr>
                  </a:outerShdw>
                </a:effectLst>
              </a:rPr>
              <a:t> 1, </a:t>
            </a:r>
            <a:r>
              <a:rPr lang="en-US" sz="2400" b="1" dirty="0" err="1">
                <a:ln w="0"/>
                <a:solidFill>
                  <a:srgbClr val="002060"/>
                </a:solidFill>
                <a:effectLst>
                  <a:outerShdw blurRad="38100" dist="19050" dir="2700000" algn="tl" rotWithShape="0">
                    <a:schemeClr val="dk1">
                      <a:alpha val="40000"/>
                    </a:schemeClr>
                  </a:outerShdw>
                </a:effectLst>
              </a:rPr>
              <a:t>viết</a:t>
            </a:r>
            <a:r>
              <a:rPr lang="en-US" sz="2400" b="1" dirty="0">
                <a:ln w="0"/>
                <a:solidFill>
                  <a:srgbClr val="002060"/>
                </a:solidFill>
                <a:effectLst>
                  <a:outerShdw blurRad="38100" dist="19050" dir="2700000" algn="tl" rotWithShape="0">
                    <a:schemeClr val="dk1">
                      <a:alpha val="40000"/>
                    </a:schemeClr>
                  </a:outerShdw>
                </a:effectLst>
              </a:rPr>
              <a:t> 1.</a:t>
            </a:r>
          </a:p>
          <a:p>
            <a:pPr marL="571500" indent="-571500">
              <a:buFont typeface="Arial" panose="020B0604020202020204" pitchFamily="34" charset="0"/>
              <a:buChar char="•"/>
            </a:pPr>
            <a:r>
              <a:rPr lang="en-US" sz="2400" b="1" dirty="0">
                <a:ln w="0"/>
                <a:solidFill>
                  <a:srgbClr val="002060"/>
                </a:solidFill>
                <a:effectLst>
                  <a:outerShdw blurRad="38100" dist="19050" dir="2700000" algn="tl" rotWithShape="0">
                    <a:schemeClr val="dk1">
                      <a:alpha val="40000"/>
                    </a:schemeClr>
                  </a:outerShdw>
                </a:effectLst>
              </a:rPr>
              <a:t>14 </a:t>
            </a:r>
            <a:r>
              <a:rPr lang="en-US" sz="2400" b="1" dirty="0" err="1">
                <a:ln w="0"/>
                <a:solidFill>
                  <a:srgbClr val="002060"/>
                </a:solidFill>
                <a:effectLst>
                  <a:outerShdw blurRad="38100" dist="19050" dir="2700000" algn="tl" rotWithShape="0">
                    <a:schemeClr val="dk1">
                      <a:alpha val="40000"/>
                    </a:schemeClr>
                  </a:outerShdw>
                </a:effectLst>
              </a:rPr>
              <a:t>trừ</a:t>
            </a:r>
            <a:r>
              <a:rPr lang="en-US" sz="2400" b="1" dirty="0">
                <a:ln w="0"/>
                <a:solidFill>
                  <a:srgbClr val="002060"/>
                </a:solidFill>
                <a:effectLst>
                  <a:outerShdw blurRad="38100" dist="19050" dir="2700000" algn="tl" rotWithShape="0">
                    <a:schemeClr val="dk1">
                      <a:alpha val="40000"/>
                    </a:schemeClr>
                  </a:outerShdw>
                </a:effectLst>
              </a:rPr>
              <a:t> 8 </a:t>
            </a:r>
            <a:r>
              <a:rPr lang="en-US" sz="2400" b="1" dirty="0" err="1">
                <a:ln w="0"/>
                <a:solidFill>
                  <a:srgbClr val="002060"/>
                </a:solidFill>
                <a:effectLst>
                  <a:outerShdw blurRad="38100" dist="19050" dir="2700000" algn="tl" rotWithShape="0">
                    <a:schemeClr val="dk1">
                      <a:alpha val="40000"/>
                    </a:schemeClr>
                  </a:outerShdw>
                </a:effectLst>
              </a:rPr>
              <a:t>bằng</a:t>
            </a:r>
            <a:r>
              <a:rPr lang="en-US" sz="2400" b="1" dirty="0">
                <a:ln w="0"/>
                <a:solidFill>
                  <a:srgbClr val="002060"/>
                </a:solidFill>
                <a:effectLst>
                  <a:outerShdw blurRad="38100" dist="19050" dir="2700000" algn="tl" rotWithShape="0">
                    <a:schemeClr val="dk1">
                      <a:alpha val="40000"/>
                    </a:schemeClr>
                  </a:outerShdw>
                </a:effectLst>
              </a:rPr>
              <a:t> 6, </a:t>
            </a:r>
            <a:r>
              <a:rPr lang="en-US" sz="2400" b="1" dirty="0" err="1">
                <a:ln w="0"/>
                <a:solidFill>
                  <a:srgbClr val="002060"/>
                </a:solidFill>
                <a:effectLst>
                  <a:outerShdw blurRad="38100" dist="19050" dir="2700000" algn="tl" rotWithShape="0">
                    <a:schemeClr val="dk1">
                      <a:alpha val="40000"/>
                    </a:schemeClr>
                  </a:outerShdw>
                </a:effectLst>
              </a:rPr>
              <a:t>viết</a:t>
            </a:r>
            <a:r>
              <a:rPr lang="en-US" sz="2400" b="1" dirty="0">
                <a:ln w="0"/>
                <a:solidFill>
                  <a:srgbClr val="002060"/>
                </a:solidFill>
                <a:effectLst>
                  <a:outerShdw blurRad="38100" dist="19050" dir="2700000" algn="tl" rotWithShape="0">
                    <a:schemeClr val="dk1">
                      <a:alpha val="40000"/>
                    </a:schemeClr>
                  </a:outerShdw>
                </a:effectLst>
              </a:rPr>
              <a:t> 6 </a:t>
            </a:r>
            <a:r>
              <a:rPr lang="en-US" sz="2400" b="1" dirty="0" err="1">
                <a:ln w="0"/>
                <a:solidFill>
                  <a:srgbClr val="002060"/>
                </a:solidFill>
                <a:effectLst>
                  <a:outerShdw blurRad="38100" dist="19050" dir="2700000" algn="tl" rotWithShape="0">
                    <a:schemeClr val="dk1">
                      <a:alpha val="40000"/>
                    </a:schemeClr>
                  </a:outerShdw>
                </a:effectLst>
              </a:rPr>
              <a:t>nhớ</a:t>
            </a:r>
            <a:r>
              <a:rPr lang="en-US" sz="2400" b="1" dirty="0">
                <a:ln w="0"/>
                <a:solidFill>
                  <a:srgbClr val="002060"/>
                </a:solidFill>
                <a:effectLst>
                  <a:outerShdw blurRad="38100" dist="19050" dir="2700000" algn="tl" rotWithShape="0">
                    <a:schemeClr val="dk1">
                      <a:alpha val="40000"/>
                    </a:schemeClr>
                  </a:outerShdw>
                </a:effectLst>
              </a:rPr>
              <a:t> 1</a:t>
            </a:r>
          </a:p>
          <a:p>
            <a:pPr marL="571500" indent="-571500">
              <a:buFont typeface="Arial" panose="020B0604020202020204" pitchFamily="34" charset="0"/>
              <a:buChar char="•"/>
            </a:pPr>
            <a:r>
              <a:rPr lang="en-US" sz="2400" b="1" dirty="0">
                <a:ln w="0"/>
                <a:solidFill>
                  <a:srgbClr val="002060"/>
                </a:solidFill>
                <a:effectLst>
                  <a:outerShdw blurRad="38100" dist="19050" dir="2700000" algn="tl" rotWithShape="0">
                    <a:schemeClr val="dk1">
                      <a:alpha val="40000"/>
                    </a:schemeClr>
                  </a:outerShdw>
                </a:effectLst>
              </a:rPr>
              <a:t>2 </a:t>
            </a:r>
            <a:r>
              <a:rPr lang="en-US" sz="2400" b="1" dirty="0" err="1">
                <a:ln w="0"/>
                <a:solidFill>
                  <a:srgbClr val="002060"/>
                </a:solidFill>
                <a:effectLst>
                  <a:outerShdw blurRad="38100" dist="19050" dir="2700000" algn="tl" rotWithShape="0">
                    <a:schemeClr val="dk1">
                      <a:alpha val="40000"/>
                    </a:schemeClr>
                  </a:outerShdw>
                </a:effectLst>
              </a:rPr>
              <a:t>thêm</a:t>
            </a:r>
            <a:r>
              <a:rPr lang="en-US" sz="2400" b="1" dirty="0">
                <a:ln w="0"/>
                <a:solidFill>
                  <a:srgbClr val="002060"/>
                </a:solidFill>
                <a:effectLst>
                  <a:outerShdw blurRad="38100" dist="19050" dir="2700000" algn="tl" rotWithShape="0">
                    <a:schemeClr val="dk1">
                      <a:alpha val="40000"/>
                    </a:schemeClr>
                  </a:outerShdw>
                </a:effectLst>
              </a:rPr>
              <a:t> 1 </a:t>
            </a:r>
            <a:r>
              <a:rPr lang="en-US" sz="2400" b="1" dirty="0" err="1">
                <a:ln w="0"/>
                <a:solidFill>
                  <a:srgbClr val="002060"/>
                </a:solidFill>
                <a:effectLst>
                  <a:outerShdw blurRad="38100" dist="19050" dir="2700000" algn="tl" rotWithShape="0">
                    <a:schemeClr val="dk1">
                      <a:alpha val="40000"/>
                    </a:schemeClr>
                  </a:outerShdw>
                </a:effectLst>
              </a:rPr>
              <a:t>bằng</a:t>
            </a:r>
            <a:r>
              <a:rPr lang="en-US" sz="2400" b="1" dirty="0">
                <a:ln w="0"/>
                <a:solidFill>
                  <a:srgbClr val="002060"/>
                </a:solidFill>
                <a:effectLst>
                  <a:outerShdw blurRad="38100" dist="19050" dir="2700000" algn="tl" rotWithShape="0">
                    <a:schemeClr val="dk1">
                      <a:alpha val="40000"/>
                    </a:schemeClr>
                  </a:outerShdw>
                </a:effectLst>
              </a:rPr>
              <a:t> 3, 6 </a:t>
            </a:r>
            <a:r>
              <a:rPr lang="en-US" sz="2400" b="1" dirty="0" err="1">
                <a:ln w="0"/>
                <a:solidFill>
                  <a:srgbClr val="002060"/>
                </a:solidFill>
                <a:effectLst>
                  <a:outerShdw blurRad="38100" dist="19050" dir="2700000" algn="tl" rotWithShape="0">
                    <a:schemeClr val="dk1">
                      <a:alpha val="40000"/>
                    </a:schemeClr>
                  </a:outerShdw>
                </a:effectLst>
              </a:rPr>
              <a:t>trừ</a:t>
            </a:r>
            <a:r>
              <a:rPr lang="en-US" sz="2400" b="1" dirty="0">
                <a:ln w="0"/>
                <a:solidFill>
                  <a:srgbClr val="002060"/>
                </a:solidFill>
                <a:effectLst>
                  <a:outerShdw blurRad="38100" dist="19050" dir="2700000" algn="tl" rotWithShape="0">
                    <a:schemeClr val="dk1">
                      <a:alpha val="40000"/>
                    </a:schemeClr>
                  </a:outerShdw>
                </a:effectLst>
              </a:rPr>
              <a:t> 3 </a:t>
            </a:r>
            <a:r>
              <a:rPr lang="en-US" sz="2400" b="1" dirty="0" err="1">
                <a:ln w="0"/>
                <a:solidFill>
                  <a:srgbClr val="002060"/>
                </a:solidFill>
                <a:effectLst>
                  <a:outerShdw blurRad="38100" dist="19050" dir="2700000" algn="tl" rotWithShape="0">
                    <a:schemeClr val="dk1">
                      <a:alpha val="40000"/>
                    </a:schemeClr>
                  </a:outerShdw>
                </a:effectLst>
              </a:rPr>
              <a:t>bằng</a:t>
            </a:r>
            <a:r>
              <a:rPr lang="en-US" sz="2400" b="1" dirty="0">
                <a:ln w="0"/>
                <a:solidFill>
                  <a:srgbClr val="002060"/>
                </a:solidFill>
                <a:effectLst>
                  <a:outerShdw blurRad="38100" dist="19050" dir="2700000" algn="tl" rotWithShape="0">
                    <a:schemeClr val="dk1">
                      <a:alpha val="40000"/>
                    </a:schemeClr>
                  </a:outerShdw>
                </a:effectLst>
              </a:rPr>
              <a:t> 3, </a:t>
            </a:r>
            <a:r>
              <a:rPr lang="en-US" sz="2400" b="1" dirty="0" err="1">
                <a:ln w="0"/>
                <a:solidFill>
                  <a:srgbClr val="002060"/>
                </a:solidFill>
                <a:effectLst>
                  <a:outerShdw blurRad="38100" dist="19050" dir="2700000" algn="tl" rotWithShape="0">
                    <a:schemeClr val="dk1">
                      <a:alpha val="40000"/>
                    </a:schemeClr>
                  </a:outerShdw>
                </a:effectLst>
              </a:rPr>
              <a:t>viết</a:t>
            </a:r>
            <a:r>
              <a:rPr lang="en-US" sz="2400" b="1" dirty="0">
                <a:ln w="0"/>
                <a:solidFill>
                  <a:srgbClr val="002060"/>
                </a:solidFill>
                <a:effectLst>
                  <a:outerShdw blurRad="38100" dist="19050" dir="2700000" algn="tl" rotWithShape="0">
                    <a:schemeClr val="dk1">
                      <a:alpha val="40000"/>
                    </a:schemeClr>
                  </a:outerShdw>
                </a:effectLst>
              </a:rPr>
              <a:t> 3.</a:t>
            </a:r>
          </a:p>
        </p:txBody>
      </p:sp>
      <p:sp>
        <p:nvSpPr>
          <p:cNvPr id="23" name="Rectangle 22"/>
          <p:cNvSpPr/>
          <p:nvPr/>
        </p:nvSpPr>
        <p:spPr>
          <a:xfrm>
            <a:off x="5665486" y="6284494"/>
            <a:ext cx="6290505" cy="646331"/>
          </a:xfrm>
          <a:prstGeom prst="rect">
            <a:avLst/>
          </a:prstGeom>
          <a:noFill/>
        </p:spPr>
        <p:txBody>
          <a:bodyPr wrap="none" lIns="91440" tIns="45720" rIns="91440" bIns="45720">
            <a:spAutoFit/>
          </a:bodyPr>
          <a:lstStyle/>
          <a:p>
            <a:pPr algn="ctr"/>
            <a:r>
              <a:rPr lang="en-US" sz="3600" b="1" dirty="0">
                <a:ln w="0"/>
                <a:solidFill>
                  <a:schemeClr val="accent2">
                    <a:lumMod val="75000"/>
                  </a:schemeClr>
                </a:solidFill>
                <a:effectLst>
                  <a:outerShdw blurRad="38100" dist="19050" dir="2700000" algn="tl" rotWithShape="0">
                    <a:schemeClr val="dk1">
                      <a:alpha val="40000"/>
                    </a:schemeClr>
                  </a:outerShdw>
                </a:effectLst>
              </a:rPr>
              <a:t>b) 647 253 – 285 749  = 361 504 </a:t>
            </a:r>
          </a:p>
        </p:txBody>
      </p:sp>
      <p:sp>
        <p:nvSpPr>
          <p:cNvPr id="24" name="Rectangle 23"/>
          <p:cNvSpPr/>
          <p:nvPr/>
        </p:nvSpPr>
        <p:spPr>
          <a:xfrm>
            <a:off x="5244401" y="1139932"/>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3</a:t>
            </a:r>
          </a:p>
        </p:txBody>
      </p:sp>
      <p:sp>
        <p:nvSpPr>
          <p:cNvPr id="25" name="Rectangle 24"/>
          <p:cNvSpPr/>
          <p:nvPr/>
        </p:nvSpPr>
        <p:spPr>
          <a:xfrm>
            <a:off x="4461477" y="1162741"/>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5</a:t>
            </a:r>
          </a:p>
        </p:txBody>
      </p:sp>
      <p:sp>
        <p:nvSpPr>
          <p:cNvPr id="26" name="Rectangle 25"/>
          <p:cNvSpPr/>
          <p:nvPr/>
        </p:nvSpPr>
        <p:spPr>
          <a:xfrm>
            <a:off x="3619388" y="1139932"/>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2</a:t>
            </a:r>
          </a:p>
        </p:txBody>
      </p:sp>
      <p:sp>
        <p:nvSpPr>
          <p:cNvPr id="27" name="Rectangle 26"/>
          <p:cNvSpPr/>
          <p:nvPr/>
        </p:nvSpPr>
        <p:spPr>
          <a:xfrm>
            <a:off x="2738982" y="1176935"/>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7</a:t>
            </a:r>
          </a:p>
        </p:txBody>
      </p:sp>
      <p:sp>
        <p:nvSpPr>
          <p:cNvPr id="28" name="Rectangle 27"/>
          <p:cNvSpPr/>
          <p:nvPr/>
        </p:nvSpPr>
        <p:spPr>
          <a:xfrm>
            <a:off x="1890250" y="1150126"/>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4</a:t>
            </a:r>
          </a:p>
        </p:txBody>
      </p:sp>
      <p:sp>
        <p:nvSpPr>
          <p:cNvPr id="29" name="Rectangle 28"/>
          <p:cNvSpPr/>
          <p:nvPr/>
        </p:nvSpPr>
        <p:spPr>
          <a:xfrm>
            <a:off x="1082116" y="1176935"/>
            <a:ext cx="808235" cy="1569660"/>
          </a:xfrm>
          <a:prstGeom prst="rect">
            <a:avLst/>
          </a:prstGeom>
          <a:noFill/>
        </p:spPr>
        <p:txBody>
          <a:bodyPr wrap="none" lIns="91440" tIns="45720" rIns="91440" bIns="45720">
            <a:spAutoFit/>
          </a:bodyPr>
          <a:lstStyle/>
          <a:p>
            <a:pPr algn="ctr"/>
            <a:r>
              <a:rPr lang="en-US" sz="9600" b="1" cap="none" spc="0">
                <a:ln w="0"/>
                <a:solidFill>
                  <a:srgbClr val="00B050"/>
                </a:solidFill>
                <a:effectLst>
                  <a:outerShdw blurRad="38100" dist="19050" dir="2700000" algn="tl" rotWithShape="0">
                    <a:schemeClr val="dk1">
                      <a:alpha val="40000"/>
                    </a:schemeClr>
                  </a:outerShdw>
                </a:effectLst>
              </a:rPr>
              <a:t>6</a:t>
            </a:r>
          </a:p>
        </p:txBody>
      </p:sp>
      <p:sp>
        <p:nvSpPr>
          <p:cNvPr id="30" name="Rectangle 29"/>
          <p:cNvSpPr/>
          <p:nvPr/>
        </p:nvSpPr>
        <p:spPr>
          <a:xfrm>
            <a:off x="4350626" y="4934774"/>
            <a:ext cx="808235" cy="1569660"/>
          </a:xfrm>
          <a:prstGeom prst="rect">
            <a:avLst/>
          </a:prstGeom>
          <a:noFill/>
        </p:spPr>
        <p:txBody>
          <a:bodyPr wrap="none" lIns="91440" tIns="45720" rIns="91440" bIns="45720">
            <a:spAutoFit/>
          </a:bodyPr>
          <a:lstStyle/>
          <a:p>
            <a:pPr algn="ctr"/>
            <a:r>
              <a:rPr lang="en-US" sz="9600" b="1" cap="none" spc="0">
                <a:ln w="0"/>
                <a:solidFill>
                  <a:srgbClr val="C00000"/>
                </a:solidFill>
                <a:effectLst>
                  <a:outerShdw blurRad="38100" dist="19050" dir="2700000" algn="tl" rotWithShape="0">
                    <a:schemeClr val="dk1">
                      <a:alpha val="40000"/>
                    </a:schemeClr>
                  </a:outerShdw>
                </a:effectLst>
              </a:rPr>
              <a:t>0</a:t>
            </a:r>
          </a:p>
        </p:txBody>
      </p:sp>
      <p:sp>
        <p:nvSpPr>
          <p:cNvPr id="31" name="Rectangle 30"/>
          <p:cNvSpPr/>
          <p:nvPr/>
        </p:nvSpPr>
        <p:spPr>
          <a:xfrm>
            <a:off x="3537405" y="4907666"/>
            <a:ext cx="808235" cy="1569660"/>
          </a:xfrm>
          <a:prstGeom prst="rect">
            <a:avLst/>
          </a:prstGeom>
          <a:noFill/>
        </p:spPr>
        <p:txBody>
          <a:bodyPr wrap="none" lIns="91440" tIns="45720" rIns="91440" bIns="45720">
            <a:spAutoFit/>
          </a:bodyPr>
          <a:lstStyle/>
          <a:p>
            <a:pPr algn="ctr"/>
            <a:r>
              <a:rPr lang="en-US" sz="9600" b="1" cap="none" spc="0">
                <a:ln w="0"/>
                <a:solidFill>
                  <a:srgbClr val="C00000"/>
                </a:solidFill>
                <a:effectLst>
                  <a:outerShdw blurRad="38100" dist="19050" dir="2700000" algn="tl" rotWithShape="0">
                    <a:schemeClr val="dk1">
                      <a:alpha val="40000"/>
                    </a:schemeClr>
                  </a:outerShdw>
                </a:effectLst>
              </a:rPr>
              <a:t>5</a:t>
            </a:r>
          </a:p>
        </p:txBody>
      </p:sp>
      <p:sp>
        <p:nvSpPr>
          <p:cNvPr id="32" name="Rectangle 31"/>
          <p:cNvSpPr/>
          <p:nvPr/>
        </p:nvSpPr>
        <p:spPr>
          <a:xfrm>
            <a:off x="2660422" y="4905636"/>
            <a:ext cx="808235" cy="1569660"/>
          </a:xfrm>
          <a:prstGeom prst="rect">
            <a:avLst/>
          </a:prstGeom>
          <a:noFill/>
        </p:spPr>
        <p:txBody>
          <a:bodyPr wrap="none" lIns="91440" tIns="45720" rIns="91440" bIns="45720">
            <a:spAutoFit/>
          </a:bodyPr>
          <a:lstStyle/>
          <a:p>
            <a:pPr algn="ctr"/>
            <a:r>
              <a:rPr lang="en-US" sz="9600" b="1" cap="none" spc="0">
                <a:ln w="0"/>
                <a:solidFill>
                  <a:srgbClr val="C00000"/>
                </a:solidFill>
                <a:effectLst>
                  <a:outerShdw blurRad="38100" dist="19050" dir="2700000" algn="tl" rotWithShape="0">
                    <a:schemeClr val="dk1">
                      <a:alpha val="40000"/>
                    </a:schemeClr>
                  </a:outerShdw>
                </a:effectLst>
              </a:rPr>
              <a:t>1</a:t>
            </a:r>
          </a:p>
        </p:txBody>
      </p:sp>
      <p:sp>
        <p:nvSpPr>
          <p:cNvPr id="33" name="Rectangle 32"/>
          <p:cNvSpPr/>
          <p:nvPr/>
        </p:nvSpPr>
        <p:spPr>
          <a:xfrm>
            <a:off x="1776752" y="4921260"/>
            <a:ext cx="808235" cy="1569660"/>
          </a:xfrm>
          <a:prstGeom prst="rect">
            <a:avLst/>
          </a:prstGeom>
          <a:noFill/>
        </p:spPr>
        <p:txBody>
          <a:bodyPr wrap="none" lIns="91440" tIns="45720" rIns="91440" bIns="45720">
            <a:spAutoFit/>
          </a:bodyPr>
          <a:lstStyle/>
          <a:p>
            <a:pPr algn="ctr"/>
            <a:r>
              <a:rPr lang="en-US" sz="9600" b="1" cap="none" spc="0">
                <a:ln w="0"/>
                <a:solidFill>
                  <a:srgbClr val="C00000"/>
                </a:solidFill>
                <a:effectLst>
                  <a:outerShdw blurRad="38100" dist="19050" dir="2700000" algn="tl" rotWithShape="0">
                    <a:schemeClr val="dk1">
                      <a:alpha val="40000"/>
                    </a:schemeClr>
                  </a:outerShdw>
                </a:effectLst>
              </a:rPr>
              <a:t>6</a:t>
            </a:r>
          </a:p>
        </p:txBody>
      </p:sp>
      <p:sp>
        <p:nvSpPr>
          <p:cNvPr id="34" name="Rectangle 33"/>
          <p:cNvSpPr/>
          <p:nvPr/>
        </p:nvSpPr>
        <p:spPr>
          <a:xfrm>
            <a:off x="1008750" y="4931744"/>
            <a:ext cx="808235" cy="1569660"/>
          </a:xfrm>
          <a:prstGeom prst="rect">
            <a:avLst/>
          </a:prstGeom>
          <a:noFill/>
        </p:spPr>
        <p:txBody>
          <a:bodyPr wrap="none" lIns="91440" tIns="45720" rIns="91440" bIns="45720">
            <a:spAutoFit/>
          </a:bodyPr>
          <a:lstStyle/>
          <a:p>
            <a:pPr algn="ctr"/>
            <a:r>
              <a:rPr lang="en-US" sz="9600" b="1">
                <a:ln w="0"/>
                <a:solidFill>
                  <a:srgbClr val="C00000"/>
                </a:solidFill>
                <a:effectLst>
                  <a:outerShdw blurRad="38100" dist="19050" dir="2700000" algn="tl" rotWithShape="0">
                    <a:schemeClr val="dk1">
                      <a:alpha val="40000"/>
                    </a:schemeClr>
                  </a:outerShdw>
                </a:effectLst>
              </a:rPr>
              <a:t>3</a:t>
            </a:r>
            <a:endParaRPr lang="en-US" sz="9600" b="1" cap="none" spc="0">
              <a:ln w="0"/>
              <a:solidFill>
                <a:srgbClr val="C00000"/>
              </a:solidFill>
              <a:effectLst>
                <a:outerShdw blurRad="38100" dist="19050" dir="2700000" algn="tl" rotWithShape="0">
                  <a:schemeClr val="dk1">
                    <a:alpha val="40000"/>
                  </a:schemeClr>
                </a:outerShdw>
              </a:effectLst>
            </a:endParaRPr>
          </a:p>
        </p:txBody>
      </p:sp>
      <p:sp>
        <p:nvSpPr>
          <p:cNvPr id="35" name="Oval 34"/>
          <p:cNvSpPr/>
          <p:nvPr/>
        </p:nvSpPr>
        <p:spPr>
          <a:xfrm>
            <a:off x="4615809" y="2835716"/>
            <a:ext cx="482600" cy="4826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rPr>
              <a:t>1</a:t>
            </a:r>
          </a:p>
        </p:txBody>
      </p:sp>
      <p:sp>
        <p:nvSpPr>
          <p:cNvPr id="36" name="Oval 35"/>
          <p:cNvSpPr/>
          <p:nvPr/>
        </p:nvSpPr>
        <p:spPr>
          <a:xfrm>
            <a:off x="2961712" y="2831644"/>
            <a:ext cx="482600" cy="4826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rPr>
              <a:t>1</a:t>
            </a:r>
          </a:p>
        </p:txBody>
      </p:sp>
      <p:sp>
        <p:nvSpPr>
          <p:cNvPr id="37" name="Oval 36"/>
          <p:cNvSpPr/>
          <p:nvPr/>
        </p:nvSpPr>
        <p:spPr>
          <a:xfrm>
            <a:off x="1221199" y="2831644"/>
            <a:ext cx="482600" cy="4826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rPr>
              <a:t>1</a:t>
            </a:r>
          </a:p>
        </p:txBody>
      </p:sp>
    </p:spTree>
    <p:extLst>
      <p:ext uri="{BB962C8B-B14F-4D97-AF65-F5344CB8AC3E}">
        <p14:creationId xmlns:p14="http://schemas.microsoft.com/office/powerpoint/2010/main" val="1223019032"/>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iterate type="wd">
                                    <p:tmPct val="10000"/>
                                  </p:iterate>
                                  <p:childTnLst>
                                    <p:set>
                                      <p:cBhvr>
                                        <p:cTn id="6"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7" dur="500"/>
                                        <p:tgtEl>
                                          <p:spTgt spid="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0" nodeType="clickEffect">
                                  <p:stCondLst>
                                    <p:cond delay="0"/>
                                  </p:stCondLst>
                                  <p:iterate type="wd">
                                    <p:tmPct val="10000"/>
                                  </p:iterate>
                                  <p:childTnLst>
                                    <p:animMotion origin="layout" path="M -1.25E-6 4.44444E-6 L -0.00299 0.29282 " pathEditMode="relative" rAng="0" ptsTypes="AA">
                                      <p:cBhvr>
                                        <p:cTn id="11" dur="500" fill="hold"/>
                                        <p:tgtEl>
                                          <p:spTgt spid="24"/>
                                        </p:tgtEl>
                                        <p:attrNameLst>
                                          <p:attrName>ppt_x</p:attrName>
                                          <p:attrName>ppt_y</p:attrName>
                                        </p:attrNameLst>
                                      </p:cBhvr>
                                      <p:rCtr x="-156" y="14630"/>
                                    </p:animMotion>
                                  </p:childTnLst>
                                </p:cTn>
                              </p:par>
                            </p:childTnLst>
                          </p:cTn>
                        </p:par>
                        <p:par>
                          <p:cTn id="12" fill="hold">
                            <p:stCondLst>
                              <p:cond delay="500"/>
                            </p:stCondLst>
                            <p:childTnLst>
                              <p:par>
                                <p:cTn id="13" presetID="55" presetClass="exit" presetSubtype="0" fill="hold" grpId="1" nodeType="afterEffect">
                                  <p:stCondLst>
                                    <p:cond delay="0"/>
                                  </p:stCondLst>
                                  <p:iterate type="wd">
                                    <p:tmPct val="10000"/>
                                  </p:iterate>
                                  <p:childTnLst>
                                    <p:anim calcmode="lin" valueType="num">
                                      <p:cBhvr>
                                        <p:cTn id="14" dur="500"/>
                                        <p:tgtEl>
                                          <p:spTgt spid="24"/>
                                        </p:tgtEl>
                                        <p:attrNameLst>
                                          <p:attrName>ppt_w</p:attrName>
                                        </p:attrNameLst>
                                      </p:cBhvr>
                                      <p:tavLst>
                                        <p:tav tm="0">
                                          <p:val>
                                            <p:strVal val="ppt_w"/>
                                          </p:val>
                                        </p:tav>
                                        <p:tav tm="100000">
                                          <p:val>
                                            <p:strVal val="ppt_w*0.70"/>
                                          </p:val>
                                        </p:tav>
                                      </p:tavLst>
                                    </p:anim>
                                    <p:anim calcmode="lin" valueType="num">
                                      <p:cBhvr>
                                        <p:cTn id="15" dur="500"/>
                                        <p:tgtEl>
                                          <p:spTgt spid="24"/>
                                        </p:tgtEl>
                                        <p:attrNameLst>
                                          <p:attrName>ppt_h</p:attrName>
                                        </p:attrNameLst>
                                      </p:cBhvr>
                                      <p:tavLst>
                                        <p:tav tm="0">
                                          <p:val>
                                            <p:strVal val="ppt_h"/>
                                          </p:val>
                                        </p:tav>
                                        <p:tav tm="100000">
                                          <p:val>
                                            <p:strVal val="ppt_h"/>
                                          </p:val>
                                        </p:tav>
                                      </p:tavLst>
                                    </p:anim>
                                    <p:animEffect transition="out" filter="fade">
                                      <p:cBhvr>
                                        <p:cTn id="16" dur="500"/>
                                        <p:tgtEl>
                                          <p:spTgt spid="24"/>
                                        </p:tgtEl>
                                      </p:cBhvr>
                                    </p:animEffect>
                                    <p:set>
                                      <p:cBhvr>
                                        <p:cTn id="17" dur="1" fill="hold">
                                          <p:stCondLst>
                                            <p:cond delay="499"/>
                                          </p:stCondLst>
                                        </p:cTn>
                                        <p:tgtEl>
                                          <p:spTgt spid="24"/>
                                        </p:tgtEl>
                                        <p:attrNameLst>
                                          <p:attrName>style.visibility</p:attrName>
                                        </p:attrNameLst>
                                      </p:cBhvr>
                                      <p:to>
                                        <p:strVal val="hidden"/>
                                      </p:to>
                                    </p:set>
                                  </p:childTnLst>
                                </p:cTn>
                              </p:par>
                            </p:childTnLst>
                          </p:cTn>
                        </p:par>
                        <p:par>
                          <p:cTn id="18" fill="hold">
                            <p:stCondLst>
                              <p:cond delay="1000"/>
                            </p:stCondLst>
                            <p:childTnLst>
                              <p:par>
                                <p:cTn id="19" presetID="47" presetClass="entr" presetSubtype="0" fill="hold" grpId="0" nodeType="afterEffect">
                                  <p:stCondLst>
                                    <p:cond delay="0"/>
                                  </p:stCondLst>
                                  <p:iterate type="wd">
                                    <p:tmPct val="10000"/>
                                  </p:iterate>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anim calcmode="lin" valueType="num">
                                      <p:cBhvr>
                                        <p:cTn id="22" dur="500" fill="hold"/>
                                        <p:tgtEl>
                                          <p:spTgt spid="20"/>
                                        </p:tgtEl>
                                        <p:attrNameLst>
                                          <p:attrName>ppt_x</p:attrName>
                                        </p:attrNameLst>
                                      </p:cBhvr>
                                      <p:tavLst>
                                        <p:tav tm="0">
                                          <p:val>
                                            <p:strVal val="#ppt_x"/>
                                          </p:val>
                                        </p:tav>
                                        <p:tav tm="100000">
                                          <p:val>
                                            <p:strVal val="#ppt_x"/>
                                          </p:val>
                                        </p:tav>
                                      </p:tavLst>
                                    </p:anim>
                                    <p:anim calcmode="lin" valueType="num">
                                      <p:cBhvr>
                                        <p:cTn id="23" dur="500" fill="hold"/>
                                        <p:tgtEl>
                                          <p:spTgt spid="20"/>
                                        </p:tgtEl>
                                        <p:attrNameLst>
                                          <p:attrName>ppt_y</p:attrName>
                                        </p:attrNameLst>
                                      </p:cBhvr>
                                      <p:tavLst>
                                        <p:tav tm="0">
                                          <p:val>
                                            <p:strVal val="#ppt_y-.1"/>
                                          </p:val>
                                        </p:tav>
                                        <p:tav tm="100000">
                                          <p:val>
                                            <p:strVal val="#ppt_y"/>
                                          </p:val>
                                        </p:tav>
                                      </p:tavLst>
                                    </p:anim>
                                  </p:childTnLst>
                                </p:cTn>
                              </p:par>
                            </p:childTnLst>
                          </p:cTn>
                        </p:par>
                        <p:par>
                          <p:cTn id="24" fill="hold">
                            <p:stCondLst>
                              <p:cond delay="1500"/>
                            </p:stCondLst>
                            <p:childTnLst>
                              <p:par>
                                <p:cTn id="25" presetID="16" presetClass="entr" presetSubtype="21" fill="hold" nodeType="afterEffect">
                                  <p:stCondLst>
                                    <p:cond delay="0"/>
                                  </p:stCondLst>
                                  <p:iterate type="wd">
                                    <p:tmPct val="10000"/>
                                  </p:iterate>
                                  <p:childTnLst>
                                    <p:set>
                                      <p:cBhvr>
                                        <p:cTn id="26" dur="1" fill="hold">
                                          <p:stCondLst>
                                            <p:cond delay="0"/>
                                          </p:stCondLst>
                                        </p:cTn>
                                        <p:tgtEl>
                                          <p:spTgt spid="22">
                                            <p:txEl>
                                              <p:pRg st="1" end="1"/>
                                            </p:txEl>
                                          </p:spTgt>
                                        </p:tgtEl>
                                        <p:attrNameLst>
                                          <p:attrName>style.visibility</p:attrName>
                                        </p:attrNameLst>
                                      </p:cBhvr>
                                      <p:to>
                                        <p:strVal val="visible"/>
                                      </p:to>
                                    </p:set>
                                    <p:animEffect transition="in" filter="barn(inVertical)">
                                      <p:cBhvr>
                                        <p:cTn id="27" dur="500"/>
                                        <p:tgtEl>
                                          <p:spTgt spid="22">
                                            <p:txEl>
                                              <p:pRg st="1" end="1"/>
                                            </p:txEl>
                                          </p:spTgt>
                                        </p:tgtEl>
                                      </p:cBhvr>
                                    </p:animEffect>
                                  </p:childTnLst>
                                </p:cTn>
                              </p:par>
                            </p:childTnLst>
                          </p:cTn>
                        </p:par>
                        <p:par>
                          <p:cTn id="28" fill="hold">
                            <p:stCondLst>
                              <p:cond delay="2500"/>
                            </p:stCondLst>
                            <p:childTnLst>
                              <p:par>
                                <p:cTn id="29" presetID="23" presetClass="entr" presetSubtype="16" fill="hold" grpId="0" nodeType="after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p:cTn id="31" dur="500" fill="hold"/>
                                        <p:tgtEl>
                                          <p:spTgt spid="35"/>
                                        </p:tgtEl>
                                        <p:attrNameLst>
                                          <p:attrName>ppt_w</p:attrName>
                                        </p:attrNameLst>
                                      </p:cBhvr>
                                      <p:tavLst>
                                        <p:tav tm="0">
                                          <p:val>
                                            <p:fltVal val="0"/>
                                          </p:val>
                                        </p:tav>
                                        <p:tav tm="100000">
                                          <p:val>
                                            <p:strVal val="#ppt_w"/>
                                          </p:val>
                                        </p:tav>
                                      </p:tavLst>
                                    </p:anim>
                                    <p:anim calcmode="lin" valueType="num">
                                      <p:cBhvr>
                                        <p:cTn id="32" dur="500" fill="hold"/>
                                        <p:tgtEl>
                                          <p:spTgt spid="35"/>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grpId="0" nodeType="clickEffect">
                                  <p:stCondLst>
                                    <p:cond delay="0"/>
                                  </p:stCondLst>
                                  <p:iterate type="wd">
                                    <p:tmPct val="10000"/>
                                  </p:iterate>
                                  <p:childTnLst>
                                    <p:animMotion origin="layout" path="M 1.45833E-6 3.7037E-6 L -0.003 0.29282 " pathEditMode="relative" rAng="0" ptsTypes="AA">
                                      <p:cBhvr>
                                        <p:cTn id="36" dur="500" fill="hold"/>
                                        <p:tgtEl>
                                          <p:spTgt spid="25"/>
                                        </p:tgtEl>
                                        <p:attrNameLst>
                                          <p:attrName>ppt_x</p:attrName>
                                          <p:attrName>ppt_y</p:attrName>
                                        </p:attrNameLst>
                                      </p:cBhvr>
                                      <p:rCtr x="-156" y="14630"/>
                                    </p:animMotion>
                                  </p:childTnLst>
                                </p:cTn>
                              </p:par>
                            </p:childTnLst>
                          </p:cTn>
                        </p:par>
                        <p:par>
                          <p:cTn id="37" fill="hold">
                            <p:stCondLst>
                              <p:cond delay="500"/>
                            </p:stCondLst>
                            <p:childTnLst>
                              <p:par>
                                <p:cTn id="38" presetID="55" presetClass="exit" presetSubtype="0" fill="hold" grpId="1" nodeType="afterEffect">
                                  <p:stCondLst>
                                    <p:cond delay="0"/>
                                  </p:stCondLst>
                                  <p:iterate type="wd">
                                    <p:tmPct val="10000"/>
                                  </p:iterate>
                                  <p:childTnLst>
                                    <p:anim calcmode="lin" valueType="num">
                                      <p:cBhvr>
                                        <p:cTn id="39" dur="500"/>
                                        <p:tgtEl>
                                          <p:spTgt spid="25"/>
                                        </p:tgtEl>
                                        <p:attrNameLst>
                                          <p:attrName>ppt_w</p:attrName>
                                        </p:attrNameLst>
                                      </p:cBhvr>
                                      <p:tavLst>
                                        <p:tav tm="0">
                                          <p:val>
                                            <p:strVal val="ppt_w"/>
                                          </p:val>
                                        </p:tav>
                                        <p:tav tm="100000">
                                          <p:val>
                                            <p:strVal val="ppt_w*0.70"/>
                                          </p:val>
                                        </p:tav>
                                      </p:tavLst>
                                    </p:anim>
                                    <p:anim calcmode="lin" valueType="num">
                                      <p:cBhvr>
                                        <p:cTn id="40" dur="500"/>
                                        <p:tgtEl>
                                          <p:spTgt spid="25"/>
                                        </p:tgtEl>
                                        <p:attrNameLst>
                                          <p:attrName>ppt_h</p:attrName>
                                        </p:attrNameLst>
                                      </p:cBhvr>
                                      <p:tavLst>
                                        <p:tav tm="0">
                                          <p:val>
                                            <p:strVal val="ppt_h"/>
                                          </p:val>
                                        </p:tav>
                                        <p:tav tm="100000">
                                          <p:val>
                                            <p:strVal val="ppt_h"/>
                                          </p:val>
                                        </p:tav>
                                      </p:tavLst>
                                    </p:anim>
                                    <p:animEffect transition="out" filter="fade">
                                      <p:cBhvr>
                                        <p:cTn id="41" dur="500"/>
                                        <p:tgtEl>
                                          <p:spTgt spid="25"/>
                                        </p:tgtEl>
                                      </p:cBhvr>
                                    </p:animEffect>
                                    <p:set>
                                      <p:cBhvr>
                                        <p:cTn id="42" dur="1" fill="hold">
                                          <p:stCondLst>
                                            <p:cond delay="499"/>
                                          </p:stCondLst>
                                        </p:cTn>
                                        <p:tgtEl>
                                          <p:spTgt spid="25"/>
                                        </p:tgtEl>
                                        <p:attrNameLst>
                                          <p:attrName>style.visibility</p:attrName>
                                        </p:attrNameLst>
                                      </p:cBhvr>
                                      <p:to>
                                        <p:strVal val="hidden"/>
                                      </p:to>
                                    </p:set>
                                  </p:childTnLst>
                                </p:cTn>
                              </p:par>
                              <p:par>
                                <p:cTn id="43" presetID="6" presetClass="exit" presetSubtype="32" fill="hold" grpId="1" nodeType="withEffect">
                                  <p:stCondLst>
                                    <p:cond delay="0"/>
                                  </p:stCondLst>
                                  <p:childTnLst>
                                    <p:animEffect transition="out" filter="circle(out)">
                                      <p:cBhvr>
                                        <p:cTn id="44" dur="500"/>
                                        <p:tgtEl>
                                          <p:spTgt spid="35"/>
                                        </p:tgtEl>
                                      </p:cBhvr>
                                    </p:animEffect>
                                    <p:set>
                                      <p:cBhvr>
                                        <p:cTn id="45" dur="1" fill="hold">
                                          <p:stCondLst>
                                            <p:cond delay="499"/>
                                          </p:stCondLst>
                                        </p:cTn>
                                        <p:tgtEl>
                                          <p:spTgt spid="35"/>
                                        </p:tgtEl>
                                        <p:attrNameLst>
                                          <p:attrName>style.visibility</p:attrName>
                                        </p:attrNameLst>
                                      </p:cBhvr>
                                      <p:to>
                                        <p:strVal val="hidden"/>
                                      </p:to>
                                    </p:set>
                                  </p:childTnLst>
                                </p:cTn>
                              </p:par>
                            </p:childTnLst>
                          </p:cTn>
                        </p:par>
                        <p:par>
                          <p:cTn id="46" fill="hold">
                            <p:stCondLst>
                              <p:cond delay="1000"/>
                            </p:stCondLst>
                            <p:childTnLst>
                              <p:par>
                                <p:cTn id="47" presetID="47" presetClass="entr" presetSubtype="0" fill="hold" grpId="0" nodeType="afterEffect">
                                  <p:stCondLst>
                                    <p:cond delay="0"/>
                                  </p:stCondLst>
                                  <p:iterate type="wd">
                                    <p:tmPct val="10000"/>
                                  </p:iterate>
                                  <p:childTnLst>
                                    <p:set>
                                      <p:cBhvr>
                                        <p:cTn id="48" dur="1" fill="hold">
                                          <p:stCondLst>
                                            <p:cond delay="0"/>
                                          </p:stCondLst>
                                        </p:cTn>
                                        <p:tgtEl>
                                          <p:spTgt spid="30"/>
                                        </p:tgtEl>
                                        <p:attrNameLst>
                                          <p:attrName>style.visibility</p:attrName>
                                        </p:attrNameLst>
                                      </p:cBhvr>
                                      <p:to>
                                        <p:strVal val="visible"/>
                                      </p:to>
                                    </p:set>
                                    <p:animEffect transition="in" filter="fade">
                                      <p:cBhvr>
                                        <p:cTn id="49" dur="500"/>
                                        <p:tgtEl>
                                          <p:spTgt spid="30"/>
                                        </p:tgtEl>
                                      </p:cBhvr>
                                    </p:animEffect>
                                    <p:anim calcmode="lin" valueType="num">
                                      <p:cBhvr>
                                        <p:cTn id="50" dur="500" fill="hold"/>
                                        <p:tgtEl>
                                          <p:spTgt spid="30"/>
                                        </p:tgtEl>
                                        <p:attrNameLst>
                                          <p:attrName>ppt_x</p:attrName>
                                        </p:attrNameLst>
                                      </p:cBhvr>
                                      <p:tavLst>
                                        <p:tav tm="0">
                                          <p:val>
                                            <p:strVal val="#ppt_x"/>
                                          </p:val>
                                        </p:tav>
                                        <p:tav tm="100000">
                                          <p:val>
                                            <p:strVal val="#ppt_x"/>
                                          </p:val>
                                        </p:tav>
                                      </p:tavLst>
                                    </p:anim>
                                    <p:anim calcmode="lin" valueType="num">
                                      <p:cBhvr>
                                        <p:cTn id="51" dur="500" fill="hold"/>
                                        <p:tgtEl>
                                          <p:spTgt spid="30"/>
                                        </p:tgtEl>
                                        <p:attrNameLst>
                                          <p:attrName>ppt_y</p:attrName>
                                        </p:attrNameLst>
                                      </p:cBhvr>
                                      <p:tavLst>
                                        <p:tav tm="0">
                                          <p:val>
                                            <p:strVal val="#ppt_y-.1"/>
                                          </p:val>
                                        </p:tav>
                                        <p:tav tm="100000">
                                          <p:val>
                                            <p:strVal val="#ppt_y"/>
                                          </p:val>
                                        </p:tav>
                                      </p:tavLst>
                                    </p:anim>
                                  </p:childTnLst>
                                </p:cTn>
                              </p:par>
                            </p:childTnLst>
                          </p:cTn>
                        </p:par>
                        <p:par>
                          <p:cTn id="52" fill="hold">
                            <p:stCondLst>
                              <p:cond delay="1500"/>
                            </p:stCondLst>
                            <p:childTnLst>
                              <p:par>
                                <p:cTn id="53" presetID="16" presetClass="entr" presetSubtype="21" fill="hold" nodeType="afterEffect">
                                  <p:stCondLst>
                                    <p:cond delay="0"/>
                                  </p:stCondLst>
                                  <p:iterate type="wd">
                                    <p:tmPct val="10000"/>
                                  </p:iterate>
                                  <p:childTnLst>
                                    <p:set>
                                      <p:cBhvr>
                                        <p:cTn id="54" dur="1" fill="hold">
                                          <p:stCondLst>
                                            <p:cond delay="0"/>
                                          </p:stCondLst>
                                        </p:cTn>
                                        <p:tgtEl>
                                          <p:spTgt spid="22">
                                            <p:txEl>
                                              <p:pRg st="2" end="2"/>
                                            </p:txEl>
                                          </p:spTgt>
                                        </p:tgtEl>
                                        <p:attrNameLst>
                                          <p:attrName>style.visibility</p:attrName>
                                        </p:attrNameLst>
                                      </p:cBhvr>
                                      <p:to>
                                        <p:strVal val="visible"/>
                                      </p:to>
                                    </p:set>
                                    <p:animEffect transition="in" filter="barn(inVertical)">
                                      <p:cBhvr>
                                        <p:cTn id="55" dur="500"/>
                                        <p:tgtEl>
                                          <p:spTgt spid="22">
                                            <p:txEl>
                                              <p:pRg st="2" end="2"/>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path" presetSubtype="0" accel="50000" decel="50000" fill="hold" grpId="0" nodeType="clickEffect">
                                  <p:stCondLst>
                                    <p:cond delay="0"/>
                                  </p:stCondLst>
                                  <p:iterate type="wd">
                                    <p:tmPct val="10000"/>
                                  </p:iterate>
                                  <p:childTnLst>
                                    <p:animMotion origin="layout" path="M 6.25E-7 4.07407E-6 L -0.003 0.29282 " pathEditMode="relative" rAng="0" ptsTypes="AA">
                                      <p:cBhvr>
                                        <p:cTn id="59" dur="500" fill="hold"/>
                                        <p:tgtEl>
                                          <p:spTgt spid="26"/>
                                        </p:tgtEl>
                                        <p:attrNameLst>
                                          <p:attrName>ppt_x</p:attrName>
                                          <p:attrName>ppt_y</p:attrName>
                                        </p:attrNameLst>
                                      </p:cBhvr>
                                      <p:rCtr x="-156" y="14630"/>
                                    </p:animMotion>
                                  </p:childTnLst>
                                </p:cTn>
                              </p:par>
                            </p:childTnLst>
                          </p:cTn>
                        </p:par>
                        <p:par>
                          <p:cTn id="60" fill="hold">
                            <p:stCondLst>
                              <p:cond delay="500"/>
                            </p:stCondLst>
                            <p:childTnLst>
                              <p:par>
                                <p:cTn id="61" presetID="55" presetClass="exit" presetSubtype="0" fill="hold" grpId="1" nodeType="afterEffect">
                                  <p:stCondLst>
                                    <p:cond delay="0"/>
                                  </p:stCondLst>
                                  <p:iterate type="wd">
                                    <p:tmPct val="10000"/>
                                  </p:iterate>
                                  <p:childTnLst>
                                    <p:anim calcmode="lin" valueType="num">
                                      <p:cBhvr>
                                        <p:cTn id="62" dur="500"/>
                                        <p:tgtEl>
                                          <p:spTgt spid="26"/>
                                        </p:tgtEl>
                                        <p:attrNameLst>
                                          <p:attrName>ppt_w</p:attrName>
                                        </p:attrNameLst>
                                      </p:cBhvr>
                                      <p:tavLst>
                                        <p:tav tm="0">
                                          <p:val>
                                            <p:strVal val="ppt_w"/>
                                          </p:val>
                                        </p:tav>
                                        <p:tav tm="100000">
                                          <p:val>
                                            <p:strVal val="ppt_w*0.70"/>
                                          </p:val>
                                        </p:tav>
                                      </p:tavLst>
                                    </p:anim>
                                    <p:anim calcmode="lin" valueType="num">
                                      <p:cBhvr>
                                        <p:cTn id="63" dur="500"/>
                                        <p:tgtEl>
                                          <p:spTgt spid="26"/>
                                        </p:tgtEl>
                                        <p:attrNameLst>
                                          <p:attrName>ppt_h</p:attrName>
                                        </p:attrNameLst>
                                      </p:cBhvr>
                                      <p:tavLst>
                                        <p:tav tm="0">
                                          <p:val>
                                            <p:strVal val="ppt_h"/>
                                          </p:val>
                                        </p:tav>
                                        <p:tav tm="100000">
                                          <p:val>
                                            <p:strVal val="ppt_h"/>
                                          </p:val>
                                        </p:tav>
                                      </p:tavLst>
                                    </p:anim>
                                    <p:animEffect transition="out" filter="fade">
                                      <p:cBhvr>
                                        <p:cTn id="64" dur="500"/>
                                        <p:tgtEl>
                                          <p:spTgt spid="26"/>
                                        </p:tgtEl>
                                      </p:cBhvr>
                                    </p:animEffect>
                                    <p:set>
                                      <p:cBhvr>
                                        <p:cTn id="65" dur="1" fill="hold">
                                          <p:stCondLst>
                                            <p:cond delay="499"/>
                                          </p:stCondLst>
                                        </p:cTn>
                                        <p:tgtEl>
                                          <p:spTgt spid="26"/>
                                        </p:tgtEl>
                                        <p:attrNameLst>
                                          <p:attrName>style.visibility</p:attrName>
                                        </p:attrNameLst>
                                      </p:cBhvr>
                                      <p:to>
                                        <p:strVal val="hidden"/>
                                      </p:to>
                                    </p:set>
                                  </p:childTnLst>
                                </p:cTn>
                              </p:par>
                            </p:childTnLst>
                          </p:cTn>
                        </p:par>
                        <p:par>
                          <p:cTn id="66" fill="hold">
                            <p:stCondLst>
                              <p:cond delay="1000"/>
                            </p:stCondLst>
                            <p:childTnLst>
                              <p:par>
                                <p:cTn id="67" presetID="47" presetClass="entr" presetSubtype="0" fill="hold" grpId="0" nodeType="afterEffect">
                                  <p:stCondLst>
                                    <p:cond delay="0"/>
                                  </p:stCondLst>
                                  <p:iterate type="wd">
                                    <p:tmPct val="10000"/>
                                  </p:iterate>
                                  <p:childTnLst>
                                    <p:set>
                                      <p:cBhvr>
                                        <p:cTn id="68" dur="1" fill="hold">
                                          <p:stCondLst>
                                            <p:cond delay="0"/>
                                          </p:stCondLst>
                                        </p:cTn>
                                        <p:tgtEl>
                                          <p:spTgt spid="31"/>
                                        </p:tgtEl>
                                        <p:attrNameLst>
                                          <p:attrName>style.visibility</p:attrName>
                                        </p:attrNameLst>
                                      </p:cBhvr>
                                      <p:to>
                                        <p:strVal val="visible"/>
                                      </p:to>
                                    </p:set>
                                    <p:animEffect transition="in" filter="fade">
                                      <p:cBhvr>
                                        <p:cTn id="69" dur="500"/>
                                        <p:tgtEl>
                                          <p:spTgt spid="31"/>
                                        </p:tgtEl>
                                      </p:cBhvr>
                                    </p:animEffect>
                                    <p:anim calcmode="lin" valueType="num">
                                      <p:cBhvr>
                                        <p:cTn id="70" dur="500" fill="hold"/>
                                        <p:tgtEl>
                                          <p:spTgt spid="31"/>
                                        </p:tgtEl>
                                        <p:attrNameLst>
                                          <p:attrName>ppt_x</p:attrName>
                                        </p:attrNameLst>
                                      </p:cBhvr>
                                      <p:tavLst>
                                        <p:tav tm="0">
                                          <p:val>
                                            <p:strVal val="#ppt_x"/>
                                          </p:val>
                                        </p:tav>
                                        <p:tav tm="100000">
                                          <p:val>
                                            <p:strVal val="#ppt_x"/>
                                          </p:val>
                                        </p:tav>
                                      </p:tavLst>
                                    </p:anim>
                                    <p:anim calcmode="lin" valueType="num">
                                      <p:cBhvr>
                                        <p:cTn id="71" dur="500" fill="hold"/>
                                        <p:tgtEl>
                                          <p:spTgt spid="31"/>
                                        </p:tgtEl>
                                        <p:attrNameLst>
                                          <p:attrName>ppt_y</p:attrName>
                                        </p:attrNameLst>
                                      </p:cBhvr>
                                      <p:tavLst>
                                        <p:tav tm="0">
                                          <p:val>
                                            <p:strVal val="#ppt_y-.1"/>
                                          </p:val>
                                        </p:tav>
                                        <p:tav tm="100000">
                                          <p:val>
                                            <p:strVal val="#ppt_y"/>
                                          </p:val>
                                        </p:tav>
                                      </p:tavLst>
                                    </p:anim>
                                  </p:childTnLst>
                                </p:cTn>
                              </p:par>
                            </p:childTnLst>
                          </p:cTn>
                        </p:par>
                        <p:par>
                          <p:cTn id="72" fill="hold">
                            <p:stCondLst>
                              <p:cond delay="1500"/>
                            </p:stCondLst>
                            <p:childTnLst>
                              <p:par>
                                <p:cTn id="73" presetID="16" presetClass="entr" presetSubtype="21" fill="hold" nodeType="afterEffect">
                                  <p:stCondLst>
                                    <p:cond delay="0"/>
                                  </p:stCondLst>
                                  <p:iterate type="wd">
                                    <p:tmPct val="10000"/>
                                  </p:iterate>
                                  <p:childTnLst>
                                    <p:set>
                                      <p:cBhvr>
                                        <p:cTn id="74" dur="1" fill="hold">
                                          <p:stCondLst>
                                            <p:cond delay="0"/>
                                          </p:stCondLst>
                                        </p:cTn>
                                        <p:tgtEl>
                                          <p:spTgt spid="22">
                                            <p:txEl>
                                              <p:pRg st="3" end="3"/>
                                            </p:txEl>
                                          </p:spTgt>
                                        </p:tgtEl>
                                        <p:attrNameLst>
                                          <p:attrName>style.visibility</p:attrName>
                                        </p:attrNameLst>
                                      </p:cBhvr>
                                      <p:to>
                                        <p:strVal val="visible"/>
                                      </p:to>
                                    </p:set>
                                    <p:animEffect transition="in" filter="barn(inVertical)">
                                      <p:cBhvr>
                                        <p:cTn id="75" dur="500"/>
                                        <p:tgtEl>
                                          <p:spTgt spid="22">
                                            <p:txEl>
                                              <p:pRg st="3" end="3"/>
                                            </p:txEl>
                                          </p:spTgt>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6"/>
                                        </p:tgtEl>
                                        <p:attrNameLst>
                                          <p:attrName>style.visibility</p:attrName>
                                        </p:attrNameLst>
                                      </p:cBhvr>
                                      <p:to>
                                        <p:strVal val="visible"/>
                                      </p:to>
                                    </p:set>
                                    <p:animEffect transition="in" filter="fade">
                                      <p:cBhvr>
                                        <p:cTn id="78" dur="500"/>
                                        <p:tgtEl>
                                          <p:spTgt spid="36"/>
                                        </p:tgtEl>
                                      </p:cBhvr>
                                    </p:animEffect>
                                  </p:childTnLst>
                                </p:cTn>
                              </p:par>
                            </p:childTnLst>
                          </p:cTn>
                        </p:par>
                      </p:childTnLst>
                    </p:cTn>
                  </p:par>
                  <p:par>
                    <p:cTn id="79" fill="hold">
                      <p:stCondLst>
                        <p:cond delay="indefinite"/>
                      </p:stCondLst>
                      <p:childTnLst>
                        <p:par>
                          <p:cTn id="80" fill="hold">
                            <p:stCondLst>
                              <p:cond delay="0"/>
                            </p:stCondLst>
                            <p:childTnLst>
                              <p:par>
                                <p:cTn id="81" presetID="42" presetClass="path" presetSubtype="0" accel="50000" decel="50000" fill="hold" grpId="0" nodeType="clickEffect">
                                  <p:stCondLst>
                                    <p:cond delay="0"/>
                                  </p:stCondLst>
                                  <p:iterate type="wd">
                                    <p:tmPct val="10000"/>
                                  </p:iterate>
                                  <p:childTnLst>
                                    <p:animMotion origin="layout" path="M -2.29167E-6 3.7037E-7 L -0.00299 0.29282 " pathEditMode="relative" rAng="0" ptsTypes="AA">
                                      <p:cBhvr>
                                        <p:cTn id="82" dur="500" fill="hold"/>
                                        <p:tgtEl>
                                          <p:spTgt spid="27"/>
                                        </p:tgtEl>
                                        <p:attrNameLst>
                                          <p:attrName>ppt_x</p:attrName>
                                          <p:attrName>ppt_y</p:attrName>
                                        </p:attrNameLst>
                                      </p:cBhvr>
                                      <p:rCtr x="-156" y="14630"/>
                                    </p:animMotion>
                                  </p:childTnLst>
                                </p:cTn>
                              </p:par>
                            </p:childTnLst>
                          </p:cTn>
                        </p:par>
                        <p:par>
                          <p:cTn id="83" fill="hold">
                            <p:stCondLst>
                              <p:cond delay="500"/>
                            </p:stCondLst>
                            <p:childTnLst>
                              <p:par>
                                <p:cTn id="84" presetID="55" presetClass="exit" presetSubtype="0" fill="hold" grpId="1" nodeType="afterEffect">
                                  <p:stCondLst>
                                    <p:cond delay="0"/>
                                  </p:stCondLst>
                                  <p:iterate type="wd">
                                    <p:tmPct val="10000"/>
                                  </p:iterate>
                                  <p:childTnLst>
                                    <p:anim calcmode="lin" valueType="num">
                                      <p:cBhvr>
                                        <p:cTn id="85" dur="500"/>
                                        <p:tgtEl>
                                          <p:spTgt spid="27"/>
                                        </p:tgtEl>
                                        <p:attrNameLst>
                                          <p:attrName>ppt_w</p:attrName>
                                        </p:attrNameLst>
                                      </p:cBhvr>
                                      <p:tavLst>
                                        <p:tav tm="0">
                                          <p:val>
                                            <p:strVal val="ppt_w"/>
                                          </p:val>
                                        </p:tav>
                                        <p:tav tm="100000">
                                          <p:val>
                                            <p:strVal val="ppt_w*0.70"/>
                                          </p:val>
                                        </p:tav>
                                      </p:tavLst>
                                    </p:anim>
                                    <p:anim calcmode="lin" valueType="num">
                                      <p:cBhvr>
                                        <p:cTn id="86" dur="500"/>
                                        <p:tgtEl>
                                          <p:spTgt spid="27"/>
                                        </p:tgtEl>
                                        <p:attrNameLst>
                                          <p:attrName>ppt_h</p:attrName>
                                        </p:attrNameLst>
                                      </p:cBhvr>
                                      <p:tavLst>
                                        <p:tav tm="0">
                                          <p:val>
                                            <p:strVal val="ppt_h"/>
                                          </p:val>
                                        </p:tav>
                                        <p:tav tm="100000">
                                          <p:val>
                                            <p:strVal val="ppt_h"/>
                                          </p:val>
                                        </p:tav>
                                      </p:tavLst>
                                    </p:anim>
                                    <p:animEffect transition="out" filter="fade">
                                      <p:cBhvr>
                                        <p:cTn id="87" dur="500"/>
                                        <p:tgtEl>
                                          <p:spTgt spid="27"/>
                                        </p:tgtEl>
                                      </p:cBhvr>
                                    </p:animEffect>
                                    <p:set>
                                      <p:cBhvr>
                                        <p:cTn id="88" dur="1" fill="hold">
                                          <p:stCondLst>
                                            <p:cond delay="499"/>
                                          </p:stCondLst>
                                        </p:cTn>
                                        <p:tgtEl>
                                          <p:spTgt spid="27"/>
                                        </p:tgtEl>
                                        <p:attrNameLst>
                                          <p:attrName>style.visibility</p:attrName>
                                        </p:attrNameLst>
                                      </p:cBhvr>
                                      <p:to>
                                        <p:strVal val="hidden"/>
                                      </p:to>
                                    </p:set>
                                  </p:childTnLst>
                                </p:cTn>
                              </p:par>
                              <p:par>
                                <p:cTn id="89" presetID="6" presetClass="exit" presetSubtype="32" fill="hold" grpId="1" nodeType="withEffect">
                                  <p:stCondLst>
                                    <p:cond delay="0"/>
                                  </p:stCondLst>
                                  <p:childTnLst>
                                    <p:animEffect transition="out" filter="circle(out)">
                                      <p:cBhvr>
                                        <p:cTn id="90" dur="500"/>
                                        <p:tgtEl>
                                          <p:spTgt spid="36"/>
                                        </p:tgtEl>
                                      </p:cBhvr>
                                    </p:animEffect>
                                    <p:set>
                                      <p:cBhvr>
                                        <p:cTn id="91" dur="1" fill="hold">
                                          <p:stCondLst>
                                            <p:cond delay="499"/>
                                          </p:stCondLst>
                                        </p:cTn>
                                        <p:tgtEl>
                                          <p:spTgt spid="36"/>
                                        </p:tgtEl>
                                        <p:attrNameLst>
                                          <p:attrName>style.visibility</p:attrName>
                                        </p:attrNameLst>
                                      </p:cBhvr>
                                      <p:to>
                                        <p:strVal val="hidden"/>
                                      </p:to>
                                    </p:set>
                                  </p:childTnLst>
                                </p:cTn>
                              </p:par>
                            </p:childTnLst>
                          </p:cTn>
                        </p:par>
                        <p:par>
                          <p:cTn id="92" fill="hold">
                            <p:stCondLst>
                              <p:cond delay="1000"/>
                            </p:stCondLst>
                            <p:childTnLst>
                              <p:par>
                                <p:cTn id="93" presetID="47" presetClass="entr" presetSubtype="0" fill="hold" grpId="0" nodeType="afterEffect">
                                  <p:stCondLst>
                                    <p:cond delay="0"/>
                                  </p:stCondLst>
                                  <p:iterate type="wd">
                                    <p:tmPct val="10000"/>
                                  </p:iterate>
                                  <p:childTnLst>
                                    <p:set>
                                      <p:cBhvr>
                                        <p:cTn id="94" dur="1" fill="hold">
                                          <p:stCondLst>
                                            <p:cond delay="0"/>
                                          </p:stCondLst>
                                        </p:cTn>
                                        <p:tgtEl>
                                          <p:spTgt spid="32"/>
                                        </p:tgtEl>
                                        <p:attrNameLst>
                                          <p:attrName>style.visibility</p:attrName>
                                        </p:attrNameLst>
                                      </p:cBhvr>
                                      <p:to>
                                        <p:strVal val="visible"/>
                                      </p:to>
                                    </p:set>
                                    <p:animEffect transition="in" filter="fade">
                                      <p:cBhvr>
                                        <p:cTn id="95" dur="500"/>
                                        <p:tgtEl>
                                          <p:spTgt spid="32"/>
                                        </p:tgtEl>
                                      </p:cBhvr>
                                    </p:animEffect>
                                    <p:anim calcmode="lin" valueType="num">
                                      <p:cBhvr>
                                        <p:cTn id="96" dur="500" fill="hold"/>
                                        <p:tgtEl>
                                          <p:spTgt spid="32"/>
                                        </p:tgtEl>
                                        <p:attrNameLst>
                                          <p:attrName>ppt_x</p:attrName>
                                        </p:attrNameLst>
                                      </p:cBhvr>
                                      <p:tavLst>
                                        <p:tav tm="0">
                                          <p:val>
                                            <p:strVal val="#ppt_x"/>
                                          </p:val>
                                        </p:tav>
                                        <p:tav tm="100000">
                                          <p:val>
                                            <p:strVal val="#ppt_x"/>
                                          </p:val>
                                        </p:tav>
                                      </p:tavLst>
                                    </p:anim>
                                    <p:anim calcmode="lin" valueType="num">
                                      <p:cBhvr>
                                        <p:cTn id="97" dur="500" fill="hold"/>
                                        <p:tgtEl>
                                          <p:spTgt spid="32"/>
                                        </p:tgtEl>
                                        <p:attrNameLst>
                                          <p:attrName>ppt_y</p:attrName>
                                        </p:attrNameLst>
                                      </p:cBhvr>
                                      <p:tavLst>
                                        <p:tav tm="0">
                                          <p:val>
                                            <p:strVal val="#ppt_y-.1"/>
                                          </p:val>
                                        </p:tav>
                                        <p:tav tm="100000">
                                          <p:val>
                                            <p:strVal val="#ppt_y"/>
                                          </p:val>
                                        </p:tav>
                                      </p:tavLst>
                                    </p:anim>
                                  </p:childTnLst>
                                </p:cTn>
                              </p:par>
                            </p:childTnLst>
                          </p:cTn>
                        </p:par>
                        <p:par>
                          <p:cTn id="98" fill="hold">
                            <p:stCondLst>
                              <p:cond delay="1500"/>
                            </p:stCondLst>
                            <p:childTnLst>
                              <p:par>
                                <p:cTn id="99" presetID="16" presetClass="entr" presetSubtype="21" fill="hold" nodeType="afterEffect">
                                  <p:stCondLst>
                                    <p:cond delay="0"/>
                                  </p:stCondLst>
                                  <p:iterate type="wd">
                                    <p:tmPct val="10000"/>
                                  </p:iterate>
                                  <p:childTnLst>
                                    <p:set>
                                      <p:cBhvr>
                                        <p:cTn id="100" dur="1" fill="hold">
                                          <p:stCondLst>
                                            <p:cond delay="0"/>
                                          </p:stCondLst>
                                        </p:cTn>
                                        <p:tgtEl>
                                          <p:spTgt spid="22">
                                            <p:txEl>
                                              <p:pRg st="4" end="4"/>
                                            </p:txEl>
                                          </p:spTgt>
                                        </p:tgtEl>
                                        <p:attrNameLst>
                                          <p:attrName>style.visibility</p:attrName>
                                        </p:attrNameLst>
                                      </p:cBhvr>
                                      <p:to>
                                        <p:strVal val="visible"/>
                                      </p:to>
                                    </p:set>
                                    <p:animEffect transition="in" filter="barn(inVertical)">
                                      <p:cBhvr>
                                        <p:cTn id="101" dur="500"/>
                                        <p:tgtEl>
                                          <p:spTgt spid="22">
                                            <p:txEl>
                                              <p:pRg st="4" end="4"/>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42" presetClass="path" presetSubtype="0" accel="50000" decel="50000" fill="hold" grpId="0" nodeType="clickEffect">
                                  <p:stCondLst>
                                    <p:cond delay="0"/>
                                  </p:stCondLst>
                                  <p:iterate type="wd">
                                    <p:tmPct val="10000"/>
                                  </p:iterate>
                                  <p:childTnLst>
                                    <p:animMotion origin="layout" path="M -1.04167E-6 -4.44444E-6 L -0.00299 0.29283 " pathEditMode="relative" rAng="0" ptsTypes="AA">
                                      <p:cBhvr>
                                        <p:cTn id="105" dur="500" fill="hold"/>
                                        <p:tgtEl>
                                          <p:spTgt spid="28"/>
                                        </p:tgtEl>
                                        <p:attrNameLst>
                                          <p:attrName>ppt_x</p:attrName>
                                          <p:attrName>ppt_y</p:attrName>
                                        </p:attrNameLst>
                                      </p:cBhvr>
                                      <p:rCtr x="-156" y="14630"/>
                                    </p:animMotion>
                                  </p:childTnLst>
                                </p:cTn>
                              </p:par>
                            </p:childTnLst>
                          </p:cTn>
                        </p:par>
                        <p:par>
                          <p:cTn id="106" fill="hold">
                            <p:stCondLst>
                              <p:cond delay="500"/>
                            </p:stCondLst>
                            <p:childTnLst>
                              <p:par>
                                <p:cTn id="107" presetID="55" presetClass="exit" presetSubtype="0" fill="hold" grpId="1" nodeType="afterEffect">
                                  <p:stCondLst>
                                    <p:cond delay="0"/>
                                  </p:stCondLst>
                                  <p:iterate type="wd">
                                    <p:tmPct val="10000"/>
                                  </p:iterate>
                                  <p:childTnLst>
                                    <p:anim calcmode="lin" valueType="num">
                                      <p:cBhvr>
                                        <p:cTn id="108" dur="500"/>
                                        <p:tgtEl>
                                          <p:spTgt spid="28"/>
                                        </p:tgtEl>
                                        <p:attrNameLst>
                                          <p:attrName>ppt_w</p:attrName>
                                        </p:attrNameLst>
                                      </p:cBhvr>
                                      <p:tavLst>
                                        <p:tav tm="0">
                                          <p:val>
                                            <p:strVal val="ppt_w"/>
                                          </p:val>
                                        </p:tav>
                                        <p:tav tm="100000">
                                          <p:val>
                                            <p:strVal val="ppt_w*0.70"/>
                                          </p:val>
                                        </p:tav>
                                      </p:tavLst>
                                    </p:anim>
                                    <p:anim calcmode="lin" valueType="num">
                                      <p:cBhvr>
                                        <p:cTn id="109" dur="500"/>
                                        <p:tgtEl>
                                          <p:spTgt spid="28"/>
                                        </p:tgtEl>
                                        <p:attrNameLst>
                                          <p:attrName>ppt_h</p:attrName>
                                        </p:attrNameLst>
                                      </p:cBhvr>
                                      <p:tavLst>
                                        <p:tav tm="0">
                                          <p:val>
                                            <p:strVal val="ppt_h"/>
                                          </p:val>
                                        </p:tav>
                                        <p:tav tm="100000">
                                          <p:val>
                                            <p:strVal val="ppt_h"/>
                                          </p:val>
                                        </p:tav>
                                      </p:tavLst>
                                    </p:anim>
                                    <p:animEffect transition="out" filter="fade">
                                      <p:cBhvr>
                                        <p:cTn id="110" dur="500"/>
                                        <p:tgtEl>
                                          <p:spTgt spid="28"/>
                                        </p:tgtEl>
                                      </p:cBhvr>
                                    </p:animEffect>
                                    <p:set>
                                      <p:cBhvr>
                                        <p:cTn id="111" dur="1" fill="hold">
                                          <p:stCondLst>
                                            <p:cond delay="499"/>
                                          </p:stCondLst>
                                        </p:cTn>
                                        <p:tgtEl>
                                          <p:spTgt spid="28"/>
                                        </p:tgtEl>
                                        <p:attrNameLst>
                                          <p:attrName>style.visibility</p:attrName>
                                        </p:attrNameLst>
                                      </p:cBhvr>
                                      <p:to>
                                        <p:strVal val="hidden"/>
                                      </p:to>
                                    </p:set>
                                  </p:childTnLst>
                                </p:cTn>
                              </p:par>
                            </p:childTnLst>
                          </p:cTn>
                        </p:par>
                        <p:par>
                          <p:cTn id="112" fill="hold">
                            <p:stCondLst>
                              <p:cond delay="1000"/>
                            </p:stCondLst>
                            <p:childTnLst>
                              <p:par>
                                <p:cTn id="113" presetID="47" presetClass="entr" presetSubtype="0" fill="hold" grpId="0" nodeType="afterEffect">
                                  <p:stCondLst>
                                    <p:cond delay="0"/>
                                  </p:stCondLst>
                                  <p:iterate type="wd">
                                    <p:tmPct val="10000"/>
                                  </p:iterate>
                                  <p:childTnLst>
                                    <p:set>
                                      <p:cBhvr>
                                        <p:cTn id="114" dur="1" fill="hold">
                                          <p:stCondLst>
                                            <p:cond delay="0"/>
                                          </p:stCondLst>
                                        </p:cTn>
                                        <p:tgtEl>
                                          <p:spTgt spid="33"/>
                                        </p:tgtEl>
                                        <p:attrNameLst>
                                          <p:attrName>style.visibility</p:attrName>
                                        </p:attrNameLst>
                                      </p:cBhvr>
                                      <p:to>
                                        <p:strVal val="visible"/>
                                      </p:to>
                                    </p:set>
                                    <p:animEffect transition="in" filter="fade">
                                      <p:cBhvr>
                                        <p:cTn id="115" dur="500"/>
                                        <p:tgtEl>
                                          <p:spTgt spid="33"/>
                                        </p:tgtEl>
                                      </p:cBhvr>
                                    </p:animEffect>
                                    <p:anim calcmode="lin" valueType="num">
                                      <p:cBhvr>
                                        <p:cTn id="116" dur="500" fill="hold"/>
                                        <p:tgtEl>
                                          <p:spTgt spid="33"/>
                                        </p:tgtEl>
                                        <p:attrNameLst>
                                          <p:attrName>ppt_x</p:attrName>
                                        </p:attrNameLst>
                                      </p:cBhvr>
                                      <p:tavLst>
                                        <p:tav tm="0">
                                          <p:val>
                                            <p:strVal val="#ppt_x"/>
                                          </p:val>
                                        </p:tav>
                                        <p:tav tm="100000">
                                          <p:val>
                                            <p:strVal val="#ppt_x"/>
                                          </p:val>
                                        </p:tav>
                                      </p:tavLst>
                                    </p:anim>
                                    <p:anim calcmode="lin" valueType="num">
                                      <p:cBhvr>
                                        <p:cTn id="117" dur="500" fill="hold"/>
                                        <p:tgtEl>
                                          <p:spTgt spid="33"/>
                                        </p:tgtEl>
                                        <p:attrNameLst>
                                          <p:attrName>ppt_y</p:attrName>
                                        </p:attrNameLst>
                                      </p:cBhvr>
                                      <p:tavLst>
                                        <p:tav tm="0">
                                          <p:val>
                                            <p:strVal val="#ppt_y-.1"/>
                                          </p:val>
                                        </p:tav>
                                        <p:tav tm="100000">
                                          <p:val>
                                            <p:strVal val="#ppt_y"/>
                                          </p:val>
                                        </p:tav>
                                      </p:tavLst>
                                    </p:anim>
                                  </p:childTnLst>
                                </p:cTn>
                              </p:par>
                            </p:childTnLst>
                          </p:cTn>
                        </p:par>
                        <p:par>
                          <p:cTn id="118" fill="hold">
                            <p:stCondLst>
                              <p:cond delay="1500"/>
                            </p:stCondLst>
                            <p:childTnLst>
                              <p:par>
                                <p:cTn id="119" presetID="16" presetClass="entr" presetSubtype="21" fill="hold" nodeType="afterEffect">
                                  <p:stCondLst>
                                    <p:cond delay="0"/>
                                  </p:stCondLst>
                                  <p:iterate type="wd">
                                    <p:tmPct val="10000"/>
                                  </p:iterate>
                                  <p:childTnLst>
                                    <p:set>
                                      <p:cBhvr>
                                        <p:cTn id="120" dur="1" fill="hold">
                                          <p:stCondLst>
                                            <p:cond delay="0"/>
                                          </p:stCondLst>
                                        </p:cTn>
                                        <p:tgtEl>
                                          <p:spTgt spid="22">
                                            <p:txEl>
                                              <p:pRg st="5" end="5"/>
                                            </p:txEl>
                                          </p:spTgt>
                                        </p:tgtEl>
                                        <p:attrNameLst>
                                          <p:attrName>style.visibility</p:attrName>
                                        </p:attrNameLst>
                                      </p:cBhvr>
                                      <p:to>
                                        <p:strVal val="visible"/>
                                      </p:to>
                                    </p:set>
                                    <p:animEffect transition="in" filter="barn(inVertical)">
                                      <p:cBhvr>
                                        <p:cTn id="121" dur="500"/>
                                        <p:tgtEl>
                                          <p:spTgt spid="22">
                                            <p:txEl>
                                              <p:pRg st="5" end="5"/>
                                            </p:txEl>
                                          </p:spTgt>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37"/>
                                        </p:tgtEl>
                                        <p:attrNameLst>
                                          <p:attrName>style.visibility</p:attrName>
                                        </p:attrNameLst>
                                      </p:cBhvr>
                                      <p:to>
                                        <p:strVal val="visible"/>
                                      </p:to>
                                    </p:set>
                                    <p:animEffect transition="in" filter="fade">
                                      <p:cBhvr>
                                        <p:cTn id="124" dur="500"/>
                                        <p:tgtEl>
                                          <p:spTgt spid="37"/>
                                        </p:tgtEl>
                                      </p:cBhvr>
                                    </p:animEffect>
                                  </p:childTnLst>
                                </p:cTn>
                              </p:par>
                            </p:childTnLst>
                          </p:cTn>
                        </p:par>
                      </p:childTnLst>
                    </p:cTn>
                  </p:par>
                  <p:par>
                    <p:cTn id="125" fill="hold">
                      <p:stCondLst>
                        <p:cond delay="indefinite"/>
                      </p:stCondLst>
                      <p:childTnLst>
                        <p:par>
                          <p:cTn id="126" fill="hold">
                            <p:stCondLst>
                              <p:cond delay="0"/>
                            </p:stCondLst>
                            <p:childTnLst>
                              <p:par>
                                <p:cTn id="127" presetID="42" presetClass="path" presetSubtype="0" accel="50000" decel="50000" fill="hold" grpId="0" nodeType="clickEffect">
                                  <p:stCondLst>
                                    <p:cond delay="0"/>
                                  </p:stCondLst>
                                  <p:iterate type="wd">
                                    <p:tmPct val="10000"/>
                                  </p:iterate>
                                  <p:childTnLst>
                                    <p:animMotion origin="layout" path="M 5E-6 3.7037E-7 L -0.00299 0.29282 " pathEditMode="relative" rAng="0" ptsTypes="AA">
                                      <p:cBhvr>
                                        <p:cTn id="128" dur="500" fill="hold"/>
                                        <p:tgtEl>
                                          <p:spTgt spid="29"/>
                                        </p:tgtEl>
                                        <p:attrNameLst>
                                          <p:attrName>ppt_x</p:attrName>
                                          <p:attrName>ppt_y</p:attrName>
                                        </p:attrNameLst>
                                      </p:cBhvr>
                                      <p:rCtr x="-156" y="14630"/>
                                    </p:animMotion>
                                  </p:childTnLst>
                                </p:cTn>
                              </p:par>
                            </p:childTnLst>
                          </p:cTn>
                        </p:par>
                        <p:par>
                          <p:cTn id="129" fill="hold">
                            <p:stCondLst>
                              <p:cond delay="500"/>
                            </p:stCondLst>
                            <p:childTnLst>
                              <p:par>
                                <p:cTn id="130" presetID="55" presetClass="exit" presetSubtype="0" fill="hold" grpId="1" nodeType="afterEffect">
                                  <p:stCondLst>
                                    <p:cond delay="0"/>
                                  </p:stCondLst>
                                  <p:iterate type="wd">
                                    <p:tmPct val="10000"/>
                                  </p:iterate>
                                  <p:childTnLst>
                                    <p:anim calcmode="lin" valueType="num">
                                      <p:cBhvr>
                                        <p:cTn id="131" dur="500"/>
                                        <p:tgtEl>
                                          <p:spTgt spid="29"/>
                                        </p:tgtEl>
                                        <p:attrNameLst>
                                          <p:attrName>ppt_w</p:attrName>
                                        </p:attrNameLst>
                                      </p:cBhvr>
                                      <p:tavLst>
                                        <p:tav tm="0">
                                          <p:val>
                                            <p:strVal val="ppt_w"/>
                                          </p:val>
                                        </p:tav>
                                        <p:tav tm="100000">
                                          <p:val>
                                            <p:strVal val="ppt_w*0.70"/>
                                          </p:val>
                                        </p:tav>
                                      </p:tavLst>
                                    </p:anim>
                                    <p:anim calcmode="lin" valueType="num">
                                      <p:cBhvr>
                                        <p:cTn id="132" dur="500"/>
                                        <p:tgtEl>
                                          <p:spTgt spid="29"/>
                                        </p:tgtEl>
                                        <p:attrNameLst>
                                          <p:attrName>ppt_h</p:attrName>
                                        </p:attrNameLst>
                                      </p:cBhvr>
                                      <p:tavLst>
                                        <p:tav tm="0">
                                          <p:val>
                                            <p:strVal val="ppt_h"/>
                                          </p:val>
                                        </p:tav>
                                        <p:tav tm="100000">
                                          <p:val>
                                            <p:strVal val="ppt_h"/>
                                          </p:val>
                                        </p:tav>
                                      </p:tavLst>
                                    </p:anim>
                                    <p:animEffect transition="out" filter="fade">
                                      <p:cBhvr>
                                        <p:cTn id="133" dur="500"/>
                                        <p:tgtEl>
                                          <p:spTgt spid="29"/>
                                        </p:tgtEl>
                                      </p:cBhvr>
                                    </p:animEffect>
                                    <p:set>
                                      <p:cBhvr>
                                        <p:cTn id="134" dur="1" fill="hold">
                                          <p:stCondLst>
                                            <p:cond delay="499"/>
                                          </p:stCondLst>
                                        </p:cTn>
                                        <p:tgtEl>
                                          <p:spTgt spid="29"/>
                                        </p:tgtEl>
                                        <p:attrNameLst>
                                          <p:attrName>style.visibility</p:attrName>
                                        </p:attrNameLst>
                                      </p:cBhvr>
                                      <p:to>
                                        <p:strVal val="hidden"/>
                                      </p:to>
                                    </p:set>
                                  </p:childTnLst>
                                </p:cTn>
                              </p:par>
                              <p:par>
                                <p:cTn id="135" presetID="6" presetClass="exit" presetSubtype="32" fill="hold" grpId="1" nodeType="withEffect">
                                  <p:stCondLst>
                                    <p:cond delay="0"/>
                                  </p:stCondLst>
                                  <p:childTnLst>
                                    <p:animEffect transition="out" filter="circle(out)">
                                      <p:cBhvr>
                                        <p:cTn id="136" dur="500"/>
                                        <p:tgtEl>
                                          <p:spTgt spid="37"/>
                                        </p:tgtEl>
                                      </p:cBhvr>
                                    </p:animEffect>
                                    <p:set>
                                      <p:cBhvr>
                                        <p:cTn id="137" dur="1" fill="hold">
                                          <p:stCondLst>
                                            <p:cond delay="499"/>
                                          </p:stCondLst>
                                        </p:cTn>
                                        <p:tgtEl>
                                          <p:spTgt spid="37"/>
                                        </p:tgtEl>
                                        <p:attrNameLst>
                                          <p:attrName>style.visibility</p:attrName>
                                        </p:attrNameLst>
                                      </p:cBhvr>
                                      <p:to>
                                        <p:strVal val="hidden"/>
                                      </p:to>
                                    </p:set>
                                  </p:childTnLst>
                                </p:cTn>
                              </p:par>
                            </p:childTnLst>
                          </p:cTn>
                        </p:par>
                        <p:par>
                          <p:cTn id="138" fill="hold">
                            <p:stCondLst>
                              <p:cond delay="1000"/>
                            </p:stCondLst>
                            <p:childTnLst>
                              <p:par>
                                <p:cTn id="139" presetID="47" presetClass="entr" presetSubtype="0" fill="hold" grpId="0" nodeType="afterEffect">
                                  <p:stCondLst>
                                    <p:cond delay="0"/>
                                  </p:stCondLst>
                                  <p:iterate type="wd">
                                    <p:tmPct val="10000"/>
                                  </p:iterate>
                                  <p:childTnLst>
                                    <p:set>
                                      <p:cBhvr>
                                        <p:cTn id="140" dur="1" fill="hold">
                                          <p:stCondLst>
                                            <p:cond delay="0"/>
                                          </p:stCondLst>
                                        </p:cTn>
                                        <p:tgtEl>
                                          <p:spTgt spid="34"/>
                                        </p:tgtEl>
                                        <p:attrNameLst>
                                          <p:attrName>style.visibility</p:attrName>
                                        </p:attrNameLst>
                                      </p:cBhvr>
                                      <p:to>
                                        <p:strVal val="visible"/>
                                      </p:to>
                                    </p:set>
                                    <p:animEffect transition="in" filter="fade">
                                      <p:cBhvr>
                                        <p:cTn id="141" dur="500"/>
                                        <p:tgtEl>
                                          <p:spTgt spid="34"/>
                                        </p:tgtEl>
                                      </p:cBhvr>
                                    </p:animEffect>
                                    <p:anim calcmode="lin" valueType="num">
                                      <p:cBhvr>
                                        <p:cTn id="142" dur="500" fill="hold"/>
                                        <p:tgtEl>
                                          <p:spTgt spid="34"/>
                                        </p:tgtEl>
                                        <p:attrNameLst>
                                          <p:attrName>ppt_x</p:attrName>
                                        </p:attrNameLst>
                                      </p:cBhvr>
                                      <p:tavLst>
                                        <p:tav tm="0">
                                          <p:val>
                                            <p:strVal val="#ppt_x"/>
                                          </p:val>
                                        </p:tav>
                                        <p:tav tm="100000">
                                          <p:val>
                                            <p:strVal val="#ppt_x"/>
                                          </p:val>
                                        </p:tav>
                                      </p:tavLst>
                                    </p:anim>
                                    <p:anim calcmode="lin" valueType="num">
                                      <p:cBhvr>
                                        <p:cTn id="143" dur="500" fill="hold"/>
                                        <p:tgtEl>
                                          <p:spTgt spid="34"/>
                                        </p:tgtEl>
                                        <p:attrNameLst>
                                          <p:attrName>ppt_y</p:attrName>
                                        </p:attrNameLst>
                                      </p:cBhvr>
                                      <p:tavLst>
                                        <p:tav tm="0">
                                          <p:val>
                                            <p:strVal val="#ppt_y-.1"/>
                                          </p:val>
                                        </p:tav>
                                        <p:tav tm="100000">
                                          <p:val>
                                            <p:strVal val="#ppt_y"/>
                                          </p:val>
                                        </p:tav>
                                      </p:tavLst>
                                    </p:anim>
                                  </p:childTnLst>
                                </p:cTn>
                              </p:par>
                            </p:childTnLst>
                          </p:cTn>
                        </p:par>
                        <p:par>
                          <p:cTn id="144" fill="hold">
                            <p:stCondLst>
                              <p:cond delay="1500"/>
                            </p:stCondLst>
                            <p:childTnLst>
                              <p:par>
                                <p:cTn id="145" presetID="16" presetClass="entr" presetSubtype="21" fill="hold" nodeType="afterEffect">
                                  <p:stCondLst>
                                    <p:cond delay="0"/>
                                  </p:stCondLst>
                                  <p:childTnLst>
                                    <p:set>
                                      <p:cBhvr>
                                        <p:cTn id="146" dur="1" fill="hold">
                                          <p:stCondLst>
                                            <p:cond delay="0"/>
                                          </p:stCondLst>
                                        </p:cTn>
                                        <p:tgtEl>
                                          <p:spTgt spid="22">
                                            <p:txEl>
                                              <p:pRg st="6" end="6"/>
                                            </p:txEl>
                                          </p:spTgt>
                                        </p:tgtEl>
                                        <p:attrNameLst>
                                          <p:attrName>style.visibility</p:attrName>
                                        </p:attrNameLst>
                                      </p:cBhvr>
                                      <p:to>
                                        <p:strVal val="visible"/>
                                      </p:to>
                                    </p:set>
                                    <p:animEffect transition="in" filter="barn(inVertical)">
                                      <p:cBhvr>
                                        <p:cTn id="147" dur="500"/>
                                        <p:tgtEl>
                                          <p:spTgt spid="22">
                                            <p:txEl>
                                              <p:pRg st="6" end="6"/>
                                            </p:txEl>
                                          </p:spTgt>
                                        </p:tgtEl>
                                      </p:cBhvr>
                                    </p:animEffect>
                                  </p:childTnLst>
                                </p:cTn>
                              </p:par>
                            </p:childTnLst>
                          </p:cTn>
                        </p:par>
                      </p:childTnLst>
                    </p:cTn>
                  </p:par>
                  <p:par>
                    <p:cTn id="148" fill="hold">
                      <p:stCondLst>
                        <p:cond delay="indefinite"/>
                      </p:stCondLst>
                      <p:childTnLst>
                        <p:par>
                          <p:cTn id="149" fill="hold">
                            <p:stCondLst>
                              <p:cond delay="0"/>
                            </p:stCondLst>
                            <p:childTnLst>
                              <p:par>
                                <p:cTn id="150" presetID="53" presetClass="exit" presetSubtype="32" fill="hold" nodeType="clickEffect">
                                  <p:stCondLst>
                                    <p:cond delay="0"/>
                                  </p:stCondLst>
                                  <p:childTnLst>
                                    <p:anim calcmode="lin" valueType="num">
                                      <p:cBhvr>
                                        <p:cTn id="151" dur="500"/>
                                        <p:tgtEl>
                                          <p:spTgt spid="2"/>
                                        </p:tgtEl>
                                        <p:attrNameLst>
                                          <p:attrName>ppt_w</p:attrName>
                                        </p:attrNameLst>
                                      </p:cBhvr>
                                      <p:tavLst>
                                        <p:tav tm="0">
                                          <p:val>
                                            <p:strVal val="ppt_w"/>
                                          </p:val>
                                        </p:tav>
                                        <p:tav tm="100000">
                                          <p:val>
                                            <p:fltVal val="0"/>
                                          </p:val>
                                        </p:tav>
                                      </p:tavLst>
                                    </p:anim>
                                    <p:anim calcmode="lin" valueType="num">
                                      <p:cBhvr>
                                        <p:cTn id="152" dur="500"/>
                                        <p:tgtEl>
                                          <p:spTgt spid="2"/>
                                        </p:tgtEl>
                                        <p:attrNameLst>
                                          <p:attrName>ppt_h</p:attrName>
                                        </p:attrNameLst>
                                      </p:cBhvr>
                                      <p:tavLst>
                                        <p:tav tm="0">
                                          <p:val>
                                            <p:strVal val="ppt_h"/>
                                          </p:val>
                                        </p:tav>
                                        <p:tav tm="100000">
                                          <p:val>
                                            <p:fltVal val="0"/>
                                          </p:val>
                                        </p:tav>
                                      </p:tavLst>
                                    </p:anim>
                                    <p:animEffect transition="out" filter="fade">
                                      <p:cBhvr>
                                        <p:cTn id="153" dur="500"/>
                                        <p:tgtEl>
                                          <p:spTgt spid="2"/>
                                        </p:tgtEl>
                                      </p:cBhvr>
                                    </p:animEffect>
                                    <p:set>
                                      <p:cBhvr>
                                        <p:cTn id="154" dur="1" fill="hold">
                                          <p:stCondLst>
                                            <p:cond delay="499"/>
                                          </p:stCondLst>
                                        </p:cTn>
                                        <p:tgtEl>
                                          <p:spTgt spid="2"/>
                                        </p:tgtEl>
                                        <p:attrNameLst>
                                          <p:attrName>style.visibility</p:attrName>
                                        </p:attrNameLst>
                                      </p:cBhvr>
                                      <p:to>
                                        <p:strVal val="hidden"/>
                                      </p:to>
                                    </p:set>
                                  </p:childTnLst>
                                </p:cTn>
                              </p:par>
                              <p:par>
                                <p:cTn id="155" presetID="53" presetClass="exit" presetSubtype="32" fill="hold" nodeType="withEffect">
                                  <p:stCondLst>
                                    <p:cond delay="0"/>
                                  </p:stCondLst>
                                  <p:childTnLst>
                                    <p:anim calcmode="lin" valueType="num">
                                      <p:cBhvr>
                                        <p:cTn id="156" dur="500"/>
                                        <p:tgtEl>
                                          <p:spTgt spid="10"/>
                                        </p:tgtEl>
                                        <p:attrNameLst>
                                          <p:attrName>ppt_w</p:attrName>
                                        </p:attrNameLst>
                                      </p:cBhvr>
                                      <p:tavLst>
                                        <p:tav tm="0">
                                          <p:val>
                                            <p:strVal val="ppt_w"/>
                                          </p:val>
                                        </p:tav>
                                        <p:tav tm="100000">
                                          <p:val>
                                            <p:fltVal val="0"/>
                                          </p:val>
                                        </p:tav>
                                      </p:tavLst>
                                    </p:anim>
                                    <p:anim calcmode="lin" valueType="num">
                                      <p:cBhvr>
                                        <p:cTn id="157" dur="500"/>
                                        <p:tgtEl>
                                          <p:spTgt spid="10"/>
                                        </p:tgtEl>
                                        <p:attrNameLst>
                                          <p:attrName>ppt_h</p:attrName>
                                        </p:attrNameLst>
                                      </p:cBhvr>
                                      <p:tavLst>
                                        <p:tav tm="0">
                                          <p:val>
                                            <p:strVal val="ppt_h"/>
                                          </p:val>
                                        </p:tav>
                                        <p:tav tm="100000">
                                          <p:val>
                                            <p:fltVal val="0"/>
                                          </p:val>
                                        </p:tav>
                                      </p:tavLst>
                                    </p:anim>
                                    <p:animEffect transition="out" filter="fade">
                                      <p:cBhvr>
                                        <p:cTn id="158" dur="500"/>
                                        <p:tgtEl>
                                          <p:spTgt spid="10"/>
                                        </p:tgtEl>
                                      </p:cBhvr>
                                    </p:animEffect>
                                    <p:set>
                                      <p:cBhvr>
                                        <p:cTn id="159" dur="1" fill="hold">
                                          <p:stCondLst>
                                            <p:cond delay="499"/>
                                          </p:stCondLst>
                                        </p:cTn>
                                        <p:tgtEl>
                                          <p:spTgt spid="10"/>
                                        </p:tgtEl>
                                        <p:attrNameLst>
                                          <p:attrName>style.visibility</p:attrName>
                                        </p:attrNameLst>
                                      </p:cBhvr>
                                      <p:to>
                                        <p:strVal val="hidden"/>
                                      </p:to>
                                    </p:set>
                                  </p:childTnLst>
                                </p:cTn>
                              </p:par>
                              <p:par>
                                <p:cTn id="160" presetID="53" presetClass="exit" presetSubtype="32" fill="hold" nodeType="withEffect">
                                  <p:stCondLst>
                                    <p:cond delay="0"/>
                                  </p:stCondLst>
                                  <p:childTnLst>
                                    <p:anim calcmode="lin" valueType="num">
                                      <p:cBhvr>
                                        <p:cTn id="161" dur="500"/>
                                        <p:tgtEl>
                                          <p:spTgt spid="19"/>
                                        </p:tgtEl>
                                        <p:attrNameLst>
                                          <p:attrName>ppt_w</p:attrName>
                                        </p:attrNameLst>
                                      </p:cBhvr>
                                      <p:tavLst>
                                        <p:tav tm="0">
                                          <p:val>
                                            <p:strVal val="ppt_w"/>
                                          </p:val>
                                        </p:tav>
                                        <p:tav tm="100000">
                                          <p:val>
                                            <p:fltVal val="0"/>
                                          </p:val>
                                        </p:tav>
                                      </p:tavLst>
                                    </p:anim>
                                    <p:anim calcmode="lin" valueType="num">
                                      <p:cBhvr>
                                        <p:cTn id="162" dur="500"/>
                                        <p:tgtEl>
                                          <p:spTgt spid="19"/>
                                        </p:tgtEl>
                                        <p:attrNameLst>
                                          <p:attrName>ppt_h</p:attrName>
                                        </p:attrNameLst>
                                      </p:cBhvr>
                                      <p:tavLst>
                                        <p:tav tm="0">
                                          <p:val>
                                            <p:strVal val="ppt_h"/>
                                          </p:val>
                                        </p:tav>
                                        <p:tav tm="100000">
                                          <p:val>
                                            <p:fltVal val="0"/>
                                          </p:val>
                                        </p:tav>
                                      </p:tavLst>
                                    </p:anim>
                                    <p:animEffect transition="out" filter="fade">
                                      <p:cBhvr>
                                        <p:cTn id="163" dur="500"/>
                                        <p:tgtEl>
                                          <p:spTgt spid="19"/>
                                        </p:tgtEl>
                                      </p:cBhvr>
                                    </p:animEffect>
                                    <p:set>
                                      <p:cBhvr>
                                        <p:cTn id="164" dur="1" fill="hold">
                                          <p:stCondLst>
                                            <p:cond delay="499"/>
                                          </p:stCondLst>
                                        </p:cTn>
                                        <p:tgtEl>
                                          <p:spTgt spid="19"/>
                                        </p:tgtEl>
                                        <p:attrNameLst>
                                          <p:attrName>style.visibility</p:attrName>
                                        </p:attrNameLst>
                                      </p:cBhvr>
                                      <p:to>
                                        <p:strVal val="hidden"/>
                                      </p:to>
                                    </p:set>
                                  </p:childTnLst>
                                </p:cTn>
                              </p:par>
                            </p:childTnLst>
                          </p:cTn>
                        </p:par>
                        <p:par>
                          <p:cTn id="165" fill="hold">
                            <p:stCondLst>
                              <p:cond delay="500"/>
                            </p:stCondLst>
                            <p:childTnLst>
                              <p:par>
                                <p:cTn id="166" presetID="14" presetClass="entr" presetSubtype="10" fill="hold" nodeType="afterEffect">
                                  <p:stCondLst>
                                    <p:cond delay="0"/>
                                  </p:stCondLst>
                                  <p:iterate type="wd">
                                    <p:tmPct val="10000"/>
                                  </p:iterate>
                                  <p:childTnLst>
                                    <p:set>
                                      <p:cBhvr>
                                        <p:cTn id="167" dur="1" fill="hold">
                                          <p:stCondLst>
                                            <p:cond delay="0"/>
                                          </p:stCondLst>
                                        </p:cTn>
                                        <p:tgtEl>
                                          <p:spTgt spid="23">
                                            <p:txEl>
                                              <p:pRg st="0" end="0"/>
                                            </p:txEl>
                                          </p:spTgt>
                                        </p:tgtEl>
                                        <p:attrNameLst>
                                          <p:attrName>style.visibility</p:attrName>
                                        </p:attrNameLst>
                                      </p:cBhvr>
                                      <p:to>
                                        <p:strVal val="visible"/>
                                      </p:to>
                                    </p:set>
                                    <p:animEffect transition="in" filter="randombar(horizontal)">
                                      <p:cBhvr>
                                        <p:cTn id="168" dur="500"/>
                                        <p:tgtEl>
                                          <p:spTgt spid="23">
                                            <p:txEl>
                                              <p:pRg st="0" end="0"/>
                                            </p:txEl>
                                          </p:spTgt>
                                        </p:tgtEl>
                                      </p:cBhvr>
                                    </p:animEffect>
                                  </p:childTnLst>
                                </p:cTn>
                              </p:par>
                            </p:childTnLst>
                          </p:cTn>
                        </p:par>
                        <p:par>
                          <p:cTn id="169" fill="hold">
                            <p:stCondLst>
                              <p:cond delay="1450"/>
                            </p:stCondLst>
                            <p:childTnLst>
                              <p:par>
                                <p:cTn id="170" presetID="26" presetClass="emph" presetSubtype="0" repeatCount="2000" fill="hold" grpId="0" nodeType="afterEffect">
                                  <p:stCondLst>
                                    <p:cond delay="0"/>
                                  </p:stCondLst>
                                  <p:iterate type="wd">
                                    <p:tmPct val="10000"/>
                                  </p:iterate>
                                  <p:childTnLst>
                                    <p:animEffect transition="out" filter="fade">
                                      <p:cBhvr>
                                        <p:cTn id="171" dur="500" tmFilter="0, 0; .2, .5; .8, .5; 1, 0"/>
                                        <p:tgtEl>
                                          <p:spTgt spid="23">
                                            <p:txEl>
                                              <p:pRg st="0" end="0"/>
                                            </p:txEl>
                                          </p:spTgt>
                                        </p:tgtEl>
                                      </p:cBhvr>
                                    </p:animEffect>
                                    <p:animScale>
                                      <p:cBhvr>
                                        <p:cTn id="172" dur="250" autoRev="1" fill="hold"/>
                                        <p:tgtEl>
                                          <p:spTgt spid="23">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build="allAtOnce"/>
      <p:bldP spid="24" grpId="0"/>
      <p:bldP spid="24" grpId="1"/>
      <p:bldP spid="25" grpId="0"/>
      <p:bldP spid="25" grpId="1"/>
      <p:bldP spid="26" grpId="0"/>
      <p:bldP spid="26" grpId="1"/>
      <p:bldP spid="27" grpId="0"/>
      <p:bldP spid="27" grpId="1"/>
      <p:bldP spid="28" grpId="0"/>
      <p:bldP spid="28" grpId="1"/>
      <p:bldP spid="29" grpId="0"/>
      <p:bldP spid="29" grpId="1"/>
      <p:bldP spid="30" grpId="0"/>
      <p:bldP spid="31" grpId="0"/>
      <p:bldP spid="32" grpId="0"/>
      <p:bldP spid="33" grpId="0"/>
      <p:bldP spid="34" grpId="0"/>
      <p:bldP spid="35" grpId="0" animBg="1"/>
      <p:bldP spid="35" grpId="1" animBg="1"/>
      <p:bldP spid="36" grpId="0" animBg="1"/>
      <p:bldP spid="36" grpId="1" animBg="1"/>
      <p:bldP spid="37" grpId="0" animBg="1"/>
      <p:bldP spid="37"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5062" y="2616332"/>
            <a:ext cx="2478626" cy="4241668"/>
          </a:xfrm>
          <a:prstGeom prst="rect">
            <a:avLst/>
          </a:prstGeom>
        </p:spPr>
      </p:pic>
      <p:pic>
        <p:nvPicPr>
          <p:cNvPr id="40" name="图片 3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545" y="131133"/>
            <a:ext cx="1064800" cy="1060288"/>
          </a:xfrm>
          <a:prstGeom prst="rect">
            <a:avLst/>
          </a:prstGeom>
        </p:spPr>
      </p:pic>
      <p:pic>
        <p:nvPicPr>
          <p:cNvPr id="17" name="Content Placeholder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1450" y="1178279"/>
            <a:ext cx="4793430" cy="4351338"/>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80647" y="1178279"/>
            <a:ext cx="4754203" cy="4315728"/>
          </a:xfrm>
          <a:prstGeom prst="rect">
            <a:avLst/>
          </a:prstGeom>
        </p:spPr>
      </p:pic>
      <p:sp>
        <p:nvSpPr>
          <p:cNvPr id="20" name="Oval Callout 19"/>
          <p:cNvSpPr/>
          <p:nvPr/>
        </p:nvSpPr>
        <p:spPr>
          <a:xfrm>
            <a:off x="4255044" y="1330679"/>
            <a:ext cx="3654570" cy="3546121"/>
          </a:xfrm>
          <a:prstGeom prst="wedgeEllipseCallout">
            <a:avLst>
              <a:gd name="adj1" fmla="val 33857"/>
              <a:gd name="adj2" fmla="val 48212"/>
            </a:avLst>
          </a:prstGeom>
          <a:solidFill>
            <a:srgbClr val="FFFF99"/>
          </a:solidFill>
          <a:ln w="38100">
            <a:solidFill>
              <a:srgbClr val="18A0A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E22426"/>
                </a:solidFill>
              </a:rPr>
              <a:t>Phép trừ không nhớ và phép trừ có nhớ  </a:t>
            </a:r>
          </a:p>
        </p:txBody>
      </p:sp>
    </p:spTree>
    <p:extLst>
      <p:ext uri="{BB962C8B-B14F-4D97-AF65-F5344CB8AC3E}">
        <p14:creationId xmlns:p14="http://schemas.microsoft.com/office/powerpoint/2010/main" val="1210716967"/>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40"/>
                                        </p:tgtEl>
                                        <p:attrNameLst>
                                          <p:attrName>style.visibility</p:attrName>
                                        </p:attrNameLst>
                                      </p:cBhvr>
                                      <p:to>
                                        <p:strVal val="visible"/>
                                      </p:to>
                                    </p:set>
                                    <p:anim calcmode="lin" valueType="num">
                                      <p:cBhvr>
                                        <p:cTn id="12" dur="500" fill="hold"/>
                                        <p:tgtEl>
                                          <p:spTgt spid="40"/>
                                        </p:tgtEl>
                                        <p:attrNameLst>
                                          <p:attrName>ppt_w</p:attrName>
                                        </p:attrNameLst>
                                      </p:cBhvr>
                                      <p:tavLst>
                                        <p:tav tm="0">
                                          <p:val>
                                            <p:fltVal val="0"/>
                                          </p:val>
                                        </p:tav>
                                        <p:tav tm="100000">
                                          <p:val>
                                            <p:strVal val="#ppt_w"/>
                                          </p:val>
                                        </p:tav>
                                      </p:tavLst>
                                    </p:anim>
                                    <p:anim calcmode="lin" valueType="num">
                                      <p:cBhvr>
                                        <p:cTn id="13" dur="500" fill="hold"/>
                                        <p:tgtEl>
                                          <p:spTgt spid="40"/>
                                        </p:tgtEl>
                                        <p:attrNameLst>
                                          <p:attrName>ppt_h</p:attrName>
                                        </p:attrNameLst>
                                      </p:cBhvr>
                                      <p:tavLst>
                                        <p:tav tm="0">
                                          <p:val>
                                            <p:fltVal val="0"/>
                                          </p:val>
                                        </p:tav>
                                        <p:tav tm="100000">
                                          <p:val>
                                            <p:strVal val="#ppt_h"/>
                                          </p:val>
                                        </p:tav>
                                      </p:tavLst>
                                    </p:anim>
                                    <p:animEffect transition="in" filter="fade">
                                      <p:cBhvr>
                                        <p:cTn id="14" dur="500"/>
                                        <p:tgtEl>
                                          <p:spTgt spid="40"/>
                                        </p:tgtEl>
                                      </p:cBhvr>
                                    </p:animEffect>
                                  </p:childTnLst>
                                </p:cTn>
                              </p:par>
                            </p:childTnLst>
                          </p:cTn>
                        </p:par>
                        <p:par>
                          <p:cTn id="15" fill="hold">
                            <p:stCondLst>
                              <p:cond delay="1000"/>
                            </p:stCondLst>
                            <p:childTnLst>
                              <p:par>
                                <p:cTn id="16" presetID="16" presetClass="entr" presetSubtype="21" fill="hold" nodeType="afterEffect">
                                  <p:stCondLst>
                                    <p:cond delay="0"/>
                                  </p:stCondLst>
                                  <p:iterate type="wd">
                                    <p:tmPct val="10000"/>
                                  </p:iterate>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par>
                          <p:cTn id="19" fill="hold">
                            <p:stCondLst>
                              <p:cond delay="1500"/>
                            </p:stCondLst>
                            <p:childTnLst>
                              <p:par>
                                <p:cTn id="20" presetID="16" presetClass="entr" presetSubtype="21" fill="hold" nodeType="afterEffect">
                                  <p:stCondLst>
                                    <p:cond delay="0"/>
                                  </p:stCondLst>
                                  <p:iterate type="wd">
                                    <p:tmPct val="10000"/>
                                  </p:iterate>
                                  <p:childTnLst>
                                    <p:set>
                                      <p:cBhvr>
                                        <p:cTn id="21" dur="1" fill="hold">
                                          <p:stCondLst>
                                            <p:cond delay="0"/>
                                          </p:stCondLst>
                                        </p:cTn>
                                        <p:tgtEl>
                                          <p:spTgt spid="18"/>
                                        </p:tgtEl>
                                        <p:attrNameLst>
                                          <p:attrName>style.visibility</p:attrName>
                                        </p:attrNameLst>
                                      </p:cBhvr>
                                      <p:to>
                                        <p:strVal val="visible"/>
                                      </p:to>
                                    </p:set>
                                    <p:animEffect transition="in" filter="barn(inVertical)">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iterate type="wd">
                                    <p:tmPct val="10000"/>
                                  </p:iterate>
                                  <p:childTnLst>
                                    <p:set>
                                      <p:cBhvr>
                                        <p:cTn id="26" dur="1" fill="hold">
                                          <p:stCondLst>
                                            <p:cond delay="0"/>
                                          </p:stCondLst>
                                        </p:cTn>
                                        <p:tgtEl>
                                          <p:spTgt spid="20"/>
                                        </p:tgtEl>
                                        <p:attrNameLst>
                                          <p:attrName>style.visibility</p:attrName>
                                        </p:attrNameLst>
                                      </p:cBhvr>
                                      <p:to>
                                        <p:strVal val="visible"/>
                                      </p:to>
                                    </p:set>
                                    <p:animEffect transition="in" filter="randombar(horizontal)">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图文框 3"/>
          <p:cNvSpPr/>
          <p:nvPr/>
        </p:nvSpPr>
        <p:spPr>
          <a:xfrm>
            <a:off x="5124450" y="2127250"/>
            <a:ext cx="5213350" cy="1743710"/>
          </a:xfrm>
          <a:prstGeom prst="frame">
            <a:avLst>
              <a:gd name="adj1" fmla="val 8329"/>
            </a:avLst>
          </a:prstGeom>
          <a:solidFill>
            <a:schemeClr val="bg1"/>
          </a:solidFill>
          <a:ln>
            <a:noFill/>
          </a:ln>
          <a:effectLst>
            <a:outerShdw blurRad="63500" dist="63500" dir="3000000" sx="101000" sy="101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cs typeface="+mn-cs"/>
            </a:endParaRPr>
          </a:p>
        </p:txBody>
      </p:sp>
      <p:pic>
        <p:nvPicPr>
          <p:cNvPr id="2" name="图片 1" descr="159e1e6b31dbdf740029d13bb0aea655_看图王"/>
          <p:cNvPicPr>
            <a:picLocks noChangeAspect="1"/>
          </p:cNvPicPr>
          <p:nvPr/>
        </p:nvPicPr>
        <p:blipFill>
          <a:blip r:embed="rId3"/>
          <a:stretch>
            <a:fillRect/>
          </a:stretch>
        </p:blipFill>
        <p:spPr>
          <a:xfrm>
            <a:off x="-424815" y="381000"/>
            <a:ext cx="6096000" cy="6096000"/>
          </a:xfrm>
          <a:prstGeom prst="rect">
            <a:avLst/>
          </a:prstGeom>
        </p:spPr>
      </p:pic>
      <p:pic>
        <p:nvPicPr>
          <p:cNvPr id="7" name="图片 6" descr="背背景景"/>
          <p:cNvPicPr>
            <a:picLocks noChangeAspect="1"/>
          </p:cNvPicPr>
          <p:nvPr/>
        </p:nvPicPr>
        <p:blipFill>
          <a:blip r:embed="rId4"/>
          <a:srcRect b="83485"/>
          <a:stretch>
            <a:fillRect/>
          </a:stretch>
        </p:blipFill>
        <p:spPr>
          <a:xfrm>
            <a:off x="36195" y="-11430"/>
            <a:ext cx="12135485" cy="830580"/>
          </a:xfrm>
          <a:prstGeom prst="rect">
            <a:avLst/>
          </a:prstGeom>
        </p:spPr>
      </p:pic>
      <p:pic>
        <p:nvPicPr>
          <p:cNvPr id="9" name="图片 8" descr="鹿"/>
          <p:cNvPicPr>
            <a:picLocks noChangeAspect="1"/>
          </p:cNvPicPr>
          <p:nvPr/>
        </p:nvPicPr>
        <p:blipFill>
          <a:blip r:embed="rId5"/>
          <a:srcRect l="72633" t="-290" r="448" b="290"/>
          <a:stretch>
            <a:fillRect/>
          </a:stretch>
        </p:blipFill>
        <p:spPr>
          <a:xfrm>
            <a:off x="8491220" y="316865"/>
            <a:ext cx="3693160" cy="6498590"/>
          </a:xfrm>
          <a:prstGeom prst="rect">
            <a:avLst/>
          </a:prstGeom>
        </p:spPr>
      </p:pic>
      <p:sp>
        <p:nvSpPr>
          <p:cNvPr id="11" name="Rectangle 10"/>
          <p:cNvSpPr/>
          <p:nvPr/>
        </p:nvSpPr>
        <p:spPr>
          <a:xfrm>
            <a:off x="5671185" y="2445107"/>
            <a:ext cx="4328429" cy="1107996"/>
          </a:xfrm>
          <a:prstGeom prst="rect">
            <a:avLst/>
          </a:prstGeom>
          <a:noFill/>
        </p:spPr>
        <p:txBody>
          <a:bodyPr wrap="none" lIns="91440" tIns="45720" rIns="91440" bIns="45720">
            <a:spAutoFit/>
          </a:bodyPr>
          <a:lstStyle/>
          <a:p>
            <a:pPr algn="ctr"/>
            <a:r>
              <a:rPr lang="en-US" sz="6600" cap="none" spc="0" dirty="0">
                <a:ln w="0"/>
                <a:solidFill>
                  <a:srgbClr val="48316E"/>
                </a:solidFill>
                <a:latin typeface="UVN Bai Sau Nang" panose="04030905020802020C03" pitchFamily="82" charset="0"/>
              </a:rPr>
              <a:t>LUYỆN TẬP</a:t>
            </a:r>
          </a:p>
        </p:txBody>
      </p:sp>
    </p:spTree>
    <p:extLst>
      <p:ext uri="{BB962C8B-B14F-4D97-AF65-F5344CB8AC3E}">
        <p14:creationId xmlns:p14="http://schemas.microsoft.com/office/powerpoint/2010/main" val="1759092787"/>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33c098aba19fbb69c8f54f1c8d1251bc"/>
          <p:cNvPicPr>
            <a:picLocks noChangeAspect="1"/>
          </p:cNvPicPr>
          <p:nvPr/>
        </p:nvPicPr>
        <p:blipFill>
          <a:blip r:embed="rId3"/>
          <a:stretch>
            <a:fillRect/>
          </a:stretch>
        </p:blipFill>
        <p:spPr>
          <a:xfrm>
            <a:off x="6535882" y="452943"/>
            <a:ext cx="7350760" cy="6861175"/>
          </a:xfrm>
          <a:prstGeom prst="rect">
            <a:avLst/>
          </a:prstGeom>
        </p:spPr>
      </p:pic>
      <p:pic>
        <p:nvPicPr>
          <p:cNvPr id="10" name="图片 9" descr="d778c19fc16a4fd02a3b81a9c6f16f61"/>
          <p:cNvPicPr>
            <a:picLocks noChangeAspect="1"/>
          </p:cNvPicPr>
          <p:nvPr/>
        </p:nvPicPr>
        <p:blipFill>
          <a:blip r:embed="rId4"/>
          <a:stretch>
            <a:fillRect/>
          </a:stretch>
        </p:blipFill>
        <p:spPr>
          <a:xfrm>
            <a:off x="8441517" y="1505773"/>
            <a:ext cx="3767455" cy="4084320"/>
          </a:xfrm>
          <a:prstGeom prst="rect">
            <a:avLst/>
          </a:prstGeom>
        </p:spPr>
      </p:pic>
      <p:pic>
        <p:nvPicPr>
          <p:cNvPr id="40" name="图片 3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7713" y="24155"/>
            <a:ext cx="1064800" cy="1060288"/>
          </a:xfrm>
          <a:prstGeom prst="rect">
            <a:avLst/>
          </a:prstGeom>
        </p:spPr>
      </p:pic>
      <p:grpSp>
        <p:nvGrpSpPr>
          <p:cNvPr id="9" name="Group 8"/>
          <p:cNvGrpSpPr/>
          <p:nvPr/>
        </p:nvGrpSpPr>
        <p:grpSpPr>
          <a:xfrm>
            <a:off x="949684" y="452943"/>
            <a:ext cx="1964966" cy="1082518"/>
            <a:chOff x="949684" y="452943"/>
            <a:chExt cx="1964966" cy="1082518"/>
          </a:xfrm>
        </p:grpSpPr>
        <p:sp>
          <p:nvSpPr>
            <p:cNvPr id="11" name="Flowchart: Terminator 10"/>
            <p:cNvSpPr/>
            <p:nvPr/>
          </p:nvSpPr>
          <p:spPr>
            <a:xfrm>
              <a:off x="949684" y="452943"/>
              <a:ext cx="1964966" cy="1082518"/>
            </a:xfrm>
            <a:prstGeom prst="flowChartTerminator">
              <a:avLst/>
            </a:prstGeom>
            <a:solidFill>
              <a:srgbClr val="F9E62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119778" y="554299"/>
              <a:ext cx="1510350" cy="769441"/>
            </a:xfrm>
            <a:prstGeom prst="rect">
              <a:avLst/>
            </a:prstGeom>
            <a:noFill/>
          </p:spPr>
          <p:txBody>
            <a:bodyPr wrap="none" lIns="91440" tIns="45720" rIns="91440" bIns="45720">
              <a:spAutoFit/>
            </a:bodyPr>
            <a:lstStyle/>
            <a:p>
              <a:pPr algn="ctr"/>
              <a:r>
                <a:rPr lang="en-US" sz="4400" cap="none" spc="0" dirty="0" err="1">
                  <a:ln w="0"/>
                  <a:solidFill>
                    <a:srgbClr val="48316E"/>
                  </a:solidFill>
                  <a:latin typeface="UVN Bai Sau Nang" panose="04030905020802020C03" pitchFamily="82" charset="0"/>
                </a:rPr>
                <a:t>Bài</a:t>
              </a:r>
              <a:r>
                <a:rPr lang="en-US" sz="4400" cap="none" spc="0" dirty="0">
                  <a:ln w="0"/>
                  <a:solidFill>
                    <a:srgbClr val="48316E"/>
                  </a:solidFill>
                  <a:latin typeface="UVN Bai Sau Nang" panose="04030905020802020C03" pitchFamily="82" charset="0"/>
                </a:rPr>
                <a:t> 1</a:t>
              </a:r>
            </a:p>
          </p:txBody>
        </p:sp>
      </p:grpSp>
      <p:sp>
        <p:nvSpPr>
          <p:cNvPr id="14" name="Rectangle 13"/>
          <p:cNvSpPr/>
          <p:nvPr/>
        </p:nvSpPr>
        <p:spPr>
          <a:xfrm>
            <a:off x="2914650" y="477354"/>
            <a:ext cx="4762394" cy="923330"/>
          </a:xfrm>
          <a:prstGeom prst="rect">
            <a:avLst/>
          </a:prstGeom>
          <a:noFill/>
        </p:spPr>
        <p:txBody>
          <a:bodyPr wrap="none" lIns="91440" tIns="45720" rIns="91440" bIns="45720">
            <a:spAutoFit/>
          </a:bodyPr>
          <a:lstStyle/>
          <a:p>
            <a:pPr algn="ctr"/>
            <a:r>
              <a:rPr lang="en-US" sz="5400" b="1">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rPr>
              <a:t>Đặt tính rồi tính</a:t>
            </a:r>
            <a:endParaRPr lang="en-US" sz="5400" b="1" cap="none" spc="0">
              <a:ln w="0"/>
              <a:solidFill>
                <a:schemeClr val="bg1"/>
              </a:solidFill>
              <a:effectLst>
                <a:glow rad="228600">
                  <a:schemeClr val="accent4">
                    <a:satMod val="175000"/>
                    <a:alpha val="40000"/>
                  </a:schemeClr>
                </a:glow>
                <a:outerShdw blurRad="38100" dist="19050" dir="2700000" algn="tl" rotWithShape="0">
                  <a:schemeClr val="dk1">
                    <a:alpha val="40000"/>
                  </a:schemeClr>
                </a:outerShdw>
              </a:effectLst>
            </a:endParaRPr>
          </a:p>
        </p:txBody>
      </p:sp>
      <p:sp>
        <p:nvSpPr>
          <p:cNvPr id="15" name="Rectangle 14"/>
          <p:cNvSpPr/>
          <p:nvPr/>
        </p:nvSpPr>
        <p:spPr>
          <a:xfrm>
            <a:off x="243796" y="1348151"/>
            <a:ext cx="7494359" cy="2585323"/>
          </a:xfrm>
          <a:prstGeom prst="rect">
            <a:avLst/>
          </a:prstGeom>
          <a:noFill/>
        </p:spPr>
        <p:txBody>
          <a:bodyPr wrap="none" lIns="91440" tIns="45720" rIns="91440" bIns="45720">
            <a:spAutoFit/>
          </a:bodyPr>
          <a:lstStyle/>
          <a:p>
            <a:pPr marL="914400" indent="-914400" algn="ctr">
              <a:lnSpc>
                <a:spcPct val="150000"/>
              </a:lnSpc>
              <a:buAutoNum type="alphaLcParenR"/>
            </a:pPr>
            <a:r>
              <a:rPr lang="en-US" sz="5400" b="1" cap="none" spc="0" dirty="0">
                <a:ln w="0"/>
                <a:solidFill>
                  <a:schemeClr val="accent2"/>
                </a:solidFill>
                <a:effectLst>
                  <a:outerShdw blurRad="38100" dist="19050" dir="2700000" algn="tl" rotWithShape="0">
                    <a:schemeClr val="dk1">
                      <a:alpha val="40000"/>
                    </a:schemeClr>
                  </a:outerShdw>
                </a:effectLst>
              </a:rPr>
              <a:t>987 864 – 783 251</a:t>
            </a:r>
            <a:endParaRPr lang="en-US" sz="5400" b="1" dirty="0">
              <a:ln w="0"/>
              <a:solidFill>
                <a:schemeClr val="accent2"/>
              </a:solidFill>
              <a:effectLst>
                <a:outerShdw blurRad="38100" dist="19050" dir="2700000" algn="tl" rotWithShape="0">
                  <a:schemeClr val="dk1">
                    <a:alpha val="40000"/>
                  </a:schemeClr>
                </a:outerShdw>
              </a:effectLst>
            </a:endParaRPr>
          </a:p>
          <a:p>
            <a:pPr algn="ctr">
              <a:lnSpc>
                <a:spcPct val="150000"/>
              </a:lnSpc>
            </a:pPr>
            <a:r>
              <a:rPr lang="en-US" sz="5400" b="1" cap="none" spc="0" dirty="0">
                <a:ln w="0"/>
                <a:solidFill>
                  <a:schemeClr val="accent2"/>
                </a:solidFill>
                <a:effectLst>
                  <a:outerShdw blurRad="38100" dist="19050" dir="2700000" algn="tl" rotWithShape="0">
                    <a:schemeClr val="dk1">
                      <a:alpha val="40000"/>
                    </a:schemeClr>
                  </a:outerShdw>
                </a:effectLst>
              </a:rPr>
              <a:t>       969 696 – 656 565 </a:t>
            </a:r>
          </a:p>
        </p:txBody>
      </p:sp>
      <p:sp>
        <p:nvSpPr>
          <p:cNvPr id="16" name="Rectangle 15"/>
          <p:cNvSpPr/>
          <p:nvPr/>
        </p:nvSpPr>
        <p:spPr>
          <a:xfrm>
            <a:off x="553743" y="3673229"/>
            <a:ext cx="7378944" cy="2585323"/>
          </a:xfrm>
          <a:prstGeom prst="rect">
            <a:avLst/>
          </a:prstGeom>
          <a:noFill/>
        </p:spPr>
        <p:txBody>
          <a:bodyPr wrap="none" lIns="91440" tIns="45720" rIns="91440" bIns="45720">
            <a:spAutoFit/>
          </a:bodyPr>
          <a:lstStyle/>
          <a:p>
            <a:pPr algn="ctr">
              <a:lnSpc>
                <a:spcPct val="150000"/>
              </a:lnSpc>
            </a:pPr>
            <a:r>
              <a:rPr lang="en-US" sz="5400" b="1" cap="none" spc="0" dirty="0">
                <a:ln w="0"/>
                <a:solidFill>
                  <a:schemeClr val="accent2"/>
                </a:solidFill>
                <a:effectLst>
                  <a:outerShdw blurRad="38100" dist="19050" dir="2700000" algn="tl" rotWithShape="0">
                    <a:schemeClr val="dk1">
                      <a:alpha val="40000"/>
                    </a:schemeClr>
                  </a:outerShdw>
                </a:effectLst>
              </a:rPr>
              <a:t>b)   839 084 – 246 937 </a:t>
            </a:r>
          </a:p>
          <a:p>
            <a:pPr algn="ctr">
              <a:lnSpc>
                <a:spcPct val="150000"/>
              </a:lnSpc>
            </a:pPr>
            <a:r>
              <a:rPr lang="en-US" sz="5400" b="1" dirty="0">
                <a:ln w="0"/>
                <a:solidFill>
                  <a:schemeClr val="accent2"/>
                </a:solidFill>
                <a:effectLst>
                  <a:outerShdw blurRad="38100" dist="19050" dir="2700000" algn="tl" rotWithShape="0">
                    <a:schemeClr val="dk1">
                      <a:alpha val="40000"/>
                    </a:schemeClr>
                  </a:outerShdw>
                </a:effectLst>
              </a:rPr>
              <a:t>   628 450 – 35 813</a:t>
            </a:r>
            <a:endParaRPr lang="en-US" sz="5400" b="1" cap="none" spc="0" dirty="0">
              <a:ln w="0"/>
              <a:solidFill>
                <a:schemeClr val="accent2"/>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13036057"/>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childTnLst>
                                </p:cTn>
                              </p:par>
                            </p:childTnLst>
                          </p:cTn>
                        </p:par>
                        <p:par>
                          <p:cTn id="10" fill="hold">
                            <p:stCondLst>
                              <p:cond delay="500"/>
                            </p:stCondLst>
                            <p:childTnLst>
                              <p:par>
                                <p:cTn id="11" presetID="42" presetClass="entr" presetSubtype="0" fill="hold" nodeType="afterEffect">
                                  <p:stCondLst>
                                    <p:cond delay="0"/>
                                  </p:stCondLst>
                                  <p:iterate type="wd">
                                    <p:tmPct val="10000"/>
                                  </p:iterate>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anim calcmode="lin" valueType="num">
                                      <p:cBhvr>
                                        <p:cTn id="14" dur="500" fill="hold"/>
                                        <p:tgtEl>
                                          <p:spTgt spid="9"/>
                                        </p:tgtEl>
                                        <p:attrNameLst>
                                          <p:attrName>ppt_x</p:attrName>
                                        </p:attrNameLst>
                                      </p:cBhvr>
                                      <p:tavLst>
                                        <p:tav tm="0">
                                          <p:val>
                                            <p:strVal val="#ppt_x"/>
                                          </p:val>
                                        </p:tav>
                                        <p:tav tm="100000">
                                          <p:val>
                                            <p:strVal val="#ppt_x"/>
                                          </p:val>
                                        </p:tav>
                                      </p:tavLst>
                                    </p:anim>
                                    <p:anim calcmode="lin" valueType="num">
                                      <p:cBhvr>
                                        <p:cTn id="15" dur="5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21" presetClass="entr" presetSubtype="1" fill="hold" grpId="0" nodeType="afterEffect">
                                  <p:stCondLst>
                                    <p:cond delay="0"/>
                                  </p:stCondLst>
                                  <p:iterate type="wd">
                                    <p:tmPct val="10000"/>
                                  </p:iterate>
                                  <p:childTnLst>
                                    <p:set>
                                      <p:cBhvr>
                                        <p:cTn id="18" dur="1" fill="hold">
                                          <p:stCondLst>
                                            <p:cond delay="0"/>
                                          </p:stCondLst>
                                        </p:cTn>
                                        <p:tgtEl>
                                          <p:spTgt spid="14"/>
                                        </p:tgtEl>
                                        <p:attrNameLst>
                                          <p:attrName>style.visibility</p:attrName>
                                        </p:attrNameLst>
                                      </p:cBhvr>
                                      <p:to>
                                        <p:strVal val="visible"/>
                                      </p:to>
                                    </p:set>
                                    <p:animEffect transition="in" filter="wheel(1)">
                                      <p:cBhvr>
                                        <p:cTn id="19" dur="500"/>
                                        <p:tgtEl>
                                          <p:spTgt spid="14"/>
                                        </p:tgtEl>
                                      </p:cBhvr>
                                    </p:animEffect>
                                  </p:childTnLst>
                                </p:cTn>
                              </p:par>
                            </p:childTnLst>
                          </p:cTn>
                        </p:par>
                        <p:par>
                          <p:cTn id="20" fill="hold">
                            <p:stCondLst>
                              <p:cond delay="1650"/>
                            </p:stCondLst>
                            <p:childTnLst>
                              <p:par>
                                <p:cTn id="21" presetID="26" presetClass="entr" presetSubtype="0" fill="hold" grpId="0" nodeType="afterEffect">
                                  <p:stCondLst>
                                    <p:cond delay="0"/>
                                  </p:stCondLst>
                                  <p:iterate type="wd">
                                    <p:tmPct val="10000"/>
                                  </p:iterate>
                                  <p:childTnLst>
                                    <p:set>
                                      <p:cBhvr>
                                        <p:cTn id="22" dur="1" fill="hold">
                                          <p:stCondLst>
                                            <p:cond delay="0"/>
                                          </p:stCondLst>
                                        </p:cTn>
                                        <p:tgtEl>
                                          <p:spTgt spid="15"/>
                                        </p:tgtEl>
                                        <p:attrNameLst>
                                          <p:attrName>style.visibility</p:attrName>
                                        </p:attrNameLst>
                                      </p:cBhvr>
                                      <p:to>
                                        <p:strVal val="visible"/>
                                      </p:to>
                                    </p:set>
                                    <p:animEffect transition="in" filter="wipe(down)">
                                      <p:cBhvr>
                                        <p:cTn id="23" dur="145">
                                          <p:stCondLst>
                                            <p:cond delay="0"/>
                                          </p:stCondLst>
                                        </p:cTn>
                                        <p:tgtEl>
                                          <p:spTgt spid="15"/>
                                        </p:tgtEl>
                                      </p:cBhvr>
                                    </p:animEffect>
                                    <p:anim calcmode="lin" valueType="num">
                                      <p:cBhvr>
                                        <p:cTn id="24" dur="456"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5" dur="166"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6" dur="166" tmFilter="0, 0; 0.125,0.2665; 0.25,0.4; 0.375,0.465; 0.5,0.5;  0.625,0.535; 0.75,0.6; 0.875,0.7335; 1,1">
                                          <p:stCondLst>
                                            <p:cond delay="166"/>
                                          </p:stCondLst>
                                        </p:cTn>
                                        <p:tgtEl>
                                          <p:spTgt spid="15"/>
                                        </p:tgtEl>
                                        <p:attrNameLst>
                                          <p:attrName>ppt_y</p:attrName>
                                        </p:attrNameLst>
                                      </p:cBhvr>
                                      <p:tavLst>
                                        <p:tav tm="0" fmla="#ppt_y-sin(pi*$)/9">
                                          <p:val>
                                            <p:fltVal val="0"/>
                                          </p:val>
                                        </p:tav>
                                        <p:tav tm="100000">
                                          <p:val>
                                            <p:fltVal val="1"/>
                                          </p:val>
                                        </p:tav>
                                      </p:tavLst>
                                    </p:anim>
                                    <p:anim calcmode="lin" valueType="num">
                                      <p:cBhvr>
                                        <p:cTn id="27" dur="83" tmFilter="0, 0; 0.125,0.2665; 0.25,0.4; 0.375,0.465; 0.5,0.5;  0.625,0.535; 0.75,0.6; 0.875,0.7335; 1,1">
                                          <p:stCondLst>
                                            <p:cond delay="331"/>
                                          </p:stCondLst>
                                        </p:cTn>
                                        <p:tgtEl>
                                          <p:spTgt spid="15"/>
                                        </p:tgtEl>
                                        <p:attrNameLst>
                                          <p:attrName>ppt_y</p:attrName>
                                        </p:attrNameLst>
                                      </p:cBhvr>
                                      <p:tavLst>
                                        <p:tav tm="0" fmla="#ppt_y-sin(pi*$)/27">
                                          <p:val>
                                            <p:fltVal val="0"/>
                                          </p:val>
                                        </p:tav>
                                        <p:tav tm="100000">
                                          <p:val>
                                            <p:fltVal val="1"/>
                                          </p:val>
                                        </p:tav>
                                      </p:tavLst>
                                    </p:anim>
                                    <p:anim calcmode="lin" valueType="num">
                                      <p:cBhvr>
                                        <p:cTn id="28" dur="41" tmFilter="0, 0; 0.125,0.2665; 0.25,0.4; 0.375,0.465; 0.5,0.5;  0.625,0.535; 0.75,0.6; 0.875,0.7335; 1,1">
                                          <p:stCondLst>
                                            <p:cond delay="414"/>
                                          </p:stCondLst>
                                        </p:cTn>
                                        <p:tgtEl>
                                          <p:spTgt spid="15"/>
                                        </p:tgtEl>
                                        <p:attrNameLst>
                                          <p:attrName>ppt_y</p:attrName>
                                        </p:attrNameLst>
                                      </p:cBhvr>
                                      <p:tavLst>
                                        <p:tav tm="0" fmla="#ppt_y-sin(pi*$)/81">
                                          <p:val>
                                            <p:fltVal val="0"/>
                                          </p:val>
                                        </p:tav>
                                        <p:tav tm="100000">
                                          <p:val>
                                            <p:fltVal val="1"/>
                                          </p:val>
                                        </p:tav>
                                      </p:tavLst>
                                    </p:anim>
                                    <p:animScale>
                                      <p:cBhvr>
                                        <p:cTn id="29" dur="7">
                                          <p:stCondLst>
                                            <p:cond delay="162"/>
                                          </p:stCondLst>
                                        </p:cTn>
                                        <p:tgtEl>
                                          <p:spTgt spid="15"/>
                                        </p:tgtEl>
                                      </p:cBhvr>
                                      <p:to x="100000" y="60000"/>
                                    </p:animScale>
                                    <p:animScale>
                                      <p:cBhvr>
                                        <p:cTn id="30" dur="41" decel="50000">
                                          <p:stCondLst>
                                            <p:cond delay="169"/>
                                          </p:stCondLst>
                                        </p:cTn>
                                        <p:tgtEl>
                                          <p:spTgt spid="15"/>
                                        </p:tgtEl>
                                      </p:cBhvr>
                                      <p:to x="100000" y="100000"/>
                                    </p:animScale>
                                    <p:animScale>
                                      <p:cBhvr>
                                        <p:cTn id="31" dur="7">
                                          <p:stCondLst>
                                            <p:cond delay="328"/>
                                          </p:stCondLst>
                                        </p:cTn>
                                        <p:tgtEl>
                                          <p:spTgt spid="15"/>
                                        </p:tgtEl>
                                      </p:cBhvr>
                                      <p:to x="100000" y="80000"/>
                                    </p:animScale>
                                    <p:animScale>
                                      <p:cBhvr>
                                        <p:cTn id="32" dur="41" decel="50000">
                                          <p:stCondLst>
                                            <p:cond delay="335"/>
                                          </p:stCondLst>
                                        </p:cTn>
                                        <p:tgtEl>
                                          <p:spTgt spid="15"/>
                                        </p:tgtEl>
                                      </p:cBhvr>
                                      <p:to x="100000" y="100000"/>
                                    </p:animScale>
                                    <p:animScale>
                                      <p:cBhvr>
                                        <p:cTn id="33" dur="7">
                                          <p:stCondLst>
                                            <p:cond delay="410"/>
                                          </p:stCondLst>
                                        </p:cTn>
                                        <p:tgtEl>
                                          <p:spTgt spid="15"/>
                                        </p:tgtEl>
                                      </p:cBhvr>
                                      <p:to x="100000" y="90000"/>
                                    </p:animScale>
                                    <p:animScale>
                                      <p:cBhvr>
                                        <p:cTn id="34" dur="41" decel="50000">
                                          <p:stCondLst>
                                            <p:cond delay="417"/>
                                          </p:stCondLst>
                                        </p:cTn>
                                        <p:tgtEl>
                                          <p:spTgt spid="15"/>
                                        </p:tgtEl>
                                      </p:cBhvr>
                                      <p:to x="100000" y="100000"/>
                                    </p:animScale>
                                    <p:animScale>
                                      <p:cBhvr>
                                        <p:cTn id="35" dur="7">
                                          <p:stCondLst>
                                            <p:cond delay="452"/>
                                          </p:stCondLst>
                                        </p:cTn>
                                        <p:tgtEl>
                                          <p:spTgt spid="15"/>
                                        </p:tgtEl>
                                      </p:cBhvr>
                                      <p:to x="100000" y="95000"/>
                                    </p:animScale>
                                    <p:animScale>
                                      <p:cBhvr>
                                        <p:cTn id="36" dur="41" decel="50000">
                                          <p:stCondLst>
                                            <p:cond delay="459"/>
                                          </p:stCondLst>
                                        </p:cTn>
                                        <p:tgtEl>
                                          <p:spTgt spid="15"/>
                                        </p:tgtEl>
                                      </p:cBhvr>
                                      <p:to x="100000" y="100000"/>
                                    </p:animScale>
                                  </p:childTnLst>
                                </p:cTn>
                              </p:par>
                            </p:childTnLst>
                          </p:cTn>
                        </p:par>
                        <p:par>
                          <p:cTn id="37" fill="hold">
                            <p:stCondLst>
                              <p:cond delay="2650"/>
                            </p:stCondLst>
                            <p:childTnLst>
                              <p:par>
                                <p:cTn id="38" presetID="26" presetClass="entr" presetSubtype="0" fill="hold" grpId="0" nodeType="afterEffect">
                                  <p:stCondLst>
                                    <p:cond delay="0"/>
                                  </p:stCondLst>
                                  <p:iterate type="wd">
                                    <p:tmPct val="10000"/>
                                  </p:iterate>
                                  <p:childTnLst>
                                    <p:set>
                                      <p:cBhvr>
                                        <p:cTn id="39" dur="1" fill="hold">
                                          <p:stCondLst>
                                            <p:cond delay="0"/>
                                          </p:stCondLst>
                                        </p:cTn>
                                        <p:tgtEl>
                                          <p:spTgt spid="16"/>
                                        </p:tgtEl>
                                        <p:attrNameLst>
                                          <p:attrName>style.visibility</p:attrName>
                                        </p:attrNameLst>
                                      </p:cBhvr>
                                      <p:to>
                                        <p:strVal val="visible"/>
                                      </p:to>
                                    </p:set>
                                    <p:animEffect transition="in" filter="wipe(down)">
                                      <p:cBhvr>
                                        <p:cTn id="40" dur="145">
                                          <p:stCondLst>
                                            <p:cond delay="0"/>
                                          </p:stCondLst>
                                        </p:cTn>
                                        <p:tgtEl>
                                          <p:spTgt spid="16"/>
                                        </p:tgtEl>
                                      </p:cBhvr>
                                    </p:animEffect>
                                    <p:anim calcmode="lin" valueType="num">
                                      <p:cBhvr>
                                        <p:cTn id="41" dur="456"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42" dur="166"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43" dur="166" tmFilter="0, 0; 0.125,0.2665; 0.25,0.4; 0.375,0.465; 0.5,0.5;  0.625,0.535; 0.75,0.6; 0.875,0.7335; 1,1">
                                          <p:stCondLst>
                                            <p:cond delay="166"/>
                                          </p:stCondLst>
                                        </p:cTn>
                                        <p:tgtEl>
                                          <p:spTgt spid="16"/>
                                        </p:tgtEl>
                                        <p:attrNameLst>
                                          <p:attrName>ppt_y</p:attrName>
                                        </p:attrNameLst>
                                      </p:cBhvr>
                                      <p:tavLst>
                                        <p:tav tm="0" fmla="#ppt_y-sin(pi*$)/9">
                                          <p:val>
                                            <p:fltVal val="0"/>
                                          </p:val>
                                        </p:tav>
                                        <p:tav tm="100000">
                                          <p:val>
                                            <p:fltVal val="1"/>
                                          </p:val>
                                        </p:tav>
                                      </p:tavLst>
                                    </p:anim>
                                    <p:anim calcmode="lin" valueType="num">
                                      <p:cBhvr>
                                        <p:cTn id="44" dur="83" tmFilter="0, 0; 0.125,0.2665; 0.25,0.4; 0.375,0.465; 0.5,0.5;  0.625,0.535; 0.75,0.6; 0.875,0.7335; 1,1">
                                          <p:stCondLst>
                                            <p:cond delay="331"/>
                                          </p:stCondLst>
                                        </p:cTn>
                                        <p:tgtEl>
                                          <p:spTgt spid="16"/>
                                        </p:tgtEl>
                                        <p:attrNameLst>
                                          <p:attrName>ppt_y</p:attrName>
                                        </p:attrNameLst>
                                      </p:cBhvr>
                                      <p:tavLst>
                                        <p:tav tm="0" fmla="#ppt_y-sin(pi*$)/27">
                                          <p:val>
                                            <p:fltVal val="0"/>
                                          </p:val>
                                        </p:tav>
                                        <p:tav tm="100000">
                                          <p:val>
                                            <p:fltVal val="1"/>
                                          </p:val>
                                        </p:tav>
                                      </p:tavLst>
                                    </p:anim>
                                    <p:anim calcmode="lin" valueType="num">
                                      <p:cBhvr>
                                        <p:cTn id="45" dur="41" tmFilter="0, 0; 0.125,0.2665; 0.25,0.4; 0.375,0.465; 0.5,0.5;  0.625,0.535; 0.75,0.6; 0.875,0.7335; 1,1">
                                          <p:stCondLst>
                                            <p:cond delay="414"/>
                                          </p:stCondLst>
                                        </p:cTn>
                                        <p:tgtEl>
                                          <p:spTgt spid="16"/>
                                        </p:tgtEl>
                                        <p:attrNameLst>
                                          <p:attrName>ppt_y</p:attrName>
                                        </p:attrNameLst>
                                      </p:cBhvr>
                                      <p:tavLst>
                                        <p:tav tm="0" fmla="#ppt_y-sin(pi*$)/81">
                                          <p:val>
                                            <p:fltVal val="0"/>
                                          </p:val>
                                        </p:tav>
                                        <p:tav tm="100000">
                                          <p:val>
                                            <p:fltVal val="1"/>
                                          </p:val>
                                        </p:tav>
                                      </p:tavLst>
                                    </p:anim>
                                    <p:animScale>
                                      <p:cBhvr>
                                        <p:cTn id="46" dur="7">
                                          <p:stCondLst>
                                            <p:cond delay="162"/>
                                          </p:stCondLst>
                                        </p:cTn>
                                        <p:tgtEl>
                                          <p:spTgt spid="16"/>
                                        </p:tgtEl>
                                      </p:cBhvr>
                                      <p:to x="100000" y="60000"/>
                                    </p:animScale>
                                    <p:animScale>
                                      <p:cBhvr>
                                        <p:cTn id="47" dur="41" decel="50000">
                                          <p:stCondLst>
                                            <p:cond delay="169"/>
                                          </p:stCondLst>
                                        </p:cTn>
                                        <p:tgtEl>
                                          <p:spTgt spid="16"/>
                                        </p:tgtEl>
                                      </p:cBhvr>
                                      <p:to x="100000" y="100000"/>
                                    </p:animScale>
                                    <p:animScale>
                                      <p:cBhvr>
                                        <p:cTn id="48" dur="7">
                                          <p:stCondLst>
                                            <p:cond delay="328"/>
                                          </p:stCondLst>
                                        </p:cTn>
                                        <p:tgtEl>
                                          <p:spTgt spid="16"/>
                                        </p:tgtEl>
                                      </p:cBhvr>
                                      <p:to x="100000" y="80000"/>
                                    </p:animScale>
                                    <p:animScale>
                                      <p:cBhvr>
                                        <p:cTn id="49" dur="41" decel="50000">
                                          <p:stCondLst>
                                            <p:cond delay="335"/>
                                          </p:stCondLst>
                                        </p:cTn>
                                        <p:tgtEl>
                                          <p:spTgt spid="16"/>
                                        </p:tgtEl>
                                      </p:cBhvr>
                                      <p:to x="100000" y="100000"/>
                                    </p:animScale>
                                    <p:animScale>
                                      <p:cBhvr>
                                        <p:cTn id="50" dur="7">
                                          <p:stCondLst>
                                            <p:cond delay="410"/>
                                          </p:stCondLst>
                                        </p:cTn>
                                        <p:tgtEl>
                                          <p:spTgt spid="16"/>
                                        </p:tgtEl>
                                      </p:cBhvr>
                                      <p:to x="100000" y="90000"/>
                                    </p:animScale>
                                    <p:animScale>
                                      <p:cBhvr>
                                        <p:cTn id="51" dur="41" decel="50000">
                                          <p:stCondLst>
                                            <p:cond delay="417"/>
                                          </p:stCondLst>
                                        </p:cTn>
                                        <p:tgtEl>
                                          <p:spTgt spid="16"/>
                                        </p:tgtEl>
                                      </p:cBhvr>
                                      <p:to x="100000" y="100000"/>
                                    </p:animScale>
                                    <p:animScale>
                                      <p:cBhvr>
                                        <p:cTn id="52" dur="7">
                                          <p:stCondLst>
                                            <p:cond delay="452"/>
                                          </p:stCondLst>
                                        </p:cTn>
                                        <p:tgtEl>
                                          <p:spTgt spid="16"/>
                                        </p:tgtEl>
                                      </p:cBhvr>
                                      <p:to x="100000" y="95000"/>
                                    </p:animScale>
                                    <p:animScale>
                                      <p:cBhvr>
                                        <p:cTn id="53" dur="41" decel="50000">
                                          <p:stCondLst>
                                            <p:cond delay="459"/>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84d3c202bbf1e9126b5a6bcf621472e1"/>
          <p:cNvPicPr>
            <a:picLocks noChangeAspect="1"/>
          </p:cNvPicPr>
          <p:nvPr/>
        </p:nvPicPr>
        <p:blipFill>
          <a:blip r:embed="rId3"/>
          <a:srcRect t="33607" b="27072"/>
          <a:stretch>
            <a:fillRect/>
          </a:stretch>
        </p:blipFill>
        <p:spPr>
          <a:xfrm>
            <a:off x="7222926" y="557258"/>
            <a:ext cx="4940300" cy="2747010"/>
          </a:xfrm>
          <a:prstGeom prst="rect">
            <a:avLst/>
          </a:prstGeom>
        </p:spPr>
      </p:pic>
      <p:pic>
        <p:nvPicPr>
          <p:cNvPr id="14" name="图片 13" descr="ca7ba006774f0e5fab4a7a3888d53d40"/>
          <p:cNvPicPr>
            <a:picLocks noChangeAspect="1"/>
          </p:cNvPicPr>
          <p:nvPr/>
        </p:nvPicPr>
        <p:blipFill>
          <a:blip r:embed="rId4"/>
          <a:stretch>
            <a:fillRect/>
          </a:stretch>
        </p:blipFill>
        <p:spPr>
          <a:xfrm>
            <a:off x="845122" y="3770605"/>
            <a:ext cx="2270760" cy="2270760"/>
          </a:xfrm>
          <a:prstGeom prst="rect">
            <a:avLst/>
          </a:prstGeom>
        </p:spPr>
      </p:pic>
      <p:graphicFrame>
        <p:nvGraphicFramePr>
          <p:cNvPr id="17" name="Table 16"/>
          <p:cNvGraphicFramePr>
            <a:graphicFrameLocks noGrp="1"/>
          </p:cNvGraphicFramePr>
          <p:nvPr>
            <p:extLst>
              <p:ext uri="{D42A27DB-BD31-4B8C-83A1-F6EECF244321}">
                <p14:modId xmlns:p14="http://schemas.microsoft.com/office/powerpoint/2010/main" val="1246621212"/>
              </p:ext>
            </p:extLst>
          </p:nvPr>
        </p:nvGraphicFramePr>
        <p:xfrm>
          <a:off x="1776809" y="543522"/>
          <a:ext cx="2253980" cy="2468880"/>
        </p:xfrm>
        <a:graphic>
          <a:graphicData uri="http://schemas.openxmlformats.org/drawingml/2006/table">
            <a:tbl>
              <a:tblPr firstRow="1" bandRow="1">
                <a:tableStyleId>{5940675A-B579-460E-94D1-54222C63F5DA}</a:tableStyleId>
              </a:tblPr>
              <a:tblGrid>
                <a:gridCol w="2253980">
                  <a:extLst>
                    <a:ext uri="{9D8B030D-6E8A-4147-A177-3AD203B41FA5}">
                      <a16:colId xmlns:a16="http://schemas.microsoft.com/office/drawing/2014/main" val="4208104881"/>
                    </a:ext>
                  </a:extLst>
                </a:gridCol>
              </a:tblGrid>
              <a:tr h="370840">
                <a:tc>
                  <a:txBody>
                    <a:bodyPr/>
                    <a:lstStyle/>
                    <a:p>
                      <a:r>
                        <a:rPr lang="en-US" sz="4800" b="1" cap="none" spc="0">
                          <a:ln w="0"/>
                          <a:solidFill>
                            <a:srgbClr val="48316E"/>
                          </a:solidFill>
                          <a:effectLst/>
                        </a:rPr>
                        <a:t>987864</a:t>
                      </a:r>
                      <a:endParaRPr lang="en-US" sz="4800" b="1">
                        <a:solidFill>
                          <a:srgbClr val="48316E"/>
                        </a:solidFill>
                        <a:effectLs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889783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4800" b="1" cap="none" spc="0">
                          <a:ln w="0"/>
                          <a:solidFill>
                            <a:srgbClr val="48316E"/>
                          </a:solidFill>
                          <a:effectLst/>
                        </a:rPr>
                        <a:t>783251</a:t>
                      </a:r>
                      <a:endParaRPr lang="en-US" sz="4800" b="1">
                        <a:ln w="0"/>
                        <a:solidFill>
                          <a:srgbClr val="48316E"/>
                        </a:solidFill>
                        <a:effectLs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1089118"/>
                  </a:ext>
                </a:extLst>
              </a:tr>
              <a:tr h="370840">
                <a:tc>
                  <a:txBody>
                    <a:bodyPr/>
                    <a:lstStyle/>
                    <a:p>
                      <a:r>
                        <a:rPr lang="en-US" sz="4800" b="1">
                          <a:solidFill>
                            <a:srgbClr val="48316E"/>
                          </a:solidFill>
                          <a:effectLst/>
                        </a:rPr>
                        <a:t>204613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10013455"/>
                  </a:ext>
                </a:extLst>
              </a:tr>
            </a:tbl>
          </a:graphicData>
        </a:graphic>
      </p:graphicFrame>
      <p:sp>
        <p:nvSpPr>
          <p:cNvPr id="18" name="Rectangle 17"/>
          <p:cNvSpPr/>
          <p:nvPr/>
        </p:nvSpPr>
        <p:spPr>
          <a:xfrm>
            <a:off x="1501442" y="868368"/>
            <a:ext cx="396262" cy="923330"/>
          </a:xfrm>
          <a:prstGeom prst="rect">
            <a:avLst/>
          </a:prstGeom>
          <a:noFill/>
        </p:spPr>
        <p:txBody>
          <a:bodyPr wrap="none" lIns="91440" tIns="45720" rIns="91440" bIns="45720">
            <a:spAutoFit/>
          </a:bodyPr>
          <a:lstStyle/>
          <a:p>
            <a:pPr algn="ctr"/>
            <a:r>
              <a:rPr lang="en-US" sz="5400" b="0" cap="none" spc="0">
                <a:ln w="0"/>
                <a:solidFill>
                  <a:srgbClr val="48316E"/>
                </a:solidFill>
                <a:effectLst>
                  <a:outerShdw blurRad="38100" dist="19050" dir="2700000" algn="tl" rotWithShape="0">
                    <a:schemeClr val="dk1">
                      <a:alpha val="40000"/>
                    </a:schemeClr>
                  </a:outerShdw>
                </a:effectLst>
              </a:rPr>
              <a:t>-</a:t>
            </a:r>
          </a:p>
        </p:txBody>
      </p:sp>
      <p:graphicFrame>
        <p:nvGraphicFramePr>
          <p:cNvPr id="19" name="Table 18"/>
          <p:cNvGraphicFramePr>
            <a:graphicFrameLocks noGrp="1"/>
          </p:cNvGraphicFramePr>
          <p:nvPr>
            <p:extLst>
              <p:ext uri="{D42A27DB-BD31-4B8C-83A1-F6EECF244321}">
                <p14:modId xmlns:p14="http://schemas.microsoft.com/office/powerpoint/2010/main" val="1257143729"/>
              </p:ext>
            </p:extLst>
          </p:nvPr>
        </p:nvGraphicFramePr>
        <p:xfrm>
          <a:off x="5031168" y="557258"/>
          <a:ext cx="2253980" cy="2468880"/>
        </p:xfrm>
        <a:graphic>
          <a:graphicData uri="http://schemas.openxmlformats.org/drawingml/2006/table">
            <a:tbl>
              <a:tblPr firstRow="1" bandRow="1">
                <a:tableStyleId>{5940675A-B579-460E-94D1-54222C63F5DA}</a:tableStyleId>
              </a:tblPr>
              <a:tblGrid>
                <a:gridCol w="2253980">
                  <a:extLst>
                    <a:ext uri="{9D8B030D-6E8A-4147-A177-3AD203B41FA5}">
                      <a16:colId xmlns:a16="http://schemas.microsoft.com/office/drawing/2014/main" val="4208104881"/>
                    </a:ext>
                  </a:extLst>
                </a:gridCol>
              </a:tblGrid>
              <a:tr h="370840">
                <a:tc>
                  <a:txBody>
                    <a:bodyPr/>
                    <a:lstStyle/>
                    <a:p>
                      <a:r>
                        <a:rPr lang="en-US" sz="4800" b="1" cap="none" spc="0">
                          <a:ln w="0"/>
                          <a:solidFill>
                            <a:srgbClr val="48316E"/>
                          </a:solidFill>
                          <a:effectLst/>
                        </a:rPr>
                        <a:t>969696</a:t>
                      </a:r>
                      <a:endParaRPr lang="en-US" sz="4800" b="1">
                        <a:solidFill>
                          <a:srgbClr val="48316E"/>
                        </a:solidFill>
                        <a:effectLs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889783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4800" b="1" cap="none" spc="0">
                          <a:ln w="0"/>
                          <a:solidFill>
                            <a:srgbClr val="48316E"/>
                          </a:solidFill>
                          <a:effectLst/>
                        </a:rPr>
                        <a:t>656565</a:t>
                      </a:r>
                      <a:endParaRPr lang="en-US" sz="4800" b="1">
                        <a:ln w="0"/>
                        <a:solidFill>
                          <a:srgbClr val="48316E"/>
                        </a:solidFill>
                        <a:effectLs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1089118"/>
                  </a:ext>
                </a:extLst>
              </a:tr>
              <a:tr h="370840">
                <a:tc>
                  <a:txBody>
                    <a:bodyPr/>
                    <a:lstStyle/>
                    <a:p>
                      <a:r>
                        <a:rPr lang="en-US" sz="4800" b="1">
                          <a:solidFill>
                            <a:srgbClr val="48316E"/>
                          </a:solidFill>
                          <a:effectLst/>
                        </a:rPr>
                        <a:t>313131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10013455"/>
                  </a:ext>
                </a:extLst>
              </a:tr>
            </a:tbl>
          </a:graphicData>
        </a:graphic>
      </p:graphicFrame>
      <p:sp>
        <p:nvSpPr>
          <p:cNvPr id="20" name="Rectangle 19"/>
          <p:cNvSpPr/>
          <p:nvPr/>
        </p:nvSpPr>
        <p:spPr>
          <a:xfrm>
            <a:off x="4755801" y="882104"/>
            <a:ext cx="396262" cy="923330"/>
          </a:xfrm>
          <a:prstGeom prst="rect">
            <a:avLst/>
          </a:prstGeom>
          <a:noFill/>
        </p:spPr>
        <p:txBody>
          <a:bodyPr wrap="none" lIns="91440" tIns="45720" rIns="91440" bIns="45720">
            <a:spAutoFit/>
          </a:bodyPr>
          <a:lstStyle/>
          <a:p>
            <a:pPr algn="ctr"/>
            <a:r>
              <a:rPr lang="en-US" sz="5400" b="0" cap="none" spc="0">
                <a:ln w="0"/>
                <a:solidFill>
                  <a:srgbClr val="48316E"/>
                </a:solidFill>
                <a:effectLst>
                  <a:outerShdw blurRad="38100" dist="19050" dir="2700000" algn="tl" rotWithShape="0">
                    <a:schemeClr val="dk1">
                      <a:alpha val="40000"/>
                    </a:schemeClr>
                  </a:outerShdw>
                </a:effectLst>
              </a:rPr>
              <a:t>-</a:t>
            </a:r>
          </a:p>
        </p:txBody>
      </p:sp>
      <p:sp>
        <p:nvSpPr>
          <p:cNvPr id="21" name="Rectangle 20"/>
          <p:cNvSpPr/>
          <p:nvPr/>
        </p:nvSpPr>
        <p:spPr>
          <a:xfrm>
            <a:off x="497729" y="377312"/>
            <a:ext cx="726481" cy="923330"/>
          </a:xfrm>
          <a:prstGeom prst="rect">
            <a:avLst/>
          </a:prstGeom>
          <a:noFill/>
        </p:spPr>
        <p:txBody>
          <a:bodyPr wrap="none" lIns="91440" tIns="45720" rIns="91440" bIns="45720">
            <a:spAutoFit/>
          </a:bodyPr>
          <a:lstStyle/>
          <a:p>
            <a:pPr algn="ctr"/>
            <a:r>
              <a:rPr lang="en-US" sz="5400" b="0" cap="none" spc="0">
                <a:ln w="0"/>
                <a:solidFill>
                  <a:srgbClr val="48316E"/>
                </a:solidFill>
                <a:effectLst>
                  <a:outerShdw blurRad="38100" dist="19050" dir="2700000" algn="tl" rotWithShape="0">
                    <a:schemeClr val="dk1">
                      <a:alpha val="40000"/>
                    </a:schemeClr>
                  </a:outerShdw>
                </a:effectLst>
              </a:rPr>
              <a:t>a)</a:t>
            </a:r>
          </a:p>
        </p:txBody>
      </p:sp>
      <p:sp>
        <p:nvSpPr>
          <p:cNvPr id="22" name="Rectangle 21"/>
          <p:cNvSpPr/>
          <p:nvPr/>
        </p:nvSpPr>
        <p:spPr>
          <a:xfrm>
            <a:off x="3624248" y="3663210"/>
            <a:ext cx="758541" cy="923330"/>
          </a:xfrm>
          <a:prstGeom prst="rect">
            <a:avLst/>
          </a:prstGeom>
          <a:noFill/>
        </p:spPr>
        <p:txBody>
          <a:bodyPr wrap="none" lIns="91440" tIns="45720" rIns="91440" bIns="45720">
            <a:spAutoFit/>
          </a:bodyPr>
          <a:lstStyle/>
          <a:p>
            <a:pPr algn="ctr"/>
            <a:r>
              <a:rPr lang="en-US" sz="5400" b="0" cap="none" spc="0">
                <a:ln w="0"/>
                <a:solidFill>
                  <a:srgbClr val="48316E"/>
                </a:solidFill>
                <a:effectLst>
                  <a:outerShdw blurRad="38100" dist="19050" dir="2700000" algn="tl" rotWithShape="0">
                    <a:schemeClr val="dk1">
                      <a:alpha val="40000"/>
                    </a:schemeClr>
                  </a:outerShdw>
                </a:effectLst>
              </a:rPr>
              <a:t>b)</a:t>
            </a:r>
          </a:p>
        </p:txBody>
      </p:sp>
      <p:graphicFrame>
        <p:nvGraphicFramePr>
          <p:cNvPr id="23" name="Table 22"/>
          <p:cNvGraphicFramePr>
            <a:graphicFrameLocks noGrp="1"/>
          </p:cNvGraphicFramePr>
          <p:nvPr>
            <p:extLst>
              <p:ext uri="{D42A27DB-BD31-4B8C-83A1-F6EECF244321}">
                <p14:modId xmlns:p14="http://schemas.microsoft.com/office/powerpoint/2010/main" val="4270392777"/>
              </p:ext>
            </p:extLst>
          </p:nvPr>
        </p:nvGraphicFramePr>
        <p:xfrm>
          <a:off x="8613179" y="3671545"/>
          <a:ext cx="2253980" cy="2468880"/>
        </p:xfrm>
        <a:graphic>
          <a:graphicData uri="http://schemas.openxmlformats.org/drawingml/2006/table">
            <a:tbl>
              <a:tblPr firstRow="1" bandRow="1">
                <a:tableStyleId>{5940675A-B579-460E-94D1-54222C63F5DA}</a:tableStyleId>
              </a:tblPr>
              <a:tblGrid>
                <a:gridCol w="2253980">
                  <a:extLst>
                    <a:ext uri="{9D8B030D-6E8A-4147-A177-3AD203B41FA5}">
                      <a16:colId xmlns:a16="http://schemas.microsoft.com/office/drawing/2014/main" val="4208104881"/>
                    </a:ext>
                  </a:extLst>
                </a:gridCol>
              </a:tblGrid>
              <a:tr h="370840">
                <a:tc>
                  <a:txBody>
                    <a:bodyPr/>
                    <a:lstStyle/>
                    <a:p>
                      <a:pPr algn="r"/>
                      <a:r>
                        <a:rPr lang="en-US" sz="4800" b="1" cap="none" spc="0">
                          <a:ln w="0"/>
                          <a:solidFill>
                            <a:srgbClr val="48316E"/>
                          </a:solidFill>
                          <a:effectLst/>
                        </a:rPr>
                        <a:t>628450</a:t>
                      </a:r>
                      <a:endParaRPr lang="en-US" sz="4800" b="1">
                        <a:solidFill>
                          <a:srgbClr val="48316E"/>
                        </a:solidFill>
                        <a:effectLs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8897831"/>
                  </a:ext>
                </a:extLst>
              </a:tr>
              <a:tr h="370840">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800" b="1" cap="none" spc="0">
                          <a:ln w="0"/>
                          <a:solidFill>
                            <a:srgbClr val="48316E"/>
                          </a:solidFill>
                          <a:effectLst/>
                        </a:rPr>
                        <a:t>35813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1089118"/>
                  </a:ext>
                </a:extLst>
              </a:tr>
              <a:tr h="370840">
                <a:tc>
                  <a:txBody>
                    <a:bodyPr/>
                    <a:lstStyle/>
                    <a:p>
                      <a:pPr algn="r"/>
                      <a:r>
                        <a:rPr lang="en-US" sz="4800" b="1">
                          <a:solidFill>
                            <a:srgbClr val="48316E"/>
                          </a:solidFill>
                          <a:effectLst/>
                        </a:rPr>
                        <a:t>592637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10013455"/>
                  </a:ext>
                </a:extLst>
              </a:tr>
            </a:tbl>
          </a:graphicData>
        </a:graphic>
      </p:graphicFrame>
      <p:sp>
        <p:nvSpPr>
          <p:cNvPr id="24" name="Rectangle 23"/>
          <p:cNvSpPr/>
          <p:nvPr/>
        </p:nvSpPr>
        <p:spPr>
          <a:xfrm>
            <a:off x="8337812" y="3996391"/>
            <a:ext cx="396262" cy="923330"/>
          </a:xfrm>
          <a:prstGeom prst="rect">
            <a:avLst/>
          </a:prstGeom>
          <a:noFill/>
        </p:spPr>
        <p:txBody>
          <a:bodyPr wrap="none" lIns="91440" tIns="45720" rIns="91440" bIns="45720">
            <a:spAutoFit/>
          </a:bodyPr>
          <a:lstStyle/>
          <a:p>
            <a:pPr algn="ctr"/>
            <a:r>
              <a:rPr lang="en-US" sz="5400" b="0" cap="none" spc="0">
                <a:ln w="0"/>
                <a:solidFill>
                  <a:srgbClr val="48316E"/>
                </a:solidFill>
                <a:effectLst>
                  <a:outerShdw blurRad="38100" dist="19050" dir="2700000" algn="tl" rotWithShape="0">
                    <a:schemeClr val="dk1">
                      <a:alpha val="40000"/>
                    </a:schemeClr>
                  </a:outerShdw>
                </a:effectLst>
              </a:rPr>
              <a:t>-</a:t>
            </a:r>
          </a:p>
        </p:txBody>
      </p:sp>
      <p:graphicFrame>
        <p:nvGraphicFramePr>
          <p:cNvPr id="25" name="Table 24"/>
          <p:cNvGraphicFramePr>
            <a:graphicFrameLocks noGrp="1"/>
          </p:cNvGraphicFramePr>
          <p:nvPr>
            <p:extLst>
              <p:ext uri="{D42A27DB-BD31-4B8C-83A1-F6EECF244321}">
                <p14:modId xmlns:p14="http://schemas.microsoft.com/office/powerpoint/2010/main" val="3376211293"/>
              </p:ext>
            </p:extLst>
          </p:nvPr>
        </p:nvGraphicFramePr>
        <p:xfrm>
          <a:off x="4968946" y="3663210"/>
          <a:ext cx="2253980" cy="2468880"/>
        </p:xfrm>
        <a:graphic>
          <a:graphicData uri="http://schemas.openxmlformats.org/drawingml/2006/table">
            <a:tbl>
              <a:tblPr firstRow="1" bandRow="1">
                <a:tableStyleId>{5940675A-B579-460E-94D1-54222C63F5DA}</a:tableStyleId>
              </a:tblPr>
              <a:tblGrid>
                <a:gridCol w="2253980">
                  <a:extLst>
                    <a:ext uri="{9D8B030D-6E8A-4147-A177-3AD203B41FA5}">
                      <a16:colId xmlns:a16="http://schemas.microsoft.com/office/drawing/2014/main" val="4208104881"/>
                    </a:ext>
                  </a:extLst>
                </a:gridCol>
              </a:tblGrid>
              <a:tr h="370840">
                <a:tc>
                  <a:txBody>
                    <a:bodyPr/>
                    <a:lstStyle/>
                    <a:p>
                      <a:pPr algn="r"/>
                      <a:r>
                        <a:rPr lang="en-US" sz="4800" b="1" cap="none" spc="0">
                          <a:ln w="0"/>
                          <a:solidFill>
                            <a:srgbClr val="48316E"/>
                          </a:solidFill>
                          <a:effectLst/>
                        </a:rPr>
                        <a:t>839084</a:t>
                      </a:r>
                      <a:endParaRPr lang="en-US" sz="4800" b="1">
                        <a:solidFill>
                          <a:srgbClr val="48316E"/>
                        </a:solidFill>
                        <a:effectLs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8897831"/>
                  </a:ext>
                </a:extLst>
              </a:tr>
              <a:tr h="370840">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800" b="1" cap="none" spc="0">
                          <a:ln w="0"/>
                          <a:solidFill>
                            <a:srgbClr val="48316E"/>
                          </a:solidFill>
                          <a:effectLst/>
                        </a:rPr>
                        <a:t>246937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1089118"/>
                  </a:ext>
                </a:extLst>
              </a:tr>
              <a:tr h="370840">
                <a:tc>
                  <a:txBody>
                    <a:bodyPr/>
                    <a:lstStyle/>
                    <a:p>
                      <a:pPr algn="r"/>
                      <a:r>
                        <a:rPr lang="en-US" sz="4800" b="1">
                          <a:solidFill>
                            <a:srgbClr val="48316E"/>
                          </a:solidFill>
                          <a:effectLst/>
                        </a:rPr>
                        <a:t>592147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10013455"/>
                  </a:ext>
                </a:extLst>
              </a:tr>
            </a:tbl>
          </a:graphicData>
        </a:graphic>
      </p:graphicFrame>
      <p:sp>
        <p:nvSpPr>
          <p:cNvPr id="26" name="Rectangle 25"/>
          <p:cNvSpPr/>
          <p:nvPr/>
        </p:nvSpPr>
        <p:spPr>
          <a:xfrm>
            <a:off x="4693579" y="3988056"/>
            <a:ext cx="396262" cy="923330"/>
          </a:xfrm>
          <a:prstGeom prst="rect">
            <a:avLst/>
          </a:prstGeom>
          <a:noFill/>
        </p:spPr>
        <p:txBody>
          <a:bodyPr wrap="none" lIns="91440" tIns="45720" rIns="91440" bIns="45720">
            <a:spAutoFit/>
          </a:bodyPr>
          <a:lstStyle/>
          <a:p>
            <a:pPr algn="ctr"/>
            <a:r>
              <a:rPr lang="en-US" sz="5400" b="0" cap="none" spc="0">
                <a:ln w="0"/>
                <a:solidFill>
                  <a:srgbClr val="48316E"/>
                </a:solidFill>
                <a:effectLst>
                  <a:outerShdw blurRad="38100" dist="19050" dir="2700000" algn="tl" rotWithShape="0">
                    <a:schemeClr val="dk1">
                      <a:alpha val="40000"/>
                    </a:schemeClr>
                  </a:outerShdw>
                </a:effectLst>
              </a:rPr>
              <a:t>-</a:t>
            </a:r>
          </a:p>
        </p:txBody>
      </p:sp>
    </p:spTree>
    <p:extLst>
      <p:ext uri="{BB962C8B-B14F-4D97-AF65-F5344CB8AC3E}">
        <p14:creationId xmlns:p14="http://schemas.microsoft.com/office/powerpoint/2010/main" val="2615744894"/>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iterate type="wd">
                                    <p:tmPct val="10000"/>
                                  </p:iterate>
                                  <p:childTnLst>
                                    <p:set>
                                      <p:cBhvr>
                                        <p:cTn id="6" dur="1" fill="hold">
                                          <p:stCondLst>
                                            <p:cond delay="0"/>
                                          </p:stCondLst>
                                        </p:cTn>
                                        <p:tgtEl>
                                          <p:spTgt spid="21"/>
                                        </p:tgtEl>
                                        <p:attrNameLst>
                                          <p:attrName>style.visibility</p:attrName>
                                        </p:attrNameLst>
                                      </p:cBhvr>
                                      <p:to>
                                        <p:strVal val="visible"/>
                                      </p:to>
                                    </p:set>
                                    <p:animEffect transition="in" filter="wedge">
                                      <p:cBhvr>
                                        <p:cTn id="7" dur="500"/>
                                        <p:tgtEl>
                                          <p:spTgt spid="21"/>
                                        </p:tgtEl>
                                      </p:cBhvr>
                                    </p:animEffect>
                                  </p:childTnLst>
                                </p:cTn>
                              </p:par>
                            </p:childTnLst>
                          </p:cTn>
                        </p:par>
                        <p:par>
                          <p:cTn id="8" fill="hold">
                            <p:stCondLst>
                              <p:cond delay="550"/>
                            </p:stCondLst>
                            <p:childTnLst>
                              <p:par>
                                <p:cTn id="9" presetID="20" presetClass="entr" presetSubtype="0" fill="hold" grpId="0" nodeType="afterEffect">
                                  <p:stCondLst>
                                    <p:cond delay="0"/>
                                  </p:stCondLst>
                                  <p:iterate type="wd">
                                    <p:tmPct val="10000"/>
                                  </p:iterate>
                                  <p:childTnLst>
                                    <p:set>
                                      <p:cBhvr>
                                        <p:cTn id="10" dur="1" fill="hold">
                                          <p:stCondLst>
                                            <p:cond delay="0"/>
                                          </p:stCondLst>
                                        </p:cTn>
                                        <p:tgtEl>
                                          <p:spTgt spid="22"/>
                                        </p:tgtEl>
                                        <p:attrNameLst>
                                          <p:attrName>style.visibility</p:attrName>
                                        </p:attrNameLst>
                                      </p:cBhvr>
                                      <p:to>
                                        <p:strVal val="visible"/>
                                      </p:to>
                                    </p:set>
                                    <p:animEffect transition="in" filter="wedge">
                                      <p:cBhvr>
                                        <p:cTn id="11" dur="50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nodeType="clickEffect">
                                  <p:stCondLst>
                                    <p:cond delay="0"/>
                                  </p:stCondLst>
                                  <p:iterate type="wd">
                                    <p:tmPct val="10000"/>
                                  </p:iterate>
                                  <p:childTnLst>
                                    <p:set>
                                      <p:cBhvr>
                                        <p:cTn id="15" dur="1" fill="hold">
                                          <p:stCondLst>
                                            <p:cond delay="0"/>
                                          </p:stCondLst>
                                        </p:cTn>
                                        <p:tgtEl>
                                          <p:spTgt spid="17"/>
                                        </p:tgtEl>
                                        <p:attrNameLst>
                                          <p:attrName>style.visibility</p:attrName>
                                        </p:attrNameLst>
                                      </p:cBhvr>
                                      <p:to>
                                        <p:strVal val="visible"/>
                                      </p:to>
                                    </p:set>
                                    <p:anim calcmode="lin" valueType="num">
                                      <p:cBhvr>
                                        <p:cTn id="16" dur="500" fill="hold"/>
                                        <p:tgtEl>
                                          <p:spTgt spid="17"/>
                                        </p:tgtEl>
                                        <p:attrNameLst>
                                          <p:attrName>ppt_w</p:attrName>
                                        </p:attrNameLst>
                                      </p:cBhvr>
                                      <p:tavLst>
                                        <p:tav tm="0">
                                          <p:val>
                                            <p:fltVal val="0"/>
                                          </p:val>
                                        </p:tav>
                                        <p:tav tm="100000">
                                          <p:val>
                                            <p:strVal val="#ppt_w"/>
                                          </p:val>
                                        </p:tav>
                                      </p:tavLst>
                                    </p:anim>
                                    <p:anim calcmode="lin" valueType="num">
                                      <p:cBhvr>
                                        <p:cTn id="17" dur="500" fill="hold"/>
                                        <p:tgtEl>
                                          <p:spTgt spid="17"/>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iterate type="wd">
                                    <p:tmPct val="10000"/>
                                  </p:iterate>
                                  <p:childTnLst>
                                    <p:set>
                                      <p:cBhvr>
                                        <p:cTn id="19" dur="1" fill="hold">
                                          <p:stCondLst>
                                            <p:cond delay="0"/>
                                          </p:stCondLst>
                                        </p:cTn>
                                        <p:tgtEl>
                                          <p:spTgt spid="18"/>
                                        </p:tgtEl>
                                        <p:attrNameLst>
                                          <p:attrName>style.visibility</p:attrName>
                                        </p:attrNameLst>
                                      </p:cBhvr>
                                      <p:to>
                                        <p:strVal val="visible"/>
                                      </p:to>
                                    </p:set>
                                    <p:anim calcmode="lin" valueType="num">
                                      <p:cBhvr>
                                        <p:cTn id="20" dur="500" fill="hold"/>
                                        <p:tgtEl>
                                          <p:spTgt spid="18"/>
                                        </p:tgtEl>
                                        <p:attrNameLst>
                                          <p:attrName>ppt_w</p:attrName>
                                        </p:attrNameLst>
                                      </p:cBhvr>
                                      <p:tavLst>
                                        <p:tav tm="0">
                                          <p:val>
                                            <p:fltVal val="0"/>
                                          </p:val>
                                        </p:tav>
                                        <p:tav tm="100000">
                                          <p:val>
                                            <p:strVal val="#ppt_w"/>
                                          </p:val>
                                        </p:tav>
                                      </p:tavLst>
                                    </p:anim>
                                    <p:anim calcmode="lin" valueType="num">
                                      <p:cBhvr>
                                        <p:cTn id="21"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nodeType="clickEffect">
                                  <p:stCondLst>
                                    <p:cond delay="0"/>
                                  </p:stCondLst>
                                  <p:iterate type="wd">
                                    <p:tmPct val="10000"/>
                                  </p:iterate>
                                  <p:childTnLst>
                                    <p:set>
                                      <p:cBhvr>
                                        <p:cTn id="25" dur="1" fill="hold">
                                          <p:stCondLst>
                                            <p:cond delay="0"/>
                                          </p:stCondLst>
                                        </p:cTn>
                                        <p:tgtEl>
                                          <p:spTgt spid="19"/>
                                        </p:tgtEl>
                                        <p:attrNameLst>
                                          <p:attrName>style.visibility</p:attrName>
                                        </p:attrNameLst>
                                      </p:cBhvr>
                                      <p:to>
                                        <p:strVal val="visible"/>
                                      </p:to>
                                    </p:set>
                                    <p:anim calcmode="lin" valueType="num">
                                      <p:cBhvr>
                                        <p:cTn id="26" dur="500" fill="hold"/>
                                        <p:tgtEl>
                                          <p:spTgt spid="19"/>
                                        </p:tgtEl>
                                        <p:attrNameLst>
                                          <p:attrName>ppt_w</p:attrName>
                                        </p:attrNameLst>
                                      </p:cBhvr>
                                      <p:tavLst>
                                        <p:tav tm="0">
                                          <p:val>
                                            <p:fltVal val="0"/>
                                          </p:val>
                                        </p:tav>
                                        <p:tav tm="100000">
                                          <p:val>
                                            <p:strVal val="#ppt_w"/>
                                          </p:val>
                                        </p:tav>
                                      </p:tavLst>
                                    </p:anim>
                                    <p:anim calcmode="lin" valueType="num">
                                      <p:cBhvr>
                                        <p:cTn id="27" dur="500" fill="hold"/>
                                        <p:tgtEl>
                                          <p:spTgt spid="19"/>
                                        </p:tgtEl>
                                        <p:attrNameLst>
                                          <p:attrName>ppt_h</p:attrName>
                                        </p:attrNameLst>
                                      </p:cBhvr>
                                      <p:tavLst>
                                        <p:tav tm="0">
                                          <p:val>
                                            <p:fltVal val="0"/>
                                          </p:val>
                                        </p:tav>
                                        <p:tav tm="100000">
                                          <p:val>
                                            <p:strVal val="#ppt_h"/>
                                          </p:val>
                                        </p:tav>
                                      </p:tavLst>
                                    </p:anim>
                                  </p:childTnLst>
                                </p:cTn>
                              </p:par>
                              <p:par>
                                <p:cTn id="28" presetID="23" presetClass="entr" presetSubtype="16" fill="hold" grpId="0" nodeType="withEffect">
                                  <p:stCondLst>
                                    <p:cond delay="0"/>
                                  </p:stCondLst>
                                  <p:iterate type="wd">
                                    <p:tmPct val="10000"/>
                                  </p:iterate>
                                  <p:childTnLst>
                                    <p:set>
                                      <p:cBhvr>
                                        <p:cTn id="29" dur="1" fill="hold">
                                          <p:stCondLst>
                                            <p:cond delay="0"/>
                                          </p:stCondLst>
                                        </p:cTn>
                                        <p:tgtEl>
                                          <p:spTgt spid="20"/>
                                        </p:tgtEl>
                                        <p:attrNameLst>
                                          <p:attrName>style.visibility</p:attrName>
                                        </p:attrNameLst>
                                      </p:cBhvr>
                                      <p:to>
                                        <p:strVal val="visible"/>
                                      </p:to>
                                    </p:set>
                                    <p:anim calcmode="lin" valueType="num">
                                      <p:cBhvr>
                                        <p:cTn id="30" dur="500" fill="hold"/>
                                        <p:tgtEl>
                                          <p:spTgt spid="20"/>
                                        </p:tgtEl>
                                        <p:attrNameLst>
                                          <p:attrName>ppt_w</p:attrName>
                                        </p:attrNameLst>
                                      </p:cBhvr>
                                      <p:tavLst>
                                        <p:tav tm="0">
                                          <p:val>
                                            <p:fltVal val="0"/>
                                          </p:val>
                                        </p:tav>
                                        <p:tav tm="100000">
                                          <p:val>
                                            <p:strVal val="#ppt_w"/>
                                          </p:val>
                                        </p:tav>
                                      </p:tavLst>
                                    </p:anim>
                                    <p:anim calcmode="lin" valueType="num">
                                      <p:cBhvr>
                                        <p:cTn id="31" dur="500" fill="hold"/>
                                        <p:tgtEl>
                                          <p:spTgt spid="20"/>
                                        </p:tgtEl>
                                        <p:attrNameLst>
                                          <p:attrName>ppt_h</p:attrName>
                                        </p:attrNameLst>
                                      </p:cBhvr>
                                      <p:tavLst>
                                        <p:tav tm="0">
                                          <p:val>
                                            <p:fltVal val="0"/>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3" presetClass="entr" presetSubtype="16" fill="hold" nodeType="clickEffect">
                                  <p:stCondLst>
                                    <p:cond delay="0"/>
                                  </p:stCondLst>
                                  <p:iterate type="wd">
                                    <p:tmPct val="10000"/>
                                  </p:iterate>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fltVal val="0"/>
                                          </p:val>
                                        </p:tav>
                                        <p:tav tm="100000">
                                          <p:val>
                                            <p:strVal val="#ppt_w"/>
                                          </p:val>
                                        </p:tav>
                                      </p:tavLst>
                                    </p:anim>
                                    <p:anim calcmode="lin" valueType="num">
                                      <p:cBhvr>
                                        <p:cTn id="37" dur="500" fill="hold"/>
                                        <p:tgtEl>
                                          <p:spTgt spid="25"/>
                                        </p:tgtEl>
                                        <p:attrNameLst>
                                          <p:attrName>ppt_h</p:attrName>
                                        </p:attrNameLst>
                                      </p:cBhvr>
                                      <p:tavLst>
                                        <p:tav tm="0">
                                          <p:val>
                                            <p:fltVal val="0"/>
                                          </p:val>
                                        </p:tav>
                                        <p:tav tm="100000">
                                          <p:val>
                                            <p:strVal val="#ppt_h"/>
                                          </p:val>
                                        </p:tav>
                                      </p:tavLst>
                                    </p:anim>
                                  </p:childTnLst>
                                </p:cTn>
                              </p:par>
                              <p:par>
                                <p:cTn id="38" presetID="23" presetClass="entr" presetSubtype="16" fill="hold" grpId="0" nodeType="withEffect">
                                  <p:stCondLst>
                                    <p:cond delay="0"/>
                                  </p:stCondLst>
                                  <p:iterate type="wd">
                                    <p:tmPct val="10000"/>
                                  </p:iterate>
                                  <p:childTnLst>
                                    <p:set>
                                      <p:cBhvr>
                                        <p:cTn id="39" dur="1" fill="hold">
                                          <p:stCondLst>
                                            <p:cond delay="0"/>
                                          </p:stCondLst>
                                        </p:cTn>
                                        <p:tgtEl>
                                          <p:spTgt spid="26"/>
                                        </p:tgtEl>
                                        <p:attrNameLst>
                                          <p:attrName>style.visibility</p:attrName>
                                        </p:attrNameLst>
                                      </p:cBhvr>
                                      <p:to>
                                        <p:strVal val="visible"/>
                                      </p:to>
                                    </p:set>
                                    <p:anim calcmode="lin" valueType="num">
                                      <p:cBhvr>
                                        <p:cTn id="40" dur="500" fill="hold"/>
                                        <p:tgtEl>
                                          <p:spTgt spid="26"/>
                                        </p:tgtEl>
                                        <p:attrNameLst>
                                          <p:attrName>ppt_w</p:attrName>
                                        </p:attrNameLst>
                                      </p:cBhvr>
                                      <p:tavLst>
                                        <p:tav tm="0">
                                          <p:val>
                                            <p:fltVal val="0"/>
                                          </p:val>
                                        </p:tav>
                                        <p:tav tm="100000">
                                          <p:val>
                                            <p:strVal val="#ppt_w"/>
                                          </p:val>
                                        </p:tav>
                                      </p:tavLst>
                                    </p:anim>
                                    <p:anim calcmode="lin" valueType="num">
                                      <p:cBhvr>
                                        <p:cTn id="41" dur="500" fill="hold"/>
                                        <p:tgtEl>
                                          <p:spTgt spid="26"/>
                                        </p:tgtEl>
                                        <p:attrNameLst>
                                          <p:attrName>ppt_h</p:attrName>
                                        </p:attrNameLst>
                                      </p:cBhvr>
                                      <p:tavLst>
                                        <p:tav tm="0">
                                          <p:val>
                                            <p:fltVal val="0"/>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3" presetClass="entr" presetSubtype="16" fill="hold" nodeType="clickEffect">
                                  <p:stCondLst>
                                    <p:cond delay="0"/>
                                  </p:stCondLst>
                                  <p:iterate type="wd">
                                    <p:tmPct val="10000"/>
                                  </p:iterate>
                                  <p:childTnLst>
                                    <p:set>
                                      <p:cBhvr>
                                        <p:cTn id="45" dur="1" fill="hold">
                                          <p:stCondLst>
                                            <p:cond delay="0"/>
                                          </p:stCondLst>
                                        </p:cTn>
                                        <p:tgtEl>
                                          <p:spTgt spid="23"/>
                                        </p:tgtEl>
                                        <p:attrNameLst>
                                          <p:attrName>style.visibility</p:attrName>
                                        </p:attrNameLst>
                                      </p:cBhvr>
                                      <p:to>
                                        <p:strVal val="visible"/>
                                      </p:to>
                                    </p:set>
                                    <p:anim calcmode="lin" valueType="num">
                                      <p:cBhvr>
                                        <p:cTn id="46" dur="500" fill="hold"/>
                                        <p:tgtEl>
                                          <p:spTgt spid="23"/>
                                        </p:tgtEl>
                                        <p:attrNameLst>
                                          <p:attrName>ppt_w</p:attrName>
                                        </p:attrNameLst>
                                      </p:cBhvr>
                                      <p:tavLst>
                                        <p:tav tm="0">
                                          <p:val>
                                            <p:fltVal val="0"/>
                                          </p:val>
                                        </p:tav>
                                        <p:tav tm="100000">
                                          <p:val>
                                            <p:strVal val="#ppt_w"/>
                                          </p:val>
                                        </p:tav>
                                      </p:tavLst>
                                    </p:anim>
                                    <p:anim calcmode="lin" valueType="num">
                                      <p:cBhvr>
                                        <p:cTn id="47" dur="500" fill="hold"/>
                                        <p:tgtEl>
                                          <p:spTgt spid="23"/>
                                        </p:tgtEl>
                                        <p:attrNameLst>
                                          <p:attrName>ppt_h</p:attrName>
                                        </p:attrNameLst>
                                      </p:cBhvr>
                                      <p:tavLst>
                                        <p:tav tm="0">
                                          <p:val>
                                            <p:fltVal val="0"/>
                                          </p:val>
                                        </p:tav>
                                        <p:tav tm="100000">
                                          <p:val>
                                            <p:strVal val="#ppt_h"/>
                                          </p:val>
                                        </p:tav>
                                      </p:tavLst>
                                    </p:anim>
                                  </p:childTnLst>
                                </p:cTn>
                              </p:par>
                              <p:par>
                                <p:cTn id="48" presetID="23" presetClass="entr" presetSubtype="16" fill="hold" grpId="0" nodeType="withEffect">
                                  <p:stCondLst>
                                    <p:cond delay="0"/>
                                  </p:stCondLst>
                                  <p:iterate type="wd">
                                    <p:tmPct val="10000"/>
                                  </p:iterate>
                                  <p:childTnLst>
                                    <p:set>
                                      <p:cBhvr>
                                        <p:cTn id="49" dur="1" fill="hold">
                                          <p:stCondLst>
                                            <p:cond delay="0"/>
                                          </p:stCondLst>
                                        </p:cTn>
                                        <p:tgtEl>
                                          <p:spTgt spid="24"/>
                                        </p:tgtEl>
                                        <p:attrNameLst>
                                          <p:attrName>style.visibility</p:attrName>
                                        </p:attrNameLst>
                                      </p:cBhvr>
                                      <p:to>
                                        <p:strVal val="visible"/>
                                      </p:to>
                                    </p:set>
                                    <p:anim calcmode="lin" valueType="num">
                                      <p:cBhvr>
                                        <p:cTn id="50" dur="500" fill="hold"/>
                                        <p:tgtEl>
                                          <p:spTgt spid="24"/>
                                        </p:tgtEl>
                                        <p:attrNameLst>
                                          <p:attrName>ppt_w</p:attrName>
                                        </p:attrNameLst>
                                      </p:cBhvr>
                                      <p:tavLst>
                                        <p:tav tm="0">
                                          <p:val>
                                            <p:fltVal val="0"/>
                                          </p:val>
                                        </p:tav>
                                        <p:tav tm="100000">
                                          <p:val>
                                            <p:strVal val="#ppt_w"/>
                                          </p:val>
                                        </p:tav>
                                      </p:tavLst>
                                    </p:anim>
                                    <p:anim calcmode="lin" valueType="num">
                                      <p:cBhvr>
                                        <p:cTn id="51" dur="500" fill="hold"/>
                                        <p:tgtEl>
                                          <p:spTgt spid="2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1" grpId="0"/>
      <p:bldP spid="22" grpId="0"/>
      <p:bldP spid="24" grpId="0"/>
      <p:bldP spid="26"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
</p:tagLst>
</file>

<file path=ppt/tags/tag2.xml><?xml version="1.0" encoding="utf-8"?>
<p:tagLst xmlns:a="http://schemas.openxmlformats.org/drawingml/2006/main" xmlns:r="http://schemas.openxmlformats.org/officeDocument/2006/relationships"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
  <p:tag name="KSO_WM_SLIDE_MODEL_TYPE" val="cover"/>
</p:tagLst>
</file>

<file path=ppt/tags/tag3.xml><?xml version="1.0" encoding="utf-8"?>
<p:tagLst xmlns:a="http://schemas.openxmlformats.org/drawingml/2006/main" xmlns:r="http://schemas.openxmlformats.org/officeDocument/2006/relationships"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10</TotalTime>
  <Words>457</Words>
  <Application>Microsoft Office PowerPoint</Application>
  <PresentationFormat>Widescreen</PresentationFormat>
  <Paragraphs>149</Paragraphs>
  <Slides>14</Slides>
  <Notes>11</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14</vt:i4>
      </vt:variant>
    </vt:vector>
  </HeadingPairs>
  <TitlesOfParts>
    <vt:vector size="31" baseType="lpstr">
      <vt:lpstr>Arial</vt:lpstr>
      <vt:lpstr>等线 Light</vt:lpstr>
      <vt:lpstr>UVN Bay Buom Nang</vt:lpstr>
      <vt:lpstr>UVN Bai Sau Nang</vt:lpstr>
      <vt:lpstr>字魂27号-布丁体</vt:lpstr>
      <vt:lpstr>UTM Billhead 1910</vt:lpstr>
      <vt:lpstr>Calibri</vt:lpstr>
      <vt:lpstr>微软雅黑</vt:lpstr>
      <vt:lpstr>Wingdings</vt:lpstr>
      <vt:lpstr>等线</vt:lpstr>
      <vt:lpstr>Arial-Rounded</vt:lpstr>
      <vt:lpstr>包图小白体</vt:lpstr>
      <vt:lpstr>黑体</vt:lpstr>
      <vt:lpstr>SimSun</vt:lpstr>
      <vt:lpstr>Times New Roman</vt:lpstr>
      <vt:lpstr>Office 主题</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MANG NON</dc:creator>
  <cp:keywords>MANG NON</cp:keywords>
  <cp:lastModifiedBy>Windows User</cp:lastModifiedBy>
  <cp:revision>3</cp:revision>
  <dcterms:created xsi:type="dcterms:W3CDTF">2022-07-05T09:00:41Z</dcterms:created>
  <dcterms:modified xsi:type="dcterms:W3CDTF">2022-07-05T09:11:17Z</dcterms:modified>
</cp:coreProperties>
</file>